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259" r:id="rId3"/>
    <p:sldId id="260" r:id="rId5"/>
    <p:sldId id="262" r:id="rId6"/>
    <p:sldId id="264" r:id="rId7"/>
    <p:sldId id="265" r:id="rId8"/>
    <p:sldId id="274" r:id="rId9"/>
    <p:sldId id="266" r:id="rId10"/>
    <p:sldId id="267" r:id="rId11"/>
    <p:sldId id="268" r:id="rId12"/>
    <p:sldId id="269" r:id="rId13"/>
    <p:sldId id="275" r:id="rId14"/>
    <p:sldId id="270" r:id="rId15"/>
    <p:sldId id="305" r:id="rId16"/>
    <p:sldId id="308" r:id="rId17"/>
    <p:sldId id="291" r:id="rId18"/>
    <p:sldId id="292" r:id="rId19"/>
    <p:sldId id="293" r:id="rId20"/>
    <p:sldId id="294" r:id="rId21"/>
    <p:sldId id="295" r:id="rId22"/>
    <p:sldId id="296" r:id="rId23"/>
    <p:sldId id="297" r:id="rId24"/>
    <p:sldId id="298" r:id="rId25"/>
    <p:sldId id="299" r:id="rId26"/>
    <p:sldId id="309" r:id="rId27"/>
    <p:sldId id="276" r:id="rId28"/>
    <p:sldId id="304" r:id="rId29"/>
    <p:sldId id="300" r:id="rId30"/>
    <p:sldId id="301" r:id="rId31"/>
    <p:sldId id="271" r:id="rId32"/>
    <p:sldId id="272" r:id="rId33"/>
    <p:sldId id="273" r:id="rId34"/>
    <p:sldId id="310"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B82720"/>
    <a:srgbClr val="8F1E19"/>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75" d="100"/>
          <a:sy n="75" d="100"/>
        </p:scale>
        <p:origin x="802" y="77"/>
      </p:cViewPr>
      <p:guideLst>
        <p:guide pos="7242"/>
        <p:guide orient="horz" pos="1253"/>
        <p:guide pos="438"/>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FE88D76-E628-2440-A49F-3A81FB1C8CE9}"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E34FDA09-A0A5-8F4F-860F-4A8CF4439D15}">
      <dgm:prSet/>
      <dgm:spPr>
        <a:solidFill>
          <a:schemeClr val="tx2"/>
        </a:solidFill>
      </dgm:spPr>
      <dgm:t>
        <a:bodyPr/>
        <a:lstStyle/>
        <a:p>
          <a:endParaRPr lang="en-US"/>
        </a:p>
      </dgm:t>
    </dgm:pt>
    <dgm:pt modelId="{F8B7DAC7-7825-E440-93FA-CD6E1167CCC7}" cxnId="{41384E9F-D983-154B-8C6C-4A895728BB27}" type="parTrans">
      <dgm:prSet/>
      <dgm:spPr/>
      <dgm:t>
        <a:bodyPr/>
        <a:lstStyle/>
        <a:p>
          <a:endParaRPr lang="en-US"/>
        </a:p>
      </dgm:t>
    </dgm:pt>
    <dgm:pt modelId="{80040DA4-6230-DB4D-9D55-35C867F5323E}" cxnId="{41384E9F-D983-154B-8C6C-4A895728BB27}" type="sibTrans">
      <dgm:prSet/>
      <dgm:spPr>
        <a:solidFill>
          <a:schemeClr val="tx1">
            <a:alpha val="15000"/>
          </a:schemeClr>
        </a:solidFill>
        <a:ln>
          <a:noFill/>
        </a:ln>
      </dgm:spPr>
      <dgm:t>
        <a:bodyPr/>
        <a:lstStyle/>
        <a:p>
          <a:endParaRPr lang="en-US"/>
        </a:p>
      </dgm:t>
    </dgm:pt>
    <dgm:pt modelId="{D8693E53-A45B-C145-B164-804380C2CC27}">
      <dgm:prSet/>
      <dgm:spPr>
        <a:solidFill>
          <a:schemeClr val="accent2"/>
        </a:solidFill>
      </dgm:spPr>
      <dgm:t>
        <a:bodyPr/>
        <a:lstStyle/>
        <a:p>
          <a:endParaRPr lang="en-US"/>
        </a:p>
      </dgm:t>
    </dgm:pt>
    <dgm:pt modelId="{D5C43650-3AEC-AE4D-A9A1-9CC9D506F330}" cxnId="{551D8013-2BC7-4D47-8497-88047FAF94A0}" type="parTrans">
      <dgm:prSet/>
      <dgm:spPr/>
      <dgm:t>
        <a:bodyPr/>
        <a:lstStyle/>
        <a:p>
          <a:endParaRPr lang="en-US"/>
        </a:p>
      </dgm:t>
    </dgm:pt>
    <dgm:pt modelId="{FE3443FB-6C89-6F4B-B465-9EFBE17354B3}" cxnId="{551D8013-2BC7-4D47-8497-88047FAF94A0}" type="sibTrans">
      <dgm:prSet/>
      <dgm:spPr/>
      <dgm:t>
        <a:bodyPr/>
        <a:lstStyle/>
        <a:p>
          <a:endParaRPr lang="en-US"/>
        </a:p>
      </dgm:t>
    </dgm:pt>
    <dgm:pt modelId="{E04A8B96-5F97-7241-A485-805D60ED994D}" type="pres">
      <dgm:prSet presAssocID="{7FE88D76-E628-2440-A49F-3A81FB1C8CE9}" presName="Name0" presStyleCnt="0">
        <dgm:presLayoutVars>
          <dgm:chMax val="7"/>
          <dgm:chPref val="7"/>
          <dgm:dir/>
        </dgm:presLayoutVars>
      </dgm:prSet>
      <dgm:spPr/>
    </dgm:pt>
    <dgm:pt modelId="{E73DA44E-3243-C743-AFB2-C64050041009}" type="pres">
      <dgm:prSet presAssocID="{7FE88D76-E628-2440-A49F-3A81FB1C8CE9}" presName="Name1" presStyleCnt="0"/>
      <dgm:spPr/>
    </dgm:pt>
    <dgm:pt modelId="{0B4BF4FE-9ED2-494C-A77D-A7169997C9D5}" type="pres">
      <dgm:prSet presAssocID="{7FE88D76-E628-2440-A49F-3A81FB1C8CE9}" presName="cycle" presStyleCnt="0"/>
      <dgm:spPr/>
    </dgm:pt>
    <dgm:pt modelId="{B9FF0295-6787-A84E-B2AE-6826814B9C21}" type="pres">
      <dgm:prSet presAssocID="{7FE88D76-E628-2440-A49F-3A81FB1C8CE9}" presName="srcNode" presStyleLbl="node1" presStyleIdx="0" presStyleCnt="2"/>
      <dgm:spPr/>
    </dgm:pt>
    <dgm:pt modelId="{A6BFB90F-3921-674D-BC45-335F996C4E10}" type="pres">
      <dgm:prSet presAssocID="{7FE88D76-E628-2440-A49F-3A81FB1C8CE9}" presName="conn" presStyleLbl="parChTrans1D2" presStyleIdx="0" presStyleCnt="1"/>
      <dgm:spPr/>
    </dgm:pt>
    <dgm:pt modelId="{F7F109B6-EE38-664E-BD7A-EA49F55226A5}" type="pres">
      <dgm:prSet presAssocID="{7FE88D76-E628-2440-A49F-3A81FB1C8CE9}" presName="extraNode" presStyleLbl="node1" presStyleIdx="0" presStyleCnt="2"/>
      <dgm:spPr/>
    </dgm:pt>
    <dgm:pt modelId="{FC8173F5-139C-BC46-8330-72494B194427}" type="pres">
      <dgm:prSet presAssocID="{7FE88D76-E628-2440-A49F-3A81FB1C8CE9}" presName="dstNode" presStyleLbl="node1" presStyleIdx="0" presStyleCnt="2"/>
      <dgm:spPr/>
    </dgm:pt>
    <dgm:pt modelId="{C310C51E-F434-2940-91C2-FEB32DB1533D}" type="pres">
      <dgm:prSet presAssocID="{E34FDA09-A0A5-8F4F-860F-4A8CF4439D15}" presName="text_1" presStyleLbl="node1" presStyleIdx="0" presStyleCnt="2">
        <dgm:presLayoutVars>
          <dgm:bulletEnabled val="1"/>
        </dgm:presLayoutVars>
      </dgm:prSet>
      <dgm:spPr/>
    </dgm:pt>
    <dgm:pt modelId="{1A4B9D3B-2083-474B-8427-512ADDFFF981}" type="pres">
      <dgm:prSet presAssocID="{E34FDA09-A0A5-8F4F-860F-4A8CF4439D15}" presName="accent_1" presStyleCnt="0"/>
      <dgm:spPr/>
    </dgm:pt>
    <dgm:pt modelId="{A51D5117-AA53-C34E-B263-643A3C5CEE79}" type="pres">
      <dgm:prSet presAssocID="{E34FDA09-A0A5-8F4F-860F-4A8CF4439D15}" presName="accentRepeatNode" presStyleLbl="solidFgAcc1" presStyleIdx="0" presStyleCnt="2"/>
      <dgm:spPr>
        <a:solidFill>
          <a:schemeClr val="tx2">
            <a:lumMod val="60000"/>
            <a:lumOff val="40000"/>
          </a:schemeClr>
        </a:solidFill>
        <a:ln>
          <a:noFill/>
        </a:ln>
      </dgm:spPr>
    </dgm:pt>
    <dgm:pt modelId="{561284B0-B671-904C-AB7A-769AB7AB0AF2}" type="pres">
      <dgm:prSet presAssocID="{D8693E53-A45B-C145-B164-804380C2CC27}" presName="text_2" presStyleLbl="node1" presStyleIdx="1" presStyleCnt="2">
        <dgm:presLayoutVars>
          <dgm:bulletEnabled val="1"/>
        </dgm:presLayoutVars>
      </dgm:prSet>
      <dgm:spPr/>
    </dgm:pt>
    <dgm:pt modelId="{5D5081E8-8042-DE4E-A6DF-70C43D480D02}" type="pres">
      <dgm:prSet presAssocID="{D8693E53-A45B-C145-B164-804380C2CC27}" presName="accent_2" presStyleCnt="0"/>
      <dgm:spPr/>
    </dgm:pt>
    <dgm:pt modelId="{78249B85-E944-1B4C-9633-387C7E0DC5CE}" type="pres">
      <dgm:prSet presAssocID="{D8693E53-A45B-C145-B164-804380C2CC27}" presName="accentRepeatNode" presStyleLbl="solidFgAcc1" presStyleIdx="1" presStyleCnt="2"/>
      <dgm:spPr>
        <a:solidFill>
          <a:schemeClr val="accent2">
            <a:lumMod val="60000"/>
            <a:lumOff val="40000"/>
          </a:schemeClr>
        </a:solidFill>
        <a:ln>
          <a:noFill/>
        </a:ln>
      </dgm:spPr>
    </dgm:pt>
  </dgm:ptLst>
  <dgm:cxnLst>
    <dgm:cxn modelId="{551D8013-2BC7-4D47-8497-88047FAF94A0}" srcId="{7FE88D76-E628-2440-A49F-3A81FB1C8CE9}" destId="{D8693E53-A45B-C145-B164-804380C2CC27}" srcOrd="1" destOrd="0" parTransId="{D5C43650-3AEC-AE4D-A9A1-9CC9D506F330}" sibTransId="{FE3443FB-6C89-6F4B-B465-9EFBE17354B3}"/>
    <dgm:cxn modelId="{B020E176-71A2-4E1A-B50D-A6A44935D97E}" type="presOf" srcId="{80040DA4-6230-DB4D-9D55-35C867F5323E}" destId="{A6BFB90F-3921-674D-BC45-335F996C4E10}" srcOrd="0" destOrd="0" presId="urn:microsoft.com/office/officeart/2008/layout/VerticalCurvedList"/>
    <dgm:cxn modelId="{41384E9F-D983-154B-8C6C-4A895728BB27}" srcId="{7FE88D76-E628-2440-A49F-3A81FB1C8CE9}" destId="{E34FDA09-A0A5-8F4F-860F-4A8CF4439D15}" srcOrd="0" destOrd="0" parTransId="{F8B7DAC7-7825-E440-93FA-CD6E1167CCC7}" sibTransId="{80040DA4-6230-DB4D-9D55-35C867F5323E}"/>
    <dgm:cxn modelId="{C6967FD4-B868-472F-AAFB-2C233BB6F225}" type="presOf" srcId="{7FE88D76-E628-2440-A49F-3A81FB1C8CE9}" destId="{E04A8B96-5F97-7241-A485-805D60ED994D}" srcOrd="0" destOrd="0" presId="urn:microsoft.com/office/officeart/2008/layout/VerticalCurvedList"/>
    <dgm:cxn modelId="{E8FF04E1-D3E4-4BA2-BEE8-08DABC65BBE9}" type="presOf" srcId="{E34FDA09-A0A5-8F4F-860F-4A8CF4439D15}" destId="{C310C51E-F434-2940-91C2-FEB32DB1533D}" srcOrd="0" destOrd="0" presId="urn:microsoft.com/office/officeart/2008/layout/VerticalCurvedList"/>
    <dgm:cxn modelId="{D5497DEF-43D0-4039-8978-75057664B361}" type="presOf" srcId="{D8693E53-A45B-C145-B164-804380C2CC27}" destId="{561284B0-B671-904C-AB7A-769AB7AB0AF2}" srcOrd="0" destOrd="0" presId="urn:microsoft.com/office/officeart/2008/layout/VerticalCurvedList"/>
    <dgm:cxn modelId="{A5C4C3E0-3C1E-4C5E-A931-87706D56C0D6}" type="presParOf" srcId="{E04A8B96-5F97-7241-A485-805D60ED994D}" destId="{E73DA44E-3243-C743-AFB2-C64050041009}" srcOrd="0" destOrd="0" presId="urn:microsoft.com/office/officeart/2008/layout/VerticalCurvedList"/>
    <dgm:cxn modelId="{37F7F94B-1581-4592-97CF-F3909DBCA40E}" type="presParOf" srcId="{E73DA44E-3243-C743-AFB2-C64050041009}" destId="{0B4BF4FE-9ED2-494C-A77D-A7169997C9D5}" srcOrd="0" destOrd="0" presId="urn:microsoft.com/office/officeart/2008/layout/VerticalCurvedList"/>
    <dgm:cxn modelId="{EB3FDC3E-713B-4A1A-99EC-0DCF92796AE6}" type="presParOf" srcId="{0B4BF4FE-9ED2-494C-A77D-A7169997C9D5}" destId="{B9FF0295-6787-A84E-B2AE-6826814B9C21}" srcOrd="0" destOrd="0" presId="urn:microsoft.com/office/officeart/2008/layout/VerticalCurvedList"/>
    <dgm:cxn modelId="{D6F50390-BFC9-4C68-B282-43FC94947FA9}" type="presParOf" srcId="{0B4BF4FE-9ED2-494C-A77D-A7169997C9D5}" destId="{A6BFB90F-3921-674D-BC45-335F996C4E10}" srcOrd="1" destOrd="0" presId="urn:microsoft.com/office/officeart/2008/layout/VerticalCurvedList"/>
    <dgm:cxn modelId="{D84E50BE-9426-44BE-B2D9-A0C0BBB8CC0C}" type="presParOf" srcId="{0B4BF4FE-9ED2-494C-A77D-A7169997C9D5}" destId="{F7F109B6-EE38-664E-BD7A-EA49F55226A5}" srcOrd="2" destOrd="0" presId="urn:microsoft.com/office/officeart/2008/layout/VerticalCurvedList"/>
    <dgm:cxn modelId="{E51A1138-4183-4941-BDC0-03F2774443EF}" type="presParOf" srcId="{0B4BF4FE-9ED2-494C-A77D-A7169997C9D5}" destId="{FC8173F5-139C-BC46-8330-72494B194427}" srcOrd="3" destOrd="0" presId="urn:microsoft.com/office/officeart/2008/layout/VerticalCurvedList"/>
    <dgm:cxn modelId="{13A49C14-93F8-4A4C-980E-97339049584B}" type="presParOf" srcId="{E73DA44E-3243-C743-AFB2-C64050041009}" destId="{C310C51E-F434-2940-91C2-FEB32DB1533D}" srcOrd="1" destOrd="0" presId="urn:microsoft.com/office/officeart/2008/layout/VerticalCurvedList"/>
    <dgm:cxn modelId="{BC3B3EA7-D737-4439-8E7E-3FD6CB024316}" type="presParOf" srcId="{E73DA44E-3243-C743-AFB2-C64050041009}" destId="{1A4B9D3B-2083-474B-8427-512ADDFFF981}" srcOrd="2" destOrd="0" presId="urn:microsoft.com/office/officeart/2008/layout/VerticalCurvedList"/>
    <dgm:cxn modelId="{50330F40-D33E-48A0-B689-EFAFE69C38F1}" type="presParOf" srcId="{1A4B9D3B-2083-474B-8427-512ADDFFF981}" destId="{A51D5117-AA53-C34E-B263-643A3C5CEE79}" srcOrd="0" destOrd="0" presId="urn:microsoft.com/office/officeart/2008/layout/VerticalCurvedList"/>
    <dgm:cxn modelId="{6A64AF67-5C2A-4CA9-A072-4D434425F8B0}" type="presParOf" srcId="{E73DA44E-3243-C743-AFB2-C64050041009}" destId="{561284B0-B671-904C-AB7A-769AB7AB0AF2}" srcOrd="3" destOrd="0" presId="urn:microsoft.com/office/officeart/2008/layout/VerticalCurvedList"/>
    <dgm:cxn modelId="{6FBA3583-7F78-4339-86D4-7D9E54539022}" type="presParOf" srcId="{E73DA44E-3243-C743-AFB2-C64050041009}" destId="{5D5081E8-8042-DE4E-A6DF-70C43D480D02}" srcOrd="4" destOrd="0" presId="urn:microsoft.com/office/officeart/2008/layout/VerticalCurvedList"/>
    <dgm:cxn modelId="{9ACEFC58-FDD4-4EB4-B4B6-ED6B07452B44}" type="presParOf" srcId="{5D5081E8-8042-DE4E-A6DF-70C43D480D02}" destId="{78249B85-E944-1B4C-9633-387C7E0DC5CE}" srcOrd="0" destOrd="0" presId="urn:microsoft.com/office/officeart/2008/layout/VerticalCurve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E88D76-E628-2440-A49F-3A81FB1C8CE9}"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E34FDA09-A0A5-8F4F-860F-4A8CF4439D15}">
      <dgm:prSet custT="1"/>
      <dgm:spPr>
        <a:solidFill>
          <a:schemeClr val="accent3"/>
        </a:solidFill>
      </dgm:spPr>
      <dgm:t>
        <a:bodyPr/>
        <a:lstStyle/>
        <a:p>
          <a:endParaRPr lang="en-US" sz="7200"/>
        </a:p>
      </dgm:t>
    </dgm:pt>
    <dgm:pt modelId="{F8B7DAC7-7825-E440-93FA-CD6E1167CCC7}" cxnId="{41384E9F-D983-154B-8C6C-4A895728BB27}" type="parTrans">
      <dgm:prSet/>
      <dgm:spPr/>
      <dgm:t>
        <a:bodyPr/>
        <a:lstStyle/>
        <a:p>
          <a:endParaRPr lang="en-US" sz="3600"/>
        </a:p>
      </dgm:t>
    </dgm:pt>
    <dgm:pt modelId="{80040DA4-6230-DB4D-9D55-35C867F5323E}" cxnId="{41384E9F-D983-154B-8C6C-4A895728BB27}" type="sibTrans">
      <dgm:prSet/>
      <dgm:spPr>
        <a:solidFill>
          <a:schemeClr val="tx1">
            <a:alpha val="15000"/>
          </a:schemeClr>
        </a:solidFill>
        <a:ln>
          <a:noFill/>
        </a:ln>
      </dgm:spPr>
      <dgm:t>
        <a:bodyPr/>
        <a:lstStyle/>
        <a:p>
          <a:endParaRPr lang="en-US" sz="3600"/>
        </a:p>
      </dgm:t>
    </dgm:pt>
    <dgm:pt modelId="{D8693E53-A45B-C145-B164-804380C2CC27}">
      <dgm:prSet custT="1"/>
      <dgm:spPr>
        <a:solidFill>
          <a:schemeClr val="accent4"/>
        </a:solidFill>
      </dgm:spPr>
      <dgm:t>
        <a:bodyPr/>
        <a:lstStyle/>
        <a:p>
          <a:endParaRPr lang="en-US" sz="7200"/>
        </a:p>
      </dgm:t>
    </dgm:pt>
    <dgm:pt modelId="{D5C43650-3AEC-AE4D-A9A1-9CC9D506F330}" cxnId="{551D8013-2BC7-4D47-8497-88047FAF94A0}" type="parTrans">
      <dgm:prSet/>
      <dgm:spPr/>
      <dgm:t>
        <a:bodyPr/>
        <a:lstStyle/>
        <a:p>
          <a:endParaRPr lang="en-US" sz="3600"/>
        </a:p>
      </dgm:t>
    </dgm:pt>
    <dgm:pt modelId="{FE3443FB-6C89-6F4B-B465-9EFBE17354B3}" cxnId="{551D8013-2BC7-4D47-8497-88047FAF94A0}" type="sibTrans">
      <dgm:prSet/>
      <dgm:spPr/>
      <dgm:t>
        <a:bodyPr/>
        <a:lstStyle/>
        <a:p>
          <a:endParaRPr lang="en-US" sz="3600"/>
        </a:p>
      </dgm:t>
    </dgm:pt>
    <dgm:pt modelId="{E04A8B96-5F97-7241-A485-805D60ED994D}" type="pres">
      <dgm:prSet presAssocID="{7FE88D76-E628-2440-A49F-3A81FB1C8CE9}" presName="Name0" presStyleCnt="0">
        <dgm:presLayoutVars>
          <dgm:chMax val="7"/>
          <dgm:chPref val="7"/>
          <dgm:dir/>
        </dgm:presLayoutVars>
      </dgm:prSet>
      <dgm:spPr/>
    </dgm:pt>
    <dgm:pt modelId="{E73DA44E-3243-C743-AFB2-C64050041009}" type="pres">
      <dgm:prSet presAssocID="{7FE88D76-E628-2440-A49F-3A81FB1C8CE9}" presName="Name1" presStyleCnt="0"/>
      <dgm:spPr/>
    </dgm:pt>
    <dgm:pt modelId="{0B4BF4FE-9ED2-494C-A77D-A7169997C9D5}" type="pres">
      <dgm:prSet presAssocID="{7FE88D76-E628-2440-A49F-3A81FB1C8CE9}" presName="cycle" presStyleCnt="0"/>
      <dgm:spPr/>
    </dgm:pt>
    <dgm:pt modelId="{B9FF0295-6787-A84E-B2AE-6826814B9C21}" type="pres">
      <dgm:prSet presAssocID="{7FE88D76-E628-2440-A49F-3A81FB1C8CE9}" presName="srcNode" presStyleLbl="node1" presStyleIdx="0" presStyleCnt="2"/>
      <dgm:spPr/>
    </dgm:pt>
    <dgm:pt modelId="{A6BFB90F-3921-674D-BC45-335F996C4E10}" type="pres">
      <dgm:prSet presAssocID="{7FE88D76-E628-2440-A49F-3A81FB1C8CE9}" presName="conn" presStyleLbl="parChTrans1D2" presStyleIdx="0" presStyleCnt="1"/>
      <dgm:spPr/>
    </dgm:pt>
    <dgm:pt modelId="{F7F109B6-EE38-664E-BD7A-EA49F55226A5}" type="pres">
      <dgm:prSet presAssocID="{7FE88D76-E628-2440-A49F-3A81FB1C8CE9}" presName="extraNode" presStyleLbl="node1" presStyleIdx="0" presStyleCnt="2"/>
      <dgm:spPr/>
    </dgm:pt>
    <dgm:pt modelId="{FC8173F5-139C-BC46-8330-72494B194427}" type="pres">
      <dgm:prSet presAssocID="{7FE88D76-E628-2440-A49F-3A81FB1C8CE9}" presName="dstNode" presStyleLbl="node1" presStyleIdx="0" presStyleCnt="2"/>
      <dgm:spPr/>
    </dgm:pt>
    <dgm:pt modelId="{C310C51E-F434-2940-91C2-FEB32DB1533D}" type="pres">
      <dgm:prSet presAssocID="{E34FDA09-A0A5-8F4F-860F-4A8CF4439D15}" presName="text_1" presStyleLbl="node1" presStyleIdx="0" presStyleCnt="2">
        <dgm:presLayoutVars>
          <dgm:bulletEnabled val="1"/>
        </dgm:presLayoutVars>
      </dgm:prSet>
      <dgm:spPr/>
    </dgm:pt>
    <dgm:pt modelId="{1A4B9D3B-2083-474B-8427-512ADDFFF981}" type="pres">
      <dgm:prSet presAssocID="{E34FDA09-A0A5-8F4F-860F-4A8CF4439D15}" presName="accent_1" presStyleCnt="0"/>
      <dgm:spPr/>
    </dgm:pt>
    <dgm:pt modelId="{A51D5117-AA53-C34E-B263-643A3C5CEE79}" type="pres">
      <dgm:prSet presAssocID="{E34FDA09-A0A5-8F4F-860F-4A8CF4439D15}" presName="accentRepeatNode" presStyleLbl="solidFgAcc1" presStyleIdx="0" presStyleCnt="2"/>
      <dgm:spPr>
        <a:solidFill>
          <a:schemeClr val="accent3">
            <a:lumMod val="60000"/>
            <a:lumOff val="40000"/>
          </a:schemeClr>
        </a:solidFill>
        <a:ln>
          <a:noFill/>
        </a:ln>
      </dgm:spPr>
    </dgm:pt>
    <dgm:pt modelId="{561284B0-B671-904C-AB7A-769AB7AB0AF2}" type="pres">
      <dgm:prSet presAssocID="{D8693E53-A45B-C145-B164-804380C2CC27}" presName="text_2" presStyleLbl="node1" presStyleIdx="1" presStyleCnt="2">
        <dgm:presLayoutVars>
          <dgm:bulletEnabled val="1"/>
        </dgm:presLayoutVars>
      </dgm:prSet>
      <dgm:spPr/>
    </dgm:pt>
    <dgm:pt modelId="{5D5081E8-8042-DE4E-A6DF-70C43D480D02}" type="pres">
      <dgm:prSet presAssocID="{D8693E53-A45B-C145-B164-804380C2CC27}" presName="accent_2" presStyleCnt="0"/>
      <dgm:spPr/>
    </dgm:pt>
    <dgm:pt modelId="{78249B85-E944-1B4C-9633-387C7E0DC5CE}" type="pres">
      <dgm:prSet presAssocID="{D8693E53-A45B-C145-B164-804380C2CC27}" presName="accentRepeatNode" presStyleLbl="solidFgAcc1" presStyleIdx="1" presStyleCnt="2"/>
      <dgm:spPr>
        <a:solidFill>
          <a:schemeClr val="accent4">
            <a:lumMod val="60000"/>
            <a:lumOff val="40000"/>
          </a:schemeClr>
        </a:solidFill>
        <a:ln>
          <a:noFill/>
        </a:ln>
      </dgm:spPr>
    </dgm:pt>
  </dgm:ptLst>
  <dgm:cxnLst>
    <dgm:cxn modelId="{551D8013-2BC7-4D47-8497-88047FAF94A0}" srcId="{7FE88D76-E628-2440-A49F-3A81FB1C8CE9}" destId="{D8693E53-A45B-C145-B164-804380C2CC27}" srcOrd="1" destOrd="0" parTransId="{D5C43650-3AEC-AE4D-A9A1-9CC9D506F330}" sibTransId="{FE3443FB-6C89-6F4B-B465-9EFBE17354B3}"/>
    <dgm:cxn modelId="{49D03954-C604-4827-8C31-BAA4AEC345CF}" type="presOf" srcId="{7FE88D76-E628-2440-A49F-3A81FB1C8CE9}" destId="{E04A8B96-5F97-7241-A485-805D60ED994D}" srcOrd="0" destOrd="0" presId="urn:microsoft.com/office/officeart/2008/layout/VerticalCurvedList"/>
    <dgm:cxn modelId="{41384E9F-D983-154B-8C6C-4A895728BB27}" srcId="{7FE88D76-E628-2440-A49F-3A81FB1C8CE9}" destId="{E34FDA09-A0A5-8F4F-860F-4A8CF4439D15}" srcOrd="0" destOrd="0" parTransId="{F8B7DAC7-7825-E440-93FA-CD6E1167CCC7}" sibTransId="{80040DA4-6230-DB4D-9D55-35C867F5323E}"/>
    <dgm:cxn modelId="{86AC49AC-34DB-4748-BBB8-3BAA8391569A}" type="presOf" srcId="{E34FDA09-A0A5-8F4F-860F-4A8CF4439D15}" destId="{C310C51E-F434-2940-91C2-FEB32DB1533D}" srcOrd="0" destOrd="0" presId="urn:microsoft.com/office/officeart/2008/layout/VerticalCurvedList"/>
    <dgm:cxn modelId="{288C00C7-B334-47E5-AB1C-D15681989967}" type="presOf" srcId="{D8693E53-A45B-C145-B164-804380C2CC27}" destId="{561284B0-B671-904C-AB7A-769AB7AB0AF2}" srcOrd="0" destOrd="0" presId="urn:microsoft.com/office/officeart/2008/layout/VerticalCurvedList"/>
    <dgm:cxn modelId="{87BCEDDA-3D51-4625-8786-99BD3C0F68D4}" type="presOf" srcId="{80040DA4-6230-DB4D-9D55-35C867F5323E}" destId="{A6BFB90F-3921-674D-BC45-335F996C4E10}" srcOrd="0" destOrd="0" presId="urn:microsoft.com/office/officeart/2008/layout/VerticalCurvedList"/>
    <dgm:cxn modelId="{14A8CE1F-6912-4449-BDEF-83E1B9797201}" type="presParOf" srcId="{E04A8B96-5F97-7241-A485-805D60ED994D}" destId="{E73DA44E-3243-C743-AFB2-C64050041009}" srcOrd="0" destOrd="0" presId="urn:microsoft.com/office/officeart/2008/layout/VerticalCurvedList"/>
    <dgm:cxn modelId="{EEBE5EA3-B672-477D-A9EB-5ED82EE634C0}" type="presParOf" srcId="{E73DA44E-3243-C743-AFB2-C64050041009}" destId="{0B4BF4FE-9ED2-494C-A77D-A7169997C9D5}" srcOrd="0" destOrd="0" presId="urn:microsoft.com/office/officeart/2008/layout/VerticalCurvedList"/>
    <dgm:cxn modelId="{0217FAFD-736E-417F-8614-B57E27758A44}" type="presParOf" srcId="{0B4BF4FE-9ED2-494C-A77D-A7169997C9D5}" destId="{B9FF0295-6787-A84E-B2AE-6826814B9C21}" srcOrd="0" destOrd="0" presId="urn:microsoft.com/office/officeart/2008/layout/VerticalCurvedList"/>
    <dgm:cxn modelId="{7B08109F-681E-47D4-9046-0D38504935D1}" type="presParOf" srcId="{0B4BF4FE-9ED2-494C-A77D-A7169997C9D5}" destId="{A6BFB90F-3921-674D-BC45-335F996C4E10}" srcOrd="1" destOrd="0" presId="urn:microsoft.com/office/officeart/2008/layout/VerticalCurvedList"/>
    <dgm:cxn modelId="{4A06FBC9-9A45-44C5-9841-354A82260CA0}" type="presParOf" srcId="{0B4BF4FE-9ED2-494C-A77D-A7169997C9D5}" destId="{F7F109B6-EE38-664E-BD7A-EA49F55226A5}" srcOrd="2" destOrd="0" presId="urn:microsoft.com/office/officeart/2008/layout/VerticalCurvedList"/>
    <dgm:cxn modelId="{CB7E13D3-9C07-4277-B13E-1E24A79A9DF2}" type="presParOf" srcId="{0B4BF4FE-9ED2-494C-A77D-A7169997C9D5}" destId="{FC8173F5-139C-BC46-8330-72494B194427}" srcOrd="3" destOrd="0" presId="urn:microsoft.com/office/officeart/2008/layout/VerticalCurvedList"/>
    <dgm:cxn modelId="{F842B933-28F6-41A6-BA58-9DEF9EA0B015}" type="presParOf" srcId="{E73DA44E-3243-C743-AFB2-C64050041009}" destId="{C310C51E-F434-2940-91C2-FEB32DB1533D}" srcOrd="1" destOrd="0" presId="urn:microsoft.com/office/officeart/2008/layout/VerticalCurvedList"/>
    <dgm:cxn modelId="{FE6F3FC8-DBAD-42B5-92A2-AD8A06539AF7}" type="presParOf" srcId="{E73DA44E-3243-C743-AFB2-C64050041009}" destId="{1A4B9D3B-2083-474B-8427-512ADDFFF981}" srcOrd="2" destOrd="0" presId="urn:microsoft.com/office/officeart/2008/layout/VerticalCurvedList"/>
    <dgm:cxn modelId="{5BC48FB9-DD7D-44FD-A9CA-81297C2C3A8C}" type="presParOf" srcId="{1A4B9D3B-2083-474B-8427-512ADDFFF981}" destId="{A51D5117-AA53-C34E-B263-643A3C5CEE79}" srcOrd="0" destOrd="0" presId="urn:microsoft.com/office/officeart/2008/layout/VerticalCurvedList"/>
    <dgm:cxn modelId="{29BDB388-DF0E-4B46-A0A2-292BC28BAAD2}" type="presParOf" srcId="{E73DA44E-3243-C743-AFB2-C64050041009}" destId="{561284B0-B671-904C-AB7A-769AB7AB0AF2}" srcOrd="3" destOrd="0" presId="urn:microsoft.com/office/officeart/2008/layout/VerticalCurvedList"/>
    <dgm:cxn modelId="{35B8CDE8-CB29-4A8D-A2A9-57323740D56A}" type="presParOf" srcId="{E73DA44E-3243-C743-AFB2-C64050041009}" destId="{5D5081E8-8042-DE4E-A6DF-70C43D480D02}" srcOrd="4" destOrd="0" presId="urn:microsoft.com/office/officeart/2008/layout/VerticalCurvedList"/>
    <dgm:cxn modelId="{D8189CEE-2197-436A-A9DC-BFE9580325BA}" type="presParOf" srcId="{5D5081E8-8042-DE4E-A6DF-70C43D480D02}" destId="{78249B85-E944-1B4C-9633-387C7E0DC5CE}"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FB90F-3921-674D-BC45-335F996C4E10}">
      <dsp:nvSpPr>
        <dsp:cNvPr id="0" name=""/>
        <dsp:cNvSpPr/>
      </dsp:nvSpPr>
      <dsp:spPr>
        <a:xfrm>
          <a:off x="-3490116" y="-540140"/>
          <a:ext cx="4189240" cy="4189240"/>
        </a:xfrm>
        <a:prstGeom prst="blockArc">
          <a:avLst>
            <a:gd name="adj1" fmla="val 18900000"/>
            <a:gd name="adj2" fmla="val 2700000"/>
            <a:gd name="adj3" fmla="val 516"/>
          </a:avLst>
        </a:prstGeom>
        <a:solidFill>
          <a:schemeClr val="tx1">
            <a:alpha val="15000"/>
          </a:schemeClr>
        </a:solidFill>
        <a:ln w="6350" cap="flat" cmpd="sng" algn="ctr">
          <a:noFill/>
          <a:prstDash val="solid"/>
          <a:miter lim="800000"/>
        </a:ln>
        <a:effectLst/>
      </dsp:spPr>
      <dsp:style>
        <a:lnRef idx="1">
          <a:scrgbClr r="0" g="0" b="0"/>
        </a:lnRef>
        <a:fillRef idx="0">
          <a:scrgbClr r="0" g="0" b="0"/>
        </a:fillRef>
        <a:effectRef idx="0">
          <a:scrgbClr r="0" g="0" b="0"/>
        </a:effectRef>
        <a:fontRef idx="minor"/>
      </dsp:style>
    </dsp:sp>
    <dsp:sp modelId="{C310C51E-F434-2940-91C2-FEB32DB1533D}">
      <dsp:nvSpPr>
        <dsp:cNvPr id="0" name=""/>
        <dsp:cNvSpPr/>
      </dsp:nvSpPr>
      <dsp:spPr>
        <a:xfrm>
          <a:off x="571504" y="444145"/>
          <a:ext cx="3873509" cy="888167"/>
        </a:xfrm>
        <a:prstGeom prst="rect">
          <a:avLst/>
        </a:prstGeom>
        <a:solidFill>
          <a:schemeClr val="tx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983" tIns="116840" rIns="116840" bIns="116840" numCol="1" spcCol="1270" anchor="ctr" anchorCtr="0">
          <a:noAutofit/>
        </a:bodyPr>
        <a:lstStyle/>
        <a:p>
          <a:pPr marL="0" lvl="0" indent="0" algn="l" defTabSz="2044700">
            <a:lnSpc>
              <a:spcPct val="90000"/>
            </a:lnSpc>
            <a:spcBef>
              <a:spcPct val="0"/>
            </a:spcBef>
            <a:spcAft>
              <a:spcPct val="35000"/>
            </a:spcAft>
            <a:buNone/>
          </a:pPr>
          <a:endParaRPr lang="en-US" sz="4600" kern="1200"/>
        </a:p>
      </dsp:txBody>
      <dsp:txXfrm>
        <a:off x="571504" y="444145"/>
        <a:ext cx="3873509" cy="888167"/>
      </dsp:txXfrm>
    </dsp:sp>
    <dsp:sp modelId="{A51D5117-AA53-C34E-B263-643A3C5CEE79}">
      <dsp:nvSpPr>
        <dsp:cNvPr id="0" name=""/>
        <dsp:cNvSpPr/>
      </dsp:nvSpPr>
      <dsp:spPr>
        <a:xfrm>
          <a:off x="16399" y="333124"/>
          <a:ext cx="1110209" cy="1110209"/>
        </a:xfrm>
        <a:prstGeom prst="ellipse">
          <a:avLst/>
        </a:prstGeom>
        <a:solidFill>
          <a:schemeClr val="tx2">
            <a:lumMod val="60000"/>
            <a:lumOff val="40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561284B0-B671-904C-AB7A-769AB7AB0AF2}">
      <dsp:nvSpPr>
        <dsp:cNvPr id="0" name=""/>
        <dsp:cNvSpPr/>
      </dsp:nvSpPr>
      <dsp:spPr>
        <a:xfrm>
          <a:off x="571504" y="1776645"/>
          <a:ext cx="3873509" cy="888167"/>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983" tIns="116840" rIns="116840" bIns="116840" numCol="1" spcCol="1270" anchor="ctr" anchorCtr="0">
          <a:noAutofit/>
        </a:bodyPr>
        <a:lstStyle/>
        <a:p>
          <a:pPr marL="0" lvl="0" indent="0" algn="l" defTabSz="2044700">
            <a:lnSpc>
              <a:spcPct val="90000"/>
            </a:lnSpc>
            <a:spcBef>
              <a:spcPct val="0"/>
            </a:spcBef>
            <a:spcAft>
              <a:spcPct val="35000"/>
            </a:spcAft>
            <a:buNone/>
          </a:pPr>
          <a:endParaRPr lang="en-US" sz="4600" kern="1200"/>
        </a:p>
      </dsp:txBody>
      <dsp:txXfrm>
        <a:off x="571504" y="1776645"/>
        <a:ext cx="3873509" cy="888167"/>
      </dsp:txXfrm>
    </dsp:sp>
    <dsp:sp modelId="{78249B85-E944-1B4C-9633-387C7E0DC5CE}">
      <dsp:nvSpPr>
        <dsp:cNvPr id="0" name=""/>
        <dsp:cNvSpPr/>
      </dsp:nvSpPr>
      <dsp:spPr>
        <a:xfrm>
          <a:off x="16399" y="1665624"/>
          <a:ext cx="1110209" cy="1110209"/>
        </a:xfrm>
        <a:prstGeom prst="ellipse">
          <a:avLst/>
        </a:prstGeom>
        <a:solidFill>
          <a:schemeClr val="accent2">
            <a:lumMod val="60000"/>
            <a:lumOff val="40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FB90F-3921-674D-BC45-335F996C4E10}">
      <dsp:nvSpPr>
        <dsp:cNvPr id="0" name=""/>
        <dsp:cNvSpPr/>
      </dsp:nvSpPr>
      <dsp:spPr>
        <a:xfrm>
          <a:off x="-3490116" y="-540140"/>
          <a:ext cx="4189240" cy="4189240"/>
        </a:xfrm>
        <a:prstGeom prst="blockArc">
          <a:avLst>
            <a:gd name="adj1" fmla="val 18900000"/>
            <a:gd name="adj2" fmla="val 2700000"/>
            <a:gd name="adj3" fmla="val 516"/>
          </a:avLst>
        </a:prstGeom>
        <a:solidFill>
          <a:schemeClr val="tx1">
            <a:alpha val="15000"/>
          </a:schemeClr>
        </a:solidFill>
        <a:ln w="6350" cap="flat" cmpd="sng" algn="ctr">
          <a:noFill/>
          <a:prstDash val="solid"/>
          <a:miter lim="800000"/>
        </a:ln>
        <a:effectLst/>
      </dsp:spPr>
      <dsp:style>
        <a:lnRef idx="1">
          <a:scrgbClr r="0" g="0" b="0"/>
        </a:lnRef>
        <a:fillRef idx="0">
          <a:scrgbClr r="0" g="0" b="0"/>
        </a:fillRef>
        <a:effectRef idx="0">
          <a:scrgbClr r="0" g="0" b="0"/>
        </a:effectRef>
        <a:fontRef idx="minor"/>
      </dsp:style>
    </dsp:sp>
    <dsp:sp modelId="{C310C51E-F434-2940-91C2-FEB32DB1533D}">
      <dsp:nvSpPr>
        <dsp:cNvPr id="0" name=""/>
        <dsp:cNvSpPr/>
      </dsp:nvSpPr>
      <dsp:spPr>
        <a:xfrm>
          <a:off x="571504" y="444145"/>
          <a:ext cx="3873509" cy="888167"/>
        </a:xfrm>
        <a:prstGeom prst="rect">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983" tIns="182880" rIns="182880" bIns="182880" numCol="1" spcCol="1270" anchor="ctr" anchorCtr="0">
          <a:noAutofit/>
        </a:bodyPr>
        <a:lstStyle/>
        <a:p>
          <a:pPr marL="0" lvl="0" indent="0" algn="l" defTabSz="3200400">
            <a:lnSpc>
              <a:spcPct val="90000"/>
            </a:lnSpc>
            <a:spcBef>
              <a:spcPct val="0"/>
            </a:spcBef>
            <a:spcAft>
              <a:spcPct val="35000"/>
            </a:spcAft>
            <a:buNone/>
          </a:pPr>
          <a:endParaRPr lang="en-US" sz="7200" kern="1200"/>
        </a:p>
      </dsp:txBody>
      <dsp:txXfrm>
        <a:off x="571504" y="444145"/>
        <a:ext cx="3873509" cy="888167"/>
      </dsp:txXfrm>
    </dsp:sp>
    <dsp:sp modelId="{A51D5117-AA53-C34E-B263-643A3C5CEE79}">
      <dsp:nvSpPr>
        <dsp:cNvPr id="0" name=""/>
        <dsp:cNvSpPr/>
      </dsp:nvSpPr>
      <dsp:spPr>
        <a:xfrm>
          <a:off x="16399" y="333124"/>
          <a:ext cx="1110209" cy="1110209"/>
        </a:xfrm>
        <a:prstGeom prst="ellipse">
          <a:avLst/>
        </a:prstGeom>
        <a:solidFill>
          <a:schemeClr val="accent3">
            <a:lumMod val="60000"/>
            <a:lumOff val="40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561284B0-B671-904C-AB7A-769AB7AB0AF2}">
      <dsp:nvSpPr>
        <dsp:cNvPr id="0" name=""/>
        <dsp:cNvSpPr/>
      </dsp:nvSpPr>
      <dsp:spPr>
        <a:xfrm>
          <a:off x="571504" y="1776645"/>
          <a:ext cx="3873509" cy="888167"/>
        </a:xfrm>
        <a:prstGeom prst="rect">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983" tIns="182880" rIns="182880" bIns="182880" numCol="1" spcCol="1270" anchor="ctr" anchorCtr="0">
          <a:noAutofit/>
        </a:bodyPr>
        <a:lstStyle/>
        <a:p>
          <a:pPr marL="0" lvl="0" indent="0" algn="l" defTabSz="3200400">
            <a:lnSpc>
              <a:spcPct val="90000"/>
            </a:lnSpc>
            <a:spcBef>
              <a:spcPct val="0"/>
            </a:spcBef>
            <a:spcAft>
              <a:spcPct val="35000"/>
            </a:spcAft>
            <a:buNone/>
          </a:pPr>
          <a:endParaRPr lang="en-US" sz="7200" kern="1200"/>
        </a:p>
      </dsp:txBody>
      <dsp:txXfrm>
        <a:off x="571504" y="1776645"/>
        <a:ext cx="3873509" cy="888167"/>
      </dsp:txXfrm>
    </dsp:sp>
    <dsp:sp modelId="{78249B85-E944-1B4C-9633-387C7E0DC5CE}">
      <dsp:nvSpPr>
        <dsp:cNvPr id="0" name=""/>
        <dsp:cNvSpPr/>
      </dsp:nvSpPr>
      <dsp:spPr>
        <a:xfrm>
          <a:off x="16399" y="1665624"/>
          <a:ext cx="1110209" cy="1110209"/>
        </a:xfrm>
        <a:prstGeom prst="ellipse">
          <a:avLst/>
        </a:prstGeom>
        <a:solidFill>
          <a:schemeClr val="accent4">
            <a:lumMod val="60000"/>
            <a:lumOff val="4000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矩形 2"/>
          <p:cNvSpPr/>
          <p:nvPr userDrawn="1"/>
        </p:nvSpPr>
        <p:spPr>
          <a:xfrm>
            <a:off x="0" y="5867553"/>
            <a:ext cx="6096000" cy="923330"/>
          </a:xfrm>
          <a:prstGeom prst="rect">
            <a:avLst/>
          </a:prstGeom>
        </p:spPr>
        <p:txBody>
          <a:bodyPr>
            <a:spAutoFit/>
          </a:bodyPr>
          <a:lstStyle/>
          <a:p>
            <a:r>
              <a:rPr lang="zh-CN" altLang="en-US" sz="1800" dirty="0">
                <a:solidFill>
                  <a:schemeClr val="bg1">
                    <a:lumMod val="85000"/>
                  </a:schemeClr>
                </a:solidFill>
                <a:latin typeface="微软雅黑" panose="020B0503020204020204" pitchFamily="34" charset="-122"/>
                <a:ea typeface="微软雅黑" panose="020B0503020204020204" pitchFamily="34" charset="-122"/>
              </a:rPr>
              <a:t>不得将觅知网的</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模板、</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horzBrick">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hemeOverride" Target="../theme/themeOverride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9" Type="http://schemas.openxmlformats.org/officeDocument/2006/relationships/diagramColors" Target="../diagrams/colors2.xml"/><Relationship Id="rId8" Type="http://schemas.openxmlformats.org/officeDocument/2006/relationships/diagramQuickStyle" Target="../diagrams/quickStyle2.xml"/><Relationship Id="rId7" Type="http://schemas.openxmlformats.org/officeDocument/2006/relationships/diagramLayout" Target="../diagrams/layout2.xml"/><Relationship Id="rId6" Type="http://schemas.openxmlformats.org/officeDocument/2006/relationships/diagramData" Target="../diagrams/data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2" Type="http://schemas.openxmlformats.org/officeDocument/2006/relationships/notesSlide" Target="../notesSlides/notesSlide28.xml"/><Relationship Id="rId11" Type="http://schemas.openxmlformats.org/officeDocument/2006/relationships/slideLayout" Target="../slideLayouts/slideLayout2.xml"/><Relationship Id="rId10" Type="http://schemas.microsoft.com/office/2007/relationships/diagramDrawing" Target="../diagrams/drawing2.xml"/><Relationship Id="rId1" Type="http://schemas.openxmlformats.org/officeDocument/2006/relationships/diagramData" Target="../diagrams/data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TextBox 59"/>
          <p:cNvSpPr txBox="1">
            <a:spLocks noChangeArrowheads="1"/>
          </p:cNvSpPr>
          <p:nvPr/>
        </p:nvSpPr>
        <p:spPr bwMode="auto">
          <a:xfrm>
            <a:off x="2178834" y="3860233"/>
            <a:ext cx="7834333" cy="113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a:r>
              <a:rPr lang="zh-CN" altLang="en-US" sz="6600" b="1" spc="600" dirty="0">
                <a:latin typeface="思源黑体 CN Bold" panose="020B0800000000000000" pitchFamily="34" charset="-122"/>
                <a:ea typeface="思源黑体 CN Bold" panose="020B0800000000000000" pitchFamily="34" charset="-122"/>
              </a:rPr>
              <a:t>应聘面试技巧培训</a:t>
            </a:r>
            <a:endParaRPr lang="en-US" altLang="zh-CN" sz="6600" b="1" spc="600" dirty="0">
              <a:latin typeface="思源黑体 CN Bold" panose="020B0800000000000000" pitchFamily="34" charset="-122"/>
              <a:ea typeface="思源黑体 CN Bold" panose="020B0800000000000000" pitchFamily="34" charset="-122"/>
            </a:endParaRPr>
          </a:p>
        </p:txBody>
      </p:sp>
      <p:sp>
        <p:nvSpPr>
          <p:cNvPr id="295" name="TextBox 7"/>
          <p:cNvSpPr>
            <a:spLocks noChangeArrowheads="1"/>
          </p:cNvSpPr>
          <p:nvPr/>
        </p:nvSpPr>
        <p:spPr bwMode="auto">
          <a:xfrm>
            <a:off x="3093381" y="4905662"/>
            <a:ext cx="6005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400" spc="3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INTERVIEW SKILLS TRAINING</a:t>
            </a:r>
            <a:endParaRPr lang="zh-CN" altLang="en-US" sz="2400" spc="3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99" name="燕尾形 3"/>
          <p:cNvSpPr/>
          <p:nvPr/>
        </p:nvSpPr>
        <p:spPr>
          <a:xfrm>
            <a:off x="8383982" y="4936902"/>
            <a:ext cx="327255" cy="32725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300" name="燕尾形 2"/>
          <p:cNvSpPr/>
          <p:nvPr/>
        </p:nvSpPr>
        <p:spPr>
          <a:xfrm>
            <a:off x="8726103" y="4936902"/>
            <a:ext cx="327255" cy="32725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654" name="组合 653"/>
          <p:cNvGrpSpPr/>
          <p:nvPr/>
        </p:nvGrpSpPr>
        <p:grpSpPr>
          <a:xfrm>
            <a:off x="1129567" y="-1752963"/>
            <a:ext cx="1768178" cy="5886814"/>
            <a:chOff x="347503" y="-776074"/>
            <a:chExt cx="1657350" cy="5517833"/>
          </a:xfrm>
          <a:effectLst>
            <a:outerShdw blurRad="50800" dist="38100" dir="8100000" algn="tr" rotWithShape="0">
              <a:prstClr val="black">
                <a:alpha val="40000"/>
              </a:prstClr>
            </a:outerShdw>
          </a:effectLst>
        </p:grpSpPr>
        <p:grpSp>
          <p:nvGrpSpPr>
            <p:cNvPr id="644" name="图形 642"/>
            <p:cNvGrpSpPr/>
            <p:nvPr/>
          </p:nvGrpSpPr>
          <p:grpSpPr>
            <a:xfrm>
              <a:off x="347503" y="-776074"/>
              <a:ext cx="1657350" cy="5517833"/>
              <a:chOff x="1962943" y="-453232"/>
              <a:chExt cx="1657350" cy="5517833"/>
            </a:xfrm>
          </p:grpSpPr>
          <p:sp>
            <p:nvSpPr>
              <p:cNvPr id="645" name="任意多边形: 形状 64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2400" b="1"/>
              </a:p>
            </p:txBody>
          </p:sp>
          <p:sp>
            <p:nvSpPr>
              <p:cNvPr id="646" name="任意多边形: 形状 64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2400" b="1"/>
              </a:p>
            </p:txBody>
          </p:sp>
          <p:sp>
            <p:nvSpPr>
              <p:cNvPr id="647" name="任意多边形: 形状 64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2400" b="1"/>
              </a:p>
            </p:txBody>
          </p:sp>
          <p:sp>
            <p:nvSpPr>
              <p:cNvPr id="648" name="任意多边形: 形状 64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2400" b="1"/>
              </a:p>
            </p:txBody>
          </p:sp>
          <p:sp>
            <p:nvSpPr>
              <p:cNvPr id="649" name="任意多边形: 形状 64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2400" b="1"/>
              </a:p>
            </p:txBody>
          </p:sp>
          <p:sp>
            <p:nvSpPr>
              <p:cNvPr id="650" name="任意多边形: 形状 64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2400" b="1"/>
              </a:p>
            </p:txBody>
          </p:sp>
          <p:sp>
            <p:nvSpPr>
              <p:cNvPr id="651" name="任意多边形: 形状 65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2400" b="1"/>
              </a:p>
            </p:txBody>
          </p:sp>
        </p:grpSp>
        <p:sp>
          <p:nvSpPr>
            <p:cNvPr id="653" name="矩形 652"/>
            <p:cNvSpPr/>
            <p:nvPr/>
          </p:nvSpPr>
          <p:spPr>
            <a:xfrm>
              <a:off x="859550" y="3246334"/>
              <a:ext cx="681597" cy="1446550"/>
            </a:xfrm>
            <a:prstGeom prst="rect">
              <a:avLst/>
            </a:prstGeom>
          </p:spPr>
          <p:txBody>
            <a:bodyPr wrap="none">
              <a:spAutoFit/>
            </a:bodyPr>
            <a:lstStyle/>
            <a:p>
              <a:r>
                <a:rPr lang="en-US" altLang="zh-CN" sz="8800" b="1" dirty="0">
                  <a:solidFill>
                    <a:schemeClr val="bg1"/>
                  </a:solidFill>
                  <a:latin typeface="Agency FB" panose="020B0503020202020204" pitchFamily="34" charset="0"/>
                  <a:ea typeface="微软雅黑" panose="020B0503020204020204" pitchFamily="34" charset="-122"/>
                </a:rPr>
                <a:t>2</a:t>
              </a:r>
              <a:endParaRPr lang="zh-CN" altLang="en-US" sz="2400" b="1" dirty="0">
                <a:solidFill>
                  <a:schemeClr val="bg1"/>
                </a:solidFill>
              </a:endParaRPr>
            </a:p>
          </p:txBody>
        </p:sp>
      </p:grpSp>
      <p:grpSp>
        <p:nvGrpSpPr>
          <p:cNvPr id="695" name="组合 694"/>
          <p:cNvGrpSpPr/>
          <p:nvPr/>
        </p:nvGrpSpPr>
        <p:grpSpPr>
          <a:xfrm>
            <a:off x="3879010" y="-2429773"/>
            <a:ext cx="1768178" cy="5886814"/>
            <a:chOff x="347503" y="-776074"/>
            <a:chExt cx="1657350" cy="5517833"/>
          </a:xfrm>
          <a:effectLst>
            <a:outerShdw blurRad="50800" dist="38100" dir="8100000" algn="tr" rotWithShape="0">
              <a:prstClr val="black">
                <a:alpha val="40000"/>
              </a:prstClr>
            </a:outerShdw>
          </a:effectLst>
        </p:grpSpPr>
        <p:grpSp>
          <p:nvGrpSpPr>
            <p:cNvPr id="696" name="图形 642"/>
            <p:cNvGrpSpPr/>
            <p:nvPr/>
          </p:nvGrpSpPr>
          <p:grpSpPr>
            <a:xfrm>
              <a:off x="347503" y="-776074"/>
              <a:ext cx="1657350" cy="5517833"/>
              <a:chOff x="1962943" y="-453232"/>
              <a:chExt cx="1657350" cy="5517833"/>
            </a:xfrm>
          </p:grpSpPr>
          <p:sp>
            <p:nvSpPr>
              <p:cNvPr id="698" name="任意多边形: 形状 69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2400" b="1"/>
              </a:p>
            </p:txBody>
          </p:sp>
          <p:sp>
            <p:nvSpPr>
              <p:cNvPr id="699" name="任意多边形: 形状 69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2400" b="1"/>
              </a:p>
            </p:txBody>
          </p:sp>
          <p:sp>
            <p:nvSpPr>
              <p:cNvPr id="700" name="任意多边形: 形状 69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2400" b="1"/>
              </a:p>
            </p:txBody>
          </p:sp>
          <p:sp>
            <p:nvSpPr>
              <p:cNvPr id="701" name="任意多边形: 形状 70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2400" b="1"/>
              </a:p>
            </p:txBody>
          </p:sp>
          <p:sp>
            <p:nvSpPr>
              <p:cNvPr id="702" name="任意多边形: 形状 70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2400" b="1"/>
              </a:p>
            </p:txBody>
          </p:sp>
          <p:sp>
            <p:nvSpPr>
              <p:cNvPr id="703" name="任意多边形: 形状 70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2400" b="1"/>
              </a:p>
            </p:txBody>
          </p:sp>
          <p:sp>
            <p:nvSpPr>
              <p:cNvPr id="704" name="任意多边形: 形状 70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2400" b="1"/>
              </a:p>
            </p:txBody>
          </p:sp>
        </p:grpSp>
        <p:sp>
          <p:nvSpPr>
            <p:cNvPr id="697" name="矩形 696"/>
            <p:cNvSpPr/>
            <p:nvPr/>
          </p:nvSpPr>
          <p:spPr>
            <a:xfrm>
              <a:off x="859550" y="3246334"/>
              <a:ext cx="712054" cy="1446550"/>
            </a:xfrm>
            <a:prstGeom prst="rect">
              <a:avLst/>
            </a:prstGeom>
          </p:spPr>
          <p:txBody>
            <a:bodyPr wrap="none">
              <a:spAutoFit/>
            </a:bodyPr>
            <a:lstStyle/>
            <a:p>
              <a:r>
                <a:rPr lang="en-US" altLang="zh-CN" sz="8800" b="1" dirty="0">
                  <a:solidFill>
                    <a:schemeClr val="bg1"/>
                  </a:solidFill>
                  <a:latin typeface="Agency FB" panose="020B0503020202020204" pitchFamily="34" charset="0"/>
                  <a:ea typeface="微软雅黑" panose="020B0503020204020204" pitchFamily="34" charset="-122"/>
                </a:rPr>
                <a:t>0</a:t>
              </a:r>
              <a:endParaRPr lang="zh-CN" altLang="en-US" sz="2400" b="1" dirty="0">
                <a:solidFill>
                  <a:schemeClr val="bg1"/>
                </a:solidFill>
              </a:endParaRPr>
            </a:p>
          </p:txBody>
        </p:sp>
      </p:grpSp>
      <p:grpSp>
        <p:nvGrpSpPr>
          <p:cNvPr id="705" name="组合 704"/>
          <p:cNvGrpSpPr/>
          <p:nvPr/>
        </p:nvGrpSpPr>
        <p:grpSpPr>
          <a:xfrm>
            <a:off x="6628453" y="-2429773"/>
            <a:ext cx="1768178" cy="5886814"/>
            <a:chOff x="347503" y="-776074"/>
            <a:chExt cx="1657350" cy="5517833"/>
          </a:xfrm>
          <a:effectLst>
            <a:outerShdw blurRad="50800" dist="38100" dir="8100000" algn="tr" rotWithShape="0">
              <a:prstClr val="black">
                <a:alpha val="40000"/>
              </a:prstClr>
            </a:outerShdw>
          </a:effectLst>
        </p:grpSpPr>
        <p:grpSp>
          <p:nvGrpSpPr>
            <p:cNvPr id="706" name="图形 642"/>
            <p:cNvGrpSpPr/>
            <p:nvPr/>
          </p:nvGrpSpPr>
          <p:grpSpPr>
            <a:xfrm>
              <a:off x="347503" y="-776074"/>
              <a:ext cx="1657350" cy="5517833"/>
              <a:chOff x="1962943" y="-453232"/>
              <a:chExt cx="1657350" cy="5517833"/>
            </a:xfrm>
          </p:grpSpPr>
          <p:sp>
            <p:nvSpPr>
              <p:cNvPr id="708" name="任意多边形: 形状 70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2400" b="1"/>
              </a:p>
            </p:txBody>
          </p:sp>
          <p:sp>
            <p:nvSpPr>
              <p:cNvPr id="709" name="任意多边形: 形状 70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2400" b="1"/>
              </a:p>
            </p:txBody>
          </p:sp>
          <p:sp>
            <p:nvSpPr>
              <p:cNvPr id="710" name="任意多边形: 形状 70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2400" b="1"/>
              </a:p>
            </p:txBody>
          </p:sp>
          <p:sp>
            <p:nvSpPr>
              <p:cNvPr id="711" name="任意多边形: 形状 71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2400" b="1"/>
              </a:p>
            </p:txBody>
          </p:sp>
          <p:sp>
            <p:nvSpPr>
              <p:cNvPr id="712" name="任意多边形: 形状 71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2400" b="1"/>
              </a:p>
            </p:txBody>
          </p:sp>
          <p:sp>
            <p:nvSpPr>
              <p:cNvPr id="713" name="任意多边形: 形状 71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2400" b="1"/>
              </a:p>
            </p:txBody>
          </p:sp>
          <p:sp>
            <p:nvSpPr>
              <p:cNvPr id="714" name="任意多边形: 形状 71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2400" b="1"/>
              </a:p>
            </p:txBody>
          </p:sp>
        </p:grpSp>
        <p:sp>
          <p:nvSpPr>
            <p:cNvPr id="707" name="矩形 706"/>
            <p:cNvSpPr/>
            <p:nvPr/>
          </p:nvSpPr>
          <p:spPr>
            <a:xfrm>
              <a:off x="967832" y="3246334"/>
              <a:ext cx="449162" cy="1446550"/>
            </a:xfrm>
            <a:prstGeom prst="rect">
              <a:avLst/>
            </a:prstGeom>
          </p:spPr>
          <p:txBody>
            <a:bodyPr wrap="none">
              <a:spAutoFit/>
            </a:bodyPr>
            <a:lstStyle/>
            <a:p>
              <a:r>
                <a:rPr lang="en-US" altLang="zh-CN" sz="8800" b="1" dirty="0">
                  <a:solidFill>
                    <a:schemeClr val="bg1"/>
                  </a:solidFill>
                  <a:latin typeface="Agency FB" panose="020B0503020202020204" pitchFamily="34" charset="0"/>
                  <a:ea typeface="微软雅黑" panose="020B0503020204020204" pitchFamily="34" charset="-122"/>
                </a:rPr>
                <a:t>1</a:t>
              </a:r>
              <a:endParaRPr lang="zh-CN" altLang="en-US" sz="2400" b="1" dirty="0">
                <a:solidFill>
                  <a:schemeClr val="bg1"/>
                </a:solidFill>
              </a:endParaRPr>
            </a:p>
          </p:txBody>
        </p:sp>
      </p:grpSp>
      <p:grpSp>
        <p:nvGrpSpPr>
          <p:cNvPr id="715" name="组合 714"/>
          <p:cNvGrpSpPr/>
          <p:nvPr/>
        </p:nvGrpSpPr>
        <p:grpSpPr>
          <a:xfrm>
            <a:off x="9377895" y="-1752963"/>
            <a:ext cx="1768178" cy="5886814"/>
            <a:chOff x="347503" y="-776074"/>
            <a:chExt cx="1657350" cy="5517833"/>
          </a:xfrm>
          <a:effectLst>
            <a:outerShdw blurRad="50800" dist="38100" dir="8100000" algn="tr" rotWithShape="0">
              <a:prstClr val="black">
                <a:alpha val="40000"/>
              </a:prstClr>
            </a:outerShdw>
          </a:effectLst>
        </p:grpSpPr>
        <p:grpSp>
          <p:nvGrpSpPr>
            <p:cNvPr id="716" name="图形 642"/>
            <p:cNvGrpSpPr/>
            <p:nvPr/>
          </p:nvGrpSpPr>
          <p:grpSpPr>
            <a:xfrm>
              <a:off x="347503" y="-776074"/>
              <a:ext cx="1657350" cy="5517833"/>
              <a:chOff x="1962943" y="-453232"/>
              <a:chExt cx="1657350" cy="5517833"/>
            </a:xfrm>
          </p:grpSpPr>
          <p:sp>
            <p:nvSpPr>
              <p:cNvPr id="718" name="任意多边形: 形状 71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2400" b="1"/>
              </a:p>
            </p:txBody>
          </p:sp>
          <p:sp>
            <p:nvSpPr>
              <p:cNvPr id="719" name="任意多边形: 形状 71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2400" b="1"/>
              </a:p>
            </p:txBody>
          </p:sp>
          <p:sp>
            <p:nvSpPr>
              <p:cNvPr id="720" name="任意多边形: 形状 71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2400" b="1"/>
              </a:p>
            </p:txBody>
          </p:sp>
          <p:sp>
            <p:nvSpPr>
              <p:cNvPr id="721" name="任意多边形: 形状 72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2400" b="1"/>
              </a:p>
            </p:txBody>
          </p:sp>
          <p:sp>
            <p:nvSpPr>
              <p:cNvPr id="722" name="任意多边形: 形状 72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2400" b="1"/>
              </a:p>
            </p:txBody>
          </p:sp>
          <p:sp>
            <p:nvSpPr>
              <p:cNvPr id="723" name="任意多边形: 形状 72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2400" b="1"/>
              </a:p>
            </p:txBody>
          </p:sp>
          <p:sp>
            <p:nvSpPr>
              <p:cNvPr id="724" name="任意多边形: 形状 72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2400" b="1"/>
              </a:p>
            </p:txBody>
          </p:sp>
        </p:grpSp>
        <p:sp>
          <p:nvSpPr>
            <p:cNvPr id="717" name="矩形 716"/>
            <p:cNvSpPr/>
            <p:nvPr/>
          </p:nvSpPr>
          <p:spPr>
            <a:xfrm>
              <a:off x="866234" y="3246334"/>
              <a:ext cx="661413" cy="1355881"/>
            </a:xfrm>
            <a:prstGeom prst="rect">
              <a:avLst/>
            </a:prstGeom>
          </p:spPr>
          <p:txBody>
            <a:bodyPr wrap="none">
              <a:spAutoFit/>
            </a:bodyPr>
            <a:lstStyle/>
            <a:p>
              <a:r>
                <a:rPr lang="en-US" altLang="zh-CN" sz="8800" b="1" dirty="0">
                  <a:solidFill>
                    <a:schemeClr val="bg1"/>
                  </a:solidFill>
                  <a:latin typeface="Agency FB" panose="020B0503020202020204" pitchFamily="34" charset="0"/>
                  <a:ea typeface="微软雅黑" panose="020B0503020204020204" pitchFamily="34" charset="-122"/>
                </a:rPr>
                <a:t>9</a:t>
              </a:r>
              <a:endParaRPr lang="zh-CN" altLang="en-US" sz="2400" b="1" dirty="0">
                <a:solidFill>
                  <a:schemeClr val="bg1"/>
                </a:solidFill>
              </a:endParaRPr>
            </a:p>
          </p:txBody>
        </p:sp>
      </p:grpSp>
      <p:sp>
        <p:nvSpPr>
          <p:cNvPr id="296" name="圆角矩形 330"/>
          <p:cNvSpPr/>
          <p:nvPr/>
        </p:nvSpPr>
        <p:spPr>
          <a:xfrm>
            <a:off x="2938229" y="5539875"/>
            <a:ext cx="2865555" cy="500347"/>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思源黑体 CN Bold" panose="020B0800000000000000" pitchFamily="34" charset="-122"/>
                <a:ea typeface="思源黑体 CN Bold" panose="020B0800000000000000" pitchFamily="34" charset="-122"/>
              </a:rPr>
              <a:t>汇报人：</a:t>
            </a:r>
            <a:endParaRPr lang="zh-CN" altLang="en-US" sz="2400" b="1" dirty="0">
              <a:solidFill>
                <a:schemeClr val="bg1"/>
              </a:solidFill>
              <a:latin typeface="思源黑体 CN Bold" panose="020B0800000000000000" pitchFamily="34" charset="-122"/>
              <a:ea typeface="思源黑体 CN Bold" panose="020B0800000000000000" pitchFamily="34" charset="-122"/>
            </a:endParaRPr>
          </a:p>
        </p:txBody>
      </p:sp>
      <p:sp>
        <p:nvSpPr>
          <p:cNvPr id="725" name="圆角矩形 330"/>
          <p:cNvSpPr/>
          <p:nvPr/>
        </p:nvSpPr>
        <p:spPr>
          <a:xfrm>
            <a:off x="6203608" y="5539875"/>
            <a:ext cx="3050163" cy="500347"/>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思源黑体 CN Bold" panose="020B0800000000000000" pitchFamily="34" charset="-122"/>
                <a:ea typeface="思源黑体 CN Bold" panose="020B0800000000000000" pitchFamily="34" charset="-122"/>
              </a:rPr>
              <a:t>时间：</a:t>
            </a:r>
            <a:r>
              <a:rPr lang="en-US" altLang="zh-CN" sz="2400" b="1" dirty="0">
                <a:solidFill>
                  <a:schemeClr val="bg1"/>
                </a:solidFill>
                <a:latin typeface="思源黑体 CN Bold" panose="020B0800000000000000" pitchFamily="34" charset="-122"/>
                <a:ea typeface="思源黑体 CN Bold" panose="020B0800000000000000" pitchFamily="34" charset="-122"/>
              </a:rPr>
              <a:t>2018.05</a:t>
            </a:r>
            <a:endParaRPr lang="zh-CN" altLang="en-US" sz="2400" b="1" dirty="0">
              <a:solidFill>
                <a:schemeClr val="bg1"/>
              </a:solidFill>
              <a:latin typeface="思源黑体 CN Bold" panose="020B0800000000000000" pitchFamily="34" charset="-122"/>
              <a:ea typeface="思源黑体 CN Bold" panose="020B0800000000000000" pitchFamily="34" charset="-122"/>
            </a:endParaRPr>
          </a:p>
        </p:txBody>
      </p:sp>
      <p:pic>
        <p:nvPicPr>
          <p:cNvPr id="2" name="Robert Miles - Children">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084378" y="-303937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1" fill="hold" nodeType="withEffect">
                                  <p:stCondLst>
                                    <p:cond delay="0"/>
                                  </p:stCondLst>
                                  <p:childTnLst>
                                    <p:set>
                                      <p:cBhvr>
                                        <p:cTn id="8" dur="1" fill="hold">
                                          <p:stCondLst>
                                            <p:cond delay="0"/>
                                          </p:stCondLst>
                                        </p:cTn>
                                        <p:tgtEl>
                                          <p:spTgt spid="654"/>
                                        </p:tgtEl>
                                        <p:attrNameLst>
                                          <p:attrName>style.visibility</p:attrName>
                                        </p:attrNameLst>
                                      </p:cBhvr>
                                      <p:to>
                                        <p:strVal val="visible"/>
                                      </p:to>
                                    </p:set>
                                    <p:anim calcmode="lin" valueType="num">
                                      <p:cBhvr additive="base">
                                        <p:cTn id="9" dur="1000" fill="hold"/>
                                        <p:tgtEl>
                                          <p:spTgt spid="654"/>
                                        </p:tgtEl>
                                        <p:attrNameLst>
                                          <p:attrName>ppt_x</p:attrName>
                                        </p:attrNameLst>
                                      </p:cBhvr>
                                      <p:tavLst>
                                        <p:tav tm="0">
                                          <p:val>
                                            <p:strVal val="#ppt_x"/>
                                          </p:val>
                                        </p:tav>
                                        <p:tav tm="100000">
                                          <p:val>
                                            <p:strVal val="#ppt_x"/>
                                          </p:val>
                                        </p:tav>
                                      </p:tavLst>
                                    </p:anim>
                                    <p:anim calcmode="lin" valueType="num">
                                      <p:cBhvr additive="base">
                                        <p:cTn id="10" dur="1000" fill="hold"/>
                                        <p:tgtEl>
                                          <p:spTgt spid="654"/>
                                        </p:tgtEl>
                                        <p:attrNameLst>
                                          <p:attrName>ppt_y</p:attrName>
                                        </p:attrNameLst>
                                      </p:cBhvr>
                                      <p:tavLst>
                                        <p:tav tm="0">
                                          <p:val>
                                            <p:strVal val="0-#ppt_h/2"/>
                                          </p:val>
                                        </p:tav>
                                        <p:tav tm="100000">
                                          <p:val>
                                            <p:strVal val="#ppt_y"/>
                                          </p:val>
                                        </p:tav>
                                      </p:tavLst>
                                    </p:anim>
                                  </p:childTnLst>
                                </p:cTn>
                              </p:par>
                              <p:par>
                                <p:cTn id="11" presetID="2" presetClass="entr" presetSubtype="1" fill="hold" nodeType="withEffect">
                                  <p:stCondLst>
                                    <p:cond delay="500"/>
                                  </p:stCondLst>
                                  <p:childTnLst>
                                    <p:set>
                                      <p:cBhvr>
                                        <p:cTn id="12" dur="1" fill="hold">
                                          <p:stCondLst>
                                            <p:cond delay="0"/>
                                          </p:stCondLst>
                                        </p:cTn>
                                        <p:tgtEl>
                                          <p:spTgt spid="695"/>
                                        </p:tgtEl>
                                        <p:attrNameLst>
                                          <p:attrName>style.visibility</p:attrName>
                                        </p:attrNameLst>
                                      </p:cBhvr>
                                      <p:to>
                                        <p:strVal val="visible"/>
                                      </p:to>
                                    </p:set>
                                    <p:anim calcmode="lin" valueType="num">
                                      <p:cBhvr additive="base">
                                        <p:cTn id="13" dur="1000" fill="hold"/>
                                        <p:tgtEl>
                                          <p:spTgt spid="695"/>
                                        </p:tgtEl>
                                        <p:attrNameLst>
                                          <p:attrName>ppt_x</p:attrName>
                                        </p:attrNameLst>
                                      </p:cBhvr>
                                      <p:tavLst>
                                        <p:tav tm="0">
                                          <p:val>
                                            <p:strVal val="#ppt_x"/>
                                          </p:val>
                                        </p:tav>
                                        <p:tav tm="100000">
                                          <p:val>
                                            <p:strVal val="#ppt_x"/>
                                          </p:val>
                                        </p:tav>
                                      </p:tavLst>
                                    </p:anim>
                                    <p:anim calcmode="lin" valueType="num">
                                      <p:cBhvr additive="base">
                                        <p:cTn id="14" dur="1000" fill="hold"/>
                                        <p:tgtEl>
                                          <p:spTgt spid="695"/>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1000"/>
                                  </p:stCondLst>
                                  <p:childTnLst>
                                    <p:set>
                                      <p:cBhvr>
                                        <p:cTn id="16" dur="1" fill="hold">
                                          <p:stCondLst>
                                            <p:cond delay="0"/>
                                          </p:stCondLst>
                                        </p:cTn>
                                        <p:tgtEl>
                                          <p:spTgt spid="705"/>
                                        </p:tgtEl>
                                        <p:attrNameLst>
                                          <p:attrName>style.visibility</p:attrName>
                                        </p:attrNameLst>
                                      </p:cBhvr>
                                      <p:to>
                                        <p:strVal val="visible"/>
                                      </p:to>
                                    </p:set>
                                    <p:anim calcmode="lin" valueType="num">
                                      <p:cBhvr additive="base">
                                        <p:cTn id="17" dur="1000" fill="hold"/>
                                        <p:tgtEl>
                                          <p:spTgt spid="705"/>
                                        </p:tgtEl>
                                        <p:attrNameLst>
                                          <p:attrName>ppt_x</p:attrName>
                                        </p:attrNameLst>
                                      </p:cBhvr>
                                      <p:tavLst>
                                        <p:tav tm="0">
                                          <p:val>
                                            <p:strVal val="#ppt_x"/>
                                          </p:val>
                                        </p:tav>
                                        <p:tav tm="100000">
                                          <p:val>
                                            <p:strVal val="#ppt_x"/>
                                          </p:val>
                                        </p:tav>
                                      </p:tavLst>
                                    </p:anim>
                                    <p:anim calcmode="lin" valueType="num">
                                      <p:cBhvr additive="base">
                                        <p:cTn id="18" dur="1000" fill="hold"/>
                                        <p:tgtEl>
                                          <p:spTgt spid="705"/>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1500"/>
                                  </p:stCondLst>
                                  <p:childTnLst>
                                    <p:set>
                                      <p:cBhvr>
                                        <p:cTn id="20" dur="1" fill="hold">
                                          <p:stCondLst>
                                            <p:cond delay="0"/>
                                          </p:stCondLst>
                                        </p:cTn>
                                        <p:tgtEl>
                                          <p:spTgt spid="715"/>
                                        </p:tgtEl>
                                        <p:attrNameLst>
                                          <p:attrName>style.visibility</p:attrName>
                                        </p:attrNameLst>
                                      </p:cBhvr>
                                      <p:to>
                                        <p:strVal val="visible"/>
                                      </p:to>
                                    </p:set>
                                    <p:anim calcmode="lin" valueType="num">
                                      <p:cBhvr additive="base">
                                        <p:cTn id="21" dur="1000" fill="hold"/>
                                        <p:tgtEl>
                                          <p:spTgt spid="715"/>
                                        </p:tgtEl>
                                        <p:attrNameLst>
                                          <p:attrName>ppt_x</p:attrName>
                                        </p:attrNameLst>
                                      </p:cBhvr>
                                      <p:tavLst>
                                        <p:tav tm="0">
                                          <p:val>
                                            <p:strVal val="#ppt_x"/>
                                          </p:val>
                                        </p:tav>
                                        <p:tav tm="100000">
                                          <p:val>
                                            <p:strVal val="#ppt_x"/>
                                          </p:val>
                                        </p:tav>
                                      </p:tavLst>
                                    </p:anim>
                                    <p:anim calcmode="lin" valueType="num">
                                      <p:cBhvr additive="base">
                                        <p:cTn id="22" dur="1000" fill="hold"/>
                                        <p:tgtEl>
                                          <p:spTgt spid="715"/>
                                        </p:tgtEl>
                                        <p:attrNameLst>
                                          <p:attrName>ppt_y</p:attrName>
                                        </p:attrNameLst>
                                      </p:cBhvr>
                                      <p:tavLst>
                                        <p:tav tm="0">
                                          <p:val>
                                            <p:strVal val="0-#ppt_h/2"/>
                                          </p:val>
                                        </p:tav>
                                        <p:tav tm="100000">
                                          <p:val>
                                            <p:strVal val="#ppt_y"/>
                                          </p:val>
                                        </p:tav>
                                      </p:tavLst>
                                    </p:anim>
                                  </p:childTnLst>
                                </p:cTn>
                              </p:par>
                            </p:childTnLst>
                          </p:cTn>
                        </p:par>
                        <p:par>
                          <p:cTn id="23" fill="hold">
                            <p:stCondLst>
                              <p:cond delay="0"/>
                            </p:stCondLst>
                            <p:childTnLst>
                              <p:par>
                                <p:cTn id="24" presetID="53" presetClass="entr" presetSubtype="528" fill="hold" grpId="0" nodeType="afterEffect">
                                  <p:stCondLst>
                                    <p:cond delay="0"/>
                                  </p:stCondLst>
                                  <p:iterate type="lt">
                                    <p:tmPct val="10000"/>
                                  </p:iterate>
                                  <p:childTnLst>
                                    <p:set>
                                      <p:cBhvr>
                                        <p:cTn id="25" dur="1" fill="hold">
                                          <p:stCondLst>
                                            <p:cond delay="0"/>
                                          </p:stCondLst>
                                        </p:cTn>
                                        <p:tgtEl>
                                          <p:spTgt spid="294"/>
                                        </p:tgtEl>
                                        <p:attrNameLst>
                                          <p:attrName>style.visibility</p:attrName>
                                        </p:attrNameLst>
                                      </p:cBhvr>
                                      <p:to>
                                        <p:strVal val="visible"/>
                                      </p:to>
                                    </p:set>
                                    <p:anim calcmode="lin" valueType="num">
                                      <p:cBhvr>
                                        <p:cTn id="26" dur="500" fill="hold"/>
                                        <p:tgtEl>
                                          <p:spTgt spid="294"/>
                                        </p:tgtEl>
                                        <p:attrNameLst>
                                          <p:attrName>ppt_w</p:attrName>
                                        </p:attrNameLst>
                                      </p:cBhvr>
                                      <p:tavLst>
                                        <p:tav tm="0">
                                          <p:val>
                                            <p:fltVal val="0"/>
                                          </p:val>
                                        </p:tav>
                                        <p:tav tm="100000">
                                          <p:val>
                                            <p:strVal val="#ppt_w"/>
                                          </p:val>
                                        </p:tav>
                                      </p:tavLst>
                                    </p:anim>
                                    <p:anim calcmode="lin" valueType="num">
                                      <p:cBhvr>
                                        <p:cTn id="27" dur="500" fill="hold"/>
                                        <p:tgtEl>
                                          <p:spTgt spid="294"/>
                                        </p:tgtEl>
                                        <p:attrNameLst>
                                          <p:attrName>ppt_h</p:attrName>
                                        </p:attrNameLst>
                                      </p:cBhvr>
                                      <p:tavLst>
                                        <p:tav tm="0">
                                          <p:val>
                                            <p:fltVal val="0"/>
                                          </p:val>
                                        </p:tav>
                                        <p:tav tm="100000">
                                          <p:val>
                                            <p:strVal val="#ppt_h"/>
                                          </p:val>
                                        </p:tav>
                                      </p:tavLst>
                                    </p:anim>
                                    <p:animEffect transition="in" filter="fade">
                                      <p:cBhvr>
                                        <p:cTn id="28" dur="500"/>
                                        <p:tgtEl>
                                          <p:spTgt spid="294"/>
                                        </p:tgtEl>
                                      </p:cBhvr>
                                    </p:animEffect>
                                    <p:anim calcmode="lin" valueType="num">
                                      <p:cBhvr>
                                        <p:cTn id="29" dur="500" fill="hold"/>
                                        <p:tgtEl>
                                          <p:spTgt spid="294"/>
                                        </p:tgtEl>
                                        <p:attrNameLst>
                                          <p:attrName>ppt_x</p:attrName>
                                        </p:attrNameLst>
                                      </p:cBhvr>
                                      <p:tavLst>
                                        <p:tav tm="0">
                                          <p:val>
                                            <p:fltVal val="0.5"/>
                                          </p:val>
                                        </p:tav>
                                        <p:tav tm="100000">
                                          <p:val>
                                            <p:strVal val="#ppt_x"/>
                                          </p:val>
                                        </p:tav>
                                      </p:tavLst>
                                    </p:anim>
                                    <p:anim calcmode="lin" valueType="num">
                                      <p:cBhvr>
                                        <p:cTn id="30" dur="500" fill="hold"/>
                                        <p:tgtEl>
                                          <p:spTgt spid="294"/>
                                        </p:tgtEl>
                                        <p:attrNameLst>
                                          <p:attrName>ppt_y</p:attrName>
                                        </p:attrNameLst>
                                      </p:cBhvr>
                                      <p:tavLst>
                                        <p:tav tm="0">
                                          <p:val>
                                            <p:fltVal val="0.5"/>
                                          </p:val>
                                        </p:tav>
                                        <p:tav tm="100000">
                                          <p:val>
                                            <p:strVal val="#ppt_y"/>
                                          </p:val>
                                        </p:tav>
                                      </p:tavLst>
                                    </p:anim>
                                  </p:childTnLst>
                                </p:cTn>
                              </p:par>
                            </p:childTnLst>
                          </p:cTn>
                        </p:par>
                        <p:par>
                          <p:cTn id="31" fill="hold">
                            <p:stCondLst>
                              <p:cond delay="850"/>
                            </p:stCondLst>
                            <p:childTnLst>
                              <p:par>
                                <p:cTn id="32" presetID="2" presetClass="entr" presetSubtype="8" fill="hold" grpId="0" nodeType="afterEffect">
                                  <p:stCondLst>
                                    <p:cond delay="0"/>
                                  </p:stCondLst>
                                  <p:childTnLst>
                                    <p:set>
                                      <p:cBhvr>
                                        <p:cTn id="33" dur="1" fill="hold">
                                          <p:stCondLst>
                                            <p:cond delay="0"/>
                                          </p:stCondLst>
                                        </p:cTn>
                                        <p:tgtEl>
                                          <p:spTgt spid="300"/>
                                        </p:tgtEl>
                                        <p:attrNameLst>
                                          <p:attrName>style.visibility</p:attrName>
                                        </p:attrNameLst>
                                      </p:cBhvr>
                                      <p:to>
                                        <p:strVal val="visible"/>
                                      </p:to>
                                    </p:set>
                                    <p:anim calcmode="lin" valueType="num">
                                      <p:cBhvr additive="base">
                                        <p:cTn id="34" dur="500" fill="hold"/>
                                        <p:tgtEl>
                                          <p:spTgt spid="300"/>
                                        </p:tgtEl>
                                        <p:attrNameLst>
                                          <p:attrName>ppt_x</p:attrName>
                                        </p:attrNameLst>
                                      </p:cBhvr>
                                      <p:tavLst>
                                        <p:tav tm="0">
                                          <p:val>
                                            <p:strVal val="0-#ppt_w/2"/>
                                          </p:val>
                                        </p:tav>
                                        <p:tav tm="100000">
                                          <p:val>
                                            <p:strVal val="#ppt_x"/>
                                          </p:val>
                                        </p:tav>
                                      </p:tavLst>
                                    </p:anim>
                                    <p:anim calcmode="lin" valueType="num">
                                      <p:cBhvr additive="base">
                                        <p:cTn id="35" dur="500" fill="hold"/>
                                        <p:tgtEl>
                                          <p:spTgt spid="30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250"/>
                                  </p:stCondLst>
                                  <p:childTnLst>
                                    <p:set>
                                      <p:cBhvr>
                                        <p:cTn id="37" dur="1" fill="hold">
                                          <p:stCondLst>
                                            <p:cond delay="0"/>
                                          </p:stCondLst>
                                        </p:cTn>
                                        <p:tgtEl>
                                          <p:spTgt spid="299"/>
                                        </p:tgtEl>
                                        <p:attrNameLst>
                                          <p:attrName>style.visibility</p:attrName>
                                        </p:attrNameLst>
                                      </p:cBhvr>
                                      <p:to>
                                        <p:strVal val="visible"/>
                                      </p:to>
                                    </p:set>
                                    <p:anim calcmode="lin" valueType="num">
                                      <p:cBhvr additive="base">
                                        <p:cTn id="38" dur="500" fill="hold"/>
                                        <p:tgtEl>
                                          <p:spTgt spid="299"/>
                                        </p:tgtEl>
                                        <p:attrNameLst>
                                          <p:attrName>ppt_x</p:attrName>
                                        </p:attrNameLst>
                                      </p:cBhvr>
                                      <p:tavLst>
                                        <p:tav tm="0">
                                          <p:val>
                                            <p:strVal val="0-#ppt_w/2"/>
                                          </p:val>
                                        </p:tav>
                                        <p:tav tm="100000">
                                          <p:val>
                                            <p:strVal val="#ppt_x"/>
                                          </p:val>
                                        </p:tav>
                                      </p:tavLst>
                                    </p:anim>
                                    <p:anim calcmode="lin" valueType="num">
                                      <p:cBhvr additive="base">
                                        <p:cTn id="39" dur="500" fill="hold"/>
                                        <p:tgtEl>
                                          <p:spTgt spid="299"/>
                                        </p:tgtEl>
                                        <p:attrNameLst>
                                          <p:attrName>ppt_y</p:attrName>
                                        </p:attrNameLst>
                                      </p:cBhvr>
                                      <p:tavLst>
                                        <p:tav tm="0">
                                          <p:val>
                                            <p:strVal val="#ppt_y"/>
                                          </p:val>
                                        </p:tav>
                                        <p:tav tm="100000">
                                          <p:val>
                                            <p:strVal val="#ppt_y"/>
                                          </p:val>
                                        </p:tav>
                                      </p:tavLst>
                                    </p:anim>
                                  </p:childTnLst>
                                </p:cTn>
                              </p:par>
                            </p:childTnLst>
                          </p:cTn>
                        </p:par>
                        <p:par>
                          <p:cTn id="40" fill="hold">
                            <p:stCondLst>
                              <p:cond delay="1350"/>
                            </p:stCondLst>
                            <p:childTnLst>
                              <p:par>
                                <p:cTn id="41" presetID="2" presetClass="entr" presetSubtype="8" fill="hold" grpId="0" nodeType="afterEffect">
                                  <p:stCondLst>
                                    <p:cond delay="0"/>
                                  </p:stCondLst>
                                  <p:iterate type="wd">
                                    <p:tmPct val="10000"/>
                                  </p:iterate>
                                  <p:childTnLst>
                                    <p:set>
                                      <p:cBhvr>
                                        <p:cTn id="42" dur="1" fill="hold">
                                          <p:stCondLst>
                                            <p:cond delay="0"/>
                                          </p:stCondLst>
                                        </p:cTn>
                                        <p:tgtEl>
                                          <p:spTgt spid="295"/>
                                        </p:tgtEl>
                                        <p:attrNameLst>
                                          <p:attrName>style.visibility</p:attrName>
                                        </p:attrNameLst>
                                      </p:cBhvr>
                                      <p:to>
                                        <p:strVal val="visible"/>
                                      </p:to>
                                    </p:set>
                                    <p:anim calcmode="lin" valueType="num">
                                      <p:cBhvr additive="base">
                                        <p:cTn id="43" dur="500" fill="hold"/>
                                        <p:tgtEl>
                                          <p:spTgt spid="295"/>
                                        </p:tgtEl>
                                        <p:attrNameLst>
                                          <p:attrName>ppt_x</p:attrName>
                                        </p:attrNameLst>
                                      </p:cBhvr>
                                      <p:tavLst>
                                        <p:tav tm="0">
                                          <p:val>
                                            <p:strVal val="0-#ppt_w/2"/>
                                          </p:val>
                                        </p:tav>
                                        <p:tav tm="100000">
                                          <p:val>
                                            <p:strVal val="#ppt_x"/>
                                          </p:val>
                                        </p:tav>
                                      </p:tavLst>
                                    </p:anim>
                                    <p:anim calcmode="lin" valueType="num">
                                      <p:cBhvr additive="base">
                                        <p:cTn id="44" dur="500" fill="hold"/>
                                        <p:tgtEl>
                                          <p:spTgt spid="295"/>
                                        </p:tgtEl>
                                        <p:attrNameLst>
                                          <p:attrName>ppt_y</p:attrName>
                                        </p:attrNameLst>
                                      </p:cBhvr>
                                      <p:tavLst>
                                        <p:tav tm="0">
                                          <p:val>
                                            <p:strVal val="#ppt_y"/>
                                          </p:val>
                                        </p:tav>
                                        <p:tav tm="100000">
                                          <p:val>
                                            <p:strVal val="#ppt_y"/>
                                          </p:val>
                                        </p:tav>
                                      </p:tavLst>
                                    </p:anim>
                                  </p:childTnLst>
                                </p:cTn>
                              </p:par>
                            </p:childTnLst>
                          </p:cTn>
                        </p:par>
                        <p:par>
                          <p:cTn id="45" fill="hold">
                            <p:stCondLst>
                              <p:cond delay="3300"/>
                            </p:stCondLst>
                            <p:childTnLst>
                              <p:par>
                                <p:cTn id="46" presetID="2" presetClass="entr" presetSubtype="4" fill="hold" grpId="0" nodeType="afterEffect">
                                  <p:stCondLst>
                                    <p:cond delay="0"/>
                                  </p:stCondLst>
                                  <p:childTnLst>
                                    <p:set>
                                      <p:cBhvr>
                                        <p:cTn id="47" dur="1" fill="hold">
                                          <p:stCondLst>
                                            <p:cond delay="0"/>
                                          </p:stCondLst>
                                        </p:cTn>
                                        <p:tgtEl>
                                          <p:spTgt spid="296"/>
                                        </p:tgtEl>
                                        <p:attrNameLst>
                                          <p:attrName>style.visibility</p:attrName>
                                        </p:attrNameLst>
                                      </p:cBhvr>
                                      <p:to>
                                        <p:strVal val="visible"/>
                                      </p:to>
                                    </p:set>
                                    <p:anim calcmode="lin" valueType="num">
                                      <p:cBhvr additive="base">
                                        <p:cTn id="48" dur="500" fill="hold"/>
                                        <p:tgtEl>
                                          <p:spTgt spid="296"/>
                                        </p:tgtEl>
                                        <p:attrNameLst>
                                          <p:attrName>ppt_x</p:attrName>
                                        </p:attrNameLst>
                                      </p:cBhvr>
                                      <p:tavLst>
                                        <p:tav tm="0">
                                          <p:val>
                                            <p:strVal val="#ppt_x"/>
                                          </p:val>
                                        </p:tav>
                                        <p:tav tm="100000">
                                          <p:val>
                                            <p:strVal val="#ppt_x"/>
                                          </p:val>
                                        </p:tav>
                                      </p:tavLst>
                                    </p:anim>
                                    <p:anim calcmode="lin" valueType="num">
                                      <p:cBhvr additive="base">
                                        <p:cTn id="49" dur="500" fill="hold"/>
                                        <p:tgtEl>
                                          <p:spTgt spid="29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250"/>
                                  </p:stCondLst>
                                  <p:childTnLst>
                                    <p:set>
                                      <p:cBhvr>
                                        <p:cTn id="51" dur="1" fill="hold">
                                          <p:stCondLst>
                                            <p:cond delay="0"/>
                                          </p:stCondLst>
                                        </p:cTn>
                                        <p:tgtEl>
                                          <p:spTgt spid="725"/>
                                        </p:tgtEl>
                                        <p:attrNameLst>
                                          <p:attrName>style.visibility</p:attrName>
                                        </p:attrNameLst>
                                      </p:cBhvr>
                                      <p:to>
                                        <p:strVal val="visible"/>
                                      </p:to>
                                    </p:set>
                                    <p:anim calcmode="lin" valueType="num">
                                      <p:cBhvr additive="base">
                                        <p:cTn id="52" dur="500" fill="hold"/>
                                        <p:tgtEl>
                                          <p:spTgt spid="725"/>
                                        </p:tgtEl>
                                        <p:attrNameLst>
                                          <p:attrName>ppt_x</p:attrName>
                                        </p:attrNameLst>
                                      </p:cBhvr>
                                      <p:tavLst>
                                        <p:tav tm="0">
                                          <p:val>
                                            <p:strVal val="#ppt_x"/>
                                          </p:val>
                                        </p:tav>
                                        <p:tav tm="100000">
                                          <p:val>
                                            <p:strVal val="#ppt_x"/>
                                          </p:val>
                                        </p:tav>
                                      </p:tavLst>
                                    </p:anim>
                                    <p:anim calcmode="lin" valueType="num">
                                      <p:cBhvr additive="base">
                                        <p:cTn id="53" dur="500" fill="hold"/>
                                        <p:tgtEl>
                                          <p:spTgt spid="7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4" repeatCount="indefinite" fill="hold" display="0">
                  <p:stCondLst>
                    <p:cond delay="indefinite"/>
                  </p:stCondLst>
                  <p:endCondLst>
                    <p:cond evt="onStopAudio" delay="0">
                      <p:tgtEl>
                        <p:sldTgt/>
                      </p:tgtEl>
                    </p:cond>
                  </p:endCondLst>
                </p:cTn>
                <p:tgtEl>
                  <p:spTgt spid="2"/>
                </p:tgtEl>
              </p:cMediaNode>
            </p:audio>
          </p:childTnLst>
        </p:cTn>
      </p:par>
    </p:tnLst>
    <p:bldLst>
      <p:bldP spid="294" grpId="0"/>
      <p:bldP spid="295" grpId="0"/>
      <p:bldP spid="299" grpId="0" animBg="1"/>
      <p:bldP spid="300" grpId="0" animBg="1"/>
      <p:bldP spid="296" grpId="0" animBg="1"/>
      <p:bldP spid="7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2152832" y="-1906573"/>
            <a:ext cx="1707356" cy="5684318"/>
            <a:chOff x="347503" y="-776074"/>
            <a:chExt cx="1657350" cy="5517833"/>
          </a:xfrm>
          <a:effectLst>
            <a:outerShdw blurRad="50800" dist="38100" dir="8100000" algn="tr" rotWithShape="0">
              <a:prstClr val="black">
                <a:alpha val="40000"/>
              </a:prstClr>
            </a:outerShdw>
          </a:effectLst>
        </p:grpSpPr>
        <p:grpSp>
          <p:nvGrpSpPr>
            <p:cNvPr id="76" name="图形 642"/>
            <p:cNvGrpSpPr/>
            <p:nvPr/>
          </p:nvGrpSpPr>
          <p:grpSpPr>
            <a:xfrm>
              <a:off x="347503" y="-776074"/>
              <a:ext cx="1657350" cy="5517833"/>
              <a:chOff x="1962943" y="-453232"/>
              <a:chExt cx="1657350" cy="5517833"/>
            </a:xfrm>
          </p:grpSpPr>
          <p:sp>
            <p:nvSpPr>
              <p:cNvPr id="78" name="任意多边形: 形状 7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79" name="任意多边形: 形状 7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0" name="任意多边形: 形状 7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1" name="任意多边形: 形状 8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2" name="任意多边形: 形状 8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3" name="任意多边形: 形状 8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4" name="任意多边形: 形状 8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grpSp>
        <p:sp>
          <p:nvSpPr>
            <p:cNvPr id="77" name="矩形 76"/>
            <p:cNvSpPr/>
            <p:nvPr/>
          </p:nvSpPr>
          <p:spPr>
            <a:xfrm>
              <a:off x="721119" y="3336450"/>
              <a:ext cx="1075544" cy="1165173"/>
            </a:xfrm>
            <a:prstGeom prst="rect">
              <a:avLst/>
            </a:prstGeom>
          </p:spPr>
          <p:txBody>
            <a:bodyPr wrap="none">
              <a:spAutoFit/>
            </a:bodyPr>
            <a:lstStyle/>
            <a:p>
              <a:r>
                <a:rPr lang="zh-CN" altLang="en-US" sz="7200" dirty="0">
                  <a:solidFill>
                    <a:schemeClr val="bg1"/>
                  </a:solidFill>
                  <a:latin typeface="Agency FB" panose="020B0503020202020204" pitchFamily="34" charset="0"/>
                  <a:ea typeface="思源黑体 CN Bold" panose="020B0800000000000000" pitchFamily="34" charset="-122"/>
                </a:rPr>
                <a:t>目</a:t>
              </a:r>
              <a:endParaRPr lang="zh-CN" altLang="en-US" sz="7200" dirty="0">
                <a:solidFill>
                  <a:schemeClr val="bg1"/>
                </a:solidFill>
                <a:latin typeface="Agency FB" panose="020B0503020202020204" pitchFamily="34" charset="0"/>
                <a:ea typeface="思源黑体 CN Bold" panose="020B0800000000000000" pitchFamily="34" charset="-122"/>
              </a:endParaRPr>
            </a:p>
          </p:txBody>
        </p:sp>
      </p:grpSp>
      <p:grpSp>
        <p:nvGrpSpPr>
          <p:cNvPr id="2" name="组合 1"/>
          <p:cNvGrpSpPr/>
          <p:nvPr/>
        </p:nvGrpSpPr>
        <p:grpSpPr>
          <a:xfrm>
            <a:off x="1517107" y="2240397"/>
            <a:ext cx="2941499" cy="2161683"/>
            <a:chOff x="1517107" y="2240397"/>
            <a:chExt cx="2941499" cy="2161683"/>
          </a:xfrm>
        </p:grpSpPr>
        <p:cxnSp>
          <p:nvCxnSpPr>
            <p:cNvPr id="67" name="直接连接符 66"/>
            <p:cNvCxnSpPr/>
            <p:nvPr/>
          </p:nvCxnSpPr>
          <p:spPr>
            <a:xfrm flipV="1">
              <a:off x="3051647" y="3986404"/>
              <a:ext cx="0" cy="415676"/>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flipV="1">
              <a:off x="3712518" y="2240397"/>
              <a:ext cx="746088" cy="1822371"/>
              <a:chOff x="2951868" y="2104809"/>
              <a:chExt cx="1025772" cy="2505520"/>
            </a:xfrm>
          </p:grpSpPr>
          <p:cxnSp>
            <p:nvCxnSpPr>
              <p:cNvPr id="73" name="直接连接符 7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H="1" flipV="1">
              <a:off x="1517107" y="2271577"/>
              <a:ext cx="746088" cy="1822371"/>
              <a:chOff x="2951868" y="2104809"/>
              <a:chExt cx="1025772" cy="2505520"/>
            </a:xfrm>
          </p:grpSpPr>
          <p:cxnSp>
            <p:nvCxnSpPr>
              <p:cNvPr id="70" name="直接连接符 6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grpSp>
        <p:nvGrpSpPr>
          <p:cNvPr id="26" name="组合 25"/>
          <p:cNvGrpSpPr/>
          <p:nvPr/>
        </p:nvGrpSpPr>
        <p:grpSpPr>
          <a:xfrm>
            <a:off x="682083" y="-319402"/>
            <a:ext cx="1707356" cy="5684318"/>
            <a:chOff x="347503" y="-776074"/>
            <a:chExt cx="1657350" cy="5517833"/>
          </a:xfrm>
          <a:effectLst>
            <a:outerShdw blurRad="50800" dist="38100" dir="8100000" algn="tr" rotWithShape="0">
              <a:prstClr val="black">
                <a:alpha val="40000"/>
              </a:prstClr>
            </a:outerShdw>
          </a:effectLst>
        </p:grpSpPr>
        <p:grpSp>
          <p:nvGrpSpPr>
            <p:cNvPr id="36" name="图形 642"/>
            <p:cNvGrpSpPr/>
            <p:nvPr/>
          </p:nvGrpSpPr>
          <p:grpSpPr>
            <a:xfrm>
              <a:off x="347503" y="-776074"/>
              <a:ext cx="1657350" cy="5517833"/>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grpSp>
        <p:sp>
          <p:nvSpPr>
            <p:cNvPr id="37" name="矩形 36"/>
            <p:cNvSpPr/>
            <p:nvPr/>
          </p:nvSpPr>
          <p:spPr>
            <a:xfrm>
              <a:off x="754168" y="3362210"/>
              <a:ext cx="1075544" cy="1165173"/>
            </a:xfrm>
            <a:prstGeom prst="rect">
              <a:avLst/>
            </a:prstGeom>
          </p:spPr>
          <p:txBody>
            <a:bodyPr wrap="none">
              <a:spAutoFit/>
            </a:bodyPr>
            <a:lstStyle/>
            <a:p>
              <a:r>
                <a:rPr lang="zh-CN" altLang="en-US" sz="7200" dirty="0">
                  <a:solidFill>
                    <a:schemeClr val="bg1"/>
                  </a:solidFill>
                  <a:latin typeface="Agency FB" panose="020B0503020202020204" pitchFamily="34" charset="0"/>
                  <a:ea typeface="思源黑体 CN Bold" panose="020B0800000000000000" pitchFamily="34" charset="-122"/>
                </a:rPr>
                <a:t>录</a:t>
              </a:r>
              <a:endParaRPr lang="zh-CN" altLang="en-US" sz="7200" dirty="0">
                <a:solidFill>
                  <a:schemeClr val="bg1"/>
                </a:solidFill>
                <a:latin typeface="Agency FB" panose="020B0503020202020204" pitchFamily="34" charset="0"/>
                <a:ea typeface="思源黑体 CN Bold" panose="020B0800000000000000" pitchFamily="34" charset="-122"/>
              </a:endParaRPr>
            </a:p>
          </p:txBody>
        </p:sp>
      </p:grpSp>
      <p:grpSp>
        <p:nvGrpSpPr>
          <p:cNvPr id="3" name="组合 2"/>
          <p:cNvGrpSpPr/>
          <p:nvPr/>
        </p:nvGrpSpPr>
        <p:grpSpPr>
          <a:xfrm>
            <a:off x="46358" y="3827568"/>
            <a:ext cx="2941499" cy="2161683"/>
            <a:chOff x="46358" y="3827568"/>
            <a:chExt cx="2941499" cy="2161683"/>
          </a:xfrm>
        </p:grpSpPr>
        <p:cxnSp>
          <p:nvCxnSpPr>
            <p:cNvPr id="27" name="直接连接符 26"/>
            <p:cNvCxnSpPr/>
            <p:nvPr/>
          </p:nvCxnSpPr>
          <p:spPr>
            <a:xfrm flipV="1">
              <a:off x="1580898" y="5573575"/>
              <a:ext cx="0" cy="415676"/>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flipV="1">
              <a:off x="2241769" y="3827568"/>
              <a:ext cx="746088" cy="1822371"/>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flipV="1">
              <a:off x="46358" y="3858748"/>
              <a:ext cx="746088" cy="1822371"/>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grpSp>
        <p:nvGrpSpPr>
          <p:cNvPr id="110" name="组合 109"/>
          <p:cNvGrpSpPr/>
          <p:nvPr/>
        </p:nvGrpSpPr>
        <p:grpSpPr>
          <a:xfrm>
            <a:off x="6403803" y="1851089"/>
            <a:ext cx="5080000" cy="529869"/>
            <a:chOff x="5853558" y="2314471"/>
            <a:chExt cx="5080000" cy="529869"/>
          </a:xfrm>
        </p:grpSpPr>
        <p:sp>
          <p:nvSpPr>
            <p:cNvPr id="85" name="矩形: 圆角 84"/>
            <p:cNvSpPr/>
            <p:nvPr/>
          </p:nvSpPr>
          <p:spPr>
            <a:xfrm>
              <a:off x="5853558" y="2314471"/>
              <a:ext cx="5080000" cy="52986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8" name="矩形 87"/>
            <p:cNvSpPr/>
            <p:nvPr/>
          </p:nvSpPr>
          <p:spPr>
            <a:xfrm>
              <a:off x="6096000" y="2350322"/>
              <a:ext cx="4339650" cy="461665"/>
            </a:xfrm>
            <a:prstGeom prst="rect">
              <a:avLst/>
            </a:prstGeom>
          </p:spPr>
          <p:txBody>
            <a:bodyPr wrap="none">
              <a:spAutoFit/>
            </a:bodyPr>
            <a:lstStyle/>
            <a:p>
              <a:r>
                <a:rPr lang="zh-CN" altLang="en-US" sz="2400" spc="300" dirty="0">
                  <a:solidFill>
                    <a:schemeClr val="bg1"/>
                  </a:solidFill>
                  <a:latin typeface="思源黑体 CN Bold" panose="020B0800000000000000" pitchFamily="34" charset="-122"/>
                  <a:ea typeface="思源黑体 CN Bold" panose="020B0800000000000000" pitchFamily="34" charset="-122"/>
                </a:rPr>
                <a:t>关于招聘，你要知道的几点</a:t>
              </a:r>
              <a:endParaRPr lang="zh-CN" altLang="en-US" sz="2400" spc="300"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111" name="组合 110"/>
          <p:cNvGrpSpPr/>
          <p:nvPr/>
        </p:nvGrpSpPr>
        <p:grpSpPr>
          <a:xfrm>
            <a:off x="6403803" y="3158635"/>
            <a:ext cx="3688908" cy="529869"/>
            <a:chOff x="5853558" y="3049927"/>
            <a:chExt cx="3688908" cy="529869"/>
          </a:xfrm>
        </p:grpSpPr>
        <p:sp>
          <p:nvSpPr>
            <p:cNvPr id="86" name="矩形: 圆角 85"/>
            <p:cNvSpPr/>
            <p:nvPr/>
          </p:nvSpPr>
          <p:spPr>
            <a:xfrm>
              <a:off x="5853558" y="3049927"/>
              <a:ext cx="3688908" cy="52986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spc="600"/>
            </a:p>
          </p:txBody>
        </p:sp>
        <p:sp>
          <p:nvSpPr>
            <p:cNvPr id="89" name="矩形 88"/>
            <p:cNvSpPr/>
            <p:nvPr/>
          </p:nvSpPr>
          <p:spPr>
            <a:xfrm>
              <a:off x="6096000" y="3088675"/>
              <a:ext cx="2108269" cy="461665"/>
            </a:xfrm>
            <a:prstGeom prst="rect">
              <a:avLst/>
            </a:prstGeom>
          </p:spPr>
          <p:txBody>
            <a:bodyPr wrap="none">
              <a:spAutoFit/>
            </a:bodyPr>
            <a:lstStyle/>
            <a:p>
              <a:r>
                <a:rPr lang="zh-CN" altLang="en-US" sz="2400" spc="600" dirty="0">
                  <a:solidFill>
                    <a:schemeClr val="bg1"/>
                  </a:solidFill>
                  <a:latin typeface="思源黑体 CN Bold" panose="020B0800000000000000" pitchFamily="34" charset="-122"/>
                  <a:ea typeface="思源黑体 CN Bold" panose="020B0800000000000000" pitchFamily="34" charset="-122"/>
                </a:rPr>
                <a:t>面试决胜点</a:t>
              </a:r>
              <a:endParaRPr lang="zh-CN" altLang="en-US" sz="2400" spc="600"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112" name="组合 111"/>
          <p:cNvGrpSpPr/>
          <p:nvPr/>
        </p:nvGrpSpPr>
        <p:grpSpPr>
          <a:xfrm>
            <a:off x="6403803" y="4466182"/>
            <a:ext cx="4073797" cy="529869"/>
            <a:chOff x="5853557" y="3884134"/>
            <a:chExt cx="4073797" cy="529869"/>
          </a:xfrm>
        </p:grpSpPr>
        <p:sp>
          <p:nvSpPr>
            <p:cNvPr id="87" name="矩形: 圆角 86"/>
            <p:cNvSpPr/>
            <p:nvPr/>
          </p:nvSpPr>
          <p:spPr>
            <a:xfrm>
              <a:off x="5853557" y="3884134"/>
              <a:ext cx="4073797" cy="52986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spc="600"/>
            </a:p>
          </p:txBody>
        </p:sp>
        <p:sp>
          <p:nvSpPr>
            <p:cNvPr id="90" name="矩形 89"/>
            <p:cNvSpPr/>
            <p:nvPr/>
          </p:nvSpPr>
          <p:spPr>
            <a:xfrm>
              <a:off x="6096000" y="3917927"/>
              <a:ext cx="2877711" cy="461665"/>
            </a:xfrm>
            <a:prstGeom prst="rect">
              <a:avLst/>
            </a:prstGeom>
          </p:spPr>
          <p:txBody>
            <a:bodyPr wrap="none">
              <a:spAutoFit/>
            </a:bodyPr>
            <a:lstStyle/>
            <a:p>
              <a:r>
                <a:rPr lang="zh-CN" altLang="en-US" sz="2400" spc="600" dirty="0">
                  <a:solidFill>
                    <a:schemeClr val="bg1"/>
                  </a:solidFill>
                  <a:latin typeface="思源黑体 CN Bold" panose="020B0800000000000000" pitchFamily="34" charset="-122"/>
                  <a:ea typeface="思源黑体 CN Bold" panose="020B0800000000000000" pitchFamily="34" charset="-122"/>
                </a:rPr>
                <a:t>面试通关小技巧</a:t>
              </a:r>
              <a:endParaRPr lang="zh-CN" altLang="en-US" sz="2400" spc="600"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91" name="组合 90"/>
          <p:cNvGrpSpPr/>
          <p:nvPr/>
        </p:nvGrpSpPr>
        <p:grpSpPr>
          <a:xfrm rot="8228373" flipV="1">
            <a:off x="11781469" y="5942940"/>
            <a:ext cx="948063" cy="2033316"/>
            <a:chOff x="-66532" y="1638300"/>
            <a:chExt cx="4044172" cy="8673564"/>
          </a:xfrm>
        </p:grpSpPr>
        <p:grpSp>
          <p:nvGrpSpPr>
            <p:cNvPr id="92" name="图形 642"/>
            <p:cNvGrpSpPr/>
            <p:nvPr/>
          </p:nvGrpSpPr>
          <p:grpSpPr>
            <a:xfrm flipV="1">
              <a:off x="807508" y="2496678"/>
              <a:ext cx="2347388" cy="7815186"/>
              <a:chOff x="1962943" y="-453232"/>
              <a:chExt cx="1657350" cy="5517833"/>
            </a:xfrm>
          </p:grpSpPr>
          <p:sp>
            <p:nvSpPr>
              <p:cNvPr id="102" name="任意多边形: 形状 101"/>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03" name="任意多边形: 形状 102"/>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04" name="任意多边形: 形状 103"/>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05" name="任意多边形: 形状 104"/>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06" name="任意多边形: 形状 105"/>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07" name="任意多边形: 形状 106"/>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08" name="任意多边形: 形状 107"/>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93" name="直接连接符 92"/>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2951868" y="2104809"/>
              <a:ext cx="1025772" cy="2505520"/>
              <a:chOff x="2951868" y="2104809"/>
              <a:chExt cx="1025772" cy="2505520"/>
            </a:xfrm>
          </p:grpSpPr>
          <p:cxnSp>
            <p:nvCxnSpPr>
              <p:cNvPr id="99" name="直接连接符 98"/>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flipH="1">
              <a:off x="-66532" y="2061940"/>
              <a:ext cx="1025772" cy="2505520"/>
              <a:chOff x="2951868" y="2104809"/>
              <a:chExt cx="1025772" cy="2505520"/>
            </a:xfrm>
          </p:grpSpPr>
          <p:cxnSp>
            <p:nvCxnSpPr>
              <p:cNvPr id="96" name="直接连接符 95"/>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113" name="燕尾形 2"/>
          <p:cNvSpPr/>
          <p:nvPr/>
        </p:nvSpPr>
        <p:spPr>
          <a:xfrm>
            <a:off x="5388756" y="2010086"/>
            <a:ext cx="244825" cy="2448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14" name="文本框 113"/>
          <p:cNvSpPr txBox="1"/>
          <p:nvPr/>
        </p:nvSpPr>
        <p:spPr>
          <a:xfrm>
            <a:off x="5530890" y="1681906"/>
            <a:ext cx="789660" cy="830997"/>
          </a:xfrm>
          <a:prstGeom prst="rect">
            <a:avLst/>
          </a:prstGeom>
          <a:noFill/>
        </p:spPr>
        <p:txBody>
          <a:bodyPr wrap="square" rtlCol="0">
            <a:spAutoFit/>
          </a:bodyPr>
          <a:lstStyle/>
          <a:p>
            <a:pPr algn="ctr"/>
            <a:r>
              <a:rPr lang="en-US" altLang="zh-CN" sz="4800" b="1" dirty="0">
                <a:solidFill>
                  <a:schemeClr val="accent6">
                    <a:lumMod val="75000"/>
                  </a:schemeClr>
                </a:solidFill>
                <a:latin typeface="Agency FB" panose="020B0503020202020204" pitchFamily="34" charset="0"/>
              </a:rPr>
              <a:t>01</a:t>
            </a:r>
            <a:endParaRPr lang="zh-CN" altLang="en-US" sz="4800" b="1" dirty="0">
              <a:solidFill>
                <a:schemeClr val="accent6">
                  <a:lumMod val="75000"/>
                </a:schemeClr>
              </a:solidFill>
              <a:latin typeface="Agency FB" panose="020B0503020202020204" pitchFamily="34" charset="0"/>
            </a:endParaRPr>
          </a:p>
        </p:txBody>
      </p:sp>
      <p:sp>
        <p:nvSpPr>
          <p:cNvPr id="117" name="燕尾形 2"/>
          <p:cNvSpPr/>
          <p:nvPr/>
        </p:nvSpPr>
        <p:spPr>
          <a:xfrm>
            <a:off x="5374242" y="3276529"/>
            <a:ext cx="244825" cy="2448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18" name="文本框 117"/>
          <p:cNvSpPr txBox="1"/>
          <p:nvPr/>
        </p:nvSpPr>
        <p:spPr>
          <a:xfrm>
            <a:off x="5530890" y="2986449"/>
            <a:ext cx="789660" cy="830997"/>
          </a:xfrm>
          <a:prstGeom prst="rect">
            <a:avLst/>
          </a:prstGeom>
          <a:noFill/>
        </p:spPr>
        <p:txBody>
          <a:bodyPr wrap="square" rtlCol="0">
            <a:spAutoFit/>
          </a:bodyPr>
          <a:lstStyle/>
          <a:p>
            <a:pPr algn="ctr"/>
            <a:r>
              <a:rPr lang="en-US" altLang="zh-CN" sz="4800" b="1" dirty="0">
                <a:solidFill>
                  <a:schemeClr val="accent6">
                    <a:lumMod val="75000"/>
                  </a:schemeClr>
                </a:solidFill>
                <a:latin typeface="Agency FB" panose="020B0503020202020204" pitchFamily="34" charset="0"/>
              </a:rPr>
              <a:t>02</a:t>
            </a:r>
            <a:endParaRPr lang="zh-CN" altLang="en-US" sz="4800" b="1" dirty="0">
              <a:solidFill>
                <a:schemeClr val="accent6">
                  <a:lumMod val="75000"/>
                </a:schemeClr>
              </a:solidFill>
              <a:latin typeface="Agency FB" panose="020B0503020202020204" pitchFamily="34" charset="0"/>
            </a:endParaRPr>
          </a:p>
        </p:txBody>
      </p:sp>
      <p:sp>
        <p:nvSpPr>
          <p:cNvPr id="120" name="燕尾形 2"/>
          <p:cNvSpPr/>
          <p:nvPr/>
        </p:nvSpPr>
        <p:spPr>
          <a:xfrm>
            <a:off x="5388756" y="4619171"/>
            <a:ext cx="244825" cy="2448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21" name="文本框 120"/>
          <p:cNvSpPr txBox="1"/>
          <p:nvPr/>
        </p:nvSpPr>
        <p:spPr>
          <a:xfrm>
            <a:off x="5530890" y="4290991"/>
            <a:ext cx="789660" cy="830997"/>
          </a:xfrm>
          <a:prstGeom prst="rect">
            <a:avLst/>
          </a:prstGeom>
          <a:noFill/>
        </p:spPr>
        <p:txBody>
          <a:bodyPr wrap="square" rtlCol="0">
            <a:spAutoFit/>
          </a:bodyPr>
          <a:lstStyle/>
          <a:p>
            <a:pPr algn="ctr"/>
            <a:r>
              <a:rPr lang="en-US" altLang="zh-CN" sz="4800" b="1" dirty="0">
                <a:solidFill>
                  <a:schemeClr val="accent6">
                    <a:lumMod val="75000"/>
                  </a:schemeClr>
                </a:solidFill>
                <a:latin typeface="Agency FB" panose="020B0503020202020204" pitchFamily="34" charset="0"/>
              </a:rPr>
              <a:t>03</a:t>
            </a:r>
            <a:endParaRPr lang="zh-CN" altLang="en-US" sz="4800" b="1" dirty="0">
              <a:solidFill>
                <a:schemeClr val="accent6">
                  <a:lumMod val="75000"/>
                </a:schemeClr>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000" fill="hold"/>
                                        <p:tgtEl>
                                          <p:spTgt spid="66"/>
                                        </p:tgtEl>
                                        <p:attrNameLst>
                                          <p:attrName>ppt_x</p:attrName>
                                        </p:attrNameLst>
                                      </p:cBhvr>
                                      <p:tavLst>
                                        <p:tav tm="0">
                                          <p:val>
                                            <p:strVal val="#ppt_x"/>
                                          </p:val>
                                        </p:tav>
                                        <p:tav tm="100000">
                                          <p:val>
                                            <p:strVal val="#ppt_x"/>
                                          </p:val>
                                        </p:tav>
                                      </p:tavLst>
                                    </p:anim>
                                    <p:anim calcmode="lin" valueType="num">
                                      <p:cBhvr additive="base">
                                        <p:cTn id="8" dur="1000" fill="hold"/>
                                        <p:tgtEl>
                                          <p:spTgt spid="6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1000" fill="hold"/>
                                        <p:tgtEl>
                                          <p:spTgt spid="91"/>
                                        </p:tgtEl>
                                        <p:attrNameLst>
                                          <p:attrName>ppt_x</p:attrName>
                                        </p:attrNameLst>
                                      </p:cBhvr>
                                      <p:tavLst>
                                        <p:tav tm="0">
                                          <p:val>
                                            <p:strVal val="1+#ppt_w/2"/>
                                          </p:val>
                                        </p:tav>
                                        <p:tav tm="100000">
                                          <p:val>
                                            <p:strVal val="#ppt_x"/>
                                          </p:val>
                                        </p:tav>
                                      </p:tavLst>
                                    </p:anim>
                                    <p:anim calcmode="lin" valueType="num">
                                      <p:cBhvr additive="base">
                                        <p:cTn id="12" dur="1000" fill="hold"/>
                                        <p:tgtEl>
                                          <p:spTgt spid="91"/>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750"/>
                                  </p:stCondLst>
                                  <p:childTnLst>
                                    <p:set>
                                      <p:cBhvr>
                                        <p:cTn id="14" dur="1" fill="hold">
                                          <p:stCondLst>
                                            <p:cond delay="0"/>
                                          </p:stCondLst>
                                        </p:cTn>
                                        <p:tgtEl>
                                          <p:spTgt spid="2"/>
                                        </p:tgtEl>
                                        <p:attrNameLst>
                                          <p:attrName>style.visibility</p:attrName>
                                        </p:attrNameLst>
                                      </p:cBhvr>
                                      <p:to>
                                        <p:strVal val="visible"/>
                                      </p:to>
                                    </p:set>
                                    <p:anim calcmode="lin" valueType="num">
                                      <p:cBhvr>
                                        <p:cTn id="15" dur="250" fill="hold"/>
                                        <p:tgtEl>
                                          <p:spTgt spid="2"/>
                                        </p:tgtEl>
                                        <p:attrNameLst>
                                          <p:attrName>ppt_w</p:attrName>
                                        </p:attrNameLst>
                                      </p:cBhvr>
                                      <p:tavLst>
                                        <p:tav tm="0">
                                          <p:val>
                                            <p:fltVal val="0"/>
                                          </p:val>
                                        </p:tav>
                                        <p:tav tm="100000">
                                          <p:val>
                                            <p:strVal val="#ppt_w"/>
                                          </p:val>
                                        </p:tav>
                                      </p:tavLst>
                                    </p:anim>
                                    <p:anim calcmode="lin" valueType="num">
                                      <p:cBhvr>
                                        <p:cTn id="16" dur="250" fill="hold"/>
                                        <p:tgtEl>
                                          <p:spTgt spid="2"/>
                                        </p:tgtEl>
                                        <p:attrNameLst>
                                          <p:attrName>ppt_h</p:attrName>
                                        </p:attrNameLst>
                                      </p:cBhvr>
                                      <p:tavLst>
                                        <p:tav tm="0">
                                          <p:val>
                                            <p:fltVal val="0"/>
                                          </p:val>
                                        </p:tav>
                                        <p:tav tm="100000">
                                          <p:val>
                                            <p:strVal val="#ppt_h"/>
                                          </p:val>
                                        </p:tav>
                                      </p:tavLst>
                                    </p:anim>
                                    <p:animEffect transition="in" filter="fade">
                                      <p:cBhvr>
                                        <p:cTn id="17" dur="250"/>
                                        <p:tgtEl>
                                          <p:spTgt spid="2"/>
                                        </p:tgtEl>
                                      </p:cBhvr>
                                    </p:animEffect>
                                  </p:childTnLst>
                                </p:cTn>
                              </p:par>
                              <p:par>
                                <p:cTn id="18" presetID="2" presetClass="entr" presetSubtype="1"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1000" fill="hold"/>
                                        <p:tgtEl>
                                          <p:spTgt spid="26"/>
                                        </p:tgtEl>
                                        <p:attrNameLst>
                                          <p:attrName>ppt_x</p:attrName>
                                        </p:attrNameLst>
                                      </p:cBhvr>
                                      <p:tavLst>
                                        <p:tav tm="0">
                                          <p:val>
                                            <p:strVal val="#ppt_x"/>
                                          </p:val>
                                        </p:tav>
                                        <p:tav tm="100000">
                                          <p:val>
                                            <p:strVal val="#ppt_x"/>
                                          </p:val>
                                        </p:tav>
                                      </p:tavLst>
                                    </p:anim>
                                    <p:anim calcmode="lin" valueType="num">
                                      <p:cBhvr additive="base">
                                        <p:cTn id="21" dur="1000" fill="hold"/>
                                        <p:tgtEl>
                                          <p:spTgt spid="26"/>
                                        </p:tgtEl>
                                        <p:attrNameLst>
                                          <p:attrName>ppt_y</p:attrName>
                                        </p:attrNameLst>
                                      </p:cBhvr>
                                      <p:tavLst>
                                        <p:tav tm="0">
                                          <p:val>
                                            <p:strVal val="0-#ppt_h/2"/>
                                          </p:val>
                                        </p:tav>
                                        <p:tav tm="100000">
                                          <p:val>
                                            <p:strVal val="#ppt_y"/>
                                          </p:val>
                                        </p:tav>
                                      </p:tavLst>
                                    </p:anim>
                                  </p:childTnLst>
                                </p:cTn>
                              </p:par>
                              <p:par>
                                <p:cTn id="22" presetID="53" presetClass="entr" presetSubtype="16" fill="hold" nodeType="withEffect">
                                  <p:stCondLst>
                                    <p:cond delay="1250"/>
                                  </p:stCondLst>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par>
                          <p:cTn id="27" fill="hold">
                            <p:stCondLst>
                              <p:cond delay="1000"/>
                            </p:stCondLst>
                            <p:childTnLst>
                              <p:par>
                                <p:cTn id="28" presetID="2" presetClass="entr" presetSubtype="4" fill="hold" grpId="0" nodeType="afterEffect">
                                  <p:stCondLst>
                                    <p:cond delay="0"/>
                                  </p:stCondLst>
                                  <p:childTnLst>
                                    <p:set>
                                      <p:cBhvr>
                                        <p:cTn id="29" dur="1" fill="hold">
                                          <p:stCondLst>
                                            <p:cond delay="0"/>
                                          </p:stCondLst>
                                        </p:cTn>
                                        <p:tgtEl>
                                          <p:spTgt spid="113"/>
                                        </p:tgtEl>
                                        <p:attrNameLst>
                                          <p:attrName>style.visibility</p:attrName>
                                        </p:attrNameLst>
                                      </p:cBhvr>
                                      <p:to>
                                        <p:strVal val="visible"/>
                                      </p:to>
                                    </p:set>
                                    <p:anim calcmode="lin" valueType="num">
                                      <p:cBhvr additive="base">
                                        <p:cTn id="30" dur="500" fill="hold"/>
                                        <p:tgtEl>
                                          <p:spTgt spid="113"/>
                                        </p:tgtEl>
                                        <p:attrNameLst>
                                          <p:attrName>ppt_x</p:attrName>
                                        </p:attrNameLst>
                                      </p:cBhvr>
                                      <p:tavLst>
                                        <p:tav tm="0">
                                          <p:val>
                                            <p:strVal val="#ppt_x"/>
                                          </p:val>
                                        </p:tav>
                                        <p:tav tm="100000">
                                          <p:val>
                                            <p:strVal val="#ppt_x"/>
                                          </p:val>
                                        </p:tav>
                                      </p:tavLst>
                                    </p:anim>
                                    <p:anim calcmode="lin" valueType="num">
                                      <p:cBhvr additive="base">
                                        <p:cTn id="31" dur="500" fill="hold"/>
                                        <p:tgtEl>
                                          <p:spTgt spid="113"/>
                                        </p:tgtEl>
                                        <p:attrNameLst>
                                          <p:attrName>ppt_y</p:attrName>
                                        </p:attrNameLst>
                                      </p:cBhvr>
                                      <p:tavLst>
                                        <p:tav tm="0">
                                          <p:val>
                                            <p:strVal val="1+#ppt_h/2"/>
                                          </p:val>
                                        </p:tav>
                                        <p:tav tm="100000">
                                          <p:val>
                                            <p:strVal val="#ppt_y"/>
                                          </p:val>
                                        </p:tav>
                                      </p:tavLst>
                                    </p:anim>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4"/>
                                        </p:tgtEl>
                                        <p:attrNameLst>
                                          <p:attrName>style.visibility</p:attrName>
                                        </p:attrNameLst>
                                      </p:cBhvr>
                                      <p:to>
                                        <p:strVal val="visible"/>
                                      </p:to>
                                    </p:set>
                                    <p:anim calcmode="lin" valueType="num">
                                      <p:cBhvr>
                                        <p:cTn id="34" dur="500" fill="hold"/>
                                        <p:tgtEl>
                                          <p:spTgt spid="11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4"/>
                                        </p:tgtEl>
                                        <p:attrNameLst>
                                          <p:attrName>ppt_y</p:attrName>
                                        </p:attrNameLst>
                                      </p:cBhvr>
                                      <p:tavLst>
                                        <p:tav tm="0">
                                          <p:val>
                                            <p:strVal val="#ppt_y"/>
                                          </p:val>
                                        </p:tav>
                                        <p:tav tm="100000">
                                          <p:val>
                                            <p:strVal val="#ppt_y"/>
                                          </p:val>
                                        </p:tav>
                                      </p:tavLst>
                                    </p:anim>
                                    <p:anim calcmode="lin" valueType="num">
                                      <p:cBhvr>
                                        <p:cTn id="36" dur="500" fill="hold"/>
                                        <p:tgtEl>
                                          <p:spTgt spid="11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14"/>
                                        </p:tgtEl>
                                      </p:cBhvr>
                                    </p:animEffect>
                                  </p:childTnLst>
                                </p:cTn>
                              </p:par>
                            </p:childTnLst>
                          </p:cTn>
                        </p:par>
                        <p:par>
                          <p:cTn id="39" fill="hold">
                            <p:stCondLst>
                              <p:cond delay="550"/>
                            </p:stCondLst>
                            <p:childTnLst>
                              <p:par>
                                <p:cTn id="40" presetID="2" presetClass="entr" presetSubtype="2" fill="hold" nodeType="afterEffect">
                                  <p:stCondLst>
                                    <p:cond delay="0"/>
                                  </p:stCondLst>
                                  <p:childTnLst>
                                    <p:set>
                                      <p:cBhvr>
                                        <p:cTn id="41" dur="1" fill="hold">
                                          <p:stCondLst>
                                            <p:cond delay="0"/>
                                          </p:stCondLst>
                                        </p:cTn>
                                        <p:tgtEl>
                                          <p:spTgt spid="110"/>
                                        </p:tgtEl>
                                        <p:attrNameLst>
                                          <p:attrName>style.visibility</p:attrName>
                                        </p:attrNameLst>
                                      </p:cBhvr>
                                      <p:to>
                                        <p:strVal val="visible"/>
                                      </p:to>
                                    </p:set>
                                    <p:anim calcmode="lin" valueType="num">
                                      <p:cBhvr additive="base">
                                        <p:cTn id="42" dur="500" fill="hold"/>
                                        <p:tgtEl>
                                          <p:spTgt spid="110"/>
                                        </p:tgtEl>
                                        <p:attrNameLst>
                                          <p:attrName>ppt_x</p:attrName>
                                        </p:attrNameLst>
                                      </p:cBhvr>
                                      <p:tavLst>
                                        <p:tav tm="0">
                                          <p:val>
                                            <p:strVal val="1+#ppt_w/2"/>
                                          </p:val>
                                        </p:tav>
                                        <p:tav tm="100000">
                                          <p:val>
                                            <p:strVal val="#ppt_x"/>
                                          </p:val>
                                        </p:tav>
                                      </p:tavLst>
                                    </p:anim>
                                    <p:anim calcmode="lin" valueType="num">
                                      <p:cBhvr additive="base">
                                        <p:cTn id="43" dur="500" fill="hold"/>
                                        <p:tgtEl>
                                          <p:spTgt spid="110"/>
                                        </p:tgtEl>
                                        <p:attrNameLst>
                                          <p:attrName>ppt_y</p:attrName>
                                        </p:attrNameLst>
                                      </p:cBhvr>
                                      <p:tavLst>
                                        <p:tav tm="0">
                                          <p:val>
                                            <p:strVal val="#ppt_y"/>
                                          </p:val>
                                        </p:tav>
                                        <p:tav tm="100000">
                                          <p:val>
                                            <p:strVal val="#ppt_y"/>
                                          </p:val>
                                        </p:tav>
                                      </p:tavLst>
                                    </p:anim>
                                  </p:childTnLst>
                                </p:cTn>
                              </p:par>
                            </p:childTnLst>
                          </p:cTn>
                        </p:par>
                        <p:par>
                          <p:cTn id="44" fill="hold">
                            <p:stCondLst>
                              <p:cond delay="1050"/>
                            </p:stCondLst>
                            <p:childTnLst>
                              <p:par>
                                <p:cTn id="45" presetID="2" presetClass="entr" presetSubtype="4" fill="hold" grpId="0" nodeType="afterEffect">
                                  <p:stCondLst>
                                    <p:cond delay="0"/>
                                  </p:stCondLst>
                                  <p:childTnLst>
                                    <p:set>
                                      <p:cBhvr>
                                        <p:cTn id="46" dur="1" fill="hold">
                                          <p:stCondLst>
                                            <p:cond delay="0"/>
                                          </p:stCondLst>
                                        </p:cTn>
                                        <p:tgtEl>
                                          <p:spTgt spid="117"/>
                                        </p:tgtEl>
                                        <p:attrNameLst>
                                          <p:attrName>style.visibility</p:attrName>
                                        </p:attrNameLst>
                                      </p:cBhvr>
                                      <p:to>
                                        <p:strVal val="visible"/>
                                      </p:to>
                                    </p:set>
                                    <p:anim calcmode="lin" valueType="num">
                                      <p:cBhvr additive="base">
                                        <p:cTn id="47" dur="500" fill="hold"/>
                                        <p:tgtEl>
                                          <p:spTgt spid="117"/>
                                        </p:tgtEl>
                                        <p:attrNameLst>
                                          <p:attrName>ppt_x</p:attrName>
                                        </p:attrNameLst>
                                      </p:cBhvr>
                                      <p:tavLst>
                                        <p:tav tm="0">
                                          <p:val>
                                            <p:strVal val="#ppt_x"/>
                                          </p:val>
                                        </p:tav>
                                        <p:tav tm="100000">
                                          <p:val>
                                            <p:strVal val="#ppt_x"/>
                                          </p:val>
                                        </p:tav>
                                      </p:tavLst>
                                    </p:anim>
                                    <p:anim calcmode="lin" valueType="num">
                                      <p:cBhvr additive="base">
                                        <p:cTn id="48" dur="500" fill="hold"/>
                                        <p:tgtEl>
                                          <p:spTgt spid="117"/>
                                        </p:tgtEl>
                                        <p:attrNameLst>
                                          <p:attrName>ppt_y</p:attrName>
                                        </p:attrNameLst>
                                      </p:cBhvr>
                                      <p:tavLst>
                                        <p:tav tm="0">
                                          <p:val>
                                            <p:strVal val="1+#ppt_h/2"/>
                                          </p:val>
                                        </p:tav>
                                        <p:tav tm="100000">
                                          <p:val>
                                            <p:strVal val="#ppt_y"/>
                                          </p:val>
                                        </p:tav>
                                      </p:tavLst>
                                    </p:anim>
                                  </p:childTnLst>
                                </p:cTn>
                              </p:par>
                              <p:par>
                                <p:cTn id="49" presetID="41" presetClass="entr" presetSubtype="0" fill="hold" grpId="0" nodeType="withEffect">
                                  <p:stCondLst>
                                    <p:cond delay="0"/>
                                  </p:stCondLst>
                                  <p:iterate type="lt">
                                    <p:tmPct val="10000"/>
                                  </p:iterate>
                                  <p:childTnLst>
                                    <p:set>
                                      <p:cBhvr>
                                        <p:cTn id="50" dur="1" fill="hold">
                                          <p:stCondLst>
                                            <p:cond delay="0"/>
                                          </p:stCondLst>
                                        </p:cTn>
                                        <p:tgtEl>
                                          <p:spTgt spid="118"/>
                                        </p:tgtEl>
                                        <p:attrNameLst>
                                          <p:attrName>style.visibility</p:attrName>
                                        </p:attrNameLst>
                                      </p:cBhvr>
                                      <p:to>
                                        <p:strVal val="visible"/>
                                      </p:to>
                                    </p:set>
                                    <p:anim calcmode="lin" valueType="num">
                                      <p:cBhvr>
                                        <p:cTn id="51"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18"/>
                                        </p:tgtEl>
                                        <p:attrNameLst>
                                          <p:attrName>ppt_y</p:attrName>
                                        </p:attrNameLst>
                                      </p:cBhvr>
                                      <p:tavLst>
                                        <p:tav tm="0">
                                          <p:val>
                                            <p:strVal val="#ppt_y"/>
                                          </p:val>
                                        </p:tav>
                                        <p:tav tm="100000">
                                          <p:val>
                                            <p:strVal val="#ppt_y"/>
                                          </p:val>
                                        </p:tav>
                                      </p:tavLst>
                                    </p:anim>
                                    <p:anim calcmode="lin" valueType="num">
                                      <p:cBhvr>
                                        <p:cTn id="53"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18"/>
                                        </p:tgtEl>
                                      </p:cBhvr>
                                    </p:animEffect>
                                  </p:childTnLst>
                                </p:cTn>
                              </p:par>
                            </p:childTnLst>
                          </p:cTn>
                        </p:par>
                        <p:par>
                          <p:cTn id="56" fill="hold">
                            <p:stCondLst>
                              <p:cond delay="1599"/>
                            </p:stCondLst>
                            <p:childTnLst>
                              <p:par>
                                <p:cTn id="57" presetID="2" presetClass="entr" presetSubtype="2" fill="hold" nodeType="afterEffect">
                                  <p:stCondLst>
                                    <p:cond delay="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500" fill="hold"/>
                                        <p:tgtEl>
                                          <p:spTgt spid="111"/>
                                        </p:tgtEl>
                                        <p:attrNameLst>
                                          <p:attrName>ppt_x</p:attrName>
                                        </p:attrNameLst>
                                      </p:cBhvr>
                                      <p:tavLst>
                                        <p:tav tm="0">
                                          <p:val>
                                            <p:strVal val="1+#ppt_w/2"/>
                                          </p:val>
                                        </p:tav>
                                        <p:tav tm="100000">
                                          <p:val>
                                            <p:strVal val="#ppt_x"/>
                                          </p:val>
                                        </p:tav>
                                      </p:tavLst>
                                    </p:anim>
                                    <p:anim calcmode="lin" valueType="num">
                                      <p:cBhvr additive="base">
                                        <p:cTn id="60" dur="500" fill="hold"/>
                                        <p:tgtEl>
                                          <p:spTgt spid="111"/>
                                        </p:tgtEl>
                                        <p:attrNameLst>
                                          <p:attrName>ppt_y</p:attrName>
                                        </p:attrNameLst>
                                      </p:cBhvr>
                                      <p:tavLst>
                                        <p:tav tm="0">
                                          <p:val>
                                            <p:strVal val="#ppt_y"/>
                                          </p:val>
                                        </p:tav>
                                        <p:tav tm="100000">
                                          <p:val>
                                            <p:strVal val="#ppt_y"/>
                                          </p:val>
                                        </p:tav>
                                      </p:tavLst>
                                    </p:anim>
                                  </p:childTnLst>
                                </p:cTn>
                              </p:par>
                            </p:childTnLst>
                          </p:cTn>
                        </p:par>
                        <p:par>
                          <p:cTn id="61" fill="hold">
                            <p:stCondLst>
                              <p:cond delay="2099"/>
                            </p:stCondLst>
                            <p:childTnLst>
                              <p:par>
                                <p:cTn id="62" presetID="2" presetClass="entr" presetSubtype="4" fill="hold" grpId="0" nodeType="afterEffect">
                                  <p:stCondLst>
                                    <p:cond delay="0"/>
                                  </p:stCondLst>
                                  <p:childTnLst>
                                    <p:set>
                                      <p:cBhvr>
                                        <p:cTn id="63" dur="1" fill="hold">
                                          <p:stCondLst>
                                            <p:cond delay="0"/>
                                          </p:stCondLst>
                                        </p:cTn>
                                        <p:tgtEl>
                                          <p:spTgt spid="120"/>
                                        </p:tgtEl>
                                        <p:attrNameLst>
                                          <p:attrName>style.visibility</p:attrName>
                                        </p:attrNameLst>
                                      </p:cBhvr>
                                      <p:to>
                                        <p:strVal val="visible"/>
                                      </p:to>
                                    </p:set>
                                    <p:anim calcmode="lin" valueType="num">
                                      <p:cBhvr additive="base">
                                        <p:cTn id="64" dur="500" fill="hold"/>
                                        <p:tgtEl>
                                          <p:spTgt spid="120"/>
                                        </p:tgtEl>
                                        <p:attrNameLst>
                                          <p:attrName>ppt_x</p:attrName>
                                        </p:attrNameLst>
                                      </p:cBhvr>
                                      <p:tavLst>
                                        <p:tav tm="0">
                                          <p:val>
                                            <p:strVal val="#ppt_x"/>
                                          </p:val>
                                        </p:tav>
                                        <p:tav tm="100000">
                                          <p:val>
                                            <p:strVal val="#ppt_x"/>
                                          </p:val>
                                        </p:tav>
                                      </p:tavLst>
                                    </p:anim>
                                    <p:anim calcmode="lin" valueType="num">
                                      <p:cBhvr additive="base">
                                        <p:cTn id="65" dur="500" fill="hold"/>
                                        <p:tgtEl>
                                          <p:spTgt spid="120"/>
                                        </p:tgtEl>
                                        <p:attrNameLst>
                                          <p:attrName>ppt_y</p:attrName>
                                        </p:attrNameLst>
                                      </p:cBhvr>
                                      <p:tavLst>
                                        <p:tav tm="0">
                                          <p:val>
                                            <p:strVal val="1+#ppt_h/2"/>
                                          </p:val>
                                        </p:tav>
                                        <p:tav tm="100000">
                                          <p:val>
                                            <p:strVal val="#ppt_y"/>
                                          </p:val>
                                        </p:tav>
                                      </p:tavLst>
                                    </p:anim>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121"/>
                                        </p:tgtEl>
                                        <p:attrNameLst>
                                          <p:attrName>style.visibility</p:attrName>
                                        </p:attrNameLst>
                                      </p:cBhvr>
                                      <p:to>
                                        <p:strVal val="visible"/>
                                      </p:to>
                                    </p:set>
                                    <p:anim calcmode="lin" valueType="num">
                                      <p:cBhvr>
                                        <p:cTn id="68" dur="500" fill="hold"/>
                                        <p:tgtEl>
                                          <p:spTgt spid="121"/>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21"/>
                                        </p:tgtEl>
                                        <p:attrNameLst>
                                          <p:attrName>ppt_y</p:attrName>
                                        </p:attrNameLst>
                                      </p:cBhvr>
                                      <p:tavLst>
                                        <p:tav tm="0">
                                          <p:val>
                                            <p:strVal val="#ppt_y"/>
                                          </p:val>
                                        </p:tav>
                                        <p:tav tm="100000">
                                          <p:val>
                                            <p:strVal val="#ppt_y"/>
                                          </p:val>
                                        </p:tav>
                                      </p:tavLst>
                                    </p:anim>
                                    <p:anim calcmode="lin" valueType="num">
                                      <p:cBhvr>
                                        <p:cTn id="70" dur="500" fill="hold"/>
                                        <p:tgtEl>
                                          <p:spTgt spid="121"/>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21"/>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21"/>
                                        </p:tgtEl>
                                      </p:cBhvr>
                                    </p:animEffect>
                                  </p:childTnLst>
                                </p:cTn>
                              </p:par>
                            </p:childTnLst>
                          </p:cTn>
                        </p:par>
                        <p:par>
                          <p:cTn id="73" fill="hold">
                            <p:stCondLst>
                              <p:cond delay="2649"/>
                            </p:stCondLst>
                            <p:childTnLst>
                              <p:par>
                                <p:cTn id="74" presetID="2" presetClass="entr" presetSubtype="2" fill="hold"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additive="base">
                                        <p:cTn id="76" dur="500" fill="hold"/>
                                        <p:tgtEl>
                                          <p:spTgt spid="112"/>
                                        </p:tgtEl>
                                        <p:attrNameLst>
                                          <p:attrName>ppt_x</p:attrName>
                                        </p:attrNameLst>
                                      </p:cBhvr>
                                      <p:tavLst>
                                        <p:tav tm="0">
                                          <p:val>
                                            <p:strVal val="1+#ppt_w/2"/>
                                          </p:val>
                                        </p:tav>
                                        <p:tav tm="100000">
                                          <p:val>
                                            <p:strVal val="#ppt_x"/>
                                          </p:val>
                                        </p:tav>
                                      </p:tavLst>
                                    </p:anim>
                                    <p:anim calcmode="lin" valueType="num">
                                      <p:cBhvr additive="base">
                                        <p:cTn id="77" dur="5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p:bldP spid="117" grpId="0" animBg="1"/>
      <p:bldP spid="118" grpId="0"/>
      <p:bldP spid="120" grpId="0" animBg="1"/>
      <p:bldP spid="1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54234" y="762440"/>
            <a:ext cx="4044172" cy="8673565"/>
            <a:chOff x="-66532" y="1638300"/>
            <a:chExt cx="4044172" cy="8673565"/>
          </a:xfrm>
          <a:effectLst>
            <a:outerShdw blurRad="50800" dist="38100" dir="8100000" algn="tr" rotWithShape="0">
              <a:prstClr val="black">
                <a:alpha val="40000"/>
              </a:prstClr>
            </a:outerShdw>
          </a:effectLst>
        </p:grpSpPr>
        <p:grpSp>
          <p:nvGrpSpPr>
            <p:cNvPr id="2" name="组合 1"/>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3" name="图形 642"/>
              <p:cNvGrpSpPr/>
              <p:nvPr/>
            </p:nvGrpSpPr>
            <p:grpSpPr>
              <a:xfrm>
                <a:off x="347503" y="-776074"/>
                <a:ext cx="1657350" cy="5517833"/>
                <a:chOff x="1962943" y="-453232"/>
                <a:chExt cx="1657350" cy="5517833"/>
              </a:xfrm>
            </p:grpSpPr>
            <p:sp>
              <p:nvSpPr>
                <p:cNvPr id="5" name="任意多边形: 形状 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6" name="任意多边形: 形状 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7" name="任意多边形: 形状 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 name="任意多边形: 形状 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9" name="任意多边形: 形状 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10" name="任意多边形: 形状 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11" name="任意多边形: 形状 1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grpSp>
          <p:sp>
            <p:nvSpPr>
              <p:cNvPr id="4" name="矩形 3"/>
              <p:cNvSpPr/>
              <p:nvPr/>
            </p:nvSpPr>
            <p:spPr>
              <a:xfrm flipV="1">
                <a:off x="711918" y="3179422"/>
                <a:ext cx="860382" cy="1314680"/>
              </a:xfrm>
              <a:prstGeom prst="rect">
                <a:avLst/>
              </a:prstGeom>
            </p:spPr>
            <p:txBody>
              <a:bodyPr wrap="none">
                <a:spAutoFit/>
              </a:bodyPr>
              <a:lstStyle/>
              <a:p>
                <a:r>
                  <a:rPr lang="en-US" altLang="zh-CN" sz="11500" b="1" dirty="0">
                    <a:solidFill>
                      <a:schemeClr val="bg1"/>
                    </a:solidFill>
                    <a:latin typeface="Agency FB" panose="020B0503020202020204" pitchFamily="34" charset="0"/>
                    <a:ea typeface="思源黑体 CN Bold" panose="020B0800000000000000" pitchFamily="34" charset="-122"/>
                  </a:rPr>
                  <a:t>01</a:t>
                </a:r>
                <a:endParaRPr lang="zh-CN" altLang="en-US" sz="3200" b="1" dirty="0">
                  <a:solidFill>
                    <a:schemeClr val="bg1"/>
                  </a:solidFill>
                  <a:latin typeface="Agency FB" panose="020B0503020202020204" pitchFamily="34" charset="0"/>
                  <a:ea typeface="思源黑体 CN Bold" panose="020B0800000000000000" pitchFamily="34" charset="-122"/>
                </a:endParaRPr>
              </a:p>
            </p:txBody>
          </p:sp>
        </p:grpSp>
        <p:cxnSp>
          <p:nvCxnSpPr>
            <p:cNvPr id="14" name="直接连接符 1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2951868" y="2104809"/>
              <a:ext cx="1025772" cy="2505520"/>
              <a:chOff x="2951868" y="2104809"/>
              <a:chExt cx="1025772" cy="2505520"/>
            </a:xfrm>
          </p:grpSpPr>
          <p:cxnSp>
            <p:nvCxnSpPr>
              <p:cNvPr id="26" name="直接连接符 25"/>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flipH="1">
              <a:off x="-66532" y="2061940"/>
              <a:ext cx="1025772" cy="2505520"/>
              <a:chOff x="2951868" y="2104809"/>
              <a:chExt cx="1025772" cy="2505520"/>
            </a:xfrm>
          </p:grpSpPr>
          <p:cxnSp>
            <p:nvCxnSpPr>
              <p:cNvPr id="38" name="直接连接符 3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4929333" y="2343953"/>
            <a:ext cx="1989647" cy="769441"/>
          </a:xfrm>
          <a:prstGeom prst="rect">
            <a:avLst/>
          </a:prstGeom>
        </p:spPr>
        <p:txBody>
          <a:bodyPr wrap="none">
            <a:spAutoFit/>
          </a:bodyPr>
          <a:lstStyle/>
          <a:p>
            <a:pPr lvl="0"/>
            <a:r>
              <a:rPr lang="en-US" altLang="zh-CN" sz="4400" b="1" dirty="0">
                <a:solidFill>
                  <a:schemeClr val="accent6">
                    <a:lumMod val="75000"/>
                  </a:schemeClr>
                </a:solidFill>
                <a:latin typeface="Agency FB" panose="020B0503020202020204" pitchFamily="34" charset="0"/>
                <a:ea typeface="思源黑体 CN Bold" panose="020B0800000000000000" pitchFamily="34" charset="-122"/>
              </a:rPr>
              <a:t>Part  One</a:t>
            </a:r>
            <a:endParaRPr lang="zh-CN" altLang="en-US" sz="4400" b="1" dirty="0">
              <a:solidFill>
                <a:schemeClr val="accent6">
                  <a:lumMod val="75000"/>
                </a:schemeClr>
              </a:solidFill>
              <a:latin typeface="Agency FB" panose="020B0503020202020204" pitchFamily="34" charset="0"/>
              <a:ea typeface="思源黑体 CN Bold" panose="020B0800000000000000" pitchFamily="34" charset="-122"/>
            </a:endParaRPr>
          </a:p>
        </p:txBody>
      </p:sp>
      <p:sp>
        <p:nvSpPr>
          <p:cNvPr id="58" name="文本框 57"/>
          <p:cNvSpPr txBox="1"/>
          <p:nvPr/>
        </p:nvSpPr>
        <p:spPr>
          <a:xfrm>
            <a:off x="5188032" y="3968743"/>
            <a:ext cx="1895874" cy="338554"/>
          </a:xfrm>
          <a:prstGeom prst="rect">
            <a:avLst/>
          </a:prstGeom>
          <a:noFill/>
        </p:spPr>
        <p:txBody>
          <a:bodyPr wrap="square" rtlCol="0">
            <a:spAutoFit/>
          </a:bodyPr>
          <a:lstStyle/>
          <a:p>
            <a:r>
              <a:rPr lang="zh-CN" altLang="en-US" sz="1600" dirty="0"/>
              <a:t>满足空缺职位需求</a:t>
            </a:r>
            <a:endParaRPr lang="zh-CN" altLang="en-US" sz="1600" dirty="0"/>
          </a:p>
        </p:txBody>
      </p:sp>
      <p:sp>
        <p:nvSpPr>
          <p:cNvPr id="59" name="燕尾形 2"/>
          <p:cNvSpPr/>
          <p:nvPr/>
        </p:nvSpPr>
        <p:spPr>
          <a:xfrm>
            <a:off x="4980471" y="4034239"/>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0" name="文本框 59"/>
          <p:cNvSpPr txBox="1"/>
          <p:nvPr/>
        </p:nvSpPr>
        <p:spPr>
          <a:xfrm>
            <a:off x="7959807" y="3968743"/>
            <a:ext cx="1895874" cy="338554"/>
          </a:xfrm>
          <a:prstGeom prst="rect">
            <a:avLst/>
          </a:prstGeom>
          <a:noFill/>
        </p:spPr>
        <p:txBody>
          <a:bodyPr wrap="square" rtlCol="0">
            <a:spAutoFit/>
          </a:bodyPr>
          <a:lstStyle/>
          <a:p>
            <a:r>
              <a:rPr lang="zh-CN" altLang="en-US" sz="1600" dirty="0"/>
              <a:t>公司招聘选择方式</a:t>
            </a:r>
            <a:endParaRPr lang="zh-CN" altLang="en-US" sz="1600" dirty="0"/>
          </a:p>
        </p:txBody>
      </p:sp>
      <p:sp>
        <p:nvSpPr>
          <p:cNvPr id="61" name="燕尾形 2"/>
          <p:cNvSpPr/>
          <p:nvPr/>
        </p:nvSpPr>
        <p:spPr>
          <a:xfrm>
            <a:off x="7752246" y="4034239"/>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2" name="文本框 61"/>
          <p:cNvSpPr txBox="1"/>
          <p:nvPr/>
        </p:nvSpPr>
        <p:spPr>
          <a:xfrm>
            <a:off x="5188032" y="4386420"/>
            <a:ext cx="1890829" cy="338554"/>
          </a:xfrm>
          <a:prstGeom prst="rect">
            <a:avLst/>
          </a:prstGeom>
          <a:noFill/>
        </p:spPr>
        <p:txBody>
          <a:bodyPr wrap="square" rtlCol="0">
            <a:spAutoFit/>
          </a:bodyPr>
          <a:lstStyle/>
          <a:p>
            <a:r>
              <a:rPr lang="zh-CN" altLang="en-US" sz="1600" dirty="0"/>
              <a:t>准备投递面试简历</a:t>
            </a:r>
            <a:endParaRPr lang="zh-CN" altLang="en-US" sz="1600" dirty="0"/>
          </a:p>
        </p:txBody>
      </p:sp>
      <p:sp>
        <p:nvSpPr>
          <p:cNvPr id="63" name="燕尾形 2"/>
          <p:cNvSpPr/>
          <p:nvPr/>
        </p:nvSpPr>
        <p:spPr>
          <a:xfrm>
            <a:off x="4980471" y="4451916"/>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4" name="文本框 63"/>
          <p:cNvSpPr txBox="1"/>
          <p:nvPr/>
        </p:nvSpPr>
        <p:spPr>
          <a:xfrm>
            <a:off x="7959807" y="4386420"/>
            <a:ext cx="1895874" cy="338554"/>
          </a:xfrm>
          <a:prstGeom prst="rect">
            <a:avLst/>
          </a:prstGeom>
          <a:noFill/>
        </p:spPr>
        <p:txBody>
          <a:bodyPr wrap="square" rtlCol="0">
            <a:spAutoFit/>
          </a:bodyPr>
          <a:lstStyle/>
          <a:p>
            <a:r>
              <a:rPr lang="zh-CN" altLang="en-US" sz="1600" dirty="0"/>
              <a:t>中大公司面试流程</a:t>
            </a:r>
            <a:endParaRPr lang="zh-CN" altLang="en-US" sz="1600" dirty="0"/>
          </a:p>
        </p:txBody>
      </p:sp>
      <p:sp>
        <p:nvSpPr>
          <p:cNvPr id="65" name="燕尾形 2"/>
          <p:cNvSpPr/>
          <p:nvPr/>
        </p:nvSpPr>
        <p:spPr>
          <a:xfrm>
            <a:off x="7752246" y="4451916"/>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6" name="文本框 65"/>
          <p:cNvSpPr txBox="1"/>
          <p:nvPr/>
        </p:nvSpPr>
        <p:spPr>
          <a:xfrm>
            <a:off x="5188032" y="4829837"/>
            <a:ext cx="2112654" cy="338554"/>
          </a:xfrm>
          <a:prstGeom prst="rect">
            <a:avLst/>
          </a:prstGeom>
          <a:noFill/>
        </p:spPr>
        <p:txBody>
          <a:bodyPr wrap="square" rtlCol="0">
            <a:spAutoFit/>
          </a:bodyPr>
          <a:lstStyle/>
          <a:p>
            <a:r>
              <a:rPr lang="zh-CN" altLang="en-US" sz="1600" dirty="0"/>
              <a:t>各种面试官的关注点</a:t>
            </a:r>
            <a:endParaRPr lang="zh-CN" altLang="en-US" sz="1600" dirty="0"/>
          </a:p>
        </p:txBody>
      </p:sp>
      <p:sp>
        <p:nvSpPr>
          <p:cNvPr id="67" name="燕尾形 2"/>
          <p:cNvSpPr/>
          <p:nvPr/>
        </p:nvSpPr>
        <p:spPr>
          <a:xfrm>
            <a:off x="4980471" y="4895333"/>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68" name="组合 67"/>
          <p:cNvGrpSpPr/>
          <p:nvPr/>
        </p:nvGrpSpPr>
        <p:grpSpPr>
          <a:xfrm>
            <a:off x="4728016" y="3079138"/>
            <a:ext cx="6308226" cy="670293"/>
            <a:chOff x="4728016" y="3079138"/>
            <a:chExt cx="6308226" cy="670293"/>
          </a:xfrm>
        </p:grpSpPr>
        <p:sp>
          <p:nvSpPr>
            <p:cNvPr id="44" name="矩形: 圆角 43"/>
            <p:cNvSpPr/>
            <p:nvPr/>
          </p:nvSpPr>
          <p:spPr>
            <a:xfrm>
              <a:off x="4728016" y="3079138"/>
              <a:ext cx="6308226" cy="646331"/>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4980471" y="3103100"/>
              <a:ext cx="5724644" cy="646331"/>
            </a:xfrm>
            <a:prstGeom prst="rect">
              <a:avLst/>
            </a:prstGeom>
          </p:spPr>
          <p:txBody>
            <a:bodyPr wrap="none">
              <a:spAutoFit/>
            </a:bodyPr>
            <a:lstStyle/>
            <a:p>
              <a:pPr lvl="0" algn="ctr"/>
              <a:r>
                <a:rPr lang="zh-CN" altLang="en-US" sz="3600" dirty="0">
                  <a:solidFill>
                    <a:srgbClr val="FFFFFF"/>
                  </a:solidFill>
                  <a:latin typeface="思源黑体 CN Bold" panose="020B0800000000000000" pitchFamily="34" charset="-122"/>
                  <a:ea typeface="思源黑体 CN Bold" panose="020B0800000000000000" pitchFamily="34" charset="-122"/>
                </a:rPr>
                <a:t>关于招聘，你要知道的几点</a:t>
              </a:r>
              <a:endParaRPr lang="zh-CN" altLang="en-US" sz="3600" dirty="0">
                <a:solidFill>
                  <a:srgbClr val="FFFFFF"/>
                </a:solidFill>
                <a:latin typeface="思源黑体 CN Bold" panose="020B0800000000000000" pitchFamily="34" charset="-122"/>
                <a:ea typeface="思源黑体 CN Bold" panose="020B08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900" decel="100000" fill="hold"/>
                                        <p:tgtEl>
                                          <p:spTgt spid="4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p:cTn id="14" dur="1000" fill="hold"/>
                                        <p:tgtEl>
                                          <p:spTgt spid="68"/>
                                        </p:tgtEl>
                                        <p:attrNameLst>
                                          <p:attrName>ppt_w</p:attrName>
                                        </p:attrNameLst>
                                      </p:cBhvr>
                                      <p:tavLst>
                                        <p:tav tm="0">
                                          <p:val>
                                            <p:fltVal val="0"/>
                                          </p:val>
                                        </p:tav>
                                        <p:tav tm="100000">
                                          <p:val>
                                            <p:strVal val="#ppt_w"/>
                                          </p:val>
                                        </p:tav>
                                      </p:tavLst>
                                    </p:anim>
                                    <p:anim calcmode="lin" valueType="num">
                                      <p:cBhvr>
                                        <p:cTn id="15" dur="1000" fill="hold"/>
                                        <p:tgtEl>
                                          <p:spTgt spid="68"/>
                                        </p:tgtEl>
                                        <p:attrNameLst>
                                          <p:attrName>ppt_h</p:attrName>
                                        </p:attrNameLst>
                                      </p:cBhvr>
                                      <p:tavLst>
                                        <p:tav tm="0">
                                          <p:val>
                                            <p:fltVal val="0"/>
                                          </p:val>
                                        </p:tav>
                                        <p:tav tm="100000">
                                          <p:val>
                                            <p:strVal val="#ppt_h"/>
                                          </p:val>
                                        </p:tav>
                                      </p:tavLst>
                                    </p:anim>
                                    <p:anim calcmode="lin" valueType="num">
                                      <p:cBhvr>
                                        <p:cTn id="16" dur="1000" fill="hold"/>
                                        <p:tgtEl>
                                          <p:spTgt spid="68"/>
                                        </p:tgtEl>
                                        <p:attrNameLst>
                                          <p:attrName>style.rotation</p:attrName>
                                        </p:attrNameLst>
                                      </p:cBhvr>
                                      <p:tavLst>
                                        <p:tav tm="0">
                                          <p:val>
                                            <p:fltVal val="90"/>
                                          </p:val>
                                        </p:tav>
                                        <p:tav tm="100000">
                                          <p:val>
                                            <p:fltVal val="0"/>
                                          </p:val>
                                        </p:tav>
                                      </p:tavLst>
                                    </p:anim>
                                    <p:animEffect transition="in" filter="fade">
                                      <p:cBhvr>
                                        <p:cTn id="17" dur="1000"/>
                                        <p:tgtEl>
                                          <p:spTgt spid="68"/>
                                        </p:tgtEl>
                                      </p:cBhvr>
                                    </p:animEffect>
                                  </p:childTnLst>
                                </p:cTn>
                              </p:par>
                            </p:childTnLst>
                          </p:cTn>
                        </p:par>
                        <p:par>
                          <p:cTn id="18" fill="hold">
                            <p:stCondLst>
                              <p:cond delay="2000"/>
                            </p:stCondLst>
                            <p:childTnLst>
                              <p:par>
                                <p:cTn id="19" presetID="42" presetClass="entr" presetSubtype="0" fill="hold" grpId="0" nodeType="afterEffect">
                                  <p:stCondLst>
                                    <p:cond delay="0"/>
                                  </p:stCondLst>
                                  <p:iterate type="lt">
                                    <p:tmPct val="10000"/>
                                  </p:iterate>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anim calcmode="lin" valueType="num">
                                      <p:cBhvr>
                                        <p:cTn id="22" dur="500" fill="hold"/>
                                        <p:tgtEl>
                                          <p:spTgt spid="45"/>
                                        </p:tgtEl>
                                        <p:attrNameLst>
                                          <p:attrName>ppt_x</p:attrName>
                                        </p:attrNameLst>
                                      </p:cBhvr>
                                      <p:tavLst>
                                        <p:tav tm="0">
                                          <p:val>
                                            <p:strVal val="#ppt_x"/>
                                          </p:val>
                                        </p:tav>
                                        <p:tav tm="100000">
                                          <p:val>
                                            <p:strVal val="#ppt_x"/>
                                          </p:val>
                                        </p:tav>
                                      </p:tavLst>
                                    </p:anim>
                                    <p:anim calcmode="lin" valueType="num">
                                      <p:cBhvr>
                                        <p:cTn id="23" dur="500" fill="hold"/>
                                        <p:tgtEl>
                                          <p:spTgt spid="45"/>
                                        </p:tgtEl>
                                        <p:attrNameLst>
                                          <p:attrName>ppt_y</p:attrName>
                                        </p:attrNameLst>
                                      </p:cBhvr>
                                      <p:tavLst>
                                        <p:tav tm="0">
                                          <p:val>
                                            <p:strVal val="#ppt_y+.1"/>
                                          </p:val>
                                        </p:tav>
                                        <p:tav tm="100000">
                                          <p:val>
                                            <p:strVal val="#ppt_y"/>
                                          </p:val>
                                        </p:tav>
                                      </p:tavLst>
                                    </p:anim>
                                  </p:childTnLst>
                                </p:cTn>
                              </p:par>
                            </p:childTnLst>
                          </p:cTn>
                        </p:par>
                        <p:par>
                          <p:cTn id="24" fill="hold">
                            <p:stCondLst>
                              <p:cond delay="1899"/>
                            </p:stCondLst>
                            <p:childTnLst>
                              <p:par>
                                <p:cTn id="25" presetID="2" presetClass="entr" presetSubtype="4"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250" fill="hold"/>
                                        <p:tgtEl>
                                          <p:spTgt spid="59"/>
                                        </p:tgtEl>
                                        <p:attrNameLst>
                                          <p:attrName>ppt_x</p:attrName>
                                        </p:attrNameLst>
                                      </p:cBhvr>
                                      <p:tavLst>
                                        <p:tav tm="0">
                                          <p:val>
                                            <p:strVal val="#ppt_x"/>
                                          </p:val>
                                        </p:tav>
                                        <p:tav tm="100000">
                                          <p:val>
                                            <p:strVal val="#ppt_x"/>
                                          </p:val>
                                        </p:tav>
                                      </p:tavLst>
                                    </p:anim>
                                    <p:anim calcmode="lin" valueType="num">
                                      <p:cBhvr additive="base">
                                        <p:cTn id="28" dur="250" fill="hold"/>
                                        <p:tgtEl>
                                          <p:spTgt spid="59"/>
                                        </p:tgtEl>
                                        <p:attrNameLst>
                                          <p:attrName>ppt_y</p:attrName>
                                        </p:attrNameLst>
                                      </p:cBhvr>
                                      <p:tavLst>
                                        <p:tav tm="0">
                                          <p:val>
                                            <p:strVal val="1+#ppt_h/2"/>
                                          </p:val>
                                        </p:tav>
                                        <p:tav tm="100000">
                                          <p:val>
                                            <p:strVal val="#ppt_y"/>
                                          </p:val>
                                        </p:tav>
                                      </p:tavLst>
                                    </p:anim>
                                  </p:childTnLst>
                                </p:cTn>
                              </p:par>
                            </p:childTnLst>
                          </p:cTn>
                        </p:par>
                        <p:par>
                          <p:cTn id="29" fill="hold">
                            <p:stCondLst>
                              <p:cond delay="2399"/>
                            </p:stCondLst>
                            <p:childTnLst>
                              <p:par>
                                <p:cTn id="30" presetID="2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2899"/>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250" fill="hold"/>
                                        <p:tgtEl>
                                          <p:spTgt spid="61"/>
                                        </p:tgtEl>
                                        <p:attrNameLst>
                                          <p:attrName>ppt_x</p:attrName>
                                        </p:attrNameLst>
                                      </p:cBhvr>
                                      <p:tavLst>
                                        <p:tav tm="0">
                                          <p:val>
                                            <p:strVal val="#ppt_x"/>
                                          </p:val>
                                        </p:tav>
                                        <p:tav tm="100000">
                                          <p:val>
                                            <p:strVal val="#ppt_x"/>
                                          </p:val>
                                        </p:tav>
                                      </p:tavLst>
                                    </p:anim>
                                    <p:anim calcmode="lin" valueType="num">
                                      <p:cBhvr additive="base">
                                        <p:cTn id="37" dur="250" fill="hold"/>
                                        <p:tgtEl>
                                          <p:spTgt spid="61"/>
                                        </p:tgtEl>
                                        <p:attrNameLst>
                                          <p:attrName>ppt_y</p:attrName>
                                        </p:attrNameLst>
                                      </p:cBhvr>
                                      <p:tavLst>
                                        <p:tav tm="0">
                                          <p:val>
                                            <p:strVal val="1+#ppt_h/2"/>
                                          </p:val>
                                        </p:tav>
                                        <p:tav tm="100000">
                                          <p:val>
                                            <p:strVal val="#ppt_y"/>
                                          </p:val>
                                        </p:tav>
                                      </p:tavLst>
                                    </p:anim>
                                  </p:childTnLst>
                                </p:cTn>
                              </p:par>
                            </p:childTnLst>
                          </p:cTn>
                        </p:par>
                        <p:par>
                          <p:cTn id="38" fill="hold">
                            <p:stCondLst>
                              <p:cond delay="3399"/>
                            </p:stCondLst>
                            <p:childTnLst>
                              <p:par>
                                <p:cTn id="39" presetID="2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899"/>
                            </p:stCondLst>
                            <p:childTnLst>
                              <p:par>
                                <p:cTn id="43" presetID="2" presetClass="entr" presetSubtype="4"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additive="base">
                                        <p:cTn id="45" dur="250" fill="hold"/>
                                        <p:tgtEl>
                                          <p:spTgt spid="63"/>
                                        </p:tgtEl>
                                        <p:attrNameLst>
                                          <p:attrName>ppt_x</p:attrName>
                                        </p:attrNameLst>
                                      </p:cBhvr>
                                      <p:tavLst>
                                        <p:tav tm="0">
                                          <p:val>
                                            <p:strVal val="#ppt_x"/>
                                          </p:val>
                                        </p:tav>
                                        <p:tav tm="100000">
                                          <p:val>
                                            <p:strVal val="#ppt_x"/>
                                          </p:val>
                                        </p:tav>
                                      </p:tavLst>
                                    </p:anim>
                                    <p:anim calcmode="lin" valueType="num">
                                      <p:cBhvr additive="base">
                                        <p:cTn id="46" dur="250" fill="hold"/>
                                        <p:tgtEl>
                                          <p:spTgt spid="63"/>
                                        </p:tgtEl>
                                        <p:attrNameLst>
                                          <p:attrName>ppt_y</p:attrName>
                                        </p:attrNameLst>
                                      </p:cBhvr>
                                      <p:tavLst>
                                        <p:tav tm="0">
                                          <p:val>
                                            <p:strVal val="1+#ppt_h/2"/>
                                          </p:val>
                                        </p:tav>
                                        <p:tav tm="100000">
                                          <p:val>
                                            <p:strVal val="#ppt_y"/>
                                          </p:val>
                                        </p:tav>
                                      </p:tavLst>
                                    </p:anim>
                                  </p:childTnLst>
                                </p:cTn>
                              </p:par>
                            </p:childTnLst>
                          </p:cTn>
                        </p:par>
                        <p:par>
                          <p:cTn id="47" fill="hold">
                            <p:stCondLst>
                              <p:cond delay="4399"/>
                            </p:stCondLst>
                            <p:childTnLst>
                              <p:par>
                                <p:cTn id="48" presetID="2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wipe(left)">
                                      <p:cBhvr>
                                        <p:cTn id="50" dur="500"/>
                                        <p:tgtEl>
                                          <p:spTgt spid="62"/>
                                        </p:tgtEl>
                                      </p:cBhvr>
                                    </p:animEffect>
                                  </p:childTnLst>
                                </p:cTn>
                              </p:par>
                            </p:childTnLst>
                          </p:cTn>
                        </p:par>
                        <p:par>
                          <p:cTn id="51" fill="hold">
                            <p:stCondLst>
                              <p:cond delay="4899"/>
                            </p:stCondLst>
                            <p:childTnLst>
                              <p:par>
                                <p:cTn id="52" presetID="2" presetClass="entr" presetSubtype="4"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250" fill="hold"/>
                                        <p:tgtEl>
                                          <p:spTgt spid="65"/>
                                        </p:tgtEl>
                                        <p:attrNameLst>
                                          <p:attrName>ppt_x</p:attrName>
                                        </p:attrNameLst>
                                      </p:cBhvr>
                                      <p:tavLst>
                                        <p:tav tm="0">
                                          <p:val>
                                            <p:strVal val="#ppt_x"/>
                                          </p:val>
                                        </p:tav>
                                        <p:tav tm="100000">
                                          <p:val>
                                            <p:strVal val="#ppt_x"/>
                                          </p:val>
                                        </p:tav>
                                      </p:tavLst>
                                    </p:anim>
                                    <p:anim calcmode="lin" valueType="num">
                                      <p:cBhvr additive="base">
                                        <p:cTn id="55" dur="250" fill="hold"/>
                                        <p:tgtEl>
                                          <p:spTgt spid="65"/>
                                        </p:tgtEl>
                                        <p:attrNameLst>
                                          <p:attrName>ppt_y</p:attrName>
                                        </p:attrNameLst>
                                      </p:cBhvr>
                                      <p:tavLst>
                                        <p:tav tm="0">
                                          <p:val>
                                            <p:strVal val="1+#ppt_h/2"/>
                                          </p:val>
                                        </p:tav>
                                        <p:tav tm="100000">
                                          <p:val>
                                            <p:strVal val="#ppt_y"/>
                                          </p:val>
                                        </p:tav>
                                      </p:tavLst>
                                    </p:anim>
                                  </p:childTnLst>
                                </p:cTn>
                              </p:par>
                            </p:childTnLst>
                          </p:cTn>
                        </p:par>
                        <p:par>
                          <p:cTn id="56" fill="hold">
                            <p:stCondLst>
                              <p:cond delay="5399"/>
                            </p:stCondLst>
                            <p:childTnLst>
                              <p:par>
                                <p:cTn id="57" presetID="2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childTnLst>
                          </p:cTn>
                        </p:par>
                        <p:par>
                          <p:cTn id="60" fill="hold">
                            <p:stCondLst>
                              <p:cond delay="5899"/>
                            </p:stCondLst>
                            <p:childTnLst>
                              <p:par>
                                <p:cTn id="61" presetID="2" presetClass="entr" presetSubtype="4"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250" fill="hold"/>
                                        <p:tgtEl>
                                          <p:spTgt spid="67"/>
                                        </p:tgtEl>
                                        <p:attrNameLst>
                                          <p:attrName>ppt_x</p:attrName>
                                        </p:attrNameLst>
                                      </p:cBhvr>
                                      <p:tavLst>
                                        <p:tav tm="0">
                                          <p:val>
                                            <p:strVal val="#ppt_x"/>
                                          </p:val>
                                        </p:tav>
                                        <p:tav tm="100000">
                                          <p:val>
                                            <p:strVal val="#ppt_x"/>
                                          </p:val>
                                        </p:tav>
                                      </p:tavLst>
                                    </p:anim>
                                    <p:anim calcmode="lin" valueType="num">
                                      <p:cBhvr additive="base">
                                        <p:cTn id="64" dur="250" fill="hold"/>
                                        <p:tgtEl>
                                          <p:spTgt spid="67"/>
                                        </p:tgtEl>
                                        <p:attrNameLst>
                                          <p:attrName>ppt_y</p:attrName>
                                        </p:attrNameLst>
                                      </p:cBhvr>
                                      <p:tavLst>
                                        <p:tav tm="0">
                                          <p:val>
                                            <p:strVal val="1+#ppt_h/2"/>
                                          </p:val>
                                        </p:tav>
                                        <p:tav tm="100000">
                                          <p:val>
                                            <p:strVal val="#ppt_y"/>
                                          </p:val>
                                        </p:tav>
                                      </p:tavLst>
                                    </p:anim>
                                  </p:childTnLst>
                                </p:cTn>
                              </p:par>
                            </p:childTnLst>
                          </p:cTn>
                        </p:par>
                        <p:par>
                          <p:cTn id="65" fill="hold">
                            <p:stCondLst>
                              <p:cond delay="6399"/>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8" grpId="0"/>
      <p:bldP spid="59" grpId="0" animBg="1"/>
      <p:bldP spid="60" grpId="0"/>
      <p:bldP spid="61" grpId="0" animBg="1"/>
      <p:bldP spid="62" grpId="0"/>
      <p:bldP spid="63" grpId="0" animBg="1"/>
      <p:bldP spid="64" grpId="0"/>
      <p:bldP spid="65" grpId="0" animBg="1"/>
      <p:bldP spid="66" grpId="0"/>
      <p:bldP spid="6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sp>
        <p:nvSpPr>
          <p:cNvPr id="24" name="矩形 23"/>
          <p:cNvSpPr/>
          <p:nvPr/>
        </p:nvSpPr>
        <p:spPr>
          <a:xfrm>
            <a:off x="1340524" y="2970940"/>
            <a:ext cx="4469726" cy="1162691"/>
          </a:xfrm>
          <a:prstGeom prst="rect">
            <a:avLst/>
          </a:prstGeom>
        </p:spPr>
        <p:txBody>
          <a:bodyPr wrap="square">
            <a:spAutoFit/>
          </a:bodyPr>
          <a:lstStyle/>
          <a:p>
            <a:pPr algn="just">
              <a:lnSpc>
                <a:spcPct val="150000"/>
              </a:lnSpc>
            </a:pPr>
            <a:r>
              <a:rPr lang="zh-CN" altLang="en-US" sz="1600" dirty="0"/>
              <a:t>通俗来说，公司在某个职位出现空缺，需要类似的人才，便会发布求职信息，而你恰巧需要这份工作，而你也基本满足或者完全满足他们的要求。</a:t>
            </a:r>
            <a:endParaRPr lang="zh-CN" altLang="en-US" sz="1600" dirty="0"/>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6" name="燕尾形 2"/>
          <p:cNvSpPr/>
          <p:nvPr/>
        </p:nvSpPr>
        <p:spPr>
          <a:xfrm>
            <a:off x="1448316" y="4381096"/>
            <a:ext cx="223008" cy="223008"/>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7" name="文本框 46"/>
          <p:cNvSpPr txBox="1"/>
          <p:nvPr/>
        </p:nvSpPr>
        <p:spPr>
          <a:xfrm>
            <a:off x="1340524" y="2334160"/>
            <a:ext cx="3262111" cy="523220"/>
          </a:xfrm>
          <a:prstGeom prst="rect">
            <a:avLst/>
          </a:prstGeom>
          <a:noFill/>
        </p:spPr>
        <p:txBody>
          <a:bodyPr wrap="square" rtlCol="0">
            <a:spAutoFit/>
          </a:bodyPr>
          <a:lstStyle/>
          <a:p>
            <a:r>
              <a:rPr lang="zh-CN" altLang="en-US" sz="2800" b="1" dirty="0">
                <a:solidFill>
                  <a:schemeClr val="accent6">
                    <a:lumMod val="75000"/>
                  </a:schemeClr>
                </a:solidFill>
              </a:rPr>
              <a:t>满足空缺职位需求</a:t>
            </a:r>
            <a:endParaRPr lang="zh-CN" altLang="en-US" sz="2800" b="1" dirty="0">
              <a:solidFill>
                <a:schemeClr val="accent6">
                  <a:lumMod val="75000"/>
                </a:schemeClr>
              </a:solidFill>
            </a:endParaRPr>
          </a:p>
        </p:txBody>
      </p:sp>
      <p:sp>
        <p:nvSpPr>
          <p:cNvPr id="48" name="文本框 47"/>
          <p:cNvSpPr txBox="1"/>
          <p:nvPr/>
        </p:nvSpPr>
        <p:spPr>
          <a:xfrm>
            <a:off x="1340524" y="1634735"/>
            <a:ext cx="2536395" cy="707886"/>
          </a:xfrm>
          <a:prstGeom prst="rect">
            <a:avLst/>
          </a:prstGeom>
          <a:noFill/>
        </p:spPr>
        <p:txBody>
          <a:bodyPr wrap="square" rtlCol="0">
            <a:spAutoFit/>
          </a:bodyPr>
          <a:lstStyle/>
          <a:p>
            <a:r>
              <a:rPr lang="zh-CN" altLang="en-US" sz="4000" b="1" dirty="0">
                <a:solidFill>
                  <a:schemeClr val="accent6">
                    <a:lumMod val="75000"/>
                  </a:schemeClr>
                </a:solidFill>
              </a:rPr>
              <a:t>第 </a:t>
            </a:r>
            <a:r>
              <a:rPr lang="zh-CN" altLang="en-US" sz="4000" b="1" dirty="0">
                <a:solidFill>
                  <a:schemeClr val="accent1"/>
                </a:solidFill>
              </a:rPr>
              <a:t>① </a:t>
            </a:r>
            <a:r>
              <a:rPr lang="zh-CN" altLang="en-US" sz="4000" b="1" dirty="0">
                <a:solidFill>
                  <a:schemeClr val="accent6">
                    <a:lumMod val="75000"/>
                  </a:schemeClr>
                </a:solidFill>
              </a:rPr>
              <a:t>点</a:t>
            </a:r>
            <a:endParaRPr lang="zh-CN" altLang="en-US" sz="4000" b="1" dirty="0">
              <a:solidFill>
                <a:schemeClr val="accent6">
                  <a:lumMod val="75000"/>
                </a:schemeClr>
              </a:solidFill>
            </a:endParaRPr>
          </a:p>
        </p:txBody>
      </p:sp>
      <p:sp>
        <p:nvSpPr>
          <p:cNvPr id="49" name="矩形 48"/>
          <p:cNvSpPr/>
          <p:nvPr/>
        </p:nvSpPr>
        <p:spPr>
          <a:xfrm>
            <a:off x="1441112" y="4794013"/>
            <a:ext cx="1107996" cy="369332"/>
          </a:xfrm>
          <a:prstGeom prst="rect">
            <a:avLst/>
          </a:prstGeom>
        </p:spPr>
        <p:txBody>
          <a:bodyPr wrap="none">
            <a:spAutoFit/>
          </a:bodyPr>
          <a:lstStyle/>
          <a:p>
            <a:r>
              <a:rPr lang="zh-CN" altLang="en-US" dirty="0"/>
              <a:t>出现空缺</a:t>
            </a:r>
            <a:endParaRPr lang="zh-CN" altLang="en-US" dirty="0"/>
          </a:p>
        </p:txBody>
      </p:sp>
      <p:sp>
        <p:nvSpPr>
          <p:cNvPr id="50" name="矩形 49"/>
          <p:cNvSpPr/>
          <p:nvPr/>
        </p:nvSpPr>
        <p:spPr>
          <a:xfrm>
            <a:off x="2662211" y="4794013"/>
            <a:ext cx="1107996" cy="369332"/>
          </a:xfrm>
          <a:prstGeom prst="rect">
            <a:avLst/>
          </a:prstGeom>
        </p:spPr>
        <p:txBody>
          <a:bodyPr wrap="none">
            <a:spAutoFit/>
          </a:bodyPr>
          <a:lstStyle/>
          <a:p>
            <a:r>
              <a:rPr lang="zh-CN" altLang="en-US" dirty="0"/>
              <a:t>需要人才</a:t>
            </a:r>
            <a:endParaRPr lang="zh-CN" altLang="en-US" dirty="0"/>
          </a:p>
        </p:txBody>
      </p:sp>
      <p:sp>
        <p:nvSpPr>
          <p:cNvPr id="51" name="矩形 50"/>
          <p:cNvSpPr/>
          <p:nvPr/>
        </p:nvSpPr>
        <p:spPr>
          <a:xfrm>
            <a:off x="3817050" y="4794013"/>
            <a:ext cx="1569660" cy="369332"/>
          </a:xfrm>
          <a:prstGeom prst="rect">
            <a:avLst/>
          </a:prstGeom>
        </p:spPr>
        <p:txBody>
          <a:bodyPr wrap="none">
            <a:spAutoFit/>
          </a:bodyPr>
          <a:lstStyle/>
          <a:p>
            <a:r>
              <a:rPr lang="zh-CN" altLang="en-US" dirty="0"/>
              <a:t>发布求职信息</a:t>
            </a:r>
            <a:endParaRPr lang="zh-CN" altLang="en-US" dirty="0"/>
          </a:p>
        </p:txBody>
      </p:sp>
      <p:sp>
        <p:nvSpPr>
          <p:cNvPr id="52" name="矩形 51"/>
          <p:cNvSpPr/>
          <p:nvPr/>
        </p:nvSpPr>
        <p:spPr>
          <a:xfrm>
            <a:off x="1448316" y="5803301"/>
            <a:ext cx="1107996" cy="369332"/>
          </a:xfrm>
          <a:prstGeom prst="rect">
            <a:avLst/>
          </a:prstGeom>
        </p:spPr>
        <p:txBody>
          <a:bodyPr wrap="none">
            <a:spAutoFit/>
          </a:bodyPr>
          <a:lstStyle/>
          <a:p>
            <a:r>
              <a:rPr lang="zh-CN" altLang="en-US" dirty="0"/>
              <a:t>需要工作</a:t>
            </a:r>
            <a:endParaRPr lang="zh-CN" altLang="en-US" dirty="0"/>
          </a:p>
        </p:txBody>
      </p:sp>
      <p:sp>
        <p:nvSpPr>
          <p:cNvPr id="53" name="矩形 52"/>
          <p:cNvSpPr/>
          <p:nvPr/>
        </p:nvSpPr>
        <p:spPr>
          <a:xfrm>
            <a:off x="2958107" y="5803301"/>
            <a:ext cx="1107996" cy="369332"/>
          </a:xfrm>
          <a:prstGeom prst="rect">
            <a:avLst/>
          </a:prstGeom>
        </p:spPr>
        <p:txBody>
          <a:bodyPr wrap="none">
            <a:spAutoFit/>
          </a:bodyPr>
          <a:lstStyle/>
          <a:p>
            <a:r>
              <a:rPr lang="zh-CN" altLang="en-US" dirty="0"/>
              <a:t>满足要求</a:t>
            </a:r>
            <a:endParaRPr lang="zh-CN" altLang="en-US" dirty="0"/>
          </a:p>
        </p:txBody>
      </p:sp>
      <p:sp>
        <p:nvSpPr>
          <p:cNvPr id="54" name="文本框 53"/>
          <p:cNvSpPr txBox="1"/>
          <p:nvPr/>
        </p:nvSpPr>
        <p:spPr>
          <a:xfrm>
            <a:off x="1671324" y="4269375"/>
            <a:ext cx="1107996" cy="461665"/>
          </a:xfrm>
          <a:prstGeom prst="rect">
            <a:avLst/>
          </a:prstGeom>
          <a:noFill/>
        </p:spPr>
        <p:txBody>
          <a:bodyPr wrap="square" rtlCol="0">
            <a:spAutoFit/>
          </a:bodyPr>
          <a:lstStyle/>
          <a:p>
            <a:r>
              <a:rPr lang="zh-CN" altLang="en-US" sz="2400" dirty="0">
                <a:solidFill>
                  <a:schemeClr val="accent1"/>
                </a:solidFill>
                <a:latin typeface="思源黑体 CN Bold" panose="020B0800000000000000" pitchFamily="34" charset="-122"/>
                <a:ea typeface="思源黑体 CN Bold" panose="020B0800000000000000" pitchFamily="34" charset="-122"/>
              </a:rPr>
              <a:t>公司</a:t>
            </a:r>
            <a:endParaRPr lang="zh-CN" altLang="en-US" sz="2400" dirty="0">
              <a:solidFill>
                <a:schemeClr val="accent1"/>
              </a:solidFill>
              <a:latin typeface="思源黑体 CN Bold" panose="020B0800000000000000" pitchFamily="34" charset="-122"/>
              <a:ea typeface="思源黑体 CN Bold" panose="020B0800000000000000" pitchFamily="34" charset="-122"/>
            </a:endParaRPr>
          </a:p>
        </p:txBody>
      </p:sp>
      <p:sp>
        <p:nvSpPr>
          <p:cNvPr id="55" name="燕尾形 2"/>
          <p:cNvSpPr/>
          <p:nvPr/>
        </p:nvSpPr>
        <p:spPr>
          <a:xfrm>
            <a:off x="1480969" y="5402003"/>
            <a:ext cx="223008" cy="223008"/>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56" name="文本框 55"/>
          <p:cNvSpPr txBox="1"/>
          <p:nvPr/>
        </p:nvSpPr>
        <p:spPr>
          <a:xfrm>
            <a:off x="1671324" y="5282674"/>
            <a:ext cx="1107996" cy="461665"/>
          </a:xfrm>
          <a:prstGeom prst="rect">
            <a:avLst/>
          </a:prstGeom>
          <a:noFill/>
        </p:spPr>
        <p:txBody>
          <a:bodyPr wrap="square" rtlCol="0">
            <a:spAutoFit/>
          </a:bodyPr>
          <a:lstStyle/>
          <a:p>
            <a:r>
              <a:rPr lang="zh-CN" altLang="en-US" sz="2400" dirty="0">
                <a:solidFill>
                  <a:schemeClr val="accent1"/>
                </a:solidFill>
                <a:latin typeface="思源黑体 CN Bold" panose="020B0800000000000000" pitchFamily="34" charset="-122"/>
                <a:ea typeface="思源黑体 CN Bold" panose="020B0800000000000000" pitchFamily="34" charset="-122"/>
              </a:rPr>
              <a:t>个人</a:t>
            </a:r>
            <a:endParaRPr lang="zh-CN" altLang="en-US" sz="2400" dirty="0">
              <a:solidFill>
                <a:schemeClr val="accent1"/>
              </a:solidFill>
              <a:latin typeface="思源黑体 CN Bold" panose="020B0800000000000000" pitchFamily="34" charset="-122"/>
              <a:ea typeface="思源黑体 CN Bold" panose="020B0800000000000000" pitchFamily="34" charset="-122"/>
            </a:endParaRPr>
          </a:p>
        </p:txBody>
      </p:sp>
      <p:cxnSp>
        <p:nvCxnSpPr>
          <p:cNvPr id="58" name="直接连接符 57"/>
          <p:cNvCxnSpPr/>
          <p:nvPr/>
        </p:nvCxnSpPr>
        <p:spPr>
          <a:xfrm>
            <a:off x="1480969" y="2913867"/>
            <a:ext cx="7443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1441112" y="4758754"/>
            <a:ext cx="3945598" cy="40459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480969" y="5764540"/>
            <a:ext cx="2737833" cy="40459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Picture 2"/>
          <p:cNvPicPr>
            <a:picLocks noChangeAspect="1"/>
          </p:cNvPicPr>
          <p:nvPr/>
        </p:nvPicPr>
        <p:blipFill>
          <a:blip r:embed="rId1"/>
          <a:srcRect t="17125" b="8482"/>
          <a:stretch>
            <a:fillRect/>
          </a:stretch>
        </p:blipFill>
        <p:spPr>
          <a:xfrm>
            <a:off x="7517742" y="1473227"/>
            <a:ext cx="3487962" cy="1611253"/>
          </a:xfrm>
          <a:prstGeom prst="rect">
            <a:avLst/>
          </a:prstGeom>
          <a:noFill/>
          <a:ln w="9525">
            <a:noFill/>
          </a:ln>
        </p:spPr>
      </p:pic>
      <p:pic>
        <p:nvPicPr>
          <p:cNvPr id="66" name="图片 65"/>
          <p:cNvPicPr>
            <a:picLocks noChangeAspect="1"/>
          </p:cNvPicPr>
          <p:nvPr/>
        </p:nvPicPr>
        <p:blipFill>
          <a:blip r:embed="rId2"/>
          <a:srcRect r="10986"/>
          <a:stretch>
            <a:fillRect/>
          </a:stretch>
        </p:blipFill>
        <p:spPr>
          <a:xfrm>
            <a:off x="6936648" y="3170503"/>
            <a:ext cx="3510843" cy="1606514"/>
          </a:xfrm>
          <a:prstGeom prst="rect">
            <a:avLst/>
          </a:prstGeom>
          <a:noFill/>
          <a:ln w="9525">
            <a:noFill/>
          </a:ln>
        </p:spPr>
      </p:pic>
      <p:pic>
        <p:nvPicPr>
          <p:cNvPr id="67" name="Picture 6"/>
          <p:cNvPicPr>
            <a:picLocks noChangeAspect="1"/>
          </p:cNvPicPr>
          <p:nvPr/>
        </p:nvPicPr>
        <p:blipFill>
          <a:blip r:embed="rId3"/>
          <a:srcRect t="13115"/>
          <a:stretch>
            <a:fillRect/>
          </a:stretch>
        </p:blipFill>
        <p:spPr>
          <a:xfrm>
            <a:off x="7517742" y="4864882"/>
            <a:ext cx="3487962" cy="1606514"/>
          </a:xfrm>
          <a:prstGeom prst="rect">
            <a:avLst/>
          </a:prstGeom>
          <a:noFill/>
          <a:ln w="9525">
            <a:noFill/>
          </a:ln>
        </p:spPr>
      </p:pic>
      <p:grpSp>
        <p:nvGrpSpPr>
          <p:cNvPr id="23" name="组合 22"/>
          <p:cNvGrpSpPr/>
          <p:nvPr/>
        </p:nvGrpSpPr>
        <p:grpSpPr>
          <a:xfrm>
            <a:off x="6934268" y="1473227"/>
            <a:ext cx="587668" cy="1606511"/>
            <a:chOff x="6934268" y="1473227"/>
            <a:chExt cx="587668" cy="1606511"/>
          </a:xfrm>
        </p:grpSpPr>
        <p:sp>
          <p:nvSpPr>
            <p:cNvPr id="68" name="矩形 67"/>
            <p:cNvSpPr/>
            <p:nvPr/>
          </p:nvSpPr>
          <p:spPr>
            <a:xfrm>
              <a:off x="6934268" y="1473227"/>
              <a:ext cx="587668" cy="160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6988152" y="2091816"/>
              <a:ext cx="470373" cy="369332"/>
              <a:chOff x="6988152" y="2065683"/>
              <a:chExt cx="470373" cy="369332"/>
            </a:xfrm>
          </p:grpSpPr>
          <p:sp>
            <p:nvSpPr>
              <p:cNvPr id="71" name="椭圆 70"/>
              <p:cNvSpPr/>
              <p:nvPr/>
            </p:nvSpPr>
            <p:spPr>
              <a:xfrm>
                <a:off x="7030048" y="2070977"/>
                <a:ext cx="364038" cy="36403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6988152" y="2065683"/>
                <a:ext cx="470373" cy="369332"/>
              </a:xfrm>
              <a:prstGeom prst="rect">
                <a:avLst/>
              </a:prstGeom>
              <a:noFill/>
            </p:spPr>
            <p:txBody>
              <a:bodyPr wrap="square" rtlCol="0">
                <a:spAutoFit/>
              </a:bodyPr>
              <a:lstStyle/>
              <a:p>
                <a:pPr algn="ctr"/>
                <a:r>
                  <a:rPr lang="en-US" altLang="zh-CN" dirty="0">
                    <a:solidFill>
                      <a:schemeClr val="bg1"/>
                    </a:solidFill>
                  </a:rPr>
                  <a:t>01</a:t>
                </a:r>
                <a:endParaRPr lang="zh-CN" altLang="en-US" dirty="0">
                  <a:solidFill>
                    <a:schemeClr val="bg1"/>
                  </a:solidFill>
                </a:endParaRPr>
              </a:p>
            </p:txBody>
          </p:sp>
        </p:grpSp>
      </p:grpSp>
      <p:grpSp>
        <p:nvGrpSpPr>
          <p:cNvPr id="26" name="组合 25"/>
          <p:cNvGrpSpPr/>
          <p:nvPr/>
        </p:nvGrpSpPr>
        <p:grpSpPr>
          <a:xfrm>
            <a:off x="10425948" y="3135244"/>
            <a:ext cx="587668" cy="1606514"/>
            <a:chOff x="10425948" y="3135244"/>
            <a:chExt cx="587668" cy="1606514"/>
          </a:xfrm>
        </p:grpSpPr>
        <p:sp>
          <p:nvSpPr>
            <p:cNvPr id="70" name="矩形 69"/>
            <p:cNvSpPr/>
            <p:nvPr/>
          </p:nvSpPr>
          <p:spPr>
            <a:xfrm>
              <a:off x="10425948" y="3135244"/>
              <a:ext cx="587668" cy="1606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10484595" y="3753835"/>
              <a:ext cx="470373" cy="369332"/>
              <a:chOff x="6988152" y="2065683"/>
              <a:chExt cx="470373" cy="369332"/>
            </a:xfrm>
          </p:grpSpPr>
          <p:sp>
            <p:nvSpPr>
              <p:cNvPr id="75" name="椭圆 74"/>
              <p:cNvSpPr/>
              <p:nvPr/>
            </p:nvSpPr>
            <p:spPr>
              <a:xfrm>
                <a:off x="7030048" y="2070977"/>
                <a:ext cx="364038" cy="36403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6988152" y="2065683"/>
                <a:ext cx="470373" cy="369332"/>
              </a:xfrm>
              <a:prstGeom prst="rect">
                <a:avLst/>
              </a:prstGeom>
              <a:noFill/>
            </p:spPr>
            <p:txBody>
              <a:bodyPr wrap="square" rtlCol="0">
                <a:spAutoFit/>
              </a:bodyPr>
              <a:lstStyle/>
              <a:p>
                <a:pPr algn="ctr"/>
                <a:r>
                  <a:rPr lang="en-US" altLang="zh-CN" dirty="0">
                    <a:solidFill>
                      <a:schemeClr val="bg1"/>
                    </a:solidFill>
                  </a:rPr>
                  <a:t>02</a:t>
                </a:r>
                <a:endParaRPr lang="zh-CN" altLang="en-US" dirty="0">
                  <a:solidFill>
                    <a:schemeClr val="bg1"/>
                  </a:solidFill>
                </a:endParaRPr>
              </a:p>
            </p:txBody>
          </p:sp>
        </p:grpSp>
      </p:grpSp>
      <p:grpSp>
        <p:nvGrpSpPr>
          <p:cNvPr id="37" name="组合 36"/>
          <p:cNvGrpSpPr/>
          <p:nvPr/>
        </p:nvGrpSpPr>
        <p:grpSpPr>
          <a:xfrm>
            <a:off x="6936648" y="4864882"/>
            <a:ext cx="587668" cy="1606514"/>
            <a:chOff x="6936648" y="4864882"/>
            <a:chExt cx="587668" cy="1606514"/>
          </a:xfrm>
        </p:grpSpPr>
        <p:sp>
          <p:nvSpPr>
            <p:cNvPr id="69" name="矩形 68"/>
            <p:cNvSpPr/>
            <p:nvPr/>
          </p:nvSpPr>
          <p:spPr>
            <a:xfrm>
              <a:off x="6936648" y="4864882"/>
              <a:ext cx="587668" cy="1606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988152" y="5483473"/>
              <a:ext cx="470373" cy="369332"/>
              <a:chOff x="6988152" y="2065683"/>
              <a:chExt cx="470373" cy="369332"/>
            </a:xfrm>
          </p:grpSpPr>
          <p:sp>
            <p:nvSpPr>
              <p:cNvPr id="78" name="椭圆 77"/>
              <p:cNvSpPr/>
              <p:nvPr/>
            </p:nvSpPr>
            <p:spPr>
              <a:xfrm>
                <a:off x="7030048" y="2070977"/>
                <a:ext cx="364038" cy="36403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6988152" y="2065683"/>
                <a:ext cx="470373" cy="369332"/>
              </a:xfrm>
              <a:prstGeom prst="rect">
                <a:avLst/>
              </a:prstGeom>
              <a:noFill/>
            </p:spPr>
            <p:txBody>
              <a:bodyPr wrap="square" rtlCol="0">
                <a:spAutoFit/>
              </a:bodyPr>
              <a:lstStyle/>
              <a:p>
                <a:pPr algn="ctr"/>
                <a:r>
                  <a:rPr lang="en-US" altLang="zh-CN" dirty="0">
                    <a:solidFill>
                      <a:schemeClr val="bg1"/>
                    </a:solidFill>
                  </a:rPr>
                  <a:t>03</a:t>
                </a:r>
                <a:endParaRPr lang="zh-CN" altLang="en-US" dirty="0">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anim calcmode="lin" valueType="num">
                                      <p:cBhvr>
                                        <p:cTn id="25" dur="500" fill="hold"/>
                                        <p:tgtEl>
                                          <p:spTgt spid="48"/>
                                        </p:tgtEl>
                                        <p:attrNameLst>
                                          <p:attrName>ppt_x</p:attrName>
                                        </p:attrNameLst>
                                      </p:cBhvr>
                                      <p:tavLst>
                                        <p:tav tm="0">
                                          <p:val>
                                            <p:fltVal val="0.5"/>
                                          </p:val>
                                        </p:tav>
                                        <p:tav tm="100000">
                                          <p:val>
                                            <p:strVal val="#ppt_x"/>
                                          </p:val>
                                        </p:tav>
                                      </p:tavLst>
                                    </p:anim>
                                    <p:anim calcmode="lin" valueType="num">
                                      <p:cBhvr>
                                        <p:cTn id="26" dur="500" fill="hold"/>
                                        <p:tgtEl>
                                          <p:spTgt spid="48"/>
                                        </p:tgtEl>
                                        <p:attrNameLst>
                                          <p:attrName>ppt_y</p:attrName>
                                        </p:attrNameLst>
                                      </p:cBhvr>
                                      <p:tavLst>
                                        <p:tav tm="0">
                                          <p:val>
                                            <p:fltVal val="0.5"/>
                                          </p:val>
                                        </p:tav>
                                        <p:tav tm="100000">
                                          <p:val>
                                            <p:strVal val="#ppt_y"/>
                                          </p:val>
                                        </p:tav>
                                      </p:tavLst>
                                    </p:anim>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par>
                                <p:cTn id="31" presetID="22" presetClass="entr" presetSubtype="2"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right)">
                                      <p:cBhvr>
                                        <p:cTn id="33" dur="500"/>
                                        <p:tgtEl>
                                          <p:spTgt spid="58"/>
                                        </p:tgtEl>
                                      </p:cBhvr>
                                    </p:animEffect>
                                  </p:childTnLst>
                                </p:cTn>
                              </p:par>
                            </p:childTnLst>
                          </p:cTn>
                        </p:par>
                        <p:par>
                          <p:cTn id="34" fill="hold">
                            <p:stCondLst>
                              <p:cond delay="2250"/>
                            </p:stCondLst>
                            <p:childTnLst>
                              <p:par>
                                <p:cTn id="35" presetID="1" presetClass="entr" presetSubtype="0" fill="hold" grpId="0" nodeType="afterEffect">
                                  <p:stCondLst>
                                    <p:cond delay="0"/>
                                  </p:stCondLst>
                                  <p:iterate type="lt">
                                    <p:tmAbs val="20"/>
                                  </p:iterate>
                                  <p:childTnLst>
                                    <p:set>
                                      <p:cBhvr>
                                        <p:cTn id="36" dur="1" fill="hold">
                                          <p:stCondLst>
                                            <p:cond delay="0"/>
                                          </p:stCondLst>
                                        </p:cTn>
                                        <p:tgtEl>
                                          <p:spTgt spid="24"/>
                                        </p:tgtEl>
                                        <p:attrNameLst>
                                          <p:attrName>style.visibility</p:attrName>
                                        </p:attrNameLst>
                                      </p:cBhvr>
                                      <p:to>
                                        <p:strVal val="visible"/>
                                      </p:to>
                                    </p:set>
                                  </p:childTnLst>
                                </p:cTn>
                              </p:par>
                            </p:childTnLst>
                          </p:cTn>
                        </p:par>
                        <p:par>
                          <p:cTn id="37" fill="hold">
                            <p:stCondLst>
                              <p:cond delay="3529"/>
                            </p:stCondLst>
                            <p:childTnLst>
                              <p:par>
                                <p:cTn id="38" presetID="2" presetClass="entr" presetSubtype="4"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fill="hold"/>
                                        <p:tgtEl>
                                          <p:spTgt spid="37"/>
                                        </p:tgtEl>
                                        <p:attrNameLst>
                                          <p:attrName>ppt_x</p:attrName>
                                        </p:attrNameLst>
                                      </p:cBhvr>
                                      <p:tavLst>
                                        <p:tav tm="0">
                                          <p:val>
                                            <p:strVal val="#ppt_x"/>
                                          </p:val>
                                        </p:tav>
                                        <p:tav tm="100000">
                                          <p:val>
                                            <p:strVal val="#ppt_x"/>
                                          </p:val>
                                        </p:tav>
                                      </p:tavLst>
                                    </p:anim>
                                    <p:anim calcmode="lin" valueType="num">
                                      <p:cBhvr additive="base">
                                        <p:cTn id="49" dur="500" fill="hold"/>
                                        <p:tgtEl>
                                          <p:spTgt spid="37"/>
                                        </p:tgtEl>
                                        <p:attrNameLst>
                                          <p:attrName>ppt_y</p:attrName>
                                        </p:attrNameLst>
                                      </p:cBhvr>
                                      <p:tavLst>
                                        <p:tav tm="0">
                                          <p:val>
                                            <p:strVal val="1+#ppt_h/2"/>
                                          </p:val>
                                        </p:tav>
                                        <p:tav tm="100000">
                                          <p:val>
                                            <p:strVal val="#ppt_y"/>
                                          </p:val>
                                        </p:tav>
                                      </p:tavLst>
                                    </p:anim>
                                  </p:childTnLst>
                                </p:cTn>
                              </p:par>
                            </p:childTnLst>
                          </p:cTn>
                        </p:par>
                        <p:par>
                          <p:cTn id="50" fill="hold">
                            <p:stCondLst>
                              <p:cond delay="4029"/>
                            </p:stCondLst>
                            <p:childTnLst>
                              <p:par>
                                <p:cTn id="51" presetID="22" presetClass="entr" presetSubtype="8" fill="hold"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left)">
                                      <p:cBhvr>
                                        <p:cTn id="53" dur="500"/>
                                        <p:tgtEl>
                                          <p:spTgt spid="65"/>
                                        </p:tgtEl>
                                      </p:cBhvr>
                                    </p:animEffect>
                                  </p:childTnLst>
                                </p:cTn>
                              </p:par>
                              <p:par>
                                <p:cTn id="54" presetID="22" presetClass="entr" presetSubtype="2" fill="hold"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right)">
                                      <p:cBhvr>
                                        <p:cTn id="56" dur="500"/>
                                        <p:tgtEl>
                                          <p:spTgt spid="66"/>
                                        </p:tgtEl>
                                      </p:cBhvr>
                                    </p:animEffect>
                                  </p:childTnLst>
                                </p:cTn>
                              </p:par>
                              <p:par>
                                <p:cTn id="57" presetID="22" presetClass="entr" presetSubtype="8" fill="hold"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wipe(left)">
                                      <p:cBhvr>
                                        <p:cTn id="59" dur="500"/>
                                        <p:tgtEl>
                                          <p:spTgt spid="67"/>
                                        </p:tgtEl>
                                      </p:cBhvr>
                                    </p:animEffect>
                                  </p:childTnLst>
                                </p:cTn>
                              </p:par>
                            </p:childTnLst>
                          </p:cTn>
                        </p:par>
                        <p:par>
                          <p:cTn id="60" fill="hold">
                            <p:stCondLst>
                              <p:cond delay="4529"/>
                            </p:stCondLst>
                            <p:childTnLst>
                              <p:par>
                                <p:cTn id="61" presetID="2" presetClass="entr" presetSubtype="4" fill="hold" grpId="0" nodeType="after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250" fill="hold"/>
                                        <p:tgtEl>
                                          <p:spTgt spid="46"/>
                                        </p:tgtEl>
                                        <p:attrNameLst>
                                          <p:attrName>ppt_x</p:attrName>
                                        </p:attrNameLst>
                                      </p:cBhvr>
                                      <p:tavLst>
                                        <p:tav tm="0">
                                          <p:val>
                                            <p:strVal val="#ppt_x"/>
                                          </p:val>
                                        </p:tav>
                                        <p:tav tm="100000">
                                          <p:val>
                                            <p:strVal val="#ppt_x"/>
                                          </p:val>
                                        </p:tav>
                                      </p:tavLst>
                                    </p:anim>
                                    <p:anim calcmode="lin" valueType="num">
                                      <p:cBhvr additive="base">
                                        <p:cTn id="64" dur="25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1+#ppt_h/2"/>
                                          </p:val>
                                        </p:tav>
                                        <p:tav tm="100000">
                                          <p:val>
                                            <p:strVal val="#ppt_y"/>
                                          </p:val>
                                        </p:tav>
                                      </p:tavLst>
                                    </p:anim>
                                  </p:childTnLst>
                                </p:cTn>
                              </p:par>
                            </p:childTnLst>
                          </p:cTn>
                        </p:par>
                        <p:par>
                          <p:cTn id="69" fill="hold">
                            <p:stCondLst>
                              <p:cond delay="5029"/>
                            </p:stCondLst>
                            <p:childTnLst>
                              <p:par>
                                <p:cTn id="70" presetID="50" presetClass="entr" presetSubtype="0" decel="10000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strVal val="#ppt_w+.3"/>
                                          </p:val>
                                        </p:tav>
                                        <p:tav tm="100000">
                                          <p:val>
                                            <p:strVal val="#ppt_w"/>
                                          </p:val>
                                        </p:tav>
                                      </p:tavLst>
                                    </p:anim>
                                    <p:anim calcmode="lin" valueType="num">
                                      <p:cBhvr>
                                        <p:cTn id="73" dur="500" fill="hold"/>
                                        <p:tgtEl>
                                          <p:spTgt spid="59"/>
                                        </p:tgtEl>
                                        <p:attrNameLst>
                                          <p:attrName>ppt_h</p:attrName>
                                        </p:attrNameLst>
                                      </p:cBhvr>
                                      <p:tavLst>
                                        <p:tav tm="0">
                                          <p:val>
                                            <p:strVal val="#ppt_h"/>
                                          </p:val>
                                        </p:tav>
                                        <p:tav tm="100000">
                                          <p:val>
                                            <p:strVal val="#ppt_h"/>
                                          </p:val>
                                        </p:tav>
                                      </p:tavLst>
                                    </p:anim>
                                    <p:animEffect transition="in" filter="fade">
                                      <p:cBhvr>
                                        <p:cTn id="74" dur="500"/>
                                        <p:tgtEl>
                                          <p:spTgt spid="5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childTnLst>
                          </p:cTn>
                        </p:par>
                        <p:par>
                          <p:cTn id="90" fill="hold">
                            <p:stCondLst>
                              <p:cond delay="5529"/>
                            </p:stCondLst>
                            <p:childTnLst>
                              <p:par>
                                <p:cTn id="91" presetID="2" presetClass="entr" presetSubtype="4" fill="hold" grpId="0" nodeType="after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additive="base">
                                        <p:cTn id="93" dur="250" fill="hold"/>
                                        <p:tgtEl>
                                          <p:spTgt spid="55"/>
                                        </p:tgtEl>
                                        <p:attrNameLst>
                                          <p:attrName>ppt_x</p:attrName>
                                        </p:attrNameLst>
                                      </p:cBhvr>
                                      <p:tavLst>
                                        <p:tav tm="0">
                                          <p:val>
                                            <p:strVal val="#ppt_x"/>
                                          </p:val>
                                        </p:tav>
                                        <p:tav tm="100000">
                                          <p:val>
                                            <p:strVal val="#ppt_x"/>
                                          </p:val>
                                        </p:tav>
                                      </p:tavLst>
                                    </p:anim>
                                    <p:anim calcmode="lin" valueType="num">
                                      <p:cBhvr additive="base">
                                        <p:cTn id="94" dur="250" fill="hold"/>
                                        <p:tgtEl>
                                          <p:spTgt spid="55"/>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6"/>
                                        </p:tgtEl>
                                        <p:attrNameLst>
                                          <p:attrName>style.visibility</p:attrName>
                                        </p:attrNameLst>
                                      </p:cBhvr>
                                      <p:to>
                                        <p:strVal val="visible"/>
                                      </p:to>
                                    </p:set>
                                    <p:anim calcmode="lin" valueType="num">
                                      <p:cBhvr additive="base">
                                        <p:cTn id="97" dur="500" fill="hold"/>
                                        <p:tgtEl>
                                          <p:spTgt spid="56"/>
                                        </p:tgtEl>
                                        <p:attrNameLst>
                                          <p:attrName>ppt_x</p:attrName>
                                        </p:attrNameLst>
                                      </p:cBhvr>
                                      <p:tavLst>
                                        <p:tav tm="0">
                                          <p:val>
                                            <p:strVal val="#ppt_x"/>
                                          </p:val>
                                        </p:tav>
                                        <p:tav tm="100000">
                                          <p:val>
                                            <p:strVal val="#ppt_x"/>
                                          </p:val>
                                        </p:tav>
                                      </p:tavLst>
                                    </p:anim>
                                    <p:anim calcmode="lin" valueType="num">
                                      <p:cBhvr additive="base">
                                        <p:cTn id="98" dur="500" fill="hold"/>
                                        <p:tgtEl>
                                          <p:spTgt spid="56"/>
                                        </p:tgtEl>
                                        <p:attrNameLst>
                                          <p:attrName>ppt_y</p:attrName>
                                        </p:attrNameLst>
                                      </p:cBhvr>
                                      <p:tavLst>
                                        <p:tav tm="0">
                                          <p:val>
                                            <p:strVal val="1+#ppt_h/2"/>
                                          </p:val>
                                        </p:tav>
                                        <p:tav tm="100000">
                                          <p:val>
                                            <p:strVal val="#ppt_y"/>
                                          </p:val>
                                        </p:tav>
                                      </p:tavLst>
                                    </p:anim>
                                  </p:childTnLst>
                                </p:cTn>
                              </p:par>
                            </p:childTnLst>
                          </p:cTn>
                        </p:par>
                        <p:par>
                          <p:cTn id="99" fill="hold">
                            <p:stCondLst>
                              <p:cond delay="6029"/>
                            </p:stCondLst>
                            <p:childTnLst>
                              <p:par>
                                <p:cTn id="100" presetID="50" presetClass="entr" presetSubtype="0" decel="100000"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 calcmode="lin" valueType="num">
                                      <p:cBhvr>
                                        <p:cTn id="102" dur="500" fill="hold"/>
                                        <p:tgtEl>
                                          <p:spTgt spid="60"/>
                                        </p:tgtEl>
                                        <p:attrNameLst>
                                          <p:attrName>ppt_w</p:attrName>
                                        </p:attrNameLst>
                                      </p:cBhvr>
                                      <p:tavLst>
                                        <p:tav tm="0">
                                          <p:val>
                                            <p:strVal val="#ppt_w+.3"/>
                                          </p:val>
                                        </p:tav>
                                        <p:tav tm="100000">
                                          <p:val>
                                            <p:strVal val="#ppt_w"/>
                                          </p:val>
                                        </p:tav>
                                      </p:tavLst>
                                    </p:anim>
                                    <p:anim calcmode="lin" valueType="num">
                                      <p:cBhvr>
                                        <p:cTn id="103" dur="500" fill="hold"/>
                                        <p:tgtEl>
                                          <p:spTgt spid="60"/>
                                        </p:tgtEl>
                                        <p:attrNameLst>
                                          <p:attrName>ppt_h</p:attrName>
                                        </p:attrNameLst>
                                      </p:cBhvr>
                                      <p:tavLst>
                                        <p:tav tm="0">
                                          <p:val>
                                            <p:strVal val="#ppt_h"/>
                                          </p:val>
                                        </p:tav>
                                        <p:tav tm="100000">
                                          <p:val>
                                            <p:strVal val="#ppt_h"/>
                                          </p:val>
                                        </p:tav>
                                      </p:tavLst>
                                    </p:anim>
                                    <p:animEffect transition="in" filter="fade">
                                      <p:cBhvr>
                                        <p:cTn id="104" dur="500"/>
                                        <p:tgtEl>
                                          <p:spTgt spid="60"/>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53"/>
                                        </p:tgtEl>
                                        <p:attrNameLst>
                                          <p:attrName>style.visibility</p:attrName>
                                        </p:attrNameLst>
                                      </p:cBhvr>
                                      <p:to>
                                        <p:strVal val="visible"/>
                                      </p:to>
                                    </p:set>
                                    <p:anim calcmode="lin" valueType="num">
                                      <p:cBhvr>
                                        <p:cTn id="112" dur="500" fill="hold"/>
                                        <p:tgtEl>
                                          <p:spTgt spid="53"/>
                                        </p:tgtEl>
                                        <p:attrNameLst>
                                          <p:attrName>ppt_w</p:attrName>
                                        </p:attrNameLst>
                                      </p:cBhvr>
                                      <p:tavLst>
                                        <p:tav tm="0">
                                          <p:val>
                                            <p:fltVal val="0"/>
                                          </p:val>
                                        </p:tav>
                                        <p:tav tm="100000">
                                          <p:val>
                                            <p:strVal val="#ppt_w"/>
                                          </p:val>
                                        </p:tav>
                                      </p:tavLst>
                                    </p:anim>
                                    <p:anim calcmode="lin" valueType="num">
                                      <p:cBhvr>
                                        <p:cTn id="113" dur="500" fill="hold"/>
                                        <p:tgtEl>
                                          <p:spTgt spid="53"/>
                                        </p:tgtEl>
                                        <p:attrNameLst>
                                          <p:attrName>ppt_h</p:attrName>
                                        </p:attrNameLst>
                                      </p:cBhvr>
                                      <p:tavLst>
                                        <p:tav tm="0">
                                          <p:val>
                                            <p:fltVal val="0"/>
                                          </p:val>
                                        </p:tav>
                                        <p:tav tm="100000">
                                          <p:val>
                                            <p:strVal val="#ppt_h"/>
                                          </p:val>
                                        </p:tav>
                                      </p:tavLst>
                                    </p:anim>
                                    <p:animEffect transition="in" filter="fade">
                                      <p:cBhvr>
                                        <p:cTn id="11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46" grpId="0" animBg="1"/>
      <p:bldP spid="47" grpId="0"/>
      <p:bldP spid="48" grpId="0"/>
      <p:bldP spid="49" grpId="0"/>
      <p:bldP spid="50" grpId="0"/>
      <p:bldP spid="51" grpId="0"/>
      <p:bldP spid="52" grpId="0"/>
      <p:bldP spid="53" grpId="0"/>
      <p:bldP spid="54" grpId="0"/>
      <p:bldP spid="55" grpId="0" animBg="1"/>
      <p:bldP spid="56" grpId="0"/>
      <p:bldP spid="59" grpId="0" animBg="1"/>
      <p:bldP spid="6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3" name="组合 22"/>
          <p:cNvGrpSpPr/>
          <p:nvPr/>
        </p:nvGrpSpPr>
        <p:grpSpPr>
          <a:xfrm rot="8228373" flipV="1">
            <a:off x="11781469" y="5942940"/>
            <a:ext cx="948063" cy="2033316"/>
            <a:chOff x="-66532" y="1638300"/>
            <a:chExt cx="4044172" cy="8673564"/>
          </a:xfrm>
        </p:grpSpPr>
        <p:grpSp>
          <p:nvGrpSpPr>
            <p:cNvPr id="24" name="图形 642"/>
            <p:cNvGrpSpPr/>
            <p:nvPr/>
          </p:nvGrpSpPr>
          <p:grpSpPr>
            <a:xfrm flipV="1">
              <a:off x="807508" y="2496678"/>
              <a:ext cx="2347388" cy="7815186"/>
              <a:chOff x="1962943" y="-453232"/>
              <a:chExt cx="1657350" cy="5517833"/>
            </a:xfrm>
          </p:grpSpPr>
          <p:sp>
            <p:nvSpPr>
              <p:cNvPr id="34" name="任意多边形: 形状 33"/>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5" name="任意多边形: 形状 34"/>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6" name="任意多边形: 形状 35"/>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7" name="任意多边形: 形状 36"/>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8" name="任意多边形: 形状 37"/>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5" name="直接连接符 24"/>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951868" y="2104809"/>
              <a:ext cx="1025772" cy="2505520"/>
              <a:chOff x="2951868" y="2104809"/>
              <a:chExt cx="1025772" cy="2505520"/>
            </a:xfrm>
          </p:grpSpPr>
          <p:cxnSp>
            <p:nvCxnSpPr>
              <p:cNvPr id="31" name="直接连接符 30"/>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66532" y="2061940"/>
              <a:ext cx="1025772" cy="2505520"/>
              <a:chOff x="2951868" y="2104809"/>
              <a:chExt cx="1025772" cy="2505520"/>
            </a:xfrm>
          </p:grpSpPr>
          <p:cxnSp>
            <p:nvCxnSpPr>
              <p:cNvPr id="28" name="直接连接符 2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2" name="矩形 41"/>
          <p:cNvSpPr/>
          <p:nvPr/>
        </p:nvSpPr>
        <p:spPr>
          <a:xfrm>
            <a:off x="1384173" y="3035290"/>
            <a:ext cx="5314275" cy="424027"/>
          </a:xfrm>
          <a:prstGeom prst="rect">
            <a:avLst/>
          </a:prstGeom>
        </p:spPr>
        <p:txBody>
          <a:bodyPr wrap="square">
            <a:spAutoFit/>
          </a:bodyPr>
          <a:lstStyle/>
          <a:p>
            <a:pPr>
              <a:lnSpc>
                <a:spcPct val="150000"/>
              </a:lnSpc>
            </a:pPr>
            <a:r>
              <a:rPr lang="zh-CN" altLang="en-US" sz="1600" dirty="0"/>
              <a:t>公司出现职位空缺，特别是高薪职位的空缺，公司选择。</a:t>
            </a:r>
            <a:endParaRPr lang="zh-CN" altLang="en-US" sz="1600" dirty="0"/>
          </a:p>
        </p:txBody>
      </p:sp>
      <p:sp>
        <p:nvSpPr>
          <p:cNvPr id="43" name="文本框 42"/>
          <p:cNvSpPr txBox="1"/>
          <p:nvPr/>
        </p:nvSpPr>
        <p:spPr>
          <a:xfrm>
            <a:off x="1365924" y="2525957"/>
            <a:ext cx="3262111" cy="523220"/>
          </a:xfrm>
          <a:prstGeom prst="rect">
            <a:avLst/>
          </a:prstGeom>
          <a:noFill/>
        </p:spPr>
        <p:txBody>
          <a:bodyPr wrap="square" rtlCol="0">
            <a:spAutoFit/>
          </a:bodyPr>
          <a:lstStyle/>
          <a:p>
            <a:r>
              <a:rPr lang="zh-CN" altLang="en-US" sz="2800" b="1" dirty="0">
                <a:solidFill>
                  <a:schemeClr val="accent6">
                    <a:lumMod val="75000"/>
                  </a:schemeClr>
                </a:solidFill>
              </a:rPr>
              <a:t>公司招聘选择方式</a:t>
            </a:r>
            <a:endParaRPr lang="zh-CN" altLang="en-US" sz="2800" b="1" dirty="0">
              <a:solidFill>
                <a:schemeClr val="accent6">
                  <a:lumMod val="75000"/>
                </a:schemeClr>
              </a:solidFill>
            </a:endParaRPr>
          </a:p>
        </p:txBody>
      </p:sp>
      <p:sp>
        <p:nvSpPr>
          <p:cNvPr id="44" name="文本框 43"/>
          <p:cNvSpPr txBox="1"/>
          <p:nvPr/>
        </p:nvSpPr>
        <p:spPr>
          <a:xfrm>
            <a:off x="1340524" y="1634735"/>
            <a:ext cx="2536395" cy="707886"/>
          </a:xfrm>
          <a:prstGeom prst="rect">
            <a:avLst/>
          </a:prstGeom>
          <a:noFill/>
        </p:spPr>
        <p:txBody>
          <a:bodyPr wrap="square" rtlCol="0">
            <a:spAutoFit/>
          </a:bodyPr>
          <a:lstStyle/>
          <a:p>
            <a:r>
              <a:rPr lang="zh-CN" altLang="en-US" sz="4000" b="1" dirty="0">
                <a:solidFill>
                  <a:schemeClr val="accent6">
                    <a:lumMod val="75000"/>
                  </a:schemeClr>
                </a:solidFill>
              </a:rPr>
              <a:t>第 </a:t>
            </a:r>
            <a:r>
              <a:rPr lang="zh-CN" altLang="en-US" sz="4000" b="1" dirty="0">
                <a:solidFill>
                  <a:schemeClr val="accent1"/>
                </a:solidFill>
              </a:rPr>
              <a:t>②</a:t>
            </a:r>
            <a:r>
              <a:rPr lang="zh-CN" altLang="en-US" sz="4000" b="1" dirty="0">
                <a:solidFill>
                  <a:schemeClr val="accent6">
                    <a:lumMod val="75000"/>
                  </a:schemeClr>
                </a:solidFill>
              </a:rPr>
              <a:t> 点</a:t>
            </a:r>
            <a:endParaRPr lang="zh-CN" altLang="en-US" sz="4000" b="1" dirty="0">
              <a:solidFill>
                <a:schemeClr val="accent6">
                  <a:lumMod val="75000"/>
                </a:schemeClr>
              </a:solidFill>
            </a:endParaRPr>
          </a:p>
        </p:txBody>
      </p:sp>
      <p:cxnSp>
        <p:nvCxnSpPr>
          <p:cNvPr id="45" name="直接连接符 44"/>
          <p:cNvCxnSpPr/>
          <p:nvPr/>
        </p:nvCxnSpPr>
        <p:spPr>
          <a:xfrm>
            <a:off x="1506369" y="3067564"/>
            <a:ext cx="7443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Shape 581"/>
          <p:cNvSpPr/>
          <p:nvPr/>
        </p:nvSpPr>
        <p:spPr>
          <a:xfrm flipV="1">
            <a:off x="3213397" y="3808558"/>
            <a:ext cx="597174" cy="597174"/>
          </a:xfrm>
          <a:prstGeom prst="rightArrow">
            <a:avLst>
              <a:gd name="adj1" fmla="val 32000"/>
              <a:gd name="adj2" fmla="val 64000"/>
            </a:avLst>
          </a:prstGeom>
          <a:solidFill>
            <a:srgbClr val="F1F1F1"/>
          </a:solidFill>
          <a:ln w="12700">
            <a:miter lim="400000"/>
          </a:ln>
          <a:effectLst>
            <a:innerShdw blurRad="63500" dist="50800" dir="18900000">
              <a:prstClr val="black">
                <a:alpha val="50000"/>
              </a:prstClr>
            </a:innerShdw>
          </a:effectLst>
        </p:spPr>
        <p:txBody>
          <a:bodyPr lIns="50800" tIns="50800" rIns="50800" bIns="50800" anchor="ctr"/>
          <a:lstStyle/>
          <a:p>
            <a:pPr lvl="0">
              <a:defRPr sz="3200">
                <a:solidFill>
                  <a:srgbClr val="FFFFFF"/>
                </a:solidFill>
                <a:latin typeface="+mn-lt"/>
                <a:ea typeface="+mn-ea"/>
                <a:cs typeface="+mn-cs"/>
                <a:sym typeface="Helvetica Light"/>
              </a:defRPr>
            </a:pPr>
            <a:endParaRPr sz="1800"/>
          </a:p>
        </p:txBody>
      </p:sp>
      <p:sp>
        <p:nvSpPr>
          <p:cNvPr id="67" name="Shape 582"/>
          <p:cNvSpPr/>
          <p:nvPr/>
        </p:nvSpPr>
        <p:spPr>
          <a:xfrm flipV="1">
            <a:off x="5808305" y="3808558"/>
            <a:ext cx="597174" cy="597174"/>
          </a:xfrm>
          <a:prstGeom prst="rightArrow">
            <a:avLst>
              <a:gd name="adj1" fmla="val 32000"/>
              <a:gd name="adj2" fmla="val 64000"/>
            </a:avLst>
          </a:prstGeom>
          <a:solidFill>
            <a:srgbClr val="F1F1F1"/>
          </a:solidFill>
          <a:ln w="12700">
            <a:miter lim="400000"/>
          </a:ln>
          <a:effectLst>
            <a:innerShdw blurRad="63500" dist="50800" dir="18900000">
              <a:prstClr val="black">
                <a:alpha val="50000"/>
              </a:prstClr>
            </a:innerShdw>
          </a:effectLst>
        </p:spPr>
        <p:txBody>
          <a:bodyPr lIns="50800" tIns="50800" rIns="50800" bIns="50800" anchor="ctr"/>
          <a:lstStyle/>
          <a:p>
            <a:pPr lvl="0">
              <a:defRPr sz="3200">
                <a:solidFill>
                  <a:srgbClr val="FFFFFF"/>
                </a:solidFill>
                <a:latin typeface="+mn-lt"/>
                <a:ea typeface="+mn-ea"/>
                <a:cs typeface="+mn-cs"/>
                <a:sym typeface="Helvetica Light"/>
              </a:defRPr>
            </a:pPr>
            <a:endParaRPr sz="1800"/>
          </a:p>
        </p:txBody>
      </p:sp>
      <p:sp>
        <p:nvSpPr>
          <p:cNvPr id="68" name="Shape 583"/>
          <p:cNvSpPr/>
          <p:nvPr/>
        </p:nvSpPr>
        <p:spPr>
          <a:xfrm flipV="1">
            <a:off x="8403212" y="3808558"/>
            <a:ext cx="597174" cy="597174"/>
          </a:xfrm>
          <a:prstGeom prst="rightArrow">
            <a:avLst>
              <a:gd name="adj1" fmla="val 32000"/>
              <a:gd name="adj2" fmla="val 64000"/>
            </a:avLst>
          </a:prstGeom>
          <a:solidFill>
            <a:srgbClr val="F1F1F1"/>
          </a:solidFill>
          <a:ln w="12700">
            <a:miter lim="400000"/>
          </a:ln>
          <a:effectLst>
            <a:innerShdw blurRad="63500" dist="50800" dir="18900000">
              <a:prstClr val="black">
                <a:alpha val="50000"/>
              </a:prstClr>
            </a:innerShdw>
          </a:effectLst>
        </p:spPr>
        <p:txBody>
          <a:bodyPr lIns="50800" tIns="50800" rIns="50800" bIns="50800" anchor="ctr"/>
          <a:lstStyle/>
          <a:p>
            <a:pPr lvl="0">
              <a:defRPr sz="3200">
                <a:solidFill>
                  <a:srgbClr val="FFFFFF"/>
                </a:solidFill>
                <a:latin typeface="+mn-lt"/>
                <a:ea typeface="+mn-ea"/>
                <a:cs typeface="+mn-cs"/>
                <a:sym typeface="Helvetica Light"/>
              </a:defRPr>
            </a:pPr>
            <a:endParaRPr sz="1800"/>
          </a:p>
        </p:txBody>
      </p:sp>
      <p:sp>
        <p:nvSpPr>
          <p:cNvPr id="71" name="矩形 70"/>
          <p:cNvSpPr/>
          <p:nvPr/>
        </p:nvSpPr>
        <p:spPr>
          <a:xfrm>
            <a:off x="1406701" y="4974241"/>
            <a:ext cx="1615899" cy="461665"/>
          </a:xfrm>
          <a:prstGeom prst="rect">
            <a:avLst/>
          </a:prstGeom>
        </p:spPr>
        <p:txBody>
          <a:bodyPr wrap="square">
            <a:spAutoFit/>
          </a:bodyPr>
          <a:lstStyle/>
          <a:p>
            <a:pPr algn="ctr"/>
            <a:r>
              <a:rPr lang="zh-CN" altLang="en-US" sz="1200" dirty="0"/>
              <a:t>部门经理对自己朋友圈的熟人的推荐</a:t>
            </a:r>
            <a:endParaRPr lang="zh-CN" altLang="en-US" sz="1200" dirty="0"/>
          </a:p>
        </p:txBody>
      </p:sp>
      <p:sp>
        <p:nvSpPr>
          <p:cNvPr id="72" name="矩形 71"/>
          <p:cNvSpPr/>
          <p:nvPr/>
        </p:nvSpPr>
        <p:spPr>
          <a:xfrm>
            <a:off x="3901905" y="4974241"/>
            <a:ext cx="1755717" cy="461665"/>
          </a:xfrm>
          <a:prstGeom prst="rect">
            <a:avLst/>
          </a:prstGeom>
        </p:spPr>
        <p:txBody>
          <a:bodyPr wrap="square">
            <a:spAutoFit/>
          </a:bodyPr>
          <a:lstStyle/>
          <a:p>
            <a:pPr algn="ctr"/>
            <a:r>
              <a:rPr lang="zh-CN" altLang="en-US" sz="1200" dirty="0"/>
              <a:t>其他的部门经理对自己朋友熟人的推荐</a:t>
            </a:r>
            <a:endParaRPr lang="zh-CN" altLang="en-US" sz="1200" dirty="0"/>
          </a:p>
        </p:txBody>
      </p:sp>
      <p:grpSp>
        <p:nvGrpSpPr>
          <p:cNvPr id="80" name="组合 79"/>
          <p:cNvGrpSpPr/>
          <p:nvPr/>
        </p:nvGrpSpPr>
        <p:grpSpPr>
          <a:xfrm>
            <a:off x="1305101" y="3711835"/>
            <a:ext cx="1808424" cy="816126"/>
            <a:chOff x="1611598" y="4113521"/>
            <a:chExt cx="1808424" cy="816126"/>
          </a:xfrm>
          <a:effectLst>
            <a:outerShdw blurRad="50800" dist="38100" dir="8100000" algn="tr" rotWithShape="0">
              <a:prstClr val="black">
                <a:alpha val="40000"/>
              </a:prstClr>
            </a:outerShdw>
          </a:effectLst>
        </p:grpSpPr>
        <p:sp>
          <p:nvSpPr>
            <p:cNvPr id="50" name="Shape 564"/>
            <p:cNvSpPr/>
            <p:nvPr/>
          </p:nvSpPr>
          <p:spPr>
            <a:xfrm flipV="1">
              <a:off x="1611598" y="4113521"/>
              <a:ext cx="1808424" cy="816126"/>
            </a:xfrm>
            <a:prstGeom prst="roundRect">
              <a:avLst>
                <a:gd name="adj" fmla="val 19391"/>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sz="1800"/>
            </a:p>
          </p:txBody>
        </p:sp>
        <p:sp>
          <p:nvSpPr>
            <p:cNvPr id="77" name="矩形 76"/>
            <p:cNvSpPr/>
            <p:nvPr/>
          </p:nvSpPr>
          <p:spPr>
            <a:xfrm>
              <a:off x="1868037" y="4311648"/>
              <a:ext cx="1295546" cy="400110"/>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首先</a:t>
              </a:r>
              <a:r>
                <a:rPr lang="en-US" altLang="zh-CN" sz="2000" dirty="0">
                  <a:solidFill>
                    <a:schemeClr val="bg1"/>
                  </a:solidFill>
                  <a:latin typeface="思源黑体 CN Bold" panose="020B0800000000000000" pitchFamily="34" charset="-122"/>
                  <a:ea typeface="思源黑体 CN Bold" panose="020B0800000000000000" pitchFamily="34" charset="-122"/>
                </a:rPr>
                <a:t>/</a:t>
              </a:r>
              <a:r>
                <a:rPr lang="en-US" altLang="zh-CN"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rPr>
                <a:t>First</a:t>
              </a:r>
              <a:endParaRPr lang="zh-CN" altLang="en-US"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endParaRPr>
            </a:p>
          </p:txBody>
        </p:sp>
      </p:grpSp>
      <p:grpSp>
        <p:nvGrpSpPr>
          <p:cNvPr id="81" name="组合 80"/>
          <p:cNvGrpSpPr/>
          <p:nvPr/>
        </p:nvGrpSpPr>
        <p:grpSpPr>
          <a:xfrm>
            <a:off x="3896226" y="3711835"/>
            <a:ext cx="1808424" cy="816126"/>
            <a:chOff x="3806155" y="4113521"/>
            <a:chExt cx="1808424" cy="816126"/>
          </a:xfrm>
          <a:effectLst>
            <a:outerShdw blurRad="50800" dist="38100" dir="8100000" algn="tr" rotWithShape="0">
              <a:prstClr val="black">
                <a:alpha val="40000"/>
              </a:prstClr>
            </a:outerShdw>
          </a:effectLst>
        </p:grpSpPr>
        <p:sp>
          <p:nvSpPr>
            <p:cNvPr id="53" name="Shape 567"/>
            <p:cNvSpPr/>
            <p:nvPr/>
          </p:nvSpPr>
          <p:spPr>
            <a:xfrm flipV="1">
              <a:off x="3806155" y="4113521"/>
              <a:ext cx="1808424" cy="816126"/>
            </a:xfrm>
            <a:prstGeom prst="roundRect">
              <a:avLst>
                <a:gd name="adj" fmla="val 19391"/>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sz="1800"/>
            </a:p>
          </p:txBody>
        </p:sp>
        <p:sp>
          <p:nvSpPr>
            <p:cNvPr id="79" name="矩形 78"/>
            <p:cNvSpPr/>
            <p:nvPr/>
          </p:nvSpPr>
          <p:spPr>
            <a:xfrm>
              <a:off x="4020114" y="4311648"/>
              <a:ext cx="1380507" cy="400110"/>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其后</a:t>
              </a:r>
              <a:r>
                <a:rPr lang="en-US" altLang="zh-CN" sz="2000" dirty="0">
                  <a:solidFill>
                    <a:schemeClr val="bg1"/>
                  </a:solidFill>
                  <a:latin typeface="思源黑体 CN Bold" panose="020B0800000000000000" pitchFamily="34" charset="-122"/>
                  <a:ea typeface="思源黑体 CN Bold" panose="020B0800000000000000" pitchFamily="34" charset="-122"/>
                </a:rPr>
                <a:t>/</a:t>
              </a:r>
              <a:r>
                <a:rPr lang="en-US" altLang="zh-CN"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rPr>
                <a:t>Later</a:t>
              </a:r>
              <a:endParaRPr lang="zh-CN" altLang="en-US"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endParaRPr>
            </a:p>
          </p:txBody>
        </p:sp>
      </p:grpSp>
      <p:grpSp>
        <p:nvGrpSpPr>
          <p:cNvPr id="85" name="组合 84"/>
          <p:cNvGrpSpPr/>
          <p:nvPr/>
        </p:nvGrpSpPr>
        <p:grpSpPr>
          <a:xfrm>
            <a:off x="6487351" y="3711835"/>
            <a:ext cx="1808424" cy="816126"/>
            <a:chOff x="6000710" y="4113521"/>
            <a:chExt cx="1808424" cy="816126"/>
          </a:xfrm>
          <a:effectLst>
            <a:outerShdw blurRad="50800" dist="38100" dir="8100000" algn="tr" rotWithShape="0">
              <a:prstClr val="black">
                <a:alpha val="40000"/>
              </a:prstClr>
            </a:outerShdw>
          </a:effectLst>
        </p:grpSpPr>
        <p:sp>
          <p:nvSpPr>
            <p:cNvPr id="56" name="Shape 570"/>
            <p:cNvSpPr/>
            <p:nvPr/>
          </p:nvSpPr>
          <p:spPr>
            <a:xfrm flipV="1">
              <a:off x="6000710" y="4113521"/>
              <a:ext cx="1808424" cy="816126"/>
            </a:xfrm>
            <a:prstGeom prst="roundRect">
              <a:avLst>
                <a:gd name="adj" fmla="val 19391"/>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sz="1800" dirty="0"/>
            </a:p>
          </p:txBody>
        </p:sp>
        <p:sp>
          <p:nvSpPr>
            <p:cNvPr id="82" name="矩形 81"/>
            <p:cNvSpPr/>
            <p:nvPr/>
          </p:nvSpPr>
          <p:spPr>
            <a:xfrm>
              <a:off x="6214669" y="4321529"/>
              <a:ext cx="1380507" cy="400110"/>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然后</a:t>
              </a:r>
              <a:r>
                <a:rPr lang="en-US" altLang="zh-CN" sz="2000" dirty="0">
                  <a:solidFill>
                    <a:schemeClr val="bg1"/>
                  </a:solidFill>
                  <a:latin typeface="思源黑体 CN Bold" panose="020B0800000000000000" pitchFamily="34" charset="-122"/>
                  <a:ea typeface="思源黑体 CN Bold" panose="020B0800000000000000" pitchFamily="34" charset="-122"/>
                </a:rPr>
                <a:t>/</a:t>
              </a:r>
              <a:r>
                <a:rPr lang="en-US" altLang="zh-CN"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rPr>
                <a:t>Then</a:t>
              </a:r>
              <a:endParaRPr lang="zh-CN" altLang="en-US"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endParaRPr>
            </a:p>
          </p:txBody>
        </p:sp>
      </p:grpSp>
      <p:grpSp>
        <p:nvGrpSpPr>
          <p:cNvPr id="84" name="组合 83"/>
          <p:cNvGrpSpPr/>
          <p:nvPr/>
        </p:nvGrpSpPr>
        <p:grpSpPr>
          <a:xfrm>
            <a:off x="9078475" y="3711835"/>
            <a:ext cx="1808424" cy="816126"/>
            <a:chOff x="8195266" y="4113521"/>
            <a:chExt cx="1808424" cy="816126"/>
          </a:xfrm>
          <a:effectLst>
            <a:outerShdw blurRad="50800" dist="38100" dir="8100000" algn="tr" rotWithShape="0">
              <a:prstClr val="black">
                <a:alpha val="40000"/>
              </a:prstClr>
            </a:outerShdw>
          </a:effectLst>
        </p:grpSpPr>
        <p:sp>
          <p:nvSpPr>
            <p:cNvPr id="61" name="Shape 575"/>
            <p:cNvSpPr/>
            <p:nvPr/>
          </p:nvSpPr>
          <p:spPr>
            <a:xfrm flipV="1">
              <a:off x="8195266" y="4113521"/>
              <a:ext cx="1808424" cy="816126"/>
            </a:xfrm>
            <a:prstGeom prst="roundRect">
              <a:avLst>
                <a:gd name="adj" fmla="val 19391"/>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sz="1800" dirty="0"/>
            </a:p>
          </p:txBody>
        </p:sp>
        <p:sp>
          <p:nvSpPr>
            <p:cNvPr id="83" name="矩形 82"/>
            <p:cNvSpPr/>
            <p:nvPr/>
          </p:nvSpPr>
          <p:spPr>
            <a:xfrm>
              <a:off x="8458918" y="4321529"/>
              <a:ext cx="1281120" cy="400110"/>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最后</a:t>
              </a:r>
              <a:r>
                <a:rPr lang="en-US" altLang="zh-CN" sz="2000" dirty="0">
                  <a:solidFill>
                    <a:schemeClr val="bg1"/>
                  </a:solidFill>
                  <a:latin typeface="思源黑体 CN Bold" panose="020B0800000000000000" pitchFamily="34" charset="-122"/>
                  <a:ea typeface="思源黑体 CN Bold" panose="020B0800000000000000" pitchFamily="34" charset="-122"/>
                </a:rPr>
                <a:t>/</a:t>
              </a:r>
              <a:r>
                <a:rPr lang="en-US" altLang="zh-CN"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rPr>
                <a:t>Last</a:t>
              </a:r>
              <a:endParaRPr lang="zh-CN" altLang="en-US" sz="2000" dirty="0">
                <a:solidFill>
                  <a:schemeClr val="bg1"/>
                </a:solidFill>
                <a:latin typeface="Arial" panose="020B0604020202020204" pitchFamily="34" charset="0"/>
                <a:ea typeface="思源黑体 CN Bold" panose="020B0800000000000000" pitchFamily="34" charset="-122"/>
                <a:cs typeface="Arial" panose="020B0604020202020204" pitchFamily="34" charset="0"/>
              </a:endParaRPr>
            </a:p>
          </p:txBody>
        </p:sp>
      </p:grpSp>
      <p:sp>
        <p:nvSpPr>
          <p:cNvPr id="87" name="矩形 86"/>
          <p:cNvSpPr/>
          <p:nvPr/>
        </p:nvSpPr>
        <p:spPr>
          <a:xfrm>
            <a:off x="6452844" y="4974241"/>
            <a:ext cx="1877437" cy="276999"/>
          </a:xfrm>
          <a:prstGeom prst="rect">
            <a:avLst/>
          </a:prstGeom>
        </p:spPr>
        <p:txBody>
          <a:bodyPr wrap="square">
            <a:spAutoFit/>
          </a:bodyPr>
          <a:lstStyle/>
          <a:p>
            <a:pPr algn="ctr"/>
            <a:r>
              <a:rPr lang="zh-CN" altLang="en-US" sz="1200" dirty="0"/>
              <a:t>公司内部发布招聘</a:t>
            </a:r>
            <a:endParaRPr lang="zh-CN" altLang="en-US" sz="1200" dirty="0"/>
          </a:p>
        </p:txBody>
      </p:sp>
      <p:sp>
        <p:nvSpPr>
          <p:cNvPr id="89" name="矩形 88"/>
          <p:cNvSpPr/>
          <p:nvPr/>
        </p:nvSpPr>
        <p:spPr>
          <a:xfrm>
            <a:off x="8984391" y="4974241"/>
            <a:ext cx="1755717" cy="461665"/>
          </a:xfrm>
          <a:prstGeom prst="rect">
            <a:avLst/>
          </a:prstGeom>
        </p:spPr>
        <p:txBody>
          <a:bodyPr wrap="square">
            <a:spAutoFit/>
          </a:bodyPr>
          <a:lstStyle/>
          <a:p>
            <a:pPr algn="ctr"/>
            <a:r>
              <a:rPr lang="zh-CN" altLang="en-US" sz="1200" dirty="0"/>
              <a:t>猎头公司，网络招聘网站上的发布招聘信息</a:t>
            </a:r>
            <a:endParaRPr lang="zh-CN" altLang="en-US" sz="1200" dirty="0"/>
          </a:p>
        </p:txBody>
      </p:sp>
      <p:sp>
        <p:nvSpPr>
          <p:cNvPr id="90" name="燕尾形 2"/>
          <p:cNvSpPr/>
          <p:nvPr/>
        </p:nvSpPr>
        <p:spPr>
          <a:xfrm rot="5400000">
            <a:off x="2113818" y="4632255"/>
            <a:ext cx="223008" cy="223008"/>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91" name="燕尾形 2"/>
          <p:cNvSpPr/>
          <p:nvPr/>
        </p:nvSpPr>
        <p:spPr>
          <a:xfrm rot="5400000">
            <a:off x="4702908" y="4632255"/>
            <a:ext cx="223008" cy="223008"/>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92" name="燕尾形 2"/>
          <p:cNvSpPr/>
          <p:nvPr/>
        </p:nvSpPr>
        <p:spPr>
          <a:xfrm rot="5400000">
            <a:off x="9871183" y="4632255"/>
            <a:ext cx="223008" cy="223008"/>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93" name="燕尾形 2"/>
          <p:cNvSpPr/>
          <p:nvPr/>
        </p:nvSpPr>
        <p:spPr>
          <a:xfrm rot="5400000">
            <a:off x="7280058" y="4632255"/>
            <a:ext cx="223008" cy="223008"/>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94" name="矩形 93"/>
          <p:cNvSpPr/>
          <p:nvPr/>
        </p:nvSpPr>
        <p:spPr>
          <a:xfrm>
            <a:off x="1340524" y="5819391"/>
            <a:ext cx="4150168" cy="461665"/>
          </a:xfrm>
          <a:prstGeom prst="rect">
            <a:avLst/>
          </a:prstGeom>
          <a:solidFill>
            <a:schemeClr val="accent1"/>
          </a:solidFill>
        </p:spPr>
        <p:txBody>
          <a:bodyPr wrap="square">
            <a:spAutoFit/>
          </a:bodyPr>
          <a:lstStyle/>
          <a:p>
            <a:r>
              <a:rPr lang="zh-CN" altLang="en-US" sz="2400" b="1" dirty="0">
                <a:solidFill>
                  <a:schemeClr val="bg1"/>
                </a:solidFill>
              </a:rPr>
              <a:t>这个流程能让你想到什么？</a:t>
            </a:r>
            <a:endParaRPr lang="en-US" altLang="zh-CN" sz="24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fltVal val="0.5"/>
                                          </p:val>
                                        </p:tav>
                                        <p:tav tm="100000">
                                          <p:val>
                                            <p:strVal val="#ppt_x"/>
                                          </p:val>
                                        </p:tav>
                                      </p:tavLst>
                                    </p:anim>
                                    <p:anim calcmode="lin" valueType="num">
                                      <p:cBhvr>
                                        <p:cTn id="26" dur="500" fill="hold"/>
                                        <p:tgtEl>
                                          <p:spTgt spid="44"/>
                                        </p:tgtEl>
                                        <p:attrNameLst>
                                          <p:attrName>ppt_y</p:attrName>
                                        </p:attrNameLst>
                                      </p:cBhvr>
                                      <p:tavLst>
                                        <p:tav tm="0">
                                          <p:val>
                                            <p:fltVal val="0.5"/>
                                          </p:val>
                                        </p:tav>
                                        <p:tav tm="100000">
                                          <p:val>
                                            <p:strVal val="#ppt_y"/>
                                          </p:val>
                                        </p:tav>
                                      </p:tavLst>
                                    </p:anim>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par>
                                <p:cTn id="31" presetID="22" presetClass="entr" presetSubtype="2"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right)">
                                      <p:cBhvr>
                                        <p:cTn id="33" dur="500"/>
                                        <p:tgtEl>
                                          <p:spTgt spid="45"/>
                                        </p:tgtEl>
                                      </p:cBhvr>
                                    </p:animEffect>
                                  </p:childTnLst>
                                </p:cTn>
                              </p:par>
                            </p:childTnLst>
                          </p:cTn>
                        </p:par>
                        <p:par>
                          <p:cTn id="34" fill="hold">
                            <p:stCondLst>
                              <p:cond delay="2250"/>
                            </p:stCondLst>
                            <p:childTnLst>
                              <p:par>
                                <p:cTn id="35" presetID="1" presetClass="entr" presetSubtype="0" fill="hold" grpId="0" nodeType="afterEffect">
                                  <p:stCondLst>
                                    <p:cond delay="0"/>
                                  </p:stCondLst>
                                  <p:iterate type="lt">
                                    <p:tmAbs val="20"/>
                                  </p:iterate>
                                  <p:childTnLst>
                                    <p:set>
                                      <p:cBhvr>
                                        <p:cTn id="36" dur="1" fill="hold">
                                          <p:stCondLst>
                                            <p:cond delay="0"/>
                                          </p:stCondLst>
                                        </p:cTn>
                                        <p:tgtEl>
                                          <p:spTgt spid="42"/>
                                        </p:tgtEl>
                                        <p:attrNameLst>
                                          <p:attrName>style.visibility</p:attrName>
                                        </p:attrNameLst>
                                      </p:cBhvr>
                                      <p:to>
                                        <p:strVal val="visible"/>
                                      </p:to>
                                    </p:set>
                                  </p:childTnLst>
                                </p:cTn>
                              </p:par>
                            </p:childTnLst>
                          </p:cTn>
                        </p:par>
                        <p:par>
                          <p:cTn id="37" fill="hold">
                            <p:stCondLst>
                              <p:cond delay="2750"/>
                            </p:stCondLst>
                            <p:childTnLst>
                              <p:par>
                                <p:cTn id="38" presetID="2" presetClass="entr" presetSubtype="2" fill="hold"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additive="base">
                                        <p:cTn id="40" dur="500" fill="hold"/>
                                        <p:tgtEl>
                                          <p:spTgt spid="80"/>
                                        </p:tgtEl>
                                        <p:attrNameLst>
                                          <p:attrName>ppt_x</p:attrName>
                                        </p:attrNameLst>
                                      </p:cBhvr>
                                      <p:tavLst>
                                        <p:tav tm="0">
                                          <p:val>
                                            <p:strVal val="1+#ppt_w/2"/>
                                          </p:val>
                                        </p:tav>
                                        <p:tav tm="100000">
                                          <p:val>
                                            <p:strVal val="#ppt_x"/>
                                          </p:val>
                                        </p:tav>
                                      </p:tavLst>
                                    </p:anim>
                                    <p:anim calcmode="lin" valueType="num">
                                      <p:cBhvr additive="base">
                                        <p:cTn id="41" dur="500" fill="hold"/>
                                        <p:tgtEl>
                                          <p:spTgt spid="80"/>
                                        </p:tgtEl>
                                        <p:attrNameLst>
                                          <p:attrName>ppt_y</p:attrName>
                                        </p:attrNameLst>
                                      </p:cBhvr>
                                      <p:tavLst>
                                        <p:tav tm="0">
                                          <p:val>
                                            <p:strVal val="#ppt_y"/>
                                          </p:val>
                                        </p:tav>
                                        <p:tav tm="100000">
                                          <p:val>
                                            <p:strVal val="#ppt_y"/>
                                          </p:val>
                                        </p:tav>
                                      </p:tavLst>
                                    </p:anim>
                                  </p:childTnLst>
                                </p:cTn>
                              </p:par>
                            </p:childTnLst>
                          </p:cTn>
                        </p:par>
                        <p:par>
                          <p:cTn id="42" fill="hold">
                            <p:stCondLst>
                              <p:cond delay="3250"/>
                            </p:stCondLst>
                            <p:childTnLst>
                              <p:par>
                                <p:cTn id="43" presetID="12" presetClass="entr" presetSubtype="1"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250"/>
                                        <p:tgtEl>
                                          <p:spTgt spid="90"/>
                                        </p:tgtEl>
                                        <p:attrNameLst>
                                          <p:attrName>ppt_y</p:attrName>
                                        </p:attrNameLst>
                                      </p:cBhvr>
                                      <p:tavLst>
                                        <p:tav tm="0">
                                          <p:val>
                                            <p:strVal val="#ppt_y-#ppt_h*1.125000"/>
                                          </p:val>
                                        </p:tav>
                                        <p:tav tm="100000">
                                          <p:val>
                                            <p:strVal val="#ppt_y"/>
                                          </p:val>
                                        </p:tav>
                                      </p:tavLst>
                                    </p:anim>
                                    <p:animEffect transition="in" filter="wipe(down)">
                                      <p:cBhvr>
                                        <p:cTn id="46" dur="250"/>
                                        <p:tgtEl>
                                          <p:spTgt spid="90"/>
                                        </p:tgtEl>
                                      </p:cBhvr>
                                    </p:animEffect>
                                  </p:childTnLst>
                                </p:cTn>
                              </p:par>
                            </p:childTnLst>
                          </p:cTn>
                        </p:par>
                        <p:par>
                          <p:cTn id="47" fill="hold">
                            <p:stCondLst>
                              <p:cond delay="3750"/>
                            </p:stCondLst>
                            <p:childTnLst>
                              <p:par>
                                <p:cTn id="48" presetID="42"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250"/>
                            </p:stCondLst>
                            <p:childTnLst>
                              <p:par>
                                <p:cTn id="54" presetID="22" presetClass="entr" presetSubtype="8"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left)">
                                      <p:cBhvr>
                                        <p:cTn id="56" dur="250"/>
                                        <p:tgtEl>
                                          <p:spTgt spid="66"/>
                                        </p:tgtEl>
                                      </p:cBhvr>
                                    </p:animEffect>
                                  </p:childTnLst>
                                </p:cTn>
                              </p:par>
                            </p:childTnLst>
                          </p:cTn>
                        </p:par>
                        <p:par>
                          <p:cTn id="57" fill="hold">
                            <p:stCondLst>
                              <p:cond delay="4750"/>
                            </p:stCondLst>
                            <p:childTnLst>
                              <p:par>
                                <p:cTn id="58" presetID="2" presetClass="entr" presetSubtype="2"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 calcmode="lin" valueType="num">
                                      <p:cBhvr additive="base">
                                        <p:cTn id="60" dur="500" fill="hold"/>
                                        <p:tgtEl>
                                          <p:spTgt spid="81"/>
                                        </p:tgtEl>
                                        <p:attrNameLst>
                                          <p:attrName>ppt_x</p:attrName>
                                        </p:attrNameLst>
                                      </p:cBhvr>
                                      <p:tavLst>
                                        <p:tav tm="0">
                                          <p:val>
                                            <p:strVal val="1+#ppt_w/2"/>
                                          </p:val>
                                        </p:tav>
                                        <p:tav tm="100000">
                                          <p:val>
                                            <p:strVal val="#ppt_x"/>
                                          </p:val>
                                        </p:tav>
                                      </p:tavLst>
                                    </p:anim>
                                    <p:anim calcmode="lin" valueType="num">
                                      <p:cBhvr additive="base">
                                        <p:cTn id="61" dur="500" fill="hold"/>
                                        <p:tgtEl>
                                          <p:spTgt spid="81"/>
                                        </p:tgtEl>
                                        <p:attrNameLst>
                                          <p:attrName>ppt_y</p:attrName>
                                        </p:attrNameLst>
                                      </p:cBhvr>
                                      <p:tavLst>
                                        <p:tav tm="0">
                                          <p:val>
                                            <p:strVal val="#ppt_y"/>
                                          </p:val>
                                        </p:tav>
                                        <p:tav tm="100000">
                                          <p:val>
                                            <p:strVal val="#ppt_y"/>
                                          </p:val>
                                        </p:tav>
                                      </p:tavLst>
                                    </p:anim>
                                  </p:childTnLst>
                                </p:cTn>
                              </p:par>
                            </p:childTnLst>
                          </p:cTn>
                        </p:par>
                        <p:par>
                          <p:cTn id="62" fill="hold">
                            <p:stCondLst>
                              <p:cond delay="5250"/>
                            </p:stCondLst>
                            <p:childTnLst>
                              <p:par>
                                <p:cTn id="63" presetID="12" presetClass="entr" presetSubtype="1" fill="hold" grpId="0" nodeType="afterEffect">
                                  <p:stCondLst>
                                    <p:cond delay="0"/>
                                  </p:stCondLst>
                                  <p:childTnLst>
                                    <p:set>
                                      <p:cBhvr>
                                        <p:cTn id="64" dur="1" fill="hold">
                                          <p:stCondLst>
                                            <p:cond delay="0"/>
                                          </p:stCondLst>
                                        </p:cTn>
                                        <p:tgtEl>
                                          <p:spTgt spid="91"/>
                                        </p:tgtEl>
                                        <p:attrNameLst>
                                          <p:attrName>style.visibility</p:attrName>
                                        </p:attrNameLst>
                                      </p:cBhvr>
                                      <p:to>
                                        <p:strVal val="visible"/>
                                      </p:to>
                                    </p:set>
                                    <p:anim calcmode="lin" valueType="num">
                                      <p:cBhvr additive="base">
                                        <p:cTn id="65" dur="250"/>
                                        <p:tgtEl>
                                          <p:spTgt spid="91"/>
                                        </p:tgtEl>
                                        <p:attrNameLst>
                                          <p:attrName>ppt_y</p:attrName>
                                        </p:attrNameLst>
                                      </p:cBhvr>
                                      <p:tavLst>
                                        <p:tav tm="0">
                                          <p:val>
                                            <p:strVal val="#ppt_y-#ppt_h*1.125000"/>
                                          </p:val>
                                        </p:tav>
                                        <p:tav tm="100000">
                                          <p:val>
                                            <p:strVal val="#ppt_y"/>
                                          </p:val>
                                        </p:tav>
                                      </p:tavLst>
                                    </p:anim>
                                    <p:animEffect transition="in" filter="wipe(down)">
                                      <p:cBhvr>
                                        <p:cTn id="66" dur="250"/>
                                        <p:tgtEl>
                                          <p:spTgt spid="91"/>
                                        </p:tgtEl>
                                      </p:cBhvr>
                                    </p:animEffect>
                                  </p:childTnLst>
                                </p:cTn>
                              </p:par>
                            </p:childTnLst>
                          </p:cTn>
                        </p:par>
                        <p:par>
                          <p:cTn id="67" fill="hold">
                            <p:stCondLst>
                              <p:cond delay="5750"/>
                            </p:stCondLst>
                            <p:childTnLst>
                              <p:par>
                                <p:cTn id="68" presetID="42" presetClass="entr" presetSubtype="0"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fade">
                                      <p:cBhvr>
                                        <p:cTn id="70" dur="500"/>
                                        <p:tgtEl>
                                          <p:spTgt spid="72"/>
                                        </p:tgtEl>
                                      </p:cBhvr>
                                    </p:animEffect>
                                    <p:anim calcmode="lin" valueType="num">
                                      <p:cBhvr>
                                        <p:cTn id="71" dur="500" fill="hold"/>
                                        <p:tgtEl>
                                          <p:spTgt spid="72"/>
                                        </p:tgtEl>
                                        <p:attrNameLst>
                                          <p:attrName>ppt_x</p:attrName>
                                        </p:attrNameLst>
                                      </p:cBhvr>
                                      <p:tavLst>
                                        <p:tav tm="0">
                                          <p:val>
                                            <p:strVal val="#ppt_x"/>
                                          </p:val>
                                        </p:tav>
                                        <p:tav tm="100000">
                                          <p:val>
                                            <p:strVal val="#ppt_x"/>
                                          </p:val>
                                        </p:tav>
                                      </p:tavLst>
                                    </p:anim>
                                    <p:anim calcmode="lin" valueType="num">
                                      <p:cBhvr>
                                        <p:cTn id="72" dur="500" fill="hold"/>
                                        <p:tgtEl>
                                          <p:spTgt spid="72"/>
                                        </p:tgtEl>
                                        <p:attrNameLst>
                                          <p:attrName>ppt_y</p:attrName>
                                        </p:attrNameLst>
                                      </p:cBhvr>
                                      <p:tavLst>
                                        <p:tav tm="0">
                                          <p:val>
                                            <p:strVal val="#ppt_y+.1"/>
                                          </p:val>
                                        </p:tav>
                                        <p:tav tm="100000">
                                          <p:val>
                                            <p:strVal val="#ppt_y"/>
                                          </p:val>
                                        </p:tav>
                                      </p:tavLst>
                                    </p:anim>
                                  </p:childTnLst>
                                </p:cTn>
                              </p:par>
                            </p:childTnLst>
                          </p:cTn>
                        </p:par>
                        <p:par>
                          <p:cTn id="73" fill="hold">
                            <p:stCondLst>
                              <p:cond delay="6250"/>
                            </p:stCondLst>
                            <p:childTnLst>
                              <p:par>
                                <p:cTn id="74" presetID="22" presetClass="entr" presetSubtype="8"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wipe(left)">
                                      <p:cBhvr>
                                        <p:cTn id="76" dur="250"/>
                                        <p:tgtEl>
                                          <p:spTgt spid="67"/>
                                        </p:tgtEl>
                                      </p:cBhvr>
                                    </p:animEffect>
                                  </p:childTnLst>
                                </p:cTn>
                              </p:par>
                            </p:childTnLst>
                          </p:cTn>
                        </p:par>
                        <p:par>
                          <p:cTn id="77" fill="hold">
                            <p:stCondLst>
                              <p:cond delay="6750"/>
                            </p:stCondLst>
                            <p:childTnLst>
                              <p:par>
                                <p:cTn id="78" presetID="2" presetClass="entr" presetSubtype="2" fill="hold" nodeType="afterEffect">
                                  <p:stCondLst>
                                    <p:cond delay="0"/>
                                  </p:stCondLst>
                                  <p:childTnLst>
                                    <p:set>
                                      <p:cBhvr>
                                        <p:cTn id="79" dur="1" fill="hold">
                                          <p:stCondLst>
                                            <p:cond delay="0"/>
                                          </p:stCondLst>
                                        </p:cTn>
                                        <p:tgtEl>
                                          <p:spTgt spid="85"/>
                                        </p:tgtEl>
                                        <p:attrNameLst>
                                          <p:attrName>style.visibility</p:attrName>
                                        </p:attrNameLst>
                                      </p:cBhvr>
                                      <p:to>
                                        <p:strVal val="visible"/>
                                      </p:to>
                                    </p:set>
                                    <p:anim calcmode="lin" valueType="num">
                                      <p:cBhvr additive="base">
                                        <p:cTn id="80" dur="500" fill="hold"/>
                                        <p:tgtEl>
                                          <p:spTgt spid="85"/>
                                        </p:tgtEl>
                                        <p:attrNameLst>
                                          <p:attrName>ppt_x</p:attrName>
                                        </p:attrNameLst>
                                      </p:cBhvr>
                                      <p:tavLst>
                                        <p:tav tm="0">
                                          <p:val>
                                            <p:strVal val="1+#ppt_w/2"/>
                                          </p:val>
                                        </p:tav>
                                        <p:tav tm="100000">
                                          <p:val>
                                            <p:strVal val="#ppt_x"/>
                                          </p:val>
                                        </p:tav>
                                      </p:tavLst>
                                    </p:anim>
                                    <p:anim calcmode="lin" valueType="num">
                                      <p:cBhvr additive="base">
                                        <p:cTn id="81" dur="500" fill="hold"/>
                                        <p:tgtEl>
                                          <p:spTgt spid="85"/>
                                        </p:tgtEl>
                                        <p:attrNameLst>
                                          <p:attrName>ppt_y</p:attrName>
                                        </p:attrNameLst>
                                      </p:cBhvr>
                                      <p:tavLst>
                                        <p:tav tm="0">
                                          <p:val>
                                            <p:strVal val="#ppt_y"/>
                                          </p:val>
                                        </p:tav>
                                        <p:tav tm="100000">
                                          <p:val>
                                            <p:strVal val="#ppt_y"/>
                                          </p:val>
                                        </p:tav>
                                      </p:tavLst>
                                    </p:anim>
                                  </p:childTnLst>
                                </p:cTn>
                              </p:par>
                            </p:childTnLst>
                          </p:cTn>
                        </p:par>
                        <p:par>
                          <p:cTn id="82" fill="hold">
                            <p:stCondLst>
                              <p:cond delay="7250"/>
                            </p:stCondLst>
                            <p:childTnLst>
                              <p:par>
                                <p:cTn id="83" presetID="12" presetClass="entr" presetSubtype="1" fill="hold" grpId="0" nodeType="afterEffect">
                                  <p:stCondLst>
                                    <p:cond delay="0"/>
                                  </p:stCondLst>
                                  <p:childTnLst>
                                    <p:set>
                                      <p:cBhvr>
                                        <p:cTn id="84" dur="1" fill="hold">
                                          <p:stCondLst>
                                            <p:cond delay="0"/>
                                          </p:stCondLst>
                                        </p:cTn>
                                        <p:tgtEl>
                                          <p:spTgt spid="93"/>
                                        </p:tgtEl>
                                        <p:attrNameLst>
                                          <p:attrName>style.visibility</p:attrName>
                                        </p:attrNameLst>
                                      </p:cBhvr>
                                      <p:to>
                                        <p:strVal val="visible"/>
                                      </p:to>
                                    </p:set>
                                    <p:anim calcmode="lin" valueType="num">
                                      <p:cBhvr additive="base">
                                        <p:cTn id="85" dur="250"/>
                                        <p:tgtEl>
                                          <p:spTgt spid="93"/>
                                        </p:tgtEl>
                                        <p:attrNameLst>
                                          <p:attrName>ppt_y</p:attrName>
                                        </p:attrNameLst>
                                      </p:cBhvr>
                                      <p:tavLst>
                                        <p:tav tm="0">
                                          <p:val>
                                            <p:strVal val="#ppt_y-#ppt_h*1.125000"/>
                                          </p:val>
                                        </p:tav>
                                        <p:tav tm="100000">
                                          <p:val>
                                            <p:strVal val="#ppt_y"/>
                                          </p:val>
                                        </p:tav>
                                      </p:tavLst>
                                    </p:anim>
                                    <p:animEffect transition="in" filter="wipe(down)">
                                      <p:cBhvr>
                                        <p:cTn id="86" dur="250"/>
                                        <p:tgtEl>
                                          <p:spTgt spid="93"/>
                                        </p:tgtEl>
                                      </p:cBhvr>
                                    </p:animEffect>
                                  </p:childTnLst>
                                </p:cTn>
                              </p:par>
                            </p:childTnLst>
                          </p:cTn>
                        </p:par>
                        <p:par>
                          <p:cTn id="87" fill="hold">
                            <p:stCondLst>
                              <p:cond delay="7750"/>
                            </p:stCondLst>
                            <p:childTnLst>
                              <p:par>
                                <p:cTn id="88" presetID="42" presetClass="entr" presetSubtype="0" fill="hold" grpId="0" nodeType="after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fade">
                                      <p:cBhvr>
                                        <p:cTn id="90" dur="500"/>
                                        <p:tgtEl>
                                          <p:spTgt spid="87"/>
                                        </p:tgtEl>
                                      </p:cBhvr>
                                    </p:animEffect>
                                    <p:anim calcmode="lin" valueType="num">
                                      <p:cBhvr>
                                        <p:cTn id="91" dur="500" fill="hold"/>
                                        <p:tgtEl>
                                          <p:spTgt spid="87"/>
                                        </p:tgtEl>
                                        <p:attrNameLst>
                                          <p:attrName>ppt_x</p:attrName>
                                        </p:attrNameLst>
                                      </p:cBhvr>
                                      <p:tavLst>
                                        <p:tav tm="0">
                                          <p:val>
                                            <p:strVal val="#ppt_x"/>
                                          </p:val>
                                        </p:tav>
                                        <p:tav tm="100000">
                                          <p:val>
                                            <p:strVal val="#ppt_x"/>
                                          </p:val>
                                        </p:tav>
                                      </p:tavLst>
                                    </p:anim>
                                    <p:anim calcmode="lin" valueType="num">
                                      <p:cBhvr>
                                        <p:cTn id="92" dur="500" fill="hold"/>
                                        <p:tgtEl>
                                          <p:spTgt spid="87"/>
                                        </p:tgtEl>
                                        <p:attrNameLst>
                                          <p:attrName>ppt_y</p:attrName>
                                        </p:attrNameLst>
                                      </p:cBhvr>
                                      <p:tavLst>
                                        <p:tav tm="0">
                                          <p:val>
                                            <p:strVal val="#ppt_y+.1"/>
                                          </p:val>
                                        </p:tav>
                                        <p:tav tm="100000">
                                          <p:val>
                                            <p:strVal val="#ppt_y"/>
                                          </p:val>
                                        </p:tav>
                                      </p:tavLst>
                                    </p:anim>
                                  </p:childTnLst>
                                </p:cTn>
                              </p:par>
                            </p:childTnLst>
                          </p:cTn>
                        </p:par>
                        <p:par>
                          <p:cTn id="93" fill="hold">
                            <p:stCondLst>
                              <p:cond delay="8250"/>
                            </p:stCondLst>
                            <p:childTnLst>
                              <p:par>
                                <p:cTn id="94" presetID="22" presetClass="entr" presetSubtype="8" fill="hold" grpId="0" nodeType="after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wipe(left)">
                                      <p:cBhvr>
                                        <p:cTn id="96" dur="250"/>
                                        <p:tgtEl>
                                          <p:spTgt spid="68"/>
                                        </p:tgtEl>
                                      </p:cBhvr>
                                    </p:animEffect>
                                  </p:childTnLst>
                                </p:cTn>
                              </p:par>
                            </p:childTnLst>
                          </p:cTn>
                        </p:par>
                        <p:par>
                          <p:cTn id="97" fill="hold">
                            <p:stCondLst>
                              <p:cond delay="8750"/>
                            </p:stCondLst>
                            <p:childTnLst>
                              <p:par>
                                <p:cTn id="98" presetID="2" presetClass="entr" presetSubtype="2" fill="hold" nodeType="afterEffect">
                                  <p:stCondLst>
                                    <p:cond delay="0"/>
                                  </p:stCondLst>
                                  <p:childTnLst>
                                    <p:set>
                                      <p:cBhvr>
                                        <p:cTn id="99" dur="1" fill="hold">
                                          <p:stCondLst>
                                            <p:cond delay="0"/>
                                          </p:stCondLst>
                                        </p:cTn>
                                        <p:tgtEl>
                                          <p:spTgt spid="84"/>
                                        </p:tgtEl>
                                        <p:attrNameLst>
                                          <p:attrName>style.visibility</p:attrName>
                                        </p:attrNameLst>
                                      </p:cBhvr>
                                      <p:to>
                                        <p:strVal val="visible"/>
                                      </p:to>
                                    </p:set>
                                    <p:anim calcmode="lin" valueType="num">
                                      <p:cBhvr additive="base">
                                        <p:cTn id="100" dur="500" fill="hold"/>
                                        <p:tgtEl>
                                          <p:spTgt spid="84"/>
                                        </p:tgtEl>
                                        <p:attrNameLst>
                                          <p:attrName>ppt_x</p:attrName>
                                        </p:attrNameLst>
                                      </p:cBhvr>
                                      <p:tavLst>
                                        <p:tav tm="0">
                                          <p:val>
                                            <p:strVal val="1+#ppt_w/2"/>
                                          </p:val>
                                        </p:tav>
                                        <p:tav tm="100000">
                                          <p:val>
                                            <p:strVal val="#ppt_x"/>
                                          </p:val>
                                        </p:tav>
                                      </p:tavLst>
                                    </p:anim>
                                    <p:anim calcmode="lin" valueType="num">
                                      <p:cBhvr additive="base">
                                        <p:cTn id="101" dur="500" fill="hold"/>
                                        <p:tgtEl>
                                          <p:spTgt spid="84"/>
                                        </p:tgtEl>
                                        <p:attrNameLst>
                                          <p:attrName>ppt_y</p:attrName>
                                        </p:attrNameLst>
                                      </p:cBhvr>
                                      <p:tavLst>
                                        <p:tav tm="0">
                                          <p:val>
                                            <p:strVal val="#ppt_y"/>
                                          </p:val>
                                        </p:tav>
                                        <p:tav tm="100000">
                                          <p:val>
                                            <p:strVal val="#ppt_y"/>
                                          </p:val>
                                        </p:tav>
                                      </p:tavLst>
                                    </p:anim>
                                  </p:childTnLst>
                                </p:cTn>
                              </p:par>
                            </p:childTnLst>
                          </p:cTn>
                        </p:par>
                        <p:par>
                          <p:cTn id="102" fill="hold">
                            <p:stCondLst>
                              <p:cond delay="9250"/>
                            </p:stCondLst>
                            <p:childTnLst>
                              <p:par>
                                <p:cTn id="103" presetID="12" presetClass="entr" presetSubtype="1" fill="hold" grpId="0" nodeType="afterEffect">
                                  <p:stCondLst>
                                    <p:cond delay="0"/>
                                  </p:stCondLst>
                                  <p:childTnLst>
                                    <p:set>
                                      <p:cBhvr>
                                        <p:cTn id="104" dur="1" fill="hold">
                                          <p:stCondLst>
                                            <p:cond delay="0"/>
                                          </p:stCondLst>
                                        </p:cTn>
                                        <p:tgtEl>
                                          <p:spTgt spid="92"/>
                                        </p:tgtEl>
                                        <p:attrNameLst>
                                          <p:attrName>style.visibility</p:attrName>
                                        </p:attrNameLst>
                                      </p:cBhvr>
                                      <p:to>
                                        <p:strVal val="visible"/>
                                      </p:to>
                                    </p:set>
                                    <p:anim calcmode="lin" valueType="num">
                                      <p:cBhvr additive="base">
                                        <p:cTn id="105" dur="250"/>
                                        <p:tgtEl>
                                          <p:spTgt spid="92"/>
                                        </p:tgtEl>
                                        <p:attrNameLst>
                                          <p:attrName>ppt_y</p:attrName>
                                        </p:attrNameLst>
                                      </p:cBhvr>
                                      <p:tavLst>
                                        <p:tav tm="0">
                                          <p:val>
                                            <p:strVal val="#ppt_y-#ppt_h*1.125000"/>
                                          </p:val>
                                        </p:tav>
                                        <p:tav tm="100000">
                                          <p:val>
                                            <p:strVal val="#ppt_y"/>
                                          </p:val>
                                        </p:tav>
                                      </p:tavLst>
                                    </p:anim>
                                    <p:animEffect transition="in" filter="wipe(down)">
                                      <p:cBhvr>
                                        <p:cTn id="106" dur="250"/>
                                        <p:tgtEl>
                                          <p:spTgt spid="92"/>
                                        </p:tgtEl>
                                      </p:cBhvr>
                                    </p:animEffect>
                                  </p:childTnLst>
                                </p:cTn>
                              </p:par>
                            </p:childTnLst>
                          </p:cTn>
                        </p:par>
                        <p:par>
                          <p:cTn id="107" fill="hold">
                            <p:stCondLst>
                              <p:cond delay="9750"/>
                            </p:stCondLst>
                            <p:childTnLst>
                              <p:par>
                                <p:cTn id="108" presetID="42" presetClass="entr" presetSubtype="0" fill="hold" grpId="0" nodeType="afterEffect">
                                  <p:stCondLst>
                                    <p:cond delay="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500"/>
                                        <p:tgtEl>
                                          <p:spTgt spid="89"/>
                                        </p:tgtEl>
                                      </p:cBhvr>
                                    </p:animEffect>
                                    <p:anim calcmode="lin" valueType="num">
                                      <p:cBhvr>
                                        <p:cTn id="111" dur="500" fill="hold"/>
                                        <p:tgtEl>
                                          <p:spTgt spid="89"/>
                                        </p:tgtEl>
                                        <p:attrNameLst>
                                          <p:attrName>ppt_x</p:attrName>
                                        </p:attrNameLst>
                                      </p:cBhvr>
                                      <p:tavLst>
                                        <p:tav tm="0">
                                          <p:val>
                                            <p:strVal val="#ppt_x"/>
                                          </p:val>
                                        </p:tav>
                                        <p:tav tm="100000">
                                          <p:val>
                                            <p:strVal val="#ppt_x"/>
                                          </p:val>
                                        </p:tav>
                                      </p:tavLst>
                                    </p:anim>
                                    <p:anim calcmode="lin" valueType="num">
                                      <p:cBhvr>
                                        <p:cTn id="112" dur="500" fill="hold"/>
                                        <p:tgtEl>
                                          <p:spTgt spid="89"/>
                                        </p:tgtEl>
                                        <p:attrNameLst>
                                          <p:attrName>ppt_y</p:attrName>
                                        </p:attrNameLst>
                                      </p:cBhvr>
                                      <p:tavLst>
                                        <p:tav tm="0">
                                          <p:val>
                                            <p:strVal val="#ppt_y+.1"/>
                                          </p:val>
                                        </p:tav>
                                        <p:tav tm="100000">
                                          <p:val>
                                            <p:strVal val="#ppt_y"/>
                                          </p:val>
                                        </p:tav>
                                      </p:tavLst>
                                    </p:anim>
                                  </p:childTnLst>
                                </p:cTn>
                              </p:par>
                            </p:childTnLst>
                          </p:cTn>
                        </p:par>
                        <p:par>
                          <p:cTn id="113" fill="hold">
                            <p:stCondLst>
                              <p:cond delay="10250"/>
                            </p:stCondLst>
                            <p:childTnLst>
                              <p:par>
                                <p:cTn id="114" presetID="22" presetClass="entr" presetSubtype="8" fill="hold" grpId="0" nodeType="after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wipe(left)">
                                      <p:cBhvr>
                                        <p:cTn id="11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2" grpId="0"/>
      <p:bldP spid="43" grpId="0"/>
      <p:bldP spid="44" grpId="0"/>
      <p:bldP spid="66" grpId="0" animBg="1"/>
      <p:bldP spid="67" grpId="0" animBg="1"/>
      <p:bldP spid="68" grpId="0" animBg="1"/>
      <p:bldP spid="71" grpId="0"/>
      <p:bldP spid="72" grpId="0"/>
      <p:bldP spid="87" grpId="0"/>
      <p:bldP spid="89" grpId="0"/>
      <p:bldP spid="90" grpId="0" animBg="1"/>
      <p:bldP spid="91" grpId="0" animBg="1"/>
      <p:bldP spid="92" grpId="0" animBg="1"/>
      <p:bldP spid="93" grpId="0" animBg="1"/>
      <p:bldP spid="9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3" name="组合 22"/>
          <p:cNvGrpSpPr/>
          <p:nvPr/>
        </p:nvGrpSpPr>
        <p:grpSpPr>
          <a:xfrm rot="8228373" flipV="1">
            <a:off x="11781469" y="5942940"/>
            <a:ext cx="948063" cy="2033316"/>
            <a:chOff x="-66532" y="1638300"/>
            <a:chExt cx="4044172" cy="8673564"/>
          </a:xfrm>
        </p:grpSpPr>
        <p:grpSp>
          <p:nvGrpSpPr>
            <p:cNvPr id="24" name="图形 642"/>
            <p:cNvGrpSpPr/>
            <p:nvPr/>
          </p:nvGrpSpPr>
          <p:grpSpPr>
            <a:xfrm flipV="1">
              <a:off x="807508" y="2496678"/>
              <a:ext cx="2347388" cy="7815186"/>
              <a:chOff x="1962943" y="-453232"/>
              <a:chExt cx="1657350" cy="5517833"/>
            </a:xfrm>
          </p:grpSpPr>
          <p:sp>
            <p:nvSpPr>
              <p:cNvPr id="34" name="任意多边形: 形状 33"/>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5" name="任意多边形: 形状 34"/>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6" name="任意多边形: 形状 35"/>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7" name="任意多边形: 形状 36"/>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8" name="任意多边形: 形状 37"/>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5" name="直接连接符 24"/>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951868" y="2104809"/>
              <a:ext cx="1025772" cy="2505520"/>
              <a:chOff x="2951868" y="2104809"/>
              <a:chExt cx="1025772" cy="2505520"/>
            </a:xfrm>
          </p:grpSpPr>
          <p:cxnSp>
            <p:nvCxnSpPr>
              <p:cNvPr id="31" name="直接连接符 30"/>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66532" y="2061940"/>
              <a:ext cx="1025772" cy="2505520"/>
              <a:chOff x="2951868" y="2104809"/>
              <a:chExt cx="1025772" cy="2505520"/>
            </a:xfrm>
          </p:grpSpPr>
          <p:cxnSp>
            <p:nvCxnSpPr>
              <p:cNvPr id="28" name="直接连接符 2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1" name="Freeform 39"/>
          <p:cNvSpPr/>
          <p:nvPr/>
        </p:nvSpPr>
        <p:spPr bwMode="auto">
          <a:xfrm>
            <a:off x="3442859" y="2215205"/>
            <a:ext cx="4576879" cy="3226226"/>
          </a:xfrm>
          <a:custGeom>
            <a:avLst/>
            <a:gdLst>
              <a:gd name="T0" fmla="*/ 904 w 2246"/>
              <a:gd name="T1" fmla="*/ 952 h 1582"/>
              <a:gd name="T2" fmla="*/ 1878 w 2246"/>
              <a:gd name="T3" fmla="*/ 952 h 1582"/>
              <a:gd name="T4" fmla="*/ 1878 w 2246"/>
              <a:gd name="T5" fmla="*/ 1087 h 1582"/>
              <a:gd name="T6" fmla="*/ 2246 w 2246"/>
              <a:gd name="T7" fmla="*/ 790 h 1582"/>
              <a:gd name="T8" fmla="*/ 1878 w 2246"/>
              <a:gd name="T9" fmla="*/ 492 h 1582"/>
              <a:gd name="T10" fmla="*/ 1878 w 2246"/>
              <a:gd name="T11" fmla="*/ 627 h 1582"/>
              <a:gd name="T12" fmla="*/ 901 w 2246"/>
              <a:gd name="T13" fmla="*/ 627 h 1582"/>
              <a:gd name="T14" fmla="*/ 274 w 2246"/>
              <a:gd name="T15" fmla="*/ 0 h 1582"/>
              <a:gd name="T16" fmla="*/ 142 w 2246"/>
              <a:gd name="T17" fmla="*/ 0 h 1582"/>
              <a:gd name="T18" fmla="*/ 48 w 2246"/>
              <a:gd name="T19" fmla="*/ 326 h 1582"/>
              <a:gd name="T20" fmla="*/ 139 w 2246"/>
              <a:gd name="T21" fmla="*/ 326 h 1582"/>
              <a:gd name="T22" fmla="*/ 441 w 2246"/>
              <a:gd name="T23" fmla="*/ 627 h 1582"/>
              <a:gd name="T24" fmla="*/ 6 w 2246"/>
              <a:gd name="T25" fmla="*/ 627 h 1582"/>
              <a:gd name="T26" fmla="*/ 0 w 2246"/>
              <a:gd name="T27" fmla="*/ 790 h 1582"/>
              <a:gd name="T28" fmla="*/ 6 w 2246"/>
              <a:gd name="T29" fmla="*/ 952 h 1582"/>
              <a:gd name="T30" fmla="*/ 443 w 2246"/>
              <a:gd name="T31" fmla="*/ 952 h 1582"/>
              <a:gd name="T32" fmla="*/ 139 w 2246"/>
              <a:gd name="T33" fmla="*/ 1256 h 1582"/>
              <a:gd name="T34" fmla="*/ 48 w 2246"/>
              <a:gd name="T35" fmla="*/ 1256 h 1582"/>
              <a:gd name="T36" fmla="*/ 144 w 2246"/>
              <a:gd name="T37" fmla="*/ 1582 h 1582"/>
              <a:gd name="T38" fmla="*/ 274 w 2246"/>
              <a:gd name="T39" fmla="*/ 1582 h 1582"/>
              <a:gd name="T40" fmla="*/ 904 w 2246"/>
              <a:gd name="T41" fmla="*/ 952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6" h="1582">
                <a:moveTo>
                  <a:pt x="904" y="952"/>
                </a:moveTo>
                <a:cubicBezTo>
                  <a:pt x="1878" y="952"/>
                  <a:pt x="1878" y="952"/>
                  <a:pt x="1878" y="952"/>
                </a:cubicBezTo>
                <a:cubicBezTo>
                  <a:pt x="1878" y="1087"/>
                  <a:pt x="1878" y="1087"/>
                  <a:pt x="1878" y="1087"/>
                </a:cubicBezTo>
                <a:cubicBezTo>
                  <a:pt x="2246" y="790"/>
                  <a:pt x="2246" y="790"/>
                  <a:pt x="2246" y="790"/>
                </a:cubicBezTo>
                <a:cubicBezTo>
                  <a:pt x="1878" y="492"/>
                  <a:pt x="1878" y="492"/>
                  <a:pt x="1878" y="492"/>
                </a:cubicBezTo>
                <a:cubicBezTo>
                  <a:pt x="1878" y="627"/>
                  <a:pt x="1878" y="627"/>
                  <a:pt x="1878" y="627"/>
                </a:cubicBezTo>
                <a:cubicBezTo>
                  <a:pt x="901" y="627"/>
                  <a:pt x="901" y="627"/>
                  <a:pt x="901" y="627"/>
                </a:cubicBezTo>
                <a:cubicBezTo>
                  <a:pt x="274" y="0"/>
                  <a:pt x="274" y="0"/>
                  <a:pt x="274" y="0"/>
                </a:cubicBezTo>
                <a:cubicBezTo>
                  <a:pt x="142" y="0"/>
                  <a:pt x="142" y="0"/>
                  <a:pt x="142" y="0"/>
                </a:cubicBezTo>
                <a:cubicBezTo>
                  <a:pt x="103" y="105"/>
                  <a:pt x="71" y="214"/>
                  <a:pt x="48" y="326"/>
                </a:cubicBezTo>
                <a:cubicBezTo>
                  <a:pt x="139" y="326"/>
                  <a:pt x="139" y="326"/>
                  <a:pt x="139" y="326"/>
                </a:cubicBezTo>
                <a:cubicBezTo>
                  <a:pt x="441" y="627"/>
                  <a:pt x="441" y="627"/>
                  <a:pt x="441" y="627"/>
                </a:cubicBezTo>
                <a:cubicBezTo>
                  <a:pt x="6" y="627"/>
                  <a:pt x="6" y="627"/>
                  <a:pt x="6" y="627"/>
                </a:cubicBezTo>
                <a:cubicBezTo>
                  <a:pt x="2" y="681"/>
                  <a:pt x="0" y="735"/>
                  <a:pt x="0" y="790"/>
                </a:cubicBezTo>
                <a:cubicBezTo>
                  <a:pt x="0" y="844"/>
                  <a:pt x="2" y="899"/>
                  <a:pt x="6" y="952"/>
                </a:cubicBezTo>
                <a:cubicBezTo>
                  <a:pt x="443" y="952"/>
                  <a:pt x="443" y="952"/>
                  <a:pt x="443" y="952"/>
                </a:cubicBezTo>
                <a:cubicBezTo>
                  <a:pt x="139" y="1256"/>
                  <a:pt x="139" y="1256"/>
                  <a:pt x="139" y="1256"/>
                </a:cubicBezTo>
                <a:cubicBezTo>
                  <a:pt x="48" y="1256"/>
                  <a:pt x="48" y="1256"/>
                  <a:pt x="48" y="1256"/>
                </a:cubicBezTo>
                <a:cubicBezTo>
                  <a:pt x="72" y="1368"/>
                  <a:pt x="104" y="1477"/>
                  <a:pt x="144" y="1582"/>
                </a:cubicBezTo>
                <a:cubicBezTo>
                  <a:pt x="274" y="1582"/>
                  <a:pt x="274" y="1582"/>
                  <a:pt x="274" y="1582"/>
                </a:cubicBezTo>
                <a:lnTo>
                  <a:pt x="904" y="952"/>
                </a:lnTo>
                <a:close/>
              </a:path>
            </a:pathLst>
          </a:custGeom>
          <a:solidFill>
            <a:schemeClr val="accent4"/>
          </a:solidFill>
          <a:ln>
            <a:noFill/>
          </a:ln>
        </p:spPr>
        <p:txBody>
          <a:bodyPr vert="horz" wrap="square" lIns="91440" tIns="0" rIns="548640" bIns="45720" numCol="1" anchor="ctr" anchorCtr="0" compatLnSpc="1"/>
          <a:lstStyle/>
          <a:p>
            <a:pPr algn="r"/>
            <a:r>
              <a:rPr lang="en-US" sz="2800" b="1" dirty="0">
                <a:solidFill>
                  <a:srgbClr val="FFFFFF"/>
                </a:solidFill>
                <a:latin typeface="Source Sans Pro" charset="0"/>
              </a:rPr>
              <a:t>SUCCESS</a:t>
            </a:r>
            <a:endParaRPr lang="en-US" sz="2800" b="1" dirty="0">
              <a:solidFill>
                <a:srgbClr val="FFFFFF"/>
              </a:solidFill>
              <a:latin typeface="Source Sans Pro" charset="0"/>
            </a:endParaRPr>
          </a:p>
        </p:txBody>
      </p:sp>
      <p:grpSp>
        <p:nvGrpSpPr>
          <p:cNvPr id="43" name="Group 40"/>
          <p:cNvGrpSpPr/>
          <p:nvPr/>
        </p:nvGrpSpPr>
        <p:grpSpPr>
          <a:xfrm>
            <a:off x="-1" y="3493456"/>
            <a:ext cx="3338566" cy="664553"/>
            <a:chOff x="-1" y="3111207"/>
            <a:chExt cx="3338566" cy="664553"/>
          </a:xfrm>
        </p:grpSpPr>
        <p:sp>
          <p:nvSpPr>
            <p:cNvPr id="44" name="Freeform 38"/>
            <p:cNvSpPr/>
            <p:nvPr/>
          </p:nvSpPr>
          <p:spPr bwMode="auto">
            <a:xfrm>
              <a:off x="1608660" y="3111207"/>
              <a:ext cx="1729905" cy="662829"/>
            </a:xfrm>
            <a:custGeom>
              <a:avLst/>
              <a:gdLst>
                <a:gd name="T0" fmla="*/ 849 w 849"/>
                <a:gd name="T1" fmla="*/ 0 h 325"/>
                <a:gd name="T2" fmla="*/ 0 w 849"/>
                <a:gd name="T3" fmla="*/ 0 h 325"/>
                <a:gd name="T4" fmla="*/ 0 w 849"/>
                <a:gd name="T5" fmla="*/ 325 h 325"/>
                <a:gd name="T6" fmla="*/ 849 w 849"/>
                <a:gd name="T7" fmla="*/ 325 h 325"/>
                <a:gd name="T8" fmla="*/ 843 w 849"/>
                <a:gd name="T9" fmla="*/ 163 h 325"/>
                <a:gd name="T10" fmla="*/ 849 w 849"/>
                <a:gd name="T11" fmla="*/ 0 h 325"/>
              </a:gdLst>
              <a:ahLst/>
              <a:cxnLst>
                <a:cxn ang="0">
                  <a:pos x="T0" y="T1"/>
                </a:cxn>
                <a:cxn ang="0">
                  <a:pos x="T2" y="T3"/>
                </a:cxn>
                <a:cxn ang="0">
                  <a:pos x="T4" y="T5"/>
                </a:cxn>
                <a:cxn ang="0">
                  <a:pos x="T6" y="T7"/>
                </a:cxn>
                <a:cxn ang="0">
                  <a:pos x="T8" y="T9"/>
                </a:cxn>
                <a:cxn ang="0">
                  <a:pos x="T10" y="T11"/>
                </a:cxn>
              </a:cxnLst>
              <a:rect l="0" t="0" r="r" b="b"/>
              <a:pathLst>
                <a:path w="849" h="325">
                  <a:moveTo>
                    <a:pt x="849" y="0"/>
                  </a:moveTo>
                  <a:cubicBezTo>
                    <a:pt x="0" y="0"/>
                    <a:pt x="0" y="0"/>
                    <a:pt x="0" y="0"/>
                  </a:cubicBezTo>
                  <a:cubicBezTo>
                    <a:pt x="0" y="325"/>
                    <a:pt x="0" y="325"/>
                    <a:pt x="0" y="325"/>
                  </a:cubicBezTo>
                  <a:cubicBezTo>
                    <a:pt x="849" y="325"/>
                    <a:pt x="849" y="325"/>
                    <a:pt x="849" y="325"/>
                  </a:cubicBezTo>
                  <a:cubicBezTo>
                    <a:pt x="845" y="272"/>
                    <a:pt x="843" y="217"/>
                    <a:pt x="843" y="163"/>
                  </a:cubicBezTo>
                  <a:cubicBezTo>
                    <a:pt x="843" y="108"/>
                    <a:pt x="845" y="54"/>
                    <a:pt x="849" y="0"/>
                  </a:cubicBezTo>
                  <a:close/>
                </a:path>
              </a:pathLst>
            </a:custGeom>
            <a:solidFill>
              <a:schemeClr val="accent2"/>
            </a:solidFill>
            <a:ln>
              <a:noFill/>
            </a:ln>
          </p:spPr>
          <p:txBody>
            <a:bodyPr vert="horz" wrap="square" lIns="91440" tIns="45720" rIns="91440" bIns="45720" numCol="1" anchor="t" anchorCtr="0" compatLnSpc="1"/>
            <a:lstStyle/>
            <a:p>
              <a:endParaRPr lang="en-US" sz="1600" dirty="0">
                <a:latin typeface="思源黑体 CN Bold" panose="020B0800000000000000" pitchFamily="34" charset="-122"/>
                <a:ea typeface="思源黑体 CN Bold" panose="020B0800000000000000" pitchFamily="34" charset="-122"/>
              </a:endParaRPr>
            </a:p>
          </p:txBody>
        </p:sp>
        <p:sp>
          <p:nvSpPr>
            <p:cNvPr id="45" name="Freeform 36"/>
            <p:cNvSpPr/>
            <p:nvPr/>
          </p:nvSpPr>
          <p:spPr bwMode="auto">
            <a:xfrm>
              <a:off x="-1" y="3111207"/>
              <a:ext cx="3155431" cy="664553"/>
            </a:xfrm>
            <a:prstGeom prst="rect">
              <a:avLst/>
            </a:prstGeom>
            <a:solidFill>
              <a:schemeClr val="accent2"/>
            </a:solidFill>
            <a:ln>
              <a:noFill/>
            </a:ln>
          </p:spPr>
          <p:txBody>
            <a:bodyPr vert="horz" wrap="square" lIns="91440" tIns="45720" rIns="91440" bIns="45720" numCol="1" anchor="ctr" anchorCtr="0" compatLnSpc="1"/>
            <a:lstStyle/>
            <a:p>
              <a:pPr algn="r"/>
              <a:r>
                <a:rPr lang="zh-CN" altLang="en-US" sz="2400" dirty="0">
                  <a:solidFill>
                    <a:srgbClr val="FFFFFF"/>
                  </a:solidFill>
                  <a:latin typeface="思源黑体 CN Bold" panose="020B0800000000000000" pitchFamily="34" charset="-122"/>
                  <a:ea typeface="思源黑体 CN Bold" panose="020B0800000000000000" pitchFamily="34" charset="-122"/>
                </a:rPr>
                <a:t>或部门经理</a:t>
              </a:r>
              <a:endParaRPr lang="en-US" sz="2400" dirty="0">
                <a:solidFill>
                  <a:srgbClr val="FFFFFF"/>
                </a:solidFill>
                <a:latin typeface="思源黑体 CN Bold" panose="020B0800000000000000" pitchFamily="34" charset="-122"/>
                <a:ea typeface="思源黑体 CN Bold" panose="020B0800000000000000" pitchFamily="34" charset="-122"/>
              </a:endParaRPr>
            </a:p>
          </p:txBody>
        </p:sp>
      </p:grpSp>
      <p:grpSp>
        <p:nvGrpSpPr>
          <p:cNvPr id="46" name="Group 39"/>
          <p:cNvGrpSpPr/>
          <p:nvPr/>
        </p:nvGrpSpPr>
        <p:grpSpPr>
          <a:xfrm>
            <a:off x="-1" y="2215205"/>
            <a:ext cx="3617833" cy="664553"/>
            <a:chOff x="-1" y="1832956"/>
            <a:chExt cx="3617833" cy="664553"/>
          </a:xfrm>
        </p:grpSpPr>
        <p:sp>
          <p:nvSpPr>
            <p:cNvPr id="47" name="Freeform 36"/>
            <p:cNvSpPr/>
            <p:nvPr/>
          </p:nvSpPr>
          <p:spPr bwMode="auto">
            <a:xfrm>
              <a:off x="1608660" y="1832956"/>
              <a:ext cx="2009172" cy="664553"/>
            </a:xfrm>
            <a:custGeom>
              <a:avLst/>
              <a:gdLst>
                <a:gd name="T0" fmla="*/ 0 w 986"/>
                <a:gd name="T1" fmla="*/ 0 h 326"/>
                <a:gd name="T2" fmla="*/ 0 w 986"/>
                <a:gd name="T3" fmla="*/ 326 h 326"/>
                <a:gd name="T4" fmla="*/ 891 w 986"/>
                <a:gd name="T5" fmla="*/ 326 h 326"/>
                <a:gd name="T6" fmla="*/ 986 w 986"/>
                <a:gd name="T7" fmla="*/ 0 h 326"/>
                <a:gd name="T8" fmla="*/ 0 w 986"/>
                <a:gd name="T9" fmla="*/ 0 h 326"/>
              </a:gdLst>
              <a:ahLst/>
              <a:cxnLst>
                <a:cxn ang="0">
                  <a:pos x="T0" y="T1"/>
                </a:cxn>
                <a:cxn ang="0">
                  <a:pos x="T2" y="T3"/>
                </a:cxn>
                <a:cxn ang="0">
                  <a:pos x="T4" y="T5"/>
                </a:cxn>
                <a:cxn ang="0">
                  <a:pos x="T6" y="T7"/>
                </a:cxn>
                <a:cxn ang="0">
                  <a:pos x="T8" y="T9"/>
                </a:cxn>
              </a:cxnLst>
              <a:rect l="0" t="0" r="r" b="b"/>
              <a:pathLst>
                <a:path w="986" h="326">
                  <a:moveTo>
                    <a:pt x="0" y="0"/>
                  </a:moveTo>
                  <a:cubicBezTo>
                    <a:pt x="0" y="326"/>
                    <a:pt x="0" y="326"/>
                    <a:pt x="0" y="326"/>
                  </a:cubicBezTo>
                  <a:cubicBezTo>
                    <a:pt x="891" y="326"/>
                    <a:pt x="891" y="326"/>
                    <a:pt x="891" y="326"/>
                  </a:cubicBezTo>
                  <a:cubicBezTo>
                    <a:pt x="914" y="214"/>
                    <a:pt x="946" y="105"/>
                    <a:pt x="986"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US" sz="1600" dirty="0">
                <a:latin typeface="思源黑体 CN Bold" panose="020B0800000000000000" pitchFamily="34" charset="-122"/>
                <a:ea typeface="思源黑体 CN Bold" panose="020B0800000000000000" pitchFamily="34" charset="-122"/>
              </a:endParaRPr>
            </a:p>
          </p:txBody>
        </p:sp>
        <p:sp>
          <p:nvSpPr>
            <p:cNvPr id="48" name="Freeform 36"/>
            <p:cNvSpPr/>
            <p:nvPr/>
          </p:nvSpPr>
          <p:spPr bwMode="auto">
            <a:xfrm>
              <a:off x="-1" y="1832956"/>
              <a:ext cx="3338565" cy="664553"/>
            </a:xfrm>
            <a:prstGeom prst="rect">
              <a:avLst/>
            </a:prstGeom>
            <a:solidFill>
              <a:schemeClr val="accent1"/>
            </a:solidFill>
            <a:ln>
              <a:noFill/>
            </a:ln>
          </p:spPr>
          <p:txBody>
            <a:bodyPr vert="horz" wrap="square" lIns="91440" tIns="45720" rIns="91440" bIns="45720" numCol="1" anchor="ctr" anchorCtr="0" compatLnSpc="1"/>
            <a:lstStyle/>
            <a:p>
              <a:pPr algn="r"/>
              <a:r>
                <a:rPr lang="zh-CN" altLang="en-US" sz="2400" dirty="0">
                  <a:solidFill>
                    <a:srgbClr val="FFFFFF"/>
                  </a:solidFill>
                  <a:latin typeface="思源黑体 CN Bold" panose="020B0800000000000000" pitchFamily="34" charset="-122"/>
                  <a:ea typeface="思源黑体 CN Bold" panose="020B0800000000000000" pitchFamily="34" charset="-122"/>
                </a:rPr>
                <a:t>找到</a:t>
              </a:r>
              <a:r>
                <a:rPr lang="en-US" altLang="zh-CN" sz="2400" dirty="0">
                  <a:solidFill>
                    <a:srgbClr val="FFFFFF"/>
                  </a:solidFill>
                  <a:latin typeface="思源黑体 CN Bold" panose="020B0800000000000000" pitchFamily="34" charset="-122"/>
                  <a:ea typeface="思源黑体 CN Bold" panose="020B0800000000000000" pitchFamily="34" charset="-122"/>
                </a:rPr>
                <a:t>HR</a:t>
              </a:r>
              <a:endParaRPr lang="en-US" sz="2400" dirty="0">
                <a:solidFill>
                  <a:srgbClr val="FFFFFF"/>
                </a:solidFill>
                <a:latin typeface="思源黑体 CN Bold" panose="020B0800000000000000" pitchFamily="34" charset="-122"/>
                <a:ea typeface="思源黑体 CN Bold" panose="020B0800000000000000" pitchFamily="34" charset="-122"/>
              </a:endParaRPr>
            </a:p>
          </p:txBody>
        </p:sp>
      </p:grpSp>
      <p:grpSp>
        <p:nvGrpSpPr>
          <p:cNvPr id="49" name="Group 41"/>
          <p:cNvGrpSpPr/>
          <p:nvPr/>
        </p:nvGrpSpPr>
        <p:grpSpPr>
          <a:xfrm>
            <a:off x="-1" y="4776017"/>
            <a:ext cx="3620419" cy="666277"/>
            <a:chOff x="-1" y="4393768"/>
            <a:chExt cx="3620419" cy="666277"/>
          </a:xfrm>
        </p:grpSpPr>
        <p:sp>
          <p:nvSpPr>
            <p:cNvPr id="50" name="Freeform 37"/>
            <p:cNvSpPr/>
            <p:nvPr/>
          </p:nvSpPr>
          <p:spPr bwMode="auto">
            <a:xfrm>
              <a:off x="1608660" y="4393768"/>
              <a:ext cx="2011758" cy="665414"/>
            </a:xfrm>
            <a:custGeom>
              <a:avLst/>
              <a:gdLst>
                <a:gd name="T0" fmla="*/ 0 w 987"/>
                <a:gd name="T1" fmla="*/ 0 h 326"/>
                <a:gd name="T2" fmla="*/ 0 w 987"/>
                <a:gd name="T3" fmla="*/ 326 h 326"/>
                <a:gd name="T4" fmla="*/ 987 w 987"/>
                <a:gd name="T5" fmla="*/ 326 h 326"/>
                <a:gd name="T6" fmla="*/ 891 w 987"/>
                <a:gd name="T7" fmla="*/ 0 h 326"/>
                <a:gd name="T8" fmla="*/ 0 w 987"/>
                <a:gd name="T9" fmla="*/ 0 h 326"/>
              </a:gdLst>
              <a:ahLst/>
              <a:cxnLst>
                <a:cxn ang="0">
                  <a:pos x="T0" y="T1"/>
                </a:cxn>
                <a:cxn ang="0">
                  <a:pos x="T2" y="T3"/>
                </a:cxn>
                <a:cxn ang="0">
                  <a:pos x="T4" y="T5"/>
                </a:cxn>
                <a:cxn ang="0">
                  <a:pos x="T6" y="T7"/>
                </a:cxn>
                <a:cxn ang="0">
                  <a:pos x="T8" y="T9"/>
                </a:cxn>
              </a:cxnLst>
              <a:rect l="0" t="0" r="r" b="b"/>
              <a:pathLst>
                <a:path w="987" h="326">
                  <a:moveTo>
                    <a:pt x="0" y="0"/>
                  </a:moveTo>
                  <a:cubicBezTo>
                    <a:pt x="0" y="326"/>
                    <a:pt x="0" y="326"/>
                    <a:pt x="0" y="326"/>
                  </a:cubicBezTo>
                  <a:cubicBezTo>
                    <a:pt x="987" y="326"/>
                    <a:pt x="987" y="326"/>
                    <a:pt x="987" y="326"/>
                  </a:cubicBezTo>
                  <a:cubicBezTo>
                    <a:pt x="947" y="221"/>
                    <a:pt x="915" y="112"/>
                    <a:pt x="891" y="0"/>
                  </a:cubicBezTo>
                  <a:lnTo>
                    <a:pt x="0" y="0"/>
                  </a:lnTo>
                  <a:close/>
                </a:path>
              </a:pathLst>
            </a:custGeom>
            <a:solidFill>
              <a:schemeClr val="accent3"/>
            </a:solidFill>
            <a:ln>
              <a:noFill/>
            </a:ln>
          </p:spPr>
          <p:txBody>
            <a:bodyPr vert="horz" wrap="square" lIns="91440" tIns="45720" rIns="91440" bIns="45720" numCol="1" anchor="t" anchorCtr="0" compatLnSpc="1"/>
            <a:lstStyle/>
            <a:p>
              <a:endParaRPr lang="en-US" sz="1600" dirty="0">
                <a:latin typeface="思源黑体 CN Bold" panose="020B0800000000000000" pitchFamily="34" charset="-122"/>
                <a:ea typeface="思源黑体 CN Bold" panose="020B0800000000000000" pitchFamily="34" charset="-122"/>
              </a:endParaRPr>
            </a:p>
          </p:txBody>
        </p:sp>
        <p:sp>
          <p:nvSpPr>
            <p:cNvPr id="51" name="Freeform 36"/>
            <p:cNvSpPr/>
            <p:nvPr/>
          </p:nvSpPr>
          <p:spPr bwMode="auto">
            <a:xfrm>
              <a:off x="-1" y="4395492"/>
              <a:ext cx="3338565" cy="664553"/>
            </a:xfrm>
            <a:prstGeom prst="rect">
              <a:avLst/>
            </a:prstGeom>
            <a:solidFill>
              <a:schemeClr val="accent3"/>
            </a:solidFill>
            <a:ln>
              <a:noFill/>
            </a:ln>
          </p:spPr>
          <p:txBody>
            <a:bodyPr vert="horz" wrap="square" lIns="91440" tIns="45720" rIns="91440" bIns="45720" numCol="1" anchor="ctr" anchorCtr="0" compatLnSpc="1"/>
            <a:lstStyle/>
            <a:p>
              <a:pPr algn="r"/>
              <a:r>
                <a:rPr lang="zh-CN" altLang="en-US" sz="2400" dirty="0">
                  <a:solidFill>
                    <a:srgbClr val="FFFFFF"/>
                  </a:solidFill>
                  <a:latin typeface="思源黑体 CN Bold" panose="020B0800000000000000" pitchFamily="34" charset="-122"/>
                  <a:ea typeface="思源黑体 CN Bold" panose="020B0800000000000000" pitchFamily="34" charset="-122"/>
                </a:rPr>
                <a:t>利用关系</a:t>
              </a:r>
              <a:endParaRPr lang="en-US" sz="2400" dirty="0">
                <a:solidFill>
                  <a:srgbClr val="FFFFFF"/>
                </a:solidFill>
                <a:latin typeface="思源黑体 CN Bold" panose="020B0800000000000000" pitchFamily="34" charset="-122"/>
                <a:ea typeface="思源黑体 CN Bold" panose="020B0800000000000000" pitchFamily="34" charset="-122"/>
              </a:endParaRPr>
            </a:p>
          </p:txBody>
        </p:sp>
      </p:grpSp>
      <p:sp>
        <p:nvSpPr>
          <p:cNvPr id="52" name="Rectangle 46"/>
          <p:cNvSpPr/>
          <p:nvPr/>
        </p:nvSpPr>
        <p:spPr>
          <a:xfrm>
            <a:off x="8087024" y="2983966"/>
            <a:ext cx="3533825" cy="1446550"/>
          </a:xfrm>
          <a:prstGeom prst="rect">
            <a:avLst/>
          </a:prstGeom>
        </p:spPr>
        <p:txBody>
          <a:bodyPr wrap="square">
            <a:spAutoFit/>
          </a:bodyPr>
          <a:lstStyle/>
          <a:p>
            <a:r>
              <a:rPr lang="zh-CN" altLang="en-US" sz="4000" dirty="0">
                <a:latin typeface="思源黑体 CN Bold" panose="020B0800000000000000" pitchFamily="34" charset="-122"/>
                <a:ea typeface="思源黑体 CN Bold" panose="020B0800000000000000" pitchFamily="34" charset="-122"/>
                <a:cs typeface="Aharoni" panose="02010803020104030203" pitchFamily="2" charset="-79"/>
              </a:rPr>
              <a:t>几乎</a:t>
            </a:r>
            <a:r>
              <a:rPr lang="en-US" sz="8800" dirty="0">
                <a:solidFill>
                  <a:schemeClr val="accent1"/>
                </a:solidFill>
                <a:latin typeface="Aharoni" panose="02010803020104030203" pitchFamily="2" charset="-79"/>
                <a:cs typeface="Aharoni" panose="02010803020104030203" pitchFamily="2" charset="-79"/>
              </a:rPr>
              <a:t>100%</a:t>
            </a:r>
            <a:endParaRPr lang="en-US" sz="5400" dirty="0">
              <a:solidFill>
                <a:schemeClr val="accent1"/>
              </a:solidFill>
              <a:latin typeface="Aharoni" panose="02010803020104030203" pitchFamily="2" charset="-79"/>
              <a:cs typeface="Aharoni" panose="02010803020104030203" pitchFamily="2" charset="-79"/>
            </a:endParaRPr>
          </a:p>
        </p:txBody>
      </p:sp>
      <p:sp>
        <p:nvSpPr>
          <p:cNvPr id="53" name="矩形 52"/>
          <p:cNvSpPr/>
          <p:nvPr/>
        </p:nvSpPr>
        <p:spPr>
          <a:xfrm>
            <a:off x="4908931" y="4918211"/>
            <a:ext cx="6288901" cy="523220"/>
          </a:xfrm>
          <a:prstGeom prst="rect">
            <a:avLst/>
          </a:prstGeom>
        </p:spPr>
        <p:txBody>
          <a:bodyPr wrap="none">
            <a:spAutoFit/>
          </a:bodyPr>
          <a:lstStyle/>
          <a:p>
            <a:pPr>
              <a:buNone/>
            </a:pPr>
            <a:r>
              <a:rPr lang="zh-CN" altLang="en-US" sz="2800" b="1" dirty="0">
                <a:solidFill>
                  <a:schemeClr val="tx1">
                    <a:lumMod val="85000"/>
                    <a:lumOff val="15000"/>
                  </a:schemeClr>
                </a:solidFill>
              </a:rPr>
              <a:t>那么接下来的技巧，你可看可不看了。</a:t>
            </a:r>
            <a:endParaRPr lang="en-US" altLang="zh-CN" sz="2800" b="1" dirty="0">
              <a:solidFill>
                <a:schemeClr val="tx1">
                  <a:lumMod val="85000"/>
                  <a:lumOff val="15000"/>
                </a:schemeClr>
              </a:solidFill>
            </a:endParaRPr>
          </a:p>
        </p:txBody>
      </p:sp>
      <p:sp>
        <p:nvSpPr>
          <p:cNvPr id="54" name="like_159094"/>
          <p:cNvSpPr>
            <a:spLocks noChangeAspect="1"/>
          </p:cNvSpPr>
          <p:nvPr/>
        </p:nvSpPr>
        <p:spPr bwMode="auto">
          <a:xfrm>
            <a:off x="9137933" y="2132369"/>
            <a:ext cx="941704" cy="956226"/>
          </a:xfrm>
          <a:custGeom>
            <a:avLst/>
            <a:gdLst>
              <a:gd name="connsiteX0" fmla="*/ 93 w 595851"/>
              <a:gd name="connsiteY0" fmla="*/ 348663 h 605039"/>
              <a:gd name="connsiteX1" fmla="*/ 82820 w 595851"/>
              <a:gd name="connsiteY1" fmla="*/ 348663 h 605039"/>
              <a:gd name="connsiteX2" fmla="*/ 109188 w 595851"/>
              <a:gd name="connsiteY2" fmla="*/ 370075 h 605039"/>
              <a:gd name="connsiteX3" fmla="*/ 152548 w 595851"/>
              <a:gd name="connsiteY3" fmla="*/ 575570 h 605039"/>
              <a:gd name="connsiteX4" fmla="*/ 135093 w 595851"/>
              <a:gd name="connsiteY4" fmla="*/ 596889 h 605039"/>
              <a:gd name="connsiteX5" fmla="*/ 0 w 595851"/>
              <a:gd name="connsiteY5" fmla="*/ 596889 h 605039"/>
              <a:gd name="connsiteX6" fmla="*/ 329155 w 595851"/>
              <a:gd name="connsiteY6" fmla="*/ 0 h 605039"/>
              <a:gd name="connsiteX7" fmla="*/ 383657 w 595851"/>
              <a:gd name="connsiteY7" fmla="*/ 139414 h 605039"/>
              <a:gd name="connsiteX8" fmla="*/ 383657 w 595851"/>
              <a:gd name="connsiteY8" fmla="*/ 241656 h 605039"/>
              <a:gd name="connsiteX9" fmla="*/ 409376 w 595851"/>
              <a:gd name="connsiteY9" fmla="*/ 236280 h 605039"/>
              <a:gd name="connsiteX10" fmla="*/ 567124 w 595851"/>
              <a:gd name="connsiteY10" fmla="*/ 249257 h 605039"/>
              <a:gd name="connsiteX11" fmla="*/ 574831 w 595851"/>
              <a:gd name="connsiteY11" fmla="*/ 321374 h 605039"/>
              <a:gd name="connsiteX12" fmla="*/ 573902 w 595851"/>
              <a:gd name="connsiteY12" fmla="*/ 414811 h 605039"/>
              <a:gd name="connsiteX13" fmla="*/ 550319 w 595851"/>
              <a:gd name="connsiteY13" fmla="*/ 507321 h 605039"/>
              <a:gd name="connsiteX14" fmla="*/ 473998 w 595851"/>
              <a:gd name="connsiteY14" fmla="*/ 599831 h 605039"/>
              <a:gd name="connsiteX15" fmla="*/ 370937 w 595851"/>
              <a:gd name="connsiteY15" fmla="*/ 603168 h 605039"/>
              <a:gd name="connsiteX16" fmla="*/ 193597 w 595851"/>
              <a:gd name="connsiteY16" fmla="*/ 593528 h 605039"/>
              <a:gd name="connsiteX17" fmla="*/ 136403 w 595851"/>
              <a:gd name="connsiteY17" fmla="*/ 345197 h 605039"/>
              <a:gd name="connsiteX18" fmla="*/ 165929 w 595851"/>
              <a:gd name="connsiteY18" fmla="*/ 314886 h 605039"/>
              <a:gd name="connsiteX19" fmla="*/ 168900 w 595851"/>
              <a:gd name="connsiteY19" fmla="*/ 306914 h 605039"/>
              <a:gd name="connsiteX20" fmla="*/ 193597 w 595851"/>
              <a:gd name="connsiteY20" fmla="*/ 268167 h 605039"/>
              <a:gd name="connsiteX21" fmla="*/ 310586 w 595851"/>
              <a:gd name="connsiteY21" fmla="*/ 59696 h 605039"/>
              <a:gd name="connsiteX22" fmla="*/ 329155 w 595851"/>
              <a:gd name="connsiteY22" fmla="*/ 0 h 60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851" h="605039">
                <a:moveTo>
                  <a:pt x="93" y="348663"/>
                </a:moveTo>
                <a:lnTo>
                  <a:pt x="82820" y="348663"/>
                </a:lnTo>
                <a:cubicBezTo>
                  <a:pt x="94797" y="348663"/>
                  <a:pt x="106682" y="358303"/>
                  <a:pt x="109188" y="370075"/>
                </a:cubicBezTo>
                <a:lnTo>
                  <a:pt x="152548" y="575570"/>
                </a:lnTo>
                <a:cubicBezTo>
                  <a:pt x="154962" y="587342"/>
                  <a:pt x="147163" y="596982"/>
                  <a:pt x="135093" y="596889"/>
                </a:cubicBezTo>
                <a:lnTo>
                  <a:pt x="0" y="596889"/>
                </a:lnTo>
                <a:close/>
                <a:moveTo>
                  <a:pt x="329155" y="0"/>
                </a:moveTo>
                <a:cubicBezTo>
                  <a:pt x="357195" y="0"/>
                  <a:pt x="423674" y="18632"/>
                  <a:pt x="383657" y="139414"/>
                </a:cubicBezTo>
                <a:cubicBezTo>
                  <a:pt x="343825" y="260196"/>
                  <a:pt x="383657" y="241656"/>
                  <a:pt x="383657" y="241656"/>
                </a:cubicBezTo>
                <a:cubicBezTo>
                  <a:pt x="392849" y="239432"/>
                  <a:pt x="401391" y="237671"/>
                  <a:pt x="409376" y="236280"/>
                </a:cubicBezTo>
                <a:cubicBezTo>
                  <a:pt x="409376" y="236280"/>
                  <a:pt x="524693" y="210511"/>
                  <a:pt x="567124" y="249257"/>
                </a:cubicBezTo>
                <a:cubicBezTo>
                  <a:pt x="601199" y="280310"/>
                  <a:pt x="574831" y="321374"/>
                  <a:pt x="574831" y="321374"/>
                </a:cubicBezTo>
                <a:cubicBezTo>
                  <a:pt x="574831" y="321374"/>
                  <a:pt x="622740" y="364014"/>
                  <a:pt x="573902" y="414811"/>
                </a:cubicBezTo>
                <a:cubicBezTo>
                  <a:pt x="573902" y="414811"/>
                  <a:pt x="605099" y="466165"/>
                  <a:pt x="550319" y="507321"/>
                </a:cubicBezTo>
                <a:cubicBezTo>
                  <a:pt x="550319" y="507321"/>
                  <a:pt x="575759" y="578140"/>
                  <a:pt x="473998" y="599831"/>
                </a:cubicBezTo>
                <a:cubicBezTo>
                  <a:pt x="444101" y="606227"/>
                  <a:pt x="406405" y="605949"/>
                  <a:pt x="370937" y="603168"/>
                </a:cubicBezTo>
                <a:cubicBezTo>
                  <a:pt x="282174" y="605022"/>
                  <a:pt x="193597" y="593528"/>
                  <a:pt x="193597" y="593528"/>
                </a:cubicBezTo>
                <a:lnTo>
                  <a:pt x="136403" y="345197"/>
                </a:lnTo>
                <a:cubicBezTo>
                  <a:pt x="153858" y="334723"/>
                  <a:pt x="162029" y="322672"/>
                  <a:pt x="165929" y="314886"/>
                </a:cubicBezTo>
                <a:cubicBezTo>
                  <a:pt x="166764" y="312476"/>
                  <a:pt x="167786" y="309695"/>
                  <a:pt x="168900" y="306914"/>
                </a:cubicBezTo>
                <a:cubicBezTo>
                  <a:pt x="173728" y="295234"/>
                  <a:pt x="181341" y="281052"/>
                  <a:pt x="193597" y="268167"/>
                </a:cubicBezTo>
                <a:cubicBezTo>
                  <a:pt x="250792" y="224322"/>
                  <a:pt x="310586" y="59696"/>
                  <a:pt x="310586" y="59696"/>
                </a:cubicBezTo>
                <a:cubicBezTo>
                  <a:pt x="310586" y="59696"/>
                  <a:pt x="301208" y="0"/>
                  <a:pt x="329155" y="0"/>
                </a:cubicBezTo>
                <a:close/>
              </a:path>
            </a:pathLst>
          </a:custGeom>
          <a:solidFill>
            <a:schemeClr val="accent1"/>
          </a:solidFill>
          <a:ln>
            <a:noFill/>
          </a:ln>
        </p:spPr>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22" presetClass="entr" presetSubtype="8"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1000"/>
                                            <p:tgtEl>
                                              <p:spTgt spid="46"/>
                                            </p:tgtEl>
                                          </p:cBhvr>
                                        </p:animEffect>
                                      </p:childTnLst>
                                    </p:cTn>
                                  </p:par>
                                  <p:par>
                                    <p:cTn id="23" presetID="22" presetClass="entr" presetSubtype="8" fill="hold"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1000"/>
                                            <p:tgtEl>
                                              <p:spTgt spid="43"/>
                                            </p:tgtEl>
                                          </p:cBhvr>
                                        </p:animEffect>
                                      </p:childTnLst>
                                    </p:cTn>
                                  </p:par>
                                  <p:par>
                                    <p:cTn id="26" presetID="22" presetClass="entr" presetSubtype="8" fill="hold" nodeType="withEffect">
                                      <p:stCondLst>
                                        <p:cond delay="50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1000"/>
                                            <p:tgtEl>
                                              <p:spTgt spid="49"/>
                                            </p:tgtEl>
                                          </p:cBhvr>
                                        </p:animEffect>
                                      </p:childTnLst>
                                    </p:cTn>
                                  </p:par>
                                  <p:par>
                                    <p:cTn id="29" presetID="22" presetClass="entr" presetSubtype="8" fill="hold" grpId="0" nodeType="withEffect">
                                      <p:stCondLst>
                                        <p:cond delay="750"/>
                                      </p:stCondLst>
                                      <p:childTnLst>
                                        <p:set>
                                          <p:cBhvr>
                                            <p:cTn id="30" dur="1" fill="hold">
                                              <p:stCondLst>
                                                <p:cond delay="0"/>
                                              </p:stCondLst>
                                            </p:cTn>
                                            <p:tgtEl>
                                              <p:spTgt spid="41"/>
                                            </p:tgtEl>
                                            <p:attrNameLst>
                                              <p:attrName>style.visibility</p:attrName>
                                            </p:attrNameLst>
                                          </p:cBhvr>
                                          <p:to>
                                            <p:strVal val="visible"/>
                                          </p:to>
                                        </p:set>
                                        <p:animEffect transition="in" filter="wipe(left)">
                                          <p:cBhvr>
                                            <p:cTn id="31" dur="1000"/>
                                            <p:tgtEl>
                                              <p:spTgt spid="41"/>
                                            </p:tgtEl>
                                          </p:cBhvr>
                                        </p:animEffect>
                                      </p:childTnLst>
                                    </p:cTn>
                                  </p:par>
                                </p:childTnLst>
                              </p:cTn>
                            </p:par>
                            <p:par>
                              <p:cTn id="32" fill="hold">
                                <p:stCondLst>
                                  <p:cond delay="2049"/>
                                </p:stCondLst>
                                <p:childTnLst>
                                  <p:par>
                                    <p:cTn id="33" presetID="2" presetClass="entr" presetSubtype="4" fill="hold" grpId="0" nodeType="afterEffect" p14:presetBounceEnd="54000">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14:bounceEnd="54000">
                                          <p:cBhvr additive="base">
                                            <p:cTn id="35" dur="1000" fill="hold"/>
                                            <p:tgtEl>
                                              <p:spTgt spid="52"/>
                                            </p:tgtEl>
                                            <p:attrNameLst>
                                              <p:attrName>ppt_x</p:attrName>
                                            </p:attrNameLst>
                                          </p:cBhvr>
                                          <p:tavLst>
                                            <p:tav tm="0">
                                              <p:val>
                                                <p:strVal val="#ppt_x"/>
                                              </p:val>
                                            </p:tav>
                                            <p:tav tm="100000">
                                              <p:val>
                                                <p:strVal val="#ppt_x"/>
                                              </p:val>
                                            </p:tav>
                                          </p:tavLst>
                                        </p:anim>
                                        <p:anim calcmode="lin" valueType="num" p14:bounceEnd="54000">
                                          <p:cBhvr additive="base">
                                            <p:cTn id="36" dur="1000" fill="hold"/>
                                            <p:tgtEl>
                                              <p:spTgt spid="52"/>
                                            </p:tgtEl>
                                            <p:attrNameLst>
                                              <p:attrName>ppt_y</p:attrName>
                                            </p:attrNameLst>
                                          </p:cBhvr>
                                          <p:tavLst>
                                            <p:tav tm="0">
                                              <p:val>
                                                <p:strVal val="1+#ppt_h/2"/>
                                              </p:val>
                                            </p:tav>
                                            <p:tav tm="100000">
                                              <p:val>
                                                <p:strVal val="#ppt_y"/>
                                              </p:val>
                                            </p:tav>
                                          </p:tavLst>
                                        </p:anim>
                                      </p:childTnLst>
                                    </p:cTn>
                                  </p:par>
                                  <p:par>
                                    <p:cTn id="37" presetID="53" presetClass="entr" presetSubtype="16"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1000" fill="hold"/>
                                            <p:tgtEl>
                                              <p:spTgt spid="54"/>
                                            </p:tgtEl>
                                            <p:attrNameLst>
                                              <p:attrName>ppt_w</p:attrName>
                                            </p:attrNameLst>
                                          </p:cBhvr>
                                          <p:tavLst>
                                            <p:tav tm="0">
                                              <p:val>
                                                <p:fltVal val="0"/>
                                              </p:val>
                                            </p:tav>
                                            <p:tav tm="100000">
                                              <p:val>
                                                <p:strVal val="#ppt_w"/>
                                              </p:val>
                                            </p:tav>
                                          </p:tavLst>
                                        </p:anim>
                                        <p:anim calcmode="lin" valueType="num">
                                          <p:cBhvr>
                                            <p:cTn id="40" dur="1000" fill="hold"/>
                                            <p:tgtEl>
                                              <p:spTgt spid="54"/>
                                            </p:tgtEl>
                                            <p:attrNameLst>
                                              <p:attrName>ppt_h</p:attrName>
                                            </p:attrNameLst>
                                          </p:cBhvr>
                                          <p:tavLst>
                                            <p:tav tm="0">
                                              <p:val>
                                                <p:fltVal val="0"/>
                                              </p:val>
                                            </p:tav>
                                            <p:tav tm="100000">
                                              <p:val>
                                                <p:strVal val="#ppt_h"/>
                                              </p:val>
                                            </p:tav>
                                          </p:tavLst>
                                        </p:anim>
                                        <p:animEffect transition="in" filter="fade">
                                          <p:cBhvr>
                                            <p:cTn id="41" dur="1000"/>
                                            <p:tgtEl>
                                              <p:spTgt spid="54"/>
                                            </p:tgtEl>
                                          </p:cBhvr>
                                        </p:animEffect>
                                      </p:childTnLst>
                                    </p:cTn>
                                  </p:par>
                                </p:childTnLst>
                              </p:cTn>
                            </p:par>
                            <p:par>
                              <p:cTn id="42" fill="hold">
                                <p:stCondLst>
                                  <p:cond delay="3049"/>
                                </p:stCondLst>
                                <p:childTnLst>
                                  <p:par>
                                    <p:cTn id="43" presetID="1" presetClass="entr" presetSubtype="0" fill="hold" grpId="0" nodeType="afterEffect">
                                      <p:stCondLst>
                                        <p:cond delay="0"/>
                                      </p:stCondLst>
                                      <p:iterate type="lt">
                                        <p:tmAbs val="50"/>
                                      </p:iterate>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animBg="1"/>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22" presetClass="entr" presetSubtype="8"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1000"/>
                                            <p:tgtEl>
                                              <p:spTgt spid="46"/>
                                            </p:tgtEl>
                                          </p:cBhvr>
                                        </p:animEffect>
                                      </p:childTnLst>
                                    </p:cTn>
                                  </p:par>
                                  <p:par>
                                    <p:cTn id="23" presetID="22" presetClass="entr" presetSubtype="8" fill="hold"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1000"/>
                                            <p:tgtEl>
                                              <p:spTgt spid="43"/>
                                            </p:tgtEl>
                                          </p:cBhvr>
                                        </p:animEffect>
                                      </p:childTnLst>
                                    </p:cTn>
                                  </p:par>
                                  <p:par>
                                    <p:cTn id="26" presetID="22" presetClass="entr" presetSubtype="8" fill="hold" nodeType="withEffect">
                                      <p:stCondLst>
                                        <p:cond delay="50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1000"/>
                                            <p:tgtEl>
                                              <p:spTgt spid="49"/>
                                            </p:tgtEl>
                                          </p:cBhvr>
                                        </p:animEffect>
                                      </p:childTnLst>
                                    </p:cTn>
                                  </p:par>
                                  <p:par>
                                    <p:cTn id="29" presetID="22" presetClass="entr" presetSubtype="8" fill="hold" grpId="0" nodeType="withEffect">
                                      <p:stCondLst>
                                        <p:cond delay="750"/>
                                      </p:stCondLst>
                                      <p:childTnLst>
                                        <p:set>
                                          <p:cBhvr>
                                            <p:cTn id="30" dur="1" fill="hold">
                                              <p:stCondLst>
                                                <p:cond delay="0"/>
                                              </p:stCondLst>
                                            </p:cTn>
                                            <p:tgtEl>
                                              <p:spTgt spid="41"/>
                                            </p:tgtEl>
                                            <p:attrNameLst>
                                              <p:attrName>style.visibility</p:attrName>
                                            </p:attrNameLst>
                                          </p:cBhvr>
                                          <p:to>
                                            <p:strVal val="visible"/>
                                          </p:to>
                                        </p:set>
                                        <p:animEffect transition="in" filter="wipe(left)">
                                          <p:cBhvr>
                                            <p:cTn id="31" dur="1000"/>
                                            <p:tgtEl>
                                              <p:spTgt spid="41"/>
                                            </p:tgtEl>
                                          </p:cBhvr>
                                        </p:animEffect>
                                      </p:childTnLst>
                                    </p:cTn>
                                  </p:par>
                                </p:childTnLst>
                              </p:cTn>
                            </p:par>
                            <p:par>
                              <p:cTn id="32" fill="hold">
                                <p:stCondLst>
                                  <p:cond delay="2049"/>
                                </p:stCondLst>
                                <p:childTnLst>
                                  <p:par>
                                    <p:cTn id="33" presetID="2" presetClass="entr" presetSubtype="4"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1000" fill="hold"/>
                                            <p:tgtEl>
                                              <p:spTgt spid="52"/>
                                            </p:tgtEl>
                                            <p:attrNameLst>
                                              <p:attrName>ppt_x</p:attrName>
                                            </p:attrNameLst>
                                          </p:cBhvr>
                                          <p:tavLst>
                                            <p:tav tm="0">
                                              <p:val>
                                                <p:strVal val="#ppt_x"/>
                                              </p:val>
                                            </p:tav>
                                            <p:tav tm="100000">
                                              <p:val>
                                                <p:strVal val="#ppt_x"/>
                                              </p:val>
                                            </p:tav>
                                          </p:tavLst>
                                        </p:anim>
                                        <p:anim calcmode="lin" valueType="num">
                                          <p:cBhvr additive="base">
                                            <p:cTn id="36" dur="1000" fill="hold"/>
                                            <p:tgtEl>
                                              <p:spTgt spid="52"/>
                                            </p:tgtEl>
                                            <p:attrNameLst>
                                              <p:attrName>ppt_y</p:attrName>
                                            </p:attrNameLst>
                                          </p:cBhvr>
                                          <p:tavLst>
                                            <p:tav tm="0">
                                              <p:val>
                                                <p:strVal val="1+#ppt_h/2"/>
                                              </p:val>
                                            </p:tav>
                                            <p:tav tm="100000">
                                              <p:val>
                                                <p:strVal val="#ppt_y"/>
                                              </p:val>
                                            </p:tav>
                                          </p:tavLst>
                                        </p:anim>
                                      </p:childTnLst>
                                    </p:cTn>
                                  </p:par>
                                  <p:par>
                                    <p:cTn id="37" presetID="53" presetClass="entr" presetSubtype="16"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1000" fill="hold"/>
                                            <p:tgtEl>
                                              <p:spTgt spid="54"/>
                                            </p:tgtEl>
                                            <p:attrNameLst>
                                              <p:attrName>ppt_w</p:attrName>
                                            </p:attrNameLst>
                                          </p:cBhvr>
                                          <p:tavLst>
                                            <p:tav tm="0">
                                              <p:val>
                                                <p:fltVal val="0"/>
                                              </p:val>
                                            </p:tav>
                                            <p:tav tm="100000">
                                              <p:val>
                                                <p:strVal val="#ppt_w"/>
                                              </p:val>
                                            </p:tav>
                                          </p:tavLst>
                                        </p:anim>
                                        <p:anim calcmode="lin" valueType="num">
                                          <p:cBhvr>
                                            <p:cTn id="40" dur="1000" fill="hold"/>
                                            <p:tgtEl>
                                              <p:spTgt spid="54"/>
                                            </p:tgtEl>
                                            <p:attrNameLst>
                                              <p:attrName>ppt_h</p:attrName>
                                            </p:attrNameLst>
                                          </p:cBhvr>
                                          <p:tavLst>
                                            <p:tav tm="0">
                                              <p:val>
                                                <p:fltVal val="0"/>
                                              </p:val>
                                            </p:tav>
                                            <p:tav tm="100000">
                                              <p:val>
                                                <p:strVal val="#ppt_h"/>
                                              </p:val>
                                            </p:tav>
                                          </p:tavLst>
                                        </p:anim>
                                        <p:animEffect transition="in" filter="fade">
                                          <p:cBhvr>
                                            <p:cTn id="41" dur="1000"/>
                                            <p:tgtEl>
                                              <p:spTgt spid="54"/>
                                            </p:tgtEl>
                                          </p:cBhvr>
                                        </p:animEffect>
                                      </p:childTnLst>
                                    </p:cTn>
                                  </p:par>
                                </p:childTnLst>
                              </p:cTn>
                            </p:par>
                            <p:par>
                              <p:cTn id="42" fill="hold">
                                <p:stCondLst>
                                  <p:cond delay="3049"/>
                                </p:stCondLst>
                                <p:childTnLst>
                                  <p:par>
                                    <p:cTn id="43" presetID="1" presetClass="entr" presetSubtype="0" fill="hold" grpId="0" nodeType="afterEffect">
                                      <p:stCondLst>
                                        <p:cond delay="0"/>
                                      </p:stCondLst>
                                      <p:iterate type="lt">
                                        <p:tmAbs val="50"/>
                                      </p:iterate>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animBg="1"/>
          <p:bldP spid="52" grpId="0"/>
          <p:bldP spid="5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3" name="组合 22"/>
          <p:cNvGrpSpPr/>
          <p:nvPr/>
        </p:nvGrpSpPr>
        <p:grpSpPr>
          <a:xfrm rot="8228373" flipV="1">
            <a:off x="11781469" y="5942940"/>
            <a:ext cx="948063" cy="2033316"/>
            <a:chOff x="-66532" y="1638300"/>
            <a:chExt cx="4044172" cy="8673564"/>
          </a:xfrm>
        </p:grpSpPr>
        <p:grpSp>
          <p:nvGrpSpPr>
            <p:cNvPr id="24" name="图形 642"/>
            <p:cNvGrpSpPr/>
            <p:nvPr/>
          </p:nvGrpSpPr>
          <p:grpSpPr>
            <a:xfrm flipV="1">
              <a:off x="807508" y="2496678"/>
              <a:ext cx="2347388" cy="7815186"/>
              <a:chOff x="1962943" y="-453232"/>
              <a:chExt cx="1657350" cy="5517833"/>
            </a:xfrm>
          </p:grpSpPr>
          <p:sp>
            <p:nvSpPr>
              <p:cNvPr id="34" name="任意多边形: 形状 33"/>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5" name="任意多边形: 形状 34"/>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6" name="任意多边形: 形状 35"/>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7" name="任意多边形: 形状 36"/>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8" name="任意多边形: 形状 37"/>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5" name="直接连接符 24"/>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951868" y="2104809"/>
              <a:ext cx="1025772" cy="2505520"/>
              <a:chOff x="2951868" y="2104809"/>
              <a:chExt cx="1025772" cy="2505520"/>
            </a:xfrm>
          </p:grpSpPr>
          <p:cxnSp>
            <p:nvCxnSpPr>
              <p:cNvPr id="31" name="直接连接符 30"/>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66532" y="2061940"/>
              <a:ext cx="1025772" cy="2505520"/>
              <a:chOff x="2951868" y="2104809"/>
              <a:chExt cx="1025772" cy="2505520"/>
            </a:xfrm>
          </p:grpSpPr>
          <p:cxnSp>
            <p:nvCxnSpPr>
              <p:cNvPr id="28" name="直接连接符 2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1" name="文本框 40"/>
          <p:cNvSpPr txBox="1"/>
          <p:nvPr/>
        </p:nvSpPr>
        <p:spPr>
          <a:xfrm>
            <a:off x="1365924" y="2525957"/>
            <a:ext cx="3262111" cy="523220"/>
          </a:xfrm>
          <a:prstGeom prst="rect">
            <a:avLst/>
          </a:prstGeom>
          <a:noFill/>
        </p:spPr>
        <p:txBody>
          <a:bodyPr wrap="square" rtlCol="0">
            <a:spAutoFit/>
          </a:bodyPr>
          <a:lstStyle/>
          <a:p>
            <a:r>
              <a:rPr lang="zh-CN" altLang="en-US" sz="2800" b="1" dirty="0">
                <a:solidFill>
                  <a:schemeClr val="accent6">
                    <a:lumMod val="75000"/>
                  </a:schemeClr>
                </a:solidFill>
              </a:rPr>
              <a:t>准备投递面试简历</a:t>
            </a:r>
            <a:endParaRPr lang="zh-CN" altLang="en-US" sz="2800" b="1" dirty="0">
              <a:solidFill>
                <a:schemeClr val="accent6">
                  <a:lumMod val="75000"/>
                </a:schemeClr>
              </a:solidFill>
            </a:endParaRPr>
          </a:p>
        </p:txBody>
      </p:sp>
      <p:sp>
        <p:nvSpPr>
          <p:cNvPr id="42" name="文本框 41"/>
          <p:cNvSpPr txBox="1"/>
          <p:nvPr/>
        </p:nvSpPr>
        <p:spPr>
          <a:xfrm>
            <a:off x="1340524" y="1634735"/>
            <a:ext cx="2536395" cy="707886"/>
          </a:xfrm>
          <a:prstGeom prst="rect">
            <a:avLst/>
          </a:prstGeom>
          <a:noFill/>
        </p:spPr>
        <p:txBody>
          <a:bodyPr wrap="square" rtlCol="0">
            <a:spAutoFit/>
          </a:bodyPr>
          <a:lstStyle/>
          <a:p>
            <a:r>
              <a:rPr lang="zh-CN" altLang="en-US" sz="4000" b="1" dirty="0">
                <a:solidFill>
                  <a:schemeClr val="accent6">
                    <a:lumMod val="75000"/>
                  </a:schemeClr>
                </a:solidFill>
              </a:rPr>
              <a:t>第 </a:t>
            </a:r>
            <a:r>
              <a:rPr lang="zh-CN" altLang="en-US" sz="4000" b="1" dirty="0">
                <a:solidFill>
                  <a:schemeClr val="accent1"/>
                </a:solidFill>
              </a:rPr>
              <a:t>③</a:t>
            </a:r>
            <a:r>
              <a:rPr lang="zh-CN" altLang="en-US" sz="4000" b="1" dirty="0">
                <a:solidFill>
                  <a:schemeClr val="accent6">
                    <a:lumMod val="75000"/>
                  </a:schemeClr>
                </a:solidFill>
              </a:rPr>
              <a:t> 点</a:t>
            </a:r>
            <a:endParaRPr lang="zh-CN" altLang="en-US" sz="4000" b="1" dirty="0">
              <a:solidFill>
                <a:schemeClr val="accent6">
                  <a:lumMod val="75000"/>
                </a:schemeClr>
              </a:solidFill>
            </a:endParaRPr>
          </a:p>
        </p:txBody>
      </p:sp>
      <p:cxnSp>
        <p:nvCxnSpPr>
          <p:cNvPr id="43" name="直接连接符 42"/>
          <p:cNvCxnSpPr/>
          <p:nvPr/>
        </p:nvCxnSpPr>
        <p:spPr>
          <a:xfrm>
            <a:off x="1506369" y="3067564"/>
            <a:ext cx="7443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094775" y="3241856"/>
            <a:ext cx="5099963" cy="2173608"/>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dirty="0"/>
              <a:t>假如你是公司内部招聘或者网络海投招聘的人员，决定你能不能进入面试环节的是</a:t>
            </a:r>
            <a:r>
              <a:rPr lang="en-US" altLang="zh-CN" dirty="0"/>
              <a:t>----</a:t>
            </a:r>
            <a:r>
              <a:rPr lang="zh-CN" altLang="en-US" sz="2000" b="1" dirty="0">
                <a:solidFill>
                  <a:schemeClr val="accent1"/>
                </a:solidFill>
              </a:rPr>
              <a:t>简历。</a:t>
            </a:r>
            <a:endParaRPr lang="zh-CN" altLang="en-US" sz="2000" b="1" dirty="0">
              <a:solidFill>
                <a:schemeClr val="accent1"/>
              </a:solidFill>
            </a:endParaRPr>
          </a:p>
          <a:p>
            <a:pPr marL="285750" indent="-285750" algn="just">
              <a:lnSpc>
                <a:spcPct val="150000"/>
              </a:lnSpc>
              <a:buFont typeface="Arial" panose="020B0604020202020204" pitchFamily="34" charset="0"/>
              <a:buChar char="•"/>
            </a:pPr>
            <a:r>
              <a:rPr lang="zh-CN" altLang="en-US" dirty="0"/>
              <a:t>简历是面试的敲门砖，没有一块好的敲门砖，你敲不开这扇门。</a:t>
            </a:r>
            <a:endParaRPr lang="zh-CN" altLang="en-US" dirty="0"/>
          </a:p>
          <a:p>
            <a:pPr marL="285750" indent="-285750" algn="just">
              <a:lnSpc>
                <a:spcPct val="150000"/>
              </a:lnSpc>
              <a:buFont typeface="Arial" panose="020B0604020202020204" pitchFamily="34" charset="0"/>
              <a:buChar char="•"/>
            </a:pPr>
            <a:r>
              <a:rPr lang="zh-CN" altLang="en-US" dirty="0"/>
              <a:t>花时间准备一份合适恰当的简历是第一步。</a:t>
            </a:r>
            <a:endParaRPr lang="zh-CN" altLang="en-US" dirty="0"/>
          </a:p>
        </p:txBody>
      </p:sp>
      <p:sp>
        <p:nvSpPr>
          <p:cNvPr id="46" name="write_167029"/>
          <p:cNvSpPr>
            <a:spLocks noChangeAspect="1"/>
          </p:cNvSpPr>
          <p:nvPr/>
        </p:nvSpPr>
        <p:spPr bwMode="auto">
          <a:xfrm>
            <a:off x="7563967" y="2124907"/>
            <a:ext cx="3618552" cy="3674757"/>
          </a:xfrm>
          <a:custGeom>
            <a:avLst/>
            <a:gdLst>
              <a:gd name="connsiteX0" fmla="*/ 245596 w 595149"/>
              <a:gd name="connsiteY0" fmla="*/ 349634 h 604393"/>
              <a:gd name="connsiteX1" fmla="*/ 230506 w 595149"/>
              <a:gd name="connsiteY1" fmla="*/ 419020 h 604393"/>
              <a:gd name="connsiteX2" fmla="*/ 300099 w 595149"/>
              <a:gd name="connsiteY2" fmla="*/ 404053 h 604393"/>
              <a:gd name="connsiteX3" fmla="*/ 514040 w 595149"/>
              <a:gd name="connsiteY3" fmla="*/ 55041 h 604393"/>
              <a:gd name="connsiteX4" fmla="*/ 571422 w 595149"/>
              <a:gd name="connsiteY4" fmla="*/ 78731 h 604393"/>
              <a:gd name="connsiteX5" fmla="*/ 595149 w 595149"/>
              <a:gd name="connsiteY5" fmla="*/ 136024 h 604393"/>
              <a:gd name="connsiteX6" fmla="*/ 581548 w 595149"/>
              <a:gd name="connsiteY6" fmla="*/ 180927 h 604393"/>
              <a:gd name="connsiteX7" fmla="*/ 330180 w 595149"/>
              <a:gd name="connsiteY7" fmla="*/ 434087 h 604393"/>
              <a:gd name="connsiteX8" fmla="*/ 320550 w 595149"/>
              <a:gd name="connsiteY8" fmla="*/ 439340 h 604393"/>
              <a:gd name="connsiteX9" fmla="*/ 209261 w 595149"/>
              <a:gd name="connsiteY9" fmla="*/ 463427 h 604393"/>
              <a:gd name="connsiteX10" fmla="*/ 191392 w 595149"/>
              <a:gd name="connsiteY10" fmla="*/ 458174 h 604393"/>
              <a:gd name="connsiteX11" fmla="*/ 186130 w 595149"/>
              <a:gd name="connsiteY11" fmla="*/ 440332 h 604393"/>
              <a:gd name="connsiteX12" fmla="*/ 210254 w 595149"/>
              <a:gd name="connsiteY12" fmla="*/ 329116 h 604393"/>
              <a:gd name="connsiteX13" fmla="*/ 215516 w 595149"/>
              <a:gd name="connsiteY13" fmla="*/ 319501 h 604393"/>
              <a:gd name="connsiteX14" fmla="*/ 456658 w 595149"/>
              <a:gd name="connsiteY14" fmla="*/ 78731 h 604393"/>
              <a:gd name="connsiteX15" fmla="*/ 514040 w 595149"/>
              <a:gd name="connsiteY15" fmla="*/ 55041 h 604393"/>
              <a:gd name="connsiteX16" fmla="*/ 42687 w 595149"/>
              <a:gd name="connsiteY16" fmla="*/ 0 h 604393"/>
              <a:gd name="connsiteX17" fmla="*/ 397783 w 595149"/>
              <a:gd name="connsiteY17" fmla="*/ 0 h 604393"/>
              <a:gd name="connsiteX18" fmla="*/ 440371 w 595149"/>
              <a:gd name="connsiteY18" fmla="*/ 41238 h 604393"/>
              <a:gd name="connsiteX19" fmla="*/ 429054 w 595149"/>
              <a:gd name="connsiteY19" fmla="*/ 51250 h 604393"/>
              <a:gd name="connsiteX20" fmla="*/ 336433 w 595149"/>
              <a:gd name="connsiteY20" fmla="*/ 143738 h 604393"/>
              <a:gd name="connsiteX21" fmla="*/ 87558 w 595149"/>
              <a:gd name="connsiteY21" fmla="*/ 143738 h 604393"/>
              <a:gd name="connsiteX22" fmla="*/ 68101 w 595149"/>
              <a:gd name="connsiteY22" fmla="*/ 163167 h 604393"/>
              <a:gd name="connsiteX23" fmla="*/ 87558 w 595149"/>
              <a:gd name="connsiteY23" fmla="*/ 182696 h 604393"/>
              <a:gd name="connsiteX24" fmla="*/ 297518 w 595149"/>
              <a:gd name="connsiteY24" fmla="*/ 182696 h 604393"/>
              <a:gd name="connsiteX25" fmla="*/ 238749 w 595149"/>
              <a:gd name="connsiteY25" fmla="*/ 241381 h 604393"/>
              <a:gd name="connsiteX26" fmla="*/ 87558 w 595149"/>
              <a:gd name="connsiteY26" fmla="*/ 241381 h 604393"/>
              <a:gd name="connsiteX27" fmla="*/ 68101 w 595149"/>
              <a:gd name="connsiteY27" fmla="*/ 260810 h 604393"/>
              <a:gd name="connsiteX28" fmla="*/ 87558 w 595149"/>
              <a:gd name="connsiteY28" fmla="*/ 280239 h 604393"/>
              <a:gd name="connsiteX29" fmla="*/ 199735 w 595149"/>
              <a:gd name="connsiteY29" fmla="*/ 280239 h 604393"/>
              <a:gd name="connsiteX30" fmla="*/ 187922 w 595149"/>
              <a:gd name="connsiteY30" fmla="*/ 292036 h 604393"/>
              <a:gd name="connsiteX31" fmla="*/ 172138 w 595149"/>
              <a:gd name="connsiteY31" fmla="*/ 320882 h 604393"/>
              <a:gd name="connsiteX32" fmla="*/ 168266 w 595149"/>
              <a:gd name="connsiteY32" fmla="*/ 338924 h 604393"/>
              <a:gd name="connsiteX33" fmla="*/ 87558 w 595149"/>
              <a:gd name="connsiteY33" fmla="*/ 338924 h 604393"/>
              <a:gd name="connsiteX34" fmla="*/ 68101 w 595149"/>
              <a:gd name="connsiteY34" fmla="*/ 358353 h 604393"/>
              <a:gd name="connsiteX35" fmla="*/ 87558 w 595149"/>
              <a:gd name="connsiteY35" fmla="*/ 377783 h 604393"/>
              <a:gd name="connsiteX36" fmla="*/ 159828 w 595149"/>
              <a:gd name="connsiteY36" fmla="*/ 377783 h 604393"/>
              <a:gd name="connsiteX37" fmla="*/ 148015 w 595149"/>
              <a:gd name="connsiteY37" fmla="*/ 432106 h 604393"/>
              <a:gd name="connsiteX38" fmla="*/ 147320 w 595149"/>
              <a:gd name="connsiteY38" fmla="*/ 436467 h 604393"/>
              <a:gd name="connsiteX39" fmla="*/ 87558 w 595149"/>
              <a:gd name="connsiteY39" fmla="*/ 436467 h 604393"/>
              <a:gd name="connsiteX40" fmla="*/ 68101 w 595149"/>
              <a:gd name="connsiteY40" fmla="*/ 455996 h 604393"/>
              <a:gd name="connsiteX41" fmla="*/ 87558 w 595149"/>
              <a:gd name="connsiteY41" fmla="*/ 475425 h 604393"/>
              <a:gd name="connsiteX42" fmla="*/ 155659 w 595149"/>
              <a:gd name="connsiteY42" fmla="*/ 475425 h 604393"/>
              <a:gd name="connsiteX43" fmla="*/ 163799 w 595149"/>
              <a:gd name="connsiteY43" fmla="*/ 485735 h 604393"/>
              <a:gd name="connsiteX44" fmla="*/ 217505 w 595149"/>
              <a:gd name="connsiteY44" fmla="*/ 501497 h 604393"/>
              <a:gd name="connsiteX45" fmla="*/ 328789 w 595149"/>
              <a:gd name="connsiteY45" fmla="*/ 477408 h 604393"/>
              <a:gd name="connsiteX46" fmla="*/ 357776 w 595149"/>
              <a:gd name="connsiteY46" fmla="*/ 461646 h 604393"/>
              <a:gd name="connsiteX47" fmla="*/ 440470 w 595149"/>
              <a:gd name="connsiteY47" fmla="*/ 379071 h 604393"/>
              <a:gd name="connsiteX48" fmla="*/ 440470 w 595149"/>
              <a:gd name="connsiteY48" fmla="*/ 561866 h 604393"/>
              <a:gd name="connsiteX49" fmla="*/ 397783 w 595149"/>
              <a:gd name="connsiteY49" fmla="*/ 604393 h 604393"/>
              <a:gd name="connsiteX50" fmla="*/ 42687 w 595149"/>
              <a:gd name="connsiteY50" fmla="*/ 604393 h 604393"/>
              <a:gd name="connsiteX51" fmla="*/ 0 w 595149"/>
              <a:gd name="connsiteY51" fmla="*/ 561866 h 604393"/>
              <a:gd name="connsiteX52" fmla="*/ 0 w 595149"/>
              <a:gd name="connsiteY52" fmla="*/ 42626 h 604393"/>
              <a:gd name="connsiteX53" fmla="*/ 42687 w 595149"/>
              <a:gd name="connsiteY53" fmla="*/ 0 h 60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95149" h="604393">
                <a:moveTo>
                  <a:pt x="245596" y="349634"/>
                </a:moveTo>
                <a:lnTo>
                  <a:pt x="230506" y="419020"/>
                </a:lnTo>
                <a:lnTo>
                  <a:pt x="300099" y="404053"/>
                </a:lnTo>
                <a:close/>
                <a:moveTo>
                  <a:pt x="514040" y="55041"/>
                </a:moveTo>
                <a:cubicBezTo>
                  <a:pt x="535682" y="55041"/>
                  <a:pt x="556034" y="63466"/>
                  <a:pt x="571422" y="78731"/>
                </a:cubicBezTo>
                <a:cubicBezTo>
                  <a:pt x="586710" y="93996"/>
                  <a:pt x="595149" y="114416"/>
                  <a:pt x="595149" y="136024"/>
                </a:cubicBezTo>
                <a:cubicBezTo>
                  <a:pt x="595149" y="152181"/>
                  <a:pt x="590483" y="167645"/>
                  <a:pt x="581548" y="180927"/>
                </a:cubicBezTo>
                <a:cubicBezTo>
                  <a:pt x="575194" y="190443"/>
                  <a:pt x="593163" y="171610"/>
                  <a:pt x="330180" y="434087"/>
                </a:cubicBezTo>
                <a:cubicBezTo>
                  <a:pt x="327698" y="436664"/>
                  <a:pt x="324323" y="438547"/>
                  <a:pt x="320550" y="439340"/>
                </a:cubicBezTo>
                <a:cubicBezTo>
                  <a:pt x="308141" y="442017"/>
                  <a:pt x="224153" y="460255"/>
                  <a:pt x="209261" y="463427"/>
                </a:cubicBezTo>
                <a:cubicBezTo>
                  <a:pt x="202808" y="464815"/>
                  <a:pt x="196058" y="462833"/>
                  <a:pt x="191392" y="458174"/>
                </a:cubicBezTo>
                <a:cubicBezTo>
                  <a:pt x="186626" y="453515"/>
                  <a:pt x="184740" y="446775"/>
                  <a:pt x="186130" y="440332"/>
                </a:cubicBezTo>
                <a:cubicBezTo>
                  <a:pt x="188810" y="427743"/>
                  <a:pt x="206978" y="343984"/>
                  <a:pt x="210254" y="329116"/>
                </a:cubicBezTo>
                <a:cubicBezTo>
                  <a:pt x="211048" y="325448"/>
                  <a:pt x="212935" y="322078"/>
                  <a:pt x="215516" y="319501"/>
                </a:cubicBezTo>
                <a:cubicBezTo>
                  <a:pt x="227032" y="308003"/>
                  <a:pt x="444348" y="91023"/>
                  <a:pt x="456658" y="78731"/>
                </a:cubicBezTo>
                <a:cubicBezTo>
                  <a:pt x="471947" y="63466"/>
                  <a:pt x="492299" y="55041"/>
                  <a:pt x="514040" y="55041"/>
                </a:cubicBezTo>
                <a:close/>
                <a:moveTo>
                  <a:pt x="42687" y="0"/>
                </a:moveTo>
                <a:lnTo>
                  <a:pt x="397783" y="0"/>
                </a:lnTo>
                <a:cubicBezTo>
                  <a:pt x="420814" y="0"/>
                  <a:pt x="439676" y="18438"/>
                  <a:pt x="440371" y="41238"/>
                </a:cubicBezTo>
                <a:cubicBezTo>
                  <a:pt x="436499" y="44311"/>
                  <a:pt x="432727" y="47681"/>
                  <a:pt x="429054" y="51250"/>
                </a:cubicBezTo>
                <a:lnTo>
                  <a:pt x="336433" y="143738"/>
                </a:lnTo>
                <a:lnTo>
                  <a:pt x="87558" y="143738"/>
                </a:lnTo>
                <a:cubicBezTo>
                  <a:pt x="76737" y="143738"/>
                  <a:pt x="68101" y="152461"/>
                  <a:pt x="68101" y="163167"/>
                </a:cubicBezTo>
                <a:cubicBezTo>
                  <a:pt x="68101" y="173972"/>
                  <a:pt x="76737" y="182696"/>
                  <a:pt x="87558" y="182696"/>
                </a:cubicBezTo>
                <a:lnTo>
                  <a:pt x="297518" y="182696"/>
                </a:lnTo>
                <a:lnTo>
                  <a:pt x="238749" y="241381"/>
                </a:lnTo>
                <a:lnTo>
                  <a:pt x="87558" y="241381"/>
                </a:lnTo>
                <a:cubicBezTo>
                  <a:pt x="76737" y="241381"/>
                  <a:pt x="68101" y="250005"/>
                  <a:pt x="68101" y="260810"/>
                </a:cubicBezTo>
                <a:cubicBezTo>
                  <a:pt x="68101" y="271516"/>
                  <a:pt x="76737" y="280239"/>
                  <a:pt x="87558" y="280239"/>
                </a:cubicBezTo>
                <a:lnTo>
                  <a:pt x="199735" y="280239"/>
                </a:lnTo>
                <a:lnTo>
                  <a:pt x="187922" y="292036"/>
                </a:lnTo>
                <a:cubicBezTo>
                  <a:pt x="179980" y="299966"/>
                  <a:pt x="174520" y="309978"/>
                  <a:pt x="172138" y="320882"/>
                </a:cubicBezTo>
                <a:lnTo>
                  <a:pt x="168266" y="338924"/>
                </a:lnTo>
                <a:lnTo>
                  <a:pt x="87558" y="338924"/>
                </a:lnTo>
                <a:cubicBezTo>
                  <a:pt x="76737" y="338924"/>
                  <a:pt x="68101" y="347647"/>
                  <a:pt x="68101" y="358353"/>
                </a:cubicBezTo>
                <a:cubicBezTo>
                  <a:pt x="68101" y="369059"/>
                  <a:pt x="76737" y="377783"/>
                  <a:pt x="87558" y="377783"/>
                </a:cubicBezTo>
                <a:lnTo>
                  <a:pt x="159828" y="377783"/>
                </a:lnTo>
                <a:lnTo>
                  <a:pt x="148015" y="432106"/>
                </a:lnTo>
                <a:cubicBezTo>
                  <a:pt x="147717" y="433593"/>
                  <a:pt x="147518" y="435080"/>
                  <a:pt x="147320" y="436467"/>
                </a:cubicBezTo>
                <a:lnTo>
                  <a:pt x="87558" y="436467"/>
                </a:lnTo>
                <a:cubicBezTo>
                  <a:pt x="76737" y="436467"/>
                  <a:pt x="68101" y="445191"/>
                  <a:pt x="68101" y="455996"/>
                </a:cubicBezTo>
                <a:cubicBezTo>
                  <a:pt x="68101" y="466702"/>
                  <a:pt x="76737" y="475425"/>
                  <a:pt x="87558" y="475425"/>
                </a:cubicBezTo>
                <a:lnTo>
                  <a:pt x="155659" y="475425"/>
                </a:lnTo>
                <a:cubicBezTo>
                  <a:pt x="157942" y="479093"/>
                  <a:pt x="160622" y="482563"/>
                  <a:pt x="163799" y="485735"/>
                </a:cubicBezTo>
                <a:cubicBezTo>
                  <a:pt x="178491" y="500307"/>
                  <a:pt x="198842" y="505462"/>
                  <a:pt x="217505" y="501497"/>
                </a:cubicBezTo>
                <a:lnTo>
                  <a:pt x="328789" y="477408"/>
                </a:lnTo>
                <a:cubicBezTo>
                  <a:pt x="339808" y="475029"/>
                  <a:pt x="349835" y="469577"/>
                  <a:pt x="357776" y="461646"/>
                </a:cubicBezTo>
                <a:cubicBezTo>
                  <a:pt x="368398" y="450940"/>
                  <a:pt x="432628" y="386804"/>
                  <a:pt x="440470" y="379071"/>
                </a:cubicBezTo>
                <a:lnTo>
                  <a:pt x="440470" y="561866"/>
                </a:lnTo>
                <a:cubicBezTo>
                  <a:pt x="440470" y="585261"/>
                  <a:pt x="421310" y="604393"/>
                  <a:pt x="397783" y="604393"/>
                </a:cubicBezTo>
                <a:lnTo>
                  <a:pt x="42687" y="604393"/>
                </a:lnTo>
                <a:cubicBezTo>
                  <a:pt x="19160" y="604393"/>
                  <a:pt x="0" y="585261"/>
                  <a:pt x="0" y="561866"/>
                </a:cubicBezTo>
                <a:lnTo>
                  <a:pt x="0" y="42626"/>
                </a:lnTo>
                <a:cubicBezTo>
                  <a:pt x="0" y="19132"/>
                  <a:pt x="19160" y="0"/>
                  <a:pt x="42687" y="0"/>
                </a:cubicBezTo>
                <a:close/>
              </a:path>
            </a:pathLst>
          </a:custGeom>
          <a:solidFill>
            <a:schemeClr val="accent1"/>
          </a:solidFill>
          <a:ln>
            <a:noFill/>
          </a:ln>
          <a:effectLst>
            <a:outerShdw blurRad="50800" dist="38100" dir="8100000" algn="tr" rotWithShape="0">
              <a:prstClr val="black">
                <a:alpha val="40000"/>
              </a:prstClr>
            </a:outerShdw>
          </a:effectLst>
        </p:spPr>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anim calcmode="lin" valueType="num">
                                      <p:cBhvr>
                                        <p:cTn id="25" dur="500" fill="hold"/>
                                        <p:tgtEl>
                                          <p:spTgt spid="42"/>
                                        </p:tgtEl>
                                        <p:attrNameLst>
                                          <p:attrName>ppt_x</p:attrName>
                                        </p:attrNameLst>
                                      </p:cBhvr>
                                      <p:tavLst>
                                        <p:tav tm="0">
                                          <p:val>
                                            <p:fltVal val="0.5"/>
                                          </p:val>
                                        </p:tav>
                                        <p:tav tm="100000">
                                          <p:val>
                                            <p:strVal val="#ppt_x"/>
                                          </p:val>
                                        </p:tav>
                                      </p:tavLst>
                                    </p:anim>
                                    <p:anim calcmode="lin" valueType="num">
                                      <p:cBhvr>
                                        <p:cTn id="26" dur="500" fill="hold"/>
                                        <p:tgtEl>
                                          <p:spTgt spid="42"/>
                                        </p:tgtEl>
                                        <p:attrNameLst>
                                          <p:attrName>ppt_y</p:attrName>
                                        </p:attrNameLst>
                                      </p:cBhvr>
                                      <p:tavLst>
                                        <p:tav tm="0">
                                          <p:val>
                                            <p:fltVal val="0.5"/>
                                          </p:val>
                                        </p:tav>
                                        <p:tav tm="100000">
                                          <p:val>
                                            <p:strVal val="#ppt_y"/>
                                          </p:val>
                                        </p:tav>
                                      </p:tavLst>
                                    </p:anim>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2"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right)">
                                      <p:cBhvr>
                                        <p:cTn id="33" dur="500"/>
                                        <p:tgtEl>
                                          <p:spTgt spid="43"/>
                                        </p:tgtEl>
                                      </p:cBhvr>
                                    </p:animEffect>
                                  </p:childTnLst>
                                </p:cTn>
                              </p:par>
                              <p:par>
                                <p:cTn id="34" presetID="2" presetClass="entr" presetSubtype="2" fill="hold"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1+#ppt_w/2"/>
                                          </p:val>
                                        </p:tav>
                                        <p:tav tm="100000">
                                          <p:val>
                                            <p:strVal val="#ppt_x"/>
                                          </p:val>
                                        </p:tav>
                                      </p:tavLst>
                                    </p:anim>
                                    <p:anim calcmode="lin" valueType="num">
                                      <p:cBhvr additive="base">
                                        <p:cTn id="37" dur="500" fill="hold"/>
                                        <p:tgtEl>
                                          <p:spTgt spid="46"/>
                                        </p:tgtEl>
                                        <p:attrNameLst>
                                          <p:attrName>ppt_y</p:attrName>
                                        </p:attrNameLst>
                                      </p:cBhvr>
                                      <p:tavLst>
                                        <p:tav tm="0">
                                          <p:val>
                                            <p:strVal val="#ppt_y"/>
                                          </p:val>
                                        </p:tav>
                                        <p:tav tm="100000">
                                          <p:val>
                                            <p:strVal val="#ppt_y"/>
                                          </p:val>
                                        </p:tav>
                                      </p:tavLst>
                                    </p:anim>
                                  </p:childTnLst>
                                </p:cTn>
                              </p:par>
                            </p:childTnLst>
                          </p:cTn>
                        </p:par>
                        <p:par>
                          <p:cTn id="38" fill="hold">
                            <p:stCondLst>
                              <p:cond delay="2250"/>
                            </p:stCondLst>
                            <p:childTnLst>
                              <p:par>
                                <p:cTn id="39" presetID="53" presetClass="entr" presetSubtype="16" fill="hold" grpId="0" nodeType="afterEffect">
                                  <p:stCondLst>
                                    <p:cond delay="0"/>
                                  </p:stCondLst>
                                  <p:iterate type="lt">
                                    <p:tmPct val="3034"/>
                                  </p:iterate>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p:bldP spid="42"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3" name="组合 22"/>
          <p:cNvGrpSpPr/>
          <p:nvPr/>
        </p:nvGrpSpPr>
        <p:grpSpPr>
          <a:xfrm rot="8228373" flipV="1">
            <a:off x="11781469" y="5942940"/>
            <a:ext cx="948063" cy="2033316"/>
            <a:chOff x="-66532" y="1638300"/>
            <a:chExt cx="4044172" cy="8673564"/>
          </a:xfrm>
        </p:grpSpPr>
        <p:grpSp>
          <p:nvGrpSpPr>
            <p:cNvPr id="24" name="图形 642"/>
            <p:cNvGrpSpPr/>
            <p:nvPr/>
          </p:nvGrpSpPr>
          <p:grpSpPr>
            <a:xfrm flipV="1">
              <a:off x="807508" y="2496678"/>
              <a:ext cx="2347388" cy="7815186"/>
              <a:chOff x="1962943" y="-453232"/>
              <a:chExt cx="1657350" cy="5517833"/>
            </a:xfrm>
          </p:grpSpPr>
          <p:sp>
            <p:nvSpPr>
              <p:cNvPr id="34" name="任意多边形: 形状 33"/>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5" name="任意多边形: 形状 34"/>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6" name="任意多边形: 形状 35"/>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7" name="任意多边形: 形状 36"/>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8" name="任意多边形: 形状 37"/>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5" name="直接连接符 24"/>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951868" y="2104809"/>
              <a:ext cx="1025772" cy="2505520"/>
              <a:chOff x="2951868" y="2104809"/>
              <a:chExt cx="1025772" cy="2505520"/>
            </a:xfrm>
          </p:grpSpPr>
          <p:cxnSp>
            <p:nvCxnSpPr>
              <p:cNvPr id="31" name="直接连接符 30"/>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66532" y="2061940"/>
              <a:ext cx="1025772" cy="2505520"/>
              <a:chOff x="2951868" y="2104809"/>
              <a:chExt cx="1025772" cy="2505520"/>
            </a:xfrm>
          </p:grpSpPr>
          <p:cxnSp>
            <p:nvCxnSpPr>
              <p:cNvPr id="28" name="直接连接符 2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1" name="文本框 40"/>
          <p:cNvSpPr txBox="1"/>
          <p:nvPr/>
        </p:nvSpPr>
        <p:spPr>
          <a:xfrm>
            <a:off x="4464945" y="5928378"/>
            <a:ext cx="3262111" cy="523220"/>
          </a:xfrm>
          <a:prstGeom prst="rect">
            <a:avLst/>
          </a:prstGeom>
          <a:noFill/>
        </p:spPr>
        <p:txBody>
          <a:bodyPr wrap="square" rtlCol="0">
            <a:spAutoFit/>
          </a:bodyPr>
          <a:lstStyle/>
          <a:p>
            <a:pPr algn="ctr"/>
            <a:r>
              <a:rPr lang="zh-CN" altLang="en-US" sz="2800" b="1" dirty="0">
                <a:solidFill>
                  <a:schemeClr val="accent6">
                    <a:lumMod val="75000"/>
                  </a:schemeClr>
                </a:solidFill>
              </a:rPr>
              <a:t>中大公司面试流程</a:t>
            </a:r>
            <a:endParaRPr lang="zh-CN" altLang="en-US" sz="2800" b="1" dirty="0">
              <a:solidFill>
                <a:schemeClr val="accent6">
                  <a:lumMod val="75000"/>
                </a:schemeClr>
              </a:solidFill>
            </a:endParaRPr>
          </a:p>
        </p:txBody>
      </p:sp>
      <p:sp>
        <p:nvSpPr>
          <p:cNvPr id="42" name="文本框 41"/>
          <p:cNvSpPr txBox="1"/>
          <p:nvPr/>
        </p:nvSpPr>
        <p:spPr>
          <a:xfrm>
            <a:off x="1340524" y="1634735"/>
            <a:ext cx="2536395" cy="707886"/>
          </a:xfrm>
          <a:prstGeom prst="rect">
            <a:avLst/>
          </a:prstGeom>
          <a:noFill/>
        </p:spPr>
        <p:txBody>
          <a:bodyPr wrap="square" rtlCol="0">
            <a:spAutoFit/>
          </a:bodyPr>
          <a:lstStyle/>
          <a:p>
            <a:r>
              <a:rPr lang="zh-CN" altLang="en-US" sz="4000" b="1" dirty="0">
                <a:solidFill>
                  <a:schemeClr val="accent6">
                    <a:lumMod val="75000"/>
                  </a:schemeClr>
                </a:solidFill>
              </a:rPr>
              <a:t>第 </a:t>
            </a:r>
            <a:r>
              <a:rPr lang="zh-CN" altLang="en-US" sz="4000" b="1" dirty="0">
                <a:solidFill>
                  <a:schemeClr val="accent1"/>
                </a:solidFill>
              </a:rPr>
              <a:t>④</a:t>
            </a:r>
            <a:r>
              <a:rPr lang="zh-CN" altLang="en-US" sz="4000" b="1" dirty="0">
                <a:solidFill>
                  <a:schemeClr val="accent6">
                    <a:lumMod val="75000"/>
                  </a:schemeClr>
                </a:solidFill>
              </a:rPr>
              <a:t> 点</a:t>
            </a:r>
            <a:endParaRPr lang="zh-CN" altLang="en-US" sz="4000" b="1" dirty="0">
              <a:solidFill>
                <a:schemeClr val="accent6">
                  <a:lumMod val="75000"/>
                </a:schemeClr>
              </a:solidFill>
            </a:endParaRPr>
          </a:p>
        </p:txBody>
      </p:sp>
      <p:cxnSp>
        <p:nvCxnSpPr>
          <p:cNvPr id="43" name="直接连接符 42"/>
          <p:cNvCxnSpPr/>
          <p:nvPr/>
        </p:nvCxnSpPr>
        <p:spPr>
          <a:xfrm>
            <a:off x="5723824" y="6540544"/>
            <a:ext cx="74435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9" name="矩形 108"/>
          <p:cNvSpPr/>
          <p:nvPr/>
        </p:nvSpPr>
        <p:spPr>
          <a:xfrm>
            <a:off x="8696563" y="2614213"/>
            <a:ext cx="1608133" cy="369332"/>
          </a:xfrm>
          <a:prstGeom prst="rect">
            <a:avLst/>
          </a:prstGeom>
        </p:spPr>
        <p:txBody>
          <a:bodyPr wrap="none">
            <a:spAutoFit/>
          </a:bodyPr>
          <a:lstStyle/>
          <a:p>
            <a:r>
              <a:rPr lang="zh-CN" altLang="en-US" dirty="0"/>
              <a:t>人事部</a:t>
            </a:r>
            <a:r>
              <a:rPr lang="en-US" altLang="zh-CN" dirty="0"/>
              <a:t>HR</a:t>
            </a:r>
            <a:r>
              <a:rPr lang="zh-CN" altLang="en-US" dirty="0"/>
              <a:t>面试</a:t>
            </a:r>
            <a:endParaRPr lang="zh-CN" altLang="en-US" dirty="0"/>
          </a:p>
        </p:txBody>
      </p:sp>
      <p:sp>
        <p:nvSpPr>
          <p:cNvPr id="111" name="矩形 110"/>
          <p:cNvSpPr/>
          <p:nvPr/>
        </p:nvSpPr>
        <p:spPr>
          <a:xfrm>
            <a:off x="1696089" y="3893122"/>
            <a:ext cx="2121093" cy="369332"/>
          </a:xfrm>
          <a:prstGeom prst="rect">
            <a:avLst/>
          </a:prstGeom>
        </p:spPr>
        <p:txBody>
          <a:bodyPr wrap="none">
            <a:spAutoFit/>
          </a:bodyPr>
          <a:lstStyle/>
          <a:p>
            <a:r>
              <a:rPr lang="zh-CN" altLang="en-US" dirty="0"/>
              <a:t>业务</a:t>
            </a:r>
            <a:r>
              <a:rPr lang="en-US" altLang="zh-CN" dirty="0"/>
              <a:t>/</a:t>
            </a:r>
            <a:r>
              <a:rPr lang="zh-CN" altLang="en-US" dirty="0"/>
              <a:t>部门经理面试</a:t>
            </a:r>
            <a:endParaRPr lang="zh-CN" altLang="en-US" dirty="0"/>
          </a:p>
        </p:txBody>
      </p:sp>
      <p:sp>
        <p:nvSpPr>
          <p:cNvPr id="113" name="矩形 112"/>
          <p:cNvSpPr/>
          <p:nvPr/>
        </p:nvSpPr>
        <p:spPr>
          <a:xfrm>
            <a:off x="9733695" y="4880370"/>
            <a:ext cx="2021852" cy="646331"/>
          </a:xfrm>
          <a:prstGeom prst="rect">
            <a:avLst/>
          </a:prstGeom>
        </p:spPr>
        <p:txBody>
          <a:bodyPr wrap="square">
            <a:spAutoFit/>
          </a:bodyPr>
          <a:lstStyle/>
          <a:p>
            <a:r>
              <a:rPr lang="zh-CN" altLang="en-US" dirty="0"/>
              <a:t>部门负责人</a:t>
            </a:r>
            <a:r>
              <a:rPr lang="en-US" altLang="zh-CN" dirty="0"/>
              <a:t>/</a:t>
            </a:r>
            <a:r>
              <a:rPr lang="zh-CN" altLang="en-US" dirty="0"/>
              <a:t>公司高层面试</a:t>
            </a:r>
            <a:endParaRPr lang="zh-CN" altLang="en-US" dirty="0"/>
          </a:p>
        </p:txBody>
      </p:sp>
      <p:grpSp>
        <p:nvGrpSpPr>
          <p:cNvPr id="118" name="组合 117"/>
          <p:cNvGrpSpPr/>
          <p:nvPr/>
        </p:nvGrpSpPr>
        <p:grpSpPr>
          <a:xfrm>
            <a:off x="8038441" y="2581102"/>
            <a:ext cx="495447" cy="495447"/>
            <a:chOff x="1485819" y="3485472"/>
            <a:chExt cx="495447" cy="495447"/>
          </a:xfrm>
        </p:grpSpPr>
        <p:grpSp>
          <p:nvGrpSpPr>
            <p:cNvPr id="70" name="Group 84"/>
            <p:cNvGrpSpPr/>
            <p:nvPr/>
          </p:nvGrpSpPr>
          <p:grpSpPr>
            <a:xfrm flipH="1">
              <a:off x="1485819" y="3485472"/>
              <a:ext cx="495447" cy="495447"/>
              <a:chOff x="5568818" y="4268069"/>
              <a:chExt cx="1054364" cy="1054364"/>
            </a:xfrm>
          </p:grpSpPr>
          <p:sp>
            <p:nvSpPr>
              <p:cNvPr id="81" name="Rectangle 85"/>
              <p:cNvSpPr/>
              <p:nvPr/>
            </p:nvSpPr>
            <p:spPr>
              <a:xfrm>
                <a:off x="5568818" y="4268069"/>
                <a:ext cx="1054364" cy="10543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B2B2B">
                      <a:lumMod val="50000"/>
                      <a:lumOff val="50000"/>
                    </a:srgbClr>
                  </a:solidFill>
                </a:endParaRPr>
              </a:p>
            </p:txBody>
          </p:sp>
          <p:sp>
            <p:nvSpPr>
              <p:cNvPr id="82" name="Rectangle 86"/>
              <p:cNvSpPr/>
              <p:nvPr/>
            </p:nvSpPr>
            <p:spPr>
              <a:xfrm>
                <a:off x="5568818" y="5235563"/>
                <a:ext cx="1054364" cy="8687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B2B2B">
                      <a:lumMod val="50000"/>
                      <a:lumOff val="50000"/>
                    </a:srgbClr>
                  </a:solidFill>
                </a:endParaRPr>
              </a:p>
            </p:txBody>
          </p:sp>
        </p:grpSp>
        <p:sp>
          <p:nvSpPr>
            <p:cNvPr id="114" name="矩形 113"/>
            <p:cNvSpPr/>
            <p:nvPr/>
          </p:nvSpPr>
          <p:spPr>
            <a:xfrm>
              <a:off x="1555928" y="3548529"/>
              <a:ext cx="346570" cy="369332"/>
            </a:xfrm>
            <a:prstGeom prst="rect">
              <a:avLst/>
            </a:prstGeom>
          </p:spPr>
          <p:txBody>
            <a:bodyPr wrap="none">
              <a:spAutoFit/>
            </a:bodyPr>
            <a:lstStyle/>
            <a:p>
              <a:r>
                <a:rPr lang="en-US" altLang="zh-CN" b="1" dirty="0">
                  <a:solidFill>
                    <a:schemeClr val="bg1"/>
                  </a:solidFill>
                  <a:latin typeface="Agency FB" panose="020B0503020202020204" pitchFamily="34" charset="0"/>
                </a:rPr>
                <a:t>01</a:t>
              </a:r>
              <a:endParaRPr lang="zh-CN" altLang="en-US" b="1" dirty="0">
                <a:solidFill>
                  <a:schemeClr val="bg1"/>
                </a:solidFill>
                <a:latin typeface="Agency FB" panose="020B0503020202020204" pitchFamily="34" charset="0"/>
              </a:endParaRPr>
            </a:p>
          </p:txBody>
        </p:sp>
      </p:grpSp>
      <p:grpSp>
        <p:nvGrpSpPr>
          <p:cNvPr id="119" name="组合 118"/>
          <p:cNvGrpSpPr/>
          <p:nvPr/>
        </p:nvGrpSpPr>
        <p:grpSpPr>
          <a:xfrm>
            <a:off x="1037967" y="3860649"/>
            <a:ext cx="495447" cy="495447"/>
            <a:chOff x="1485819" y="4516049"/>
            <a:chExt cx="495447" cy="495447"/>
          </a:xfrm>
        </p:grpSpPr>
        <p:grpSp>
          <p:nvGrpSpPr>
            <p:cNvPr id="66" name="Group 87"/>
            <p:cNvGrpSpPr/>
            <p:nvPr/>
          </p:nvGrpSpPr>
          <p:grpSpPr>
            <a:xfrm flipH="1">
              <a:off x="1485819" y="4516049"/>
              <a:ext cx="495447" cy="495447"/>
              <a:chOff x="5568818" y="4268069"/>
              <a:chExt cx="1054364" cy="1054364"/>
            </a:xfrm>
          </p:grpSpPr>
          <p:sp>
            <p:nvSpPr>
              <p:cNvPr id="67" name="Rectangle 88"/>
              <p:cNvSpPr/>
              <p:nvPr/>
            </p:nvSpPr>
            <p:spPr>
              <a:xfrm>
                <a:off x="5568818" y="4268069"/>
                <a:ext cx="1054364" cy="1054364"/>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B2B2B">
                      <a:lumMod val="50000"/>
                      <a:lumOff val="50000"/>
                    </a:srgbClr>
                  </a:solidFill>
                </a:endParaRPr>
              </a:p>
            </p:txBody>
          </p:sp>
          <p:sp>
            <p:nvSpPr>
              <p:cNvPr id="68" name="Rectangle 89"/>
              <p:cNvSpPr/>
              <p:nvPr/>
            </p:nvSpPr>
            <p:spPr>
              <a:xfrm>
                <a:off x="5568818" y="5235563"/>
                <a:ext cx="1054364" cy="8687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B2B2B">
                      <a:lumMod val="50000"/>
                      <a:lumOff val="50000"/>
                    </a:srgbClr>
                  </a:solidFill>
                </a:endParaRPr>
              </a:p>
            </p:txBody>
          </p:sp>
        </p:grpSp>
        <p:sp>
          <p:nvSpPr>
            <p:cNvPr id="116" name="矩形 115"/>
            <p:cNvSpPr/>
            <p:nvPr/>
          </p:nvSpPr>
          <p:spPr>
            <a:xfrm>
              <a:off x="1536878" y="4558697"/>
              <a:ext cx="393056" cy="369332"/>
            </a:xfrm>
            <a:prstGeom prst="rect">
              <a:avLst/>
            </a:prstGeom>
          </p:spPr>
          <p:txBody>
            <a:bodyPr wrap="none">
              <a:spAutoFit/>
            </a:bodyPr>
            <a:lstStyle/>
            <a:p>
              <a:r>
                <a:rPr lang="en-US" altLang="zh-CN" b="1" dirty="0">
                  <a:solidFill>
                    <a:schemeClr val="bg1"/>
                  </a:solidFill>
                  <a:latin typeface="Agency FB" panose="020B0503020202020204" pitchFamily="34" charset="0"/>
                </a:rPr>
                <a:t>02</a:t>
              </a:r>
              <a:endParaRPr lang="zh-CN" altLang="en-US" b="1" dirty="0">
                <a:solidFill>
                  <a:schemeClr val="bg1"/>
                </a:solidFill>
                <a:latin typeface="Agency FB" panose="020B0503020202020204" pitchFamily="34" charset="0"/>
              </a:endParaRPr>
            </a:p>
          </p:txBody>
        </p:sp>
      </p:grpSp>
      <p:grpSp>
        <p:nvGrpSpPr>
          <p:cNvPr id="120" name="组合 119"/>
          <p:cNvGrpSpPr/>
          <p:nvPr/>
        </p:nvGrpSpPr>
        <p:grpSpPr>
          <a:xfrm>
            <a:off x="9146321" y="4890513"/>
            <a:ext cx="495447" cy="495447"/>
            <a:chOff x="1485819" y="5546627"/>
            <a:chExt cx="495447" cy="495447"/>
          </a:xfrm>
        </p:grpSpPr>
        <p:grpSp>
          <p:nvGrpSpPr>
            <p:cNvPr id="94" name="Group 90"/>
            <p:cNvGrpSpPr/>
            <p:nvPr/>
          </p:nvGrpSpPr>
          <p:grpSpPr>
            <a:xfrm flipH="1">
              <a:off x="1485819" y="5546627"/>
              <a:ext cx="495447" cy="495447"/>
              <a:chOff x="5568818" y="4268069"/>
              <a:chExt cx="1054364" cy="1054364"/>
            </a:xfrm>
          </p:grpSpPr>
          <p:sp>
            <p:nvSpPr>
              <p:cNvPr id="96" name="Rectangle 91"/>
              <p:cNvSpPr/>
              <p:nvPr/>
            </p:nvSpPr>
            <p:spPr>
              <a:xfrm>
                <a:off x="5568818" y="4268069"/>
                <a:ext cx="1054364" cy="1054364"/>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B2B2B">
                      <a:lumMod val="50000"/>
                      <a:lumOff val="50000"/>
                    </a:srgbClr>
                  </a:solidFill>
                </a:endParaRPr>
              </a:p>
            </p:txBody>
          </p:sp>
          <p:sp>
            <p:nvSpPr>
              <p:cNvPr id="97" name="Rectangle 92"/>
              <p:cNvSpPr/>
              <p:nvPr/>
            </p:nvSpPr>
            <p:spPr>
              <a:xfrm>
                <a:off x="5568818" y="5235563"/>
                <a:ext cx="1054364" cy="8687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B2B2B">
                      <a:lumMod val="50000"/>
                      <a:lumOff val="50000"/>
                    </a:srgbClr>
                  </a:solidFill>
                </a:endParaRPr>
              </a:p>
            </p:txBody>
          </p:sp>
        </p:grpSp>
        <p:sp>
          <p:nvSpPr>
            <p:cNvPr id="117" name="矩形 116"/>
            <p:cNvSpPr/>
            <p:nvPr/>
          </p:nvSpPr>
          <p:spPr>
            <a:xfrm>
              <a:off x="1537239" y="5589275"/>
              <a:ext cx="397866" cy="369332"/>
            </a:xfrm>
            <a:prstGeom prst="rect">
              <a:avLst/>
            </a:prstGeom>
          </p:spPr>
          <p:txBody>
            <a:bodyPr wrap="none">
              <a:spAutoFit/>
            </a:bodyPr>
            <a:lstStyle/>
            <a:p>
              <a:r>
                <a:rPr lang="en-US" altLang="zh-CN" b="1" dirty="0">
                  <a:solidFill>
                    <a:schemeClr val="bg1"/>
                  </a:solidFill>
                  <a:latin typeface="Agency FB" panose="020B0503020202020204" pitchFamily="34" charset="0"/>
                </a:rPr>
                <a:t>03</a:t>
              </a:r>
              <a:endParaRPr lang="zh-CN" altLang="en-US" b="1" dirty="0">
                <a:solidFill>
                  <a:schemeClr val="bg1"/>
                </a:solidFill>
                <a:latin typeface="Agency FB" panose="020B0503020202020204" pitchFamily="34" charset="0"/>
              </a:endParaRPr>
            </a:p>
          </p:txBody>
        </p:sp>
      </p:grpSp>
      <p:sp>
        <p:nvSpPr>
          <p:cNvPr id="122" name="Freeform 14"/>
          <p:cNvSpPr>
            <a:spLocks noEditPoints="1"/>
          </p:cNvSpPr>
          <p:nvPr/>
        </p:nvSpPr>
        <p:spPr bwMode="auto">
          <a:xfrm>
            <a:off x="4151458" y="4464632"/>
            <a:ext cx="1206447" cy="1305270"/>
          </a:xfrm>
          <a:custGeom>
            <a:avLst/>
            <a:gdLst>
              <a:gd name="T0" fmla="*/ 14 w 293"/>
              <a:gd name="T1" fmla="*/ 64 h 317"/>
              <a:gd name="T2" fmla="*/ 143 w 293"/>
              <a:gd name="T3" fmla="*/ 0 h 317"/>
              <a:gd name="T4" fmla="*/ 278 w 293"/>
              <a:gd name="T5" fmla="*/ 62 h 317"/>
              <a:gd name="T6" fmla="*/ 147 w 293"/>
              <a:gd name="T7" fmla="*/ 124 h 317"/>
              <a:gd name="T8" fmla="*/ 14 w 293"/>
              <a:gd name="T9" fmla="*/ 64 h 317"/>
              <a:gd name="T10" fmla="*/ 136 w 293"/>
              <a:gd name="T11" fmla="*/ 145 h 317"/>
              <a:gd name="T12" fmla="*/ 0 w 293"/>
              <a:gd name="T13" fmla="*/ 83 h 317"/>
              <a:gd name="T14" fmla="*/ 0 w 293"/>
              <a:gd name="T15" fmla="*/ 255 h 317"/>
              <a:gd name="T16" fmla="*/ 136 w 293"/>
              <a:gd name="T17" fmla="*/ 317 h 317"/>
              <a:gd name="T18" fmla="*/ 136 w 293"/>
              <a:gd name="T19" fmla="*/ 145 h 317"/>
              <a:gd name="T20" fmla="*/ 162 w 293"/>
              <a:gd name="T21" fmla="*/ 145 h 317"/>
              <a:gd name="T22" fmla="*/ 162 w 293"/>
              <a:gd name="T23" fmla="*/ 314 h 317"/>
              <a:gd name="T24" fmla="*/ 293 w 293"/>
              <a:gd name="T25" fmla="*/ 250 h 317"/>
              <a:gd name="T26" fmla="*/ 293 w 293"/>
              <a:gd name="T27" fmla="*/ 81 h 317"/>
              <a:gd name="T28" fmla="*/ 162 w 293"/>
              <a:gd name="T29" fmla="*/ 145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3" h="317">
                <a:moveTo>
                  <a:pt x="14" y="64"/>
                </a:moveTo>
                <a:lnTo>
                  <a:pt x="143" y="0"/>
                </a:lnTo>
                <a:lnTo>
                  <a:pt x="278" y="62"/>
                </a:lnTo>
                <a:lnTo>
                  <a:pt x="147" y="124"/>
                </a:lnTo>
                <a:lnTo>
                  <a:pt x="14" y="64"/>
                </a:lnTo>
                <a:close/>
                <a:moveTo>
                  <a:pt x="136" y="145"/>
                </a:moveTo>
                <a:lnTo>
                  <a:pt x="0" y="83"/>
                </a:lnTo>
                <a:lnTo>
                  <a:pt x="0" y="255"/>
                </a:lnTo>
                <a:lnTo>
                  <a:pt x="136" y="317"/>
                </a:lnTo>
                <a:lnTo>
                  <a:pt x="136" y="145"/>
                </a:lnTo>
                <a:close/>
                <a:moveTo>
                  <a:pt x="162" y="145"/>
                </a:moveTo>
                <a:lnTo>
                  <a:pt x="162" y="314"/>
                </a:lnTo>
                <a:lnTo>
                  <a:pt x="293" y="250"/>
                </a:lnTo>
                <a:lnTo>
                  <a:pt x="293" y="81"/>
                </a:lnTo>
                <a:lnTo>
                  <a:pt x="162" y="145"/>
                </a:lnTo>
                <a:close/>
              </a:path>
            </a:pathLst>
          </a:custGeom>
          <a:solidFill>
            <a:schemeClr val="accent3"/>
          </a:solidFill>
          <a:ln>
            <a:noFill/>
          </a:ln>
        </p:spPr>
        <p:txBody>
          <a:bodyPr vert="horz" wrap="square" lIns="91440" tIns="45720" rIns="91440" bIns="45720" numCol="1" anchor="t" anchorCtr="0" compatLnSpc="1"/>
          <a:lstStyle/>
          <a:p>
            <a:endParaRPr lang="en-US" dirty="0">
              <a:latin typeface="Source Sans Pro" charset="0"/>
            </a:endParaRPr>
          </a:p>
        </p:txBody>
      </p:sp>
      <p:sp>
        <p:nvSpPr>
          <p:cNvPr id="123" name="Freeform 15"/>
          <p:cNvSpPr>
            <a:spLocks noEditPoints="1"/>
          </p:cNvSpPr>
          <p:nvPr/>
        </p:nvSpPr>
        <p:spPr bwMode="auto">
          <a:xfrm>
            <a:off x="5493785" y="4456397"/>
            <a:ext cx="1202329" cy="1292917"/>
          </a:xfrm>
          <a:custGeom>
            <a:avLst/>
            <a:gdLst>
              <a:gd name="T0" fmla="*/ 14 w 292"/>
              <a:gd name="T1" fmla="*/ 62 h 314"/>
              <a:gd name="T2" fmla="*/ 143 w 292"/>
              <a:gd name="T3" fmla="*/ 0 h 314"/>
              <a:gd name="T4" fmla="*/ 278 w 292"/>
              <a:gd name="T5" fmla="*/ 59 h 314"/>
              <a:gd name="T6" fmla="*/ 147 w 292"/>
              <a:gd name="T7" fmla="*/ 123 h 314"/>
              <a:gd name="T8" fmla="*/ 14 w 292"/>
              <a:gd name="T9" fmla="*/ 62 h 314"/>
              <a:gd name="T10" fmla="*/ 135 w 292"/>
              <a:gd name="T11" fmla="*/ 145 h 314"/>
              <a:gd name="T12" fmla="*/ 0 w 292"/>
              <a:gd name="T13" fmla="*/ 83 h 314"/>
              <a:gd name="T14" fmla="*/ 0 w 292"/>
              <a:gd name="T15" fmla="*/ 252 h 314"/>
              <a:gd name="T16" fmla="*/ 135 w 292"/>
              <a:gd name="T17" fmla="*/ 314 h 314"/>
              <a:gd name="T18" fmla="*/ 135 w 292"/>
              <a:gd name="T19" fmla="*/ 145 h 314"/>
              <a:gd name="T20" fmla="*/ 162 w 292"/>
              <a:gd name="T21" fmla="*/ 145 h 314"/>
              <a:gd name="T22" fmla="*/ 162 w 292"/>
              <a:gd name="T23" fmla="*/ 314 h 314"/>
              <a:gd name="T24" fmla="*/ 292 w 292"/>
              <a:gd name="T25" fmla="*/ 250 h 314"/>
              <a:gd name="T26" fmla="*/ 292 w 292"/>
              <a:gd name="T27" fmla="*/ 81 h 314"/>
              <a:gd name="T28" fmla="*/ 162 w 292"/>
              <a:gd name="T29" fmla="*/ 1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2" h="314">
                <a:moveTo>
                  <a:pt x="14" y="62"/>
                </a:moveTo>
                <a:lnTo>
                  <a:pt x="143" y="0"/>
                </a:lnTo>
                <a:lnTo>
                  <a:pt x="278" y="59"/>
                </a:lnTo>
                <a:lnTo>
                  <a:pt x="147" y="123"/>
                </a:lnTo>
                <a:lnTo>
                  <a:pt x="14" y="62"/>
                </a:lnTo>
                <a:close/>
                <a:moveTo>
                  <a:pt x="135" y="145"/>
                </a:moveTo>
                <a:lnTo>
                  <a:pt x="0" y="83"/>
                </a:lnTo>
                <a:lnTo>
                  <a:pt x="0" y="252"/>
                </a:lnTo>
                <a:lnTo>
                  <a:pt x="135" y="314"/>
                </a:lnTo>
                <a:lnTo>
                  <a:pt x="135" y="145"/>
                </a:lnTo>
                <a:close/>
                <a:moveTo>
                  <a:pt x="162" y="145"/>
                </a:moveTo>
                <a:lnTo>
                  <a:pt x="162" y="314"/>
                </a:lnTo>
                <a:lnTo>
                  <a:pt x="292" y="250"/>
                </a:lnTo>
                <a:lnTo>
                  <a:pt x="292" y="81"/>
                </a:lnTo>
                <a:lnTo>
                  <a:pt x="162" y="145"/>
                </a:lnTo>
                <a:close/>
              </a:path>
            </a:pathLst>
          </a:custGeom>
          <a:solidFill>
            <a:schemeClr val="accent3"/>
          </a:solidFill>
          <a:ln>
            <a:noFill/>
          </a:ln>
        </p:spPr>
        <p:txBody>
          <a:bodyPr vert="horz" wrap="square" lIns="91440" tIns="45720" rIns="91440" bIns="45720" numCol="1" anchor="t" anchorCtr="0" compatLnSpc="1"/>
          <a:lstStyle/>
          <a:p>
            <a:endParaRPr lang="en-US" dirty="0">
              <a:latin typeface="Source Sans Pro" charset="0"/>
            </a:endParaRPr>
          </a:p>
        </p:txBody>
      </p:sp>
      <p:sp>
        <p:nvSpPr>
          <p:cNvPr id="124" name="Freeform 16"/>
          <p:cNvSpPr>
            <a:spLocks noEditPoints="1"/>
          </p:cNvSpPr>
          <p:nvPr/>
        </p:nvSpPr>
        <p:spPr bwMode="auto">
          <a:xfrm>
            <a:off x="6836112" y="4435809"/>
            <a:ext cx="1202329" cy="1301152"/>
          </a:xfrm>
          <a:custGeom>
            <a:avLst/>
            <a:gdLst>
              <a:gd name="T0" fmla="*/ 14 w 292"/>
              <a:gd name="T1" fmla="*/ 64 h 316"/>
              <a:gd name="T2" fmla="*/ 142 w 292"/>
              <a:gd name="T3" fmla="*/ 0 h 316"/>
              <a:gd name="T4" fmla="*/ 278 w 292"/>
              <a:gd name="T5" fmla="*/ 62 h 316"/>
              <a:gd name="T6" fmla="*/ 150 w 292"/>
              <a:gd name="T7" fmla="*/ 126 h 316"/>
              <a:gd name="T8" fmla="*/ 14 w 292"/>
              <a:gd name="T9" fmla="*/ 64 h 316"/>
              <a:gd name="T10" fmla="*/ 135 w 292"/>
              <a:gd name="T11" fmla="*/ 147 h 316"/>
              <a:gd name="T12" fmla="*/ 0 w 292"/>
              <a:gd name="T13" fmla="*/ 86 h 316"/>
              <a:gd name="T14" fmla="*/ 0 w 292"/>
              <a:gd name="T15" fmla="*/ 255 h 316"/>
              <a:gd name="T16" fmla="*/ 138 w 292"/>
              <a:gd name="T17" fmla="*/ 316 h 316"/>
              <a:gd name="T18" fmla="*/ 135 w 292"/>
              <a:gd name="T19" fmla="*/ 147 h 316"/>
              <a:gd name="T20" fmla="*/ 161 w 292"/>
              <a:gd name="T21" fmla="*/ 147 h 316"/>
              <a:gd name="T22" fmla="*/ 161 w 292"/>
              <a:gd name="T23" fmla="*/ 316 h 316"/>
              <a:gd name="T24" fmla="*/ 292 w 292"/>
              <a:gd name="T25" fmla="*/ 252 h 316"/>
              <a:gd name="T26" fmla="*/ 292 w 292"/>
              <a:gd name="T27" fmla="*/ 83 h 316"/>
              <a:gd name="T28" fmla="*/ 161 w 292"/>
              <a:gd name="T29" fmla="*/ 147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2" h="316">
                <a:moveTo>
                  <a:pt x="14" y="64"/>
                </a:moveTo>
                <a:lnTo>
                  <a:pt x="142" y="0"/>
                </a:lnTo>
                <a:lnTo>
                  <a:pt x="278" y="62"/>
                </a:lnTo>
                <a:lnTo>
                  <a:pt x="150" y="126"/>
                </a:lnTo>
                <a:lnTo>
                  <a:pt x="14" y="64"/>
                </a:lnTo>
                <a:close/>
                <a:moveTo>
                  <a:pt x="135" y="147"/>
                </a:moveTo>
                <a:lnTo>
                  <a:pt x="0" y="86"/>
                </a:lnTo>
                <a:lnTo>
                  <a:pt x="0" y="255"/>
                </a:lnTo>
                <a:lnTo>
                  <a:pt x="138" y="316"/>
                </a:lnTo>
                <a:lnTo>
                  <a:pt x="135" y="147"/>
                </a:lnTo>
                <a:close/>
                <a:moveTo>
                  <a:pt x="161" y="147"/>
                </a:moveTo>
                <a:lnTo>
                  <a:pt x="161" y="316"/>
                </a:lnTo>
                <a:lnTo>
                  <a:pt x="292" y="252"/>
                </a:lnTo>
                <a:lnTo>
                  <a:pt x="292" y="83"/>
                </a:lnTo>
                <a:lnTo>
                  <a:pt x="161" y="147"/>
                </a:lnTo>
                <a:close/>
              </a:path>
            </a:pathLst>
          </a:custGeom>
          <a:solidFill>
            <a:schemeClr val="accent3"/>
          </a:solidFill>
          <a:ln>
            <a:noFill/>
          </a:ln>
        </p:spPr>
        <p:txBody>
          <a:bodyPr vert="horz" wrap="square" lIns="91440" tIns="45720" rIns="91440" bIns="45720" numCol="1" anchor="t" anchorCtr="0" compatLnSpc="1"/>
          <a:lstStyle/>
          <a:p>
            <a:endParaRPr lang="en-US" dirty="0">
              <a:latin typeface="Source Sans Pro" charset="0"/>
            </a:endParaRPr>
          </a:p>
        </p:txBody>
      </p:sp>
      <p:sp>
        <p:nvSpPr>
          <p:cNvPr id="125" name="Freeform 17"/>
          <p:cNvSpPr>
            <a:spLocks noEditPoints="1"/>
          </p:cNvSpPr>
          <p:nvPr/>
        </p:nvSpPr>
        <p:spPr bwMode="auto">
          <a:xfrm>
            <a:off x="5482392" y="2220557"/>
            <a:ext cx="1206447" cy="1305270"/>
          </a:xfrm>
          <a:custGeom>
            <a:avLst/>
            <a:gdLst>
              <a:gd name="T0" fmla="*/ 14 w 293"/>
              <a:gd name="T1" fmla="*/ 64 h 317"/>
              <a:gd name="T2" fmla="*/ 143 w 293"/>
              <a:gd name="T3" fmla="*/ 0 h 317"/>
              <a:gd name="T4" fmla="*/ 278 w 293"/>
              <a:gd name="T5" fmla="*/ 60 h 317"/>
              <a:gd name="T6" fmla="*/ 150 w 293"/>
              <a:gd name="T7" fmla="*/ 124 h 317"/>
              <a:gd name="T8" fmla="*/ 14 w 293"/>
              <a:gd name="T9" fmla="*/ 64 h 317"/>
              <a:gd name="T10" fmla="*/ 138 w 293"/>
              <a:gd name="T11" fmla="*/ 145 h 317"/>
              <a:gd name="T12" fmla="*/ 0 w 293"/>
              <a:gd name="T13" fmla="*/ 83 h 317"/>
              <a:gd name="T14" fmla="*/ 0 w 293"/>
              <a:gd name="T15" fmla="*/ 255 h 317"/>
              <a:gd name="T16" fmla="*/ 138 w 293"/>
              <a:gd name="T17" fmla="*/ 317 h 317"/>
              <a:gd name="T18" fmla="*/ 138 w 293"/>
              <a:gd name="T19" fmla="*/ 145 h 317"/>
              <a:gd name="T20" fmla="*/ 162 w 293"/>
              <a:gd name="T21" fmla="*/ 145 h 317"/>
              <a:gd name="T22" fmla="*/ 162 w 293"/>
              <a:gd name="T23" fmla="*/ 314 h 317"/>
              <a:gd name="T24" fmla="*/ 293 w 293"/>
              <a:gd name="T25" fmla="*/ 250 h 317"/>
              <a:gd name="T26" fmla="*/ 293 w 293"/>
              <a:gd name="T27" fmla="*/ 81 h 317"/>
              <a:gd name="T28" fmla="*/ 162 w 293"/>
              <a:gd name="T29" fmla="*/ 145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3" h="317">
                <a:moveTo>
                  <a:pt x="14" y="64"/>
                </a:moveTo>
                <a:lnTo>
                  <a:pt x="143" y="0"/>
                </a:lnTo>
                <a:lnTo>
                  <a:pt x="278" y="60"/>
                </a:lnTo>
                <a:lnTo>
                  <a:pt x="150" y="124"/>
                </a:lnTo>
                <a:lnTo>
                  <a:pt x="14" y="64"/>
                </a:lnTo>
                <a:close/>
                <a:moveTo>
                  <a:pt x="138" y="145"/>
                </a:moveTo>
                <a:lnTo>
                  <a:pt x="0" y="83"/>
                </a:lnTo>
                <a:lnTo>
                  <a:pt x="0" y="255"/>
                </a:lnTo>
                <a:lnTo>
                  <a:pt x="138" y="317"/>
                </a:lnTo>
                <a:lnTo>
                  <a:pt x="138" y="145"/>
                </a:lnTo>
                <a:close/>
                <a:moveTo>
                  <a:pt x="162" y="145"/>
                </a:moveTo>
                <a:lnTo>
                  <a:pt x="162" y="314"/>
                </a:lnTo>
                <a:lnTo>
                  <a:pt x="293" y="250"/>
                </a:lnTo>
                <a:lnTo>
                  <a:pt x="293" y="81"/>
                </a:lnTo>
                <a:lnTo>
                  <a:pt x="162" y="145"/>
                </a:lnTo>
                <a:close/>
              </a:path>
            </a:pathLst>
          </a:custGeom>
          <a:solidFill>
            <a:schemeClr val="accent1"/>
          </a:solidFill>
          <a:ln>
            <a:noFill/>
          </a:ln>
        </p:spPr>
        <p:txBody>
          <a:bodyPr vert="horz" wrap="square" lIns="91440" tIns="45720" rIns="91440" bIns="45720" numCol="1" anchor="t" anchorCtr="0" compatLnSpc="1"/>
          <a:lstStyle/>
          <a:p>
            <a:endParaRPr lang="en-US" dirty="0">
              <a:latin typeface="Source Sans Pro" charset="0"/>
            </a:endParaRPr>
          </a:p>
        </p:txBody>
      </p:sp>
      <p:sp>
        <p:nvSpPr>
          <p:cNvPr id="126" name="Freeform 18"/>
          <p:cNvSpPr>
            <a:spLocks noEditPoints="1"/>
          </p:cNvSpPr>
          <p:nvPr/>
        </p:nvSpPr>
        <p:spPr bwMode="auto">
          <a:xfrm>
            <a:off x="4806151" y="3348771"/>
            <a:ext cx="1214682" cy="1292917"/>
          </a:xfrm>
          <a:custGeom>
            <a:avLst/>
            <a:gdLst>
              <a:gd name="T0" fmla="*/ 15 w 295"/>
              <a:gd name="T1" fmla="*/ 62 h 314"/>
              <a:gd name="T2" fmla="*/ 145 w 295"/>
              <a:gd name="T3" fmla="*/ 0 h 314"/>
              <a:gd name="T4" fmla="*/ 279 w 295"/>
              <a:gd name="T5" fmla="*/ 59 h 314"/>
              <a:gd name="T6" fmla="*/ 150 w 295"/>
              <a:gd name="T7" fmla="*/ 123 h 314"/>
              <a:gd name="T8" fmla="*/ 15 w 295"/>
              <a:gd name="T9" fmla="*/ 62 h 314"/>
              <a:gd name="T10" fmla="*/ 138 w 295"/>
              <a:gd name="T11" fmla="*/ 145 h 314"/>
              <a:gd name="T12" fmla="*/ 0 w 295"/>
              <a:gd name="T13" fmla="*/ 83 h 314"/>
              <a:gd name="T14" fmla="*/ 0 w 295"/>
              <a:gd name="T15" fmla="*/ 252 h 314"/>
              <a:gd name="T16" fmla="*/ 138 w 295"/>
              <a:gd name="T17" fmla="*/ 314 h 314"/>
              <a:gd name="T18" fmla="*/ 138 w 295"/>
              <a:gd name="T19" fmla="*/ 145 h 314"/>
              <a:gd name="T20" fmla="*/ 162 w 295"/>
              <a:gd name="T21" fmla="*/ 145 h 314"/>
              <a:gd name="T22" fmla="*/ 162 w 295"/>
              <a:gd name="T23" fmla="*/ 314 h 314"/>
              <a:gd name="T24" fmla="*/ 295 w 295"/>
              <a:gd name="T25" fmla="*/ 250 h 314"/>
              <a:gd name="T26" fmla="*/ 295 w 295"/>
              <a:gd name="T27" fmla="*/ 81 h 314"/>
              <a:gd name="T28" fmla="*/ 162 w 295"/>
              <a:gd name="T29" fmla="*/ 14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5" h="314">
                <a:moveTo>
                  <a:pt x="15" y="62"/>
                </a:moveTo>
                <a:lnTo>
                  <a:pt x="145" y="0"/>
                </a:lnTo>
                <a:lnTo>
                  <a:pt x="279" y="59"/>
                </a:lnTo>
                <a:lnTo>
                  <a:pt x="150" y="123"/>
                </a:lnTo>
                <a:lnTo>
                  <a:pt x="15" y="62"/>
                </a:lnTo>
                <a:close/>
                <a:moveTo>
                  <a:pt x="138" y="145"/>
                </a:moveTo>
                <a:lnTo>
                  <a:pt x="0" y="83"/>
                </a:lnTo>
                <a:lnTo>
                  <a:pt x="0" y="252"/>
                </a:lnTo>
                <a:lnTo>
                  <a:pt x="138" y="314"/>
                </a:lnTo>
                <a:lnTo>
                  <a:pt x="138" y="145"/>
                </a:lnTo>
                <a:close/>
                <a:moveTo>
                  <a:pt x="162" y="145"/>
                </a:moveTo>
                <a:lnTo>
                  <a:pt x="162" y="314"/>
                </a:lnTo>
                <a:lnTo>
                  <a:pt x="295" y="250"/>
                </a:lnTo>
                <a:lnTo>
                  <a:pt x="295" y="81"/>
                </a:lnTo>
                <a:lnTo>
                  <a:pt x="162" y="145"/>
                </a:lnTo>
                <a:close/>
              </a:path>
            </a:pathLst>
          </a:custGeom>
          <a:solidFill>
            <a:schemeClr val="accent2"/>
          </a:solidFill>
          <a:ln>
            <a:noFill/>
          </a:ln>
        </p:spPr>
        <p:txBody>
          <a:bodyPr vert="horz" wrap="square" lIns="91440" tIns="45720" rIns="91440" bIns="45720" numCol="1" anchor="t" anchorCtr="0" compatLnSpc="1"/>
          <a:lstStyle/>
          <a:p>
            <a:endParaRPr lang="en-US" dirty="0">
              <a:latin typeface="Source Sans Pro" charset="0"/>
            </a:endParaRPr>
          </a:p>
        </p:txBody>
      </p:sp>
      <p:sp>
        <p:nvSpPr>
          <p:cNvPr id="127" name="Freeform 19"/>
          <p:cNvSpPr>
            <a:spLocks noEditPoints="1"/>
          </p:cNvSpPr>
          <p:nvPr/>
        </p:nvSpPr>
        <p:spPr bwMode="auto">
          <a:xfrm>
            <a:off x="6148478" y="3328183"/>
            <a:ext cx="1214682" cy="1301152"/>
          </a:xfrm>
          <a:custGeom>
            <a:avLst/>
            <a:gdLst>
              <a:gd name="T0" fmla="*/ 14 w 295"/>
              <a:gd name="T1" fmla="*/ 64 h 316"/>
              <a:gd name="T2" fmla="*/ 145 w 295"/>
              <a:gd name="T3" fmla="*/ 0 h 316"/>
              <a:gd name="T4" fmla="*/ 279 w 295"/>
              <a:gd name="T5" fmla="*/ 62 h 316"/>
              <a:gd name="T6" fmla="*/ 150 w 295"/>
              <a:gd name="T7" fmla="*/ 126 h 316"/>
              <a:gd name="T8" fmla="*/ 14 w 295"/>
              <a:gd name="T9" fmla="*/ 64 h 316"/>
              <a:gd name="T10" fmla="*/ 138 w 295"/>
              <a:gd name="T11" fmla="*/ 148 h 316"/>
              <a:gd name="T12" fmla="*/ 0 w 295"/>
              <a:gd name="T13" fmla="*/ 86 h 316"/>
              <a:gd name="T14" fmla="*/ 0 w 295"/>
              <a:gd name="T15" fmla="*/ 255 h 316"/>
              <a:gd name="T16" fmla="*/ 138 w 295"/>
              <a:gd name="T17" fmla="*/ 316 h 316"/>
              <a:gd name="T18" fmla="*/ 138 w 295"/>
              <a:gd name="T19" fmla="*/ 148 h 316"/>
              <a:gd name="T20" fmla="*/ 162 w 295"/>
              <a:gd name="T21" fmla="*/ 148 h 316"/>
              <a:gd name="T22" fmla="*/ 162 w 295"/>
              <a:gd name="T23" fmla="*/ 316 h 316"/>
              <a:gd name="T24" fmla="*/ 295 w 295"/>
              <a:gd name="T25" fmla="*/ 252 h 316"/>
              <a:gd name="T26" fmla="*/ 295 w 295"/>
              <a:gd name="T27" fmla="*/ 83 h 316"/>
              <a:gd name="T28" fmla="*/ 162 w 295"/>
              <a:gd name="T29" fmla="*/ 14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5" h="316">
                <a:moveTo>
                  <a:pt x="14" y="64"/>
                </a:moveTo>
                <a:lnTo>
                  <a:pt x="145" y="0"/>
                </a:lnTo>
                <a:lnTo>
                  <a:pt x="279" y="62"/>
                </a:lnTo>
                <a:lnTo>
                  <a:pt x="150" y="126"/>
                </a:lnTo>
                <a:lnTo>
                  <a:pt x="14" y="64"/>
                </a:lnTo>
                <a:close/>
                <a:moveTo>
                  <a:pt x="138" y="148"/>
                </a:moveTo>
                <a:lnTo>
                  <a:pt x="0" y="86"/>
                </a:lnTo>
                <a:lnTo>
                  <a:pt x="0" y="255"/>
                </a:lnTo>
                <a:lnTo>
                  <a:pt x="138" y="316"/>
                </a:lnTo>
                <a:lnTo>
                  <a:pt x="138" y="148"/>
                </a:lnTo>
                <a:close/>
                <a:moveTo>
                  <a:pt x="162" y="148"/>
                </a:moveTo>
                <a:lnTo>
                  <a:pt x="162" y="316"/>
                </a:lnTo>
                <a:lnTo>
                  <a:pt x="295" y="252"/>
                </a:lnTo>
                <a:lnTo>
                  <a:pt x="295" y="83"/>
                </a:lnTo>
                <a:lnTo>
                  <a:pt x="162" y="148"/>
                </a:lnTo>
                <a:close/>
              </a:path>
            </a:pathLst>
          </a:custGeom>
          <a:solidFill>
            <a:schemeClr val="accent2"/>
          </a:solidFill>
          <a:ln>
            <a:noFill/>
          </a:ln>
        </p:spPr>
        <p:txBody>
          <a:bodyPr vert="horz" wrap="square" lIns="91440" tIns="45720" rIns="91440" bIns="45720" numCol="1" anchor="t" anchorCtr="0" compatLnSpc="1"/>
          <a:lstStyle/>
          <a:p>
            <a:endParaRPr lang="en-US" dirty="0">
              <a:latin typeface="Source Sans Pro" charset="0"/>
            </a:endParaRPr>
          </a:p>
        </p:txBody>
      </p:sp>
      <p:sp>
        <p:nvSpPr>
          <p:cNvPr id="128" name="Right Arrow 21"/>
          <p:cNvSpPr/>
          <p:nvPr/>
        </p:nvSpPr>
        <p:spPr>
          <a:xfrm>
            <a:off x="6836112" y="2533216"/>
            <a:ext cx="861324" cy="508944"/>
          </a:xfrm>
          <a:prstGeom prst="rightArrow">
            <a:avLst/>
          </a:prstGeom>
          <a:gradFill>
            <a:gsLst>
              <a:gs pos="0">
                <a:schemeClr val="bg1"/>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130" name="Right Arrow 23"/>
          <p:cNvSpPr/>
          <p:nvPr/>
        </p:nvSpPr>
        <p:spPr>
          <a:xfrm flipH="1">
            <a:off x="3817182" y="3753510"/>
            <a:ext cx="861324" cy="508944"/>
          </a:xfrm>
          <a:prstGeom prst="rightArrow">
            <a:avLst/>
          </a:prstGeom>
          <a:gradFill>
            <a:gsLst>
              <a:gs pos="0">
                <a:schemeClr val="bg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Source Sans Pro" charset="0"/>
            </a:endParaRPr>
          </a:p>
        </p:txBody>
      </p:sp>
      <p:sp>
        <p:nvSpPr>
          <p:cNvPr id="132" name="Right Arrow 25"/>
          <p:cNvSpPr/>
          <p:nvPr/>
        </p:nvSpPr>
        <p:spPr>
          <a:xfrm>
            <a:off x="8178439" y="4886671"/>
            <a:ext cx="861324" cy="508944"/>
          </a:xfrm>
          <a:prstGeom prst="rightArrow">
            <a:avLst/>
          </a:prstGeom>
          <a:gradFill>
            <a:gsLst>
              <a:gs pos="0">
                <a:schemeClr val="bg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anim calcmode="lin" valueType="num">
                                          <p:cBhvr>
                                            <p:cTn id="25" dur="500" fill="hold"/>
                                            <p:tgtEl>
                                              <p:spTgt spid="42"/>
                                            </p:tgtEl>
                                            <p:attrNameLst>
                                              <p:attrName>ppt_x</p:attrName>
                                            </p:attrNameLst>
                                          </p:cBhvr>
                                          <p:tavLst>
                                            <p:tav tm="0">
                                              <p:val>
                                                <p:fltVal val="0.5"/>
                                              </p:val>
                                            </p:tav>
                                            <p:tav tm="100000">
                                              <p:val>
                                                <p:strVal val="#ppt_x"/>
                                              </p:val>
                                            </p:tav>
                                          </p:tavLst>
                                        </p:anim>
                                        <p:anim calcmode="lin" valueType="num">
                                          <p:cBhvr>
                                            <p:cTn id="26" dur="500" fill="hold"/>
                                            <p:tgtEl>
                                              <p:spTgt spid="42"/>
                                            </p:tgtEl>
                                            <p:attrNameLst>
                                              <p:attrName>ppt_y</p:attrName>
                                            </p:attrNameLst>
                                          </p:cBhvr>
                                          <p:tavLst>
                                            <p:tav tm="0">
                                              <p:val>
                                                <p:fltVal val="0.5"/>
                                              </p:val>
                                            </p:tav>
                                            <p:tav tm="100000">
                                              <p:val>
                                                <p:strVal val="#ppt_y"/>
                                              </p:val>
                                            </p:tav>
                                          </p:tavLst>
                                        </p:anim>
                                      </p:childTnLst>
                                    </p:cTn>
                                  </p:par>
                                </p:childTnLst>
                              </p:cTn>
                            </p:par>
                            <p:par>
                              <p:cTn id="27" fill="hold">
                                <p:stCondLst>
                                  <p:cond delay="1750"/>
                                </p:stCondLst>
                                <p:childTnLst>
                                  <p:par>
                                    <p:cTn id="28" presetID="50" presetClass="entr" presetSubtype="0" decel="10000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p:cTn id="30" dur="1000" fill="hold"/>
                                            <p:tgtEl>
                                              <p:spTgt spid="43"/>
                                            </p:tgtEl>
                                            <p:attrNameLst>
                                              <p:attrName>ppt_w</p:attrName>
                                            </p:attrNameLst>
                                          </p:cBhvr>
                                          <p:tavLst>
                                            <p:tav tm="0">
                                              <p:val>
                                                <p:strVal val="#ppt_w+.3"/>
                                              </p:val>
                                            </p:tav>
                                            <p:tav tm="100000">
                                              <p:val>
                                                <p:strVal val="#ppt_w"/>
                                              </p:val>
                                            </p:tav>
                                          </p:tavLst>
                                        </p:anim>
                                        <p:anim calcmode="lin" valueType="num">
                                          <p:cBhvr>
                                            <p:cTn id="31" dur="1000" fill="hold"/>
                                            <p:tgtEl>
                                              <p:spTgt spid="43"/>
                                            </p:tgtEl>
                                            <p:attrNameLst>
                                              <p:attrName>ppt_h</p:attrName>
                                            </p:attrNameLst>
                                          </p:cBhvr>
                                          <p:tavLst>
                                            <p:tav tm="0">
                                              <p:val>
                                                <p:strVal val="#ppt_h"/>
                                              </p:val>
                                            </p:tav>
                                            <p:tav tm="100000">
                                              <p:val>
                                                <p:strVal val="#ppt_h"/>
                                              </p:val>
                                            </p:tav>
                                          </p:tavLst>
                                        </p:anim>
                                        <p:animEffect transition="in" filter="fade">
                                          <p:cBhvr>
                                            <p:cTn id="32" dur="1000"/>
                                            <p:tgtEl>
                                              <p:spTgt spid="43"/>
                                            </p:tgtEl>
                                          </p:cBhvr>
                                        </p:animEffect>
                                      </p:childTnLst>
                                    </p:cTn>
                                  </p:par>
                                </p:childTnLst>
                              </p:cTn>
                            </p:par>
                            <p:par>
                              <p:cTn id="33" fill="hold">
                                <p:stCondLst>
                                  <p:cond delay="2750"/>
                                </p:stCondLst>
                                <p:childTnLst>
                                  <p:par>
                                    <p:cTn id="34" presetID="53" presetClass="entr" presetSubtype="528"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anim calcmode="lin" valueType="num">
                                          <p:cBhvr>
                                            <p:cTn id="39" dur="500" fill="hold"/>
                                            <p:tgtEl>
                                              <p:spTgt spid="41"/>
                                            </p:tgtEl>
                                            <p:attrNameLst>
                                              <p:attrName>ppt_x</p:attrName>
                                            </p:attrNameLst>
                                          </p:cBhvr>
                                          <p:tavLst>
                                            <p:tav tm="0">
                                              <p:val>
                                                <p:fltVal val="0.5"/>
                                              </p:val>
                                            </p:tav>
                                            <p:tav tm="100000">
                                              <p:val>
                                                <p:strVal val="#ppt_x"/>
                                              </p:val>
                                            </p:tav>
                                          </p:tavLst>
                                        </p:anim>
                                        <p:anim calcmode="lin" valueType="num">
                                          <p:cBhvr>
                                            <p:cTn id="40" dur="500" fill="hold"/>
                                            <p:tgtEl>
                                              <p:spTgt spid="41"/>
                                            </p:tgtEl>
                                            <p:attrNameLst>
                                              <p:attrName>ppt_y</p:attrName>
                                            </p:attrNameLst>
                                          </p:cBhvr>
                                          <p:tavLst>
                                            <p:tav tm="0">
                                              <p:val>
                                                <p:fltVal val="0.5"/>
                                              </p:val>
                                            </p:tav>
                                            <p:tav tm="100000">
                                              <p:val>
                                                <p:strVal val="#ppt_y"/>
                                              </p:val>
                                            </p:tav>
                                          </p:tavLst>
                                        </p:anim>
                                      </p:childTnLst>
                                    </p:cTn>
                                  </p:par>
                                </p:childTnLst>
                              </p:cTn>
                            </p:par>
                            <p:par>
                              <p:cTn id="41" fill="hold">
                                <p:stCondLst>
                                  <p:cond delay="3250"/>
                                </p:stCondLst>
                                <p:childTnLst>
                                  <p:par>
                                    <p:cTn id="42" presetID="2" presetClass="entr" presetSubtype="4" fill="hold" grpId="0" nodeType="afterEffect" p14:presetBounceEnd="52000">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14:bounceEnd="52000">
                                          <p:cBhvr additive="base">
                                            <p:cTn id="44" dur="1250" fill="hold"/>
                                            <p:tgtEl>
                                              <p:spTgt spid="125"/>
                                            </p:tgtEl>
                                            <p:attrNameLst>
                                              <p:attrName>ppt_x</p:attrName>
                                            </p:attrNameLst>
                                          </p:cBhvr>
                                          <p:tavLst>
                                            <p:tav tm="0">
                                              <p:val>
                                                <p:strVal val="#ppt_x"/>
                                              </p:val>
                                            </p:tav>
                                            <p:tav tm="100000">
                                              <p:val>
                                                <p:strVal val="#ppt_x"/>
                                              </p:val>
                                            </p:tav>
                                          </p:tavLst>
                                        </p:anim>
                                        <p:anim calcmode="lin" valueType="num" p14:bounceEnd="52000">
                                          <p:cBhvr additive="base">
                                            <p:cTn id="45" dur="1250" fill="hold"/>
                                            <p:tgtEl>
                                              <p:spTgt spid="12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52000">
                                      <p:stCondLst>
                                        <p:cond delay="250"/>
                                      </p:stCondLst>
                                      <p:childTnLst>
                                        <p:set>
                                          <p:cBhvr>
                                            <p:cTn id="47" dur="1" fill="hold">
                                              <p:stCondLst>
                                                <p:cond delay="0"/>
                                              </p:stCondLst>
                                            </p:cTn>
                                            <p:tgtEl>
                                              <p:spTgt spid="126"/>
                                            </p:tgtEl>
                                            <p:attrNameLst>
                                              <p:attrName>style.visibility</p:attrName>
                                            </p:attrNameLst>
                                          </p:cBhvr>
                                          <p:to>
                                            <p:strVal val="visible"/>
                                          </p:to>
                                        </p:set>
                                        <p:anim calcmode="lin" valueType="num" p14:bounceEnd="52000">
                                          <p:cBhvr additive="base">
                                            <p:cTn id="48" dur="1250" fill="hold"/>
                                            <p:tgtEl>
                                              <p:spTgt spid="126"/>
                                            </p:tgtEl>
                                            <p:attrNameLst>
                                              <p:attrName>ppt_x</p:attrName>
                                            </p:attrNameLst>
                                          </p:cBhvr>
                                          <p:tavLst>
                                            <p:tav tm="0">
                                              <p:val>
                                                <p:strVal val="#ppt_x"/>
                                              </p:val>
                                            </p:tav>
                                            <p:tav tm="100000">
                                              <p:val>
                                                <p:strVal val="#ppt_x"/>
                                              </p:val>
                                            </p:tav>
                                          </p:tavLst>
                                        </p:anim>
                                        <p:anim calcmode="lin" valueType="num" p14:bounceEnd="52000">
                                          <p:cBhvr additive="base">
                                            <p:cTn id="49" dur="1250" fill="hold"/>
                                            <p:tgtEl>
                                              <p:spTgt spid="12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52000">
                                      <p:stCondLst>
                                        <p:cond delay="500"/>
                                      </p:stCondLst>
                                      <p:childTnLst>
                                        <p:set>
                                          <p:cBhvr>
                                            <p:cTn id="51" dur="1" fill="hold">
                                              <p:stCondLst>
                                                <p:cond delay="0"/>
                                              </p:stCondLst>
                                            </p:cTn>
                                            <p:tgtEl>
                                              <p:spTgt spid="127"/>
                                            </p:tgtEl>
                                            <p:attrNameLst>
                                              <p:attrName>style.visibility</p:attrName>
                                            </p:attrNameLst>
                                          </p:cBhvr>
                                          <p:to>
                                            <p:strVal val="visible"/>
                                          </p:to>
                                        </p:set>
                                        <p:anim calcmode="lin" valueType="num" p14:bounceEnd="52000">
                                          <p:cBhvr additive="base">
                                            <p:cTn id="52" dur="1250" fill="hold"/>
                                            <p:tgtEl>
                                              <p:spTgt spid="127"/>
                                            </p:tgtEl>
                                            <p:attrNameLst>
                                              <p:attrName>ppt_x</p:attrName>
                                            </p:attrNameLst>
                                          </p:cBhvr>
                                          <p:tavLst>
                                            <p:tav tm="0">
                                              <p:val>
                                                <p:strVal val="#ppt_x"/>
                                              </p:val>
                                            </p:tav>
                                            <p:tav tm="100000">
                                              <p:val>
                                                <p:strVal val="#ppt_x"/>
                                              </p:val>
                                            </p:tav>
                                          </p:tavLst>
                                        </p:anim>
                                        <p:anim calcmode="lin" valueType="num" p14:bounceEnd="52000">
                                          <p:cBhvr additive="base">
                                            <p:cTn id="53" dur="1250" fill="hold"/>
                                            <p:tgtEl>
                                              <p:spTgt spid="12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14:presetBounceEnd="52000">
                                      <p:stCondLst>
                                        <p:cond delay="750"/>
                                      </p:stCondLst>
                                      <p:childTnLst>
                                        <p:set>
                                          <p:cBhvr>
                                            <p:cTn id="55" dur="1" fill="hold">
                                              <p:stCondLst>
                                                <p:cond delay="0"/>
                                              </p:stCondLst>
                                            </p:cTn>
                                            <p:tgtEl>
                                              <p:spTgt spid="122"/>
                                            </p:tgtEl>
                                            <p:attrNameLst>
                                              <p:attrName>style.visibility</p:attrName>
                                            </p:attrNameLst>
                                          </p:cBhvr>
                                          <p:to>
                                            <p:strVal val="visible"/>
                                          </p:to>
                                        </p:set>
                                        <p:anim calcmode="lin" valueType="num" p14:bounceEnd="52000">
                                          <p:cBhvr additive="base">
                                            <p:cTn id="56" dur="1250" fill="hold"/>
                                            <p:tgtEl>
                                              <p:spTgt spid="122"/>
                                            </p:tgtEl>
                                            <p:attrNameLst>
                                              <p:attrName>ppt_x</p:attrName>
                                            </p:attrNameLst>
                                          </p:cBhvr>
                                          <p:tavLst>
                                            <p:tav tm="0">
                                              <p:val>
                                                <p:strVal val="#ppt_x"/>
                                              </p:val>
                                            </p:tav>
                                            <p:tav tm="100000">
                                              <p:val>
                                                <p:strVal val="#ppt_x"/>
                                              </p:val>
                                            </p:tav>
                                          </p:tavLst>
                                        </p:anim>
                                        <p:anim calcmode="lin" valueType="num" p14:bounceEnd="52000">
                                          <p:cBhvr additive="base">
                                            <p:cTn id="57" dur="1250" fill="hold"/>
                                            <p:tgtEl>
                                              <p:spTgt spid="12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52000">
                                      <p:stCondLst>
                                        <p:cond delay="1000"/>
                                      </p:stCondLst>
                                      <p:childTnLst>
                                        <p:set>
                                          <p:cBhvr>
                                            <p:cTn id="59" dur="1" fill="hold">
                                              <p:stCondLst>
                                                <p:cond delay="0"/>
                                              </p:stCondLst>
                                            </p:cTn>
                                            <p:tgtEl>
                                              <p:spTgt spid="123"/>
                                            </p:tgtEl>
                                            <p:attrNameLst>
                                              <p:attrName>style.visibility</p:attrName>
                                            </p:attrNameLst>
                                          </p:cBhvr>
                                          <p:to>
                                            <p:strVal val="visible"/>
                                          </p:to>
                                        </p:set>
                                        <p:anim calcmode="lin" valueType="num" p14:bounceEnd="52000">
                                          <p:cBhvr additive="base">
                                            <p:cTn id="60" dur="1250" fill="hold"/>
                                            <p:tgtEl>
                                              <p:spTgt spid="123"/>
                                            </p:tgtEl>
                                            <p:attrNameLst>
                                              <p:attrName>ppt_x</p:attrName>
                                            </p:attrNameLst>
                                          </p:cBhvr>
                                          <p:tavLst>
                                            <p:tav tm="0">
                                              <p:val>
                                                <p:strVal val="#ppt_x"/>
                                              </p:val>
                                            </p:tav>
                                            <p:tav tm="100000">
                                              <p:val>
                                                <p:strVal val="#ppt_x"/>
                                              </p:val>
                                            </p:tav>
                                          </p:tavLst>
                                        </p:anim>
                                        <p:anim calcmode="lin" valueType="num" p14:bounceEnd="52000">
                                          <p:cBhvr additive="base">
                                            <p:cTn id="61" dur="1250" fill="hold"/>
                                            <p:tgtEl>
                                              <p:spTgt spid="12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14:presetBounceEnd="52000">
                                      <p:stCondLst>
                                        <p:cond delay="1250"/>
                                      </p:stCondLst>
                                      <p:childTnLst>
                                        <p:set>
                                          <p:cBhvr>
                                            <p:cTn id="63" dur="1" fill="hold">
                                              <p:stCondLst>
                                                <p:cond delay="0"/>
                                              </p:stCondLst>
                                            </p:cTn>
                                            <p:tgtEl>
                                              <p:spTgt spid="124"/>
                                            </p:tgtEl>
                                            <p:attrNameLst>
                                              <p:attrName>style.visibility</p:attrName>
                                            </p:attrNameLst>
                                          </p:cBhvr>
                                          <p:to>
                                            <p:strVal val="visible"/>
                                          </p:to>
                                        </p:set>
                                        <p:anim calcmode="lin" valueType="num" p14:bounceEnd="52000">
                                          <p:cBhvr additive="base">
                                            <p:cTn id="64" dur="1250" fill="hold"/>
                                            <p:tgtEl>
                                              <p:spTgt spid="124"/>
                                            </p:tgtEl>
                                            <p:attrNameLst>
                                              <p:attrName>ppt_x</p:attrName>
                                            </p:attrNameLst>
                                          </p:cBhvr>
                                          <p:tavLst>
                                            <p:tav tm="0">
                                              <p:val>
                                                <p:strVal val="#ppt_x"/>
                                              </p:val>
                                            </p:tav>
                                            <p:tav tm="100000">
                                              <p:val>
                                                <p:strVal val="#ppt_x"/>
                                              </p:val>
                                            </p:tav>
                                          </p:tavLst>
                                        </p:anim>
                                        <p:anim calcmode="lin" valueType="num" p14:bounceEnd="52000">
                                          <p:cBhvr additive="base">
                                            <p:cTn id="65" dur="1250" fill="hold"/>
                                            <p:tgtEl>
                                              <p:spTgt spid="124"/>
                                            </p:tgtEl>
                                            <p:attrNameLst>
                                              <p:attrName>ppt_y</p:attrName>
                                            </p:attrNameLst>
                                          </p:cBhvr>
                                          <p:tavLst>
                                            <p:tav tm="0">
                                              <p:val>
                                                <p:strVal val="1+#ppt_h/2"/>
                                              </p:val>
                                            </p:tav>
                                            <p:tav tm="100000">
                                              <p:val>
                                                <p:strVal val="#ppt_y"/>
                                              </p:val>
                                            </p:tav>
                                          </p:tavLst>
                                        </p:anim>
                                      </p:childTnLst>
                                    </p:cTn>
                                  </p:par>
                                </p:childTnLst>
                              </p:cTn>
                            </p:par>
                            <p:par>
                              <p:cTn id="66" fill="hold">
                                <p:stCondLst>
                                  <p:cond delay="4750"/>
                                </p:stCondLst>
                                <p:childTnLst>
                                  <p:par>
                                    <p:cTn id="67" presetID="22" presetClass="entr" presetSubtype="8" fill="hold" grpId="0" nodeType="afterEffect">
                                      <p:stCondLst>
                                        <p:cond delay="0"/>
                                      </p:stCondLst>
                                      <p:childTnLst>
                                        <p:set>
                                          <p:cBhvr>
                                            <p:cTn id="68" dur="1" fill="hold">
                                              <p:stCondLst>
                                                <p:cond delay="0"/>
                                              </p:stCondLst>
                                            </p:cTn>
                                            <p:tgtEl>
                                              <p:spTgt spid="128"/>
                                            </p:tgtEl>
                                            <p:attrNameLst>
                                              <p:attrName>style.visibility</p:attrName>
                                            </p:attrNameLst>
                                          </p:cBhvr>
                                          <p:to>
                                            <p:strVal val="visible"/>
                                          </p:to>
                                        </p:set>
                                        <p:animEffect transition="in" filter="wipe(left)">
                                          <p:cBhvr>
                                            <p:cTn id="69" dur="500"/>
                                            <p:tgtEl>
                                              <p:spTgt spid="128"/>
                                            </p:tgtEl>
                                          </p:cBhvr>
                                        </p:animEffect>
                                      </p:childTnLst>
                                    </p:cTn>
                                  </p:par>
                                </p:childTnLst>
                              </p:cTn>
                            </p:par>
                            <p:par>
                              <p:cTn id="70" fill="hold">
                                <p:stCondLst>
                                  <p:cond delay="5250"/>
                                </p:stCondLst>
                                <p:childTnLst>
                                  <p:par>
                                    <p:cTn id="71" presetID="2" presetClass="entr" presetSubtype="4" fill="hold" nodeType="afterEffect">
                                      <p:stCondLst>
                                        <p:cond delay="0"/>
                                      </p:stCondLst>
                                      <p:childTnLst>
                                        <p:set>
                                          <p:cBhvr>
                                            <p:cTn id="72" dur="1" fill="hold">
                                              <p:stCondLst>
                                                <p:cond delay="0"/>
                                              </p:stCondLst>
                                            </p:cTn>
                                            <p:tgtEl>
                                              <p:spTgt spid="118"/>
                                            </p:tgtEl>
                                            <p:attrNameLst>
                                              <p:attrName>style.visibility</p:attrName>
                                            </p:attrNameLst>
                                          </p:cBhvr>
                                          <p:to>
                                            <p:strVal val="visible"/>
                                          </p:to>
                                        </p:set>
                                        <p:anim calcmode="lin" valueType="num">
                                          <p:cBhvr additive="base">
                                            <p:cTn id="73" dur="500" fill="hold"/>
                                            <p:tgtEl>
                                              <p:spTgt spid="118"/>
                                            </p:tgtEl>
                                            <p:attrNameLst>
                                              <p:attrName>ppt_x</p:attrName>
                                            </p:attrNameLst>
                                          </p:cBhvr>
                                          <p:tavLst>
                                            <p:tav tm="0">
                                              <p:val>
                                                <p:strVal val="#ppt_x"/>
                                              </p:val>
                                            </p:tav>
                                            <p:tav tm="100000">
                                              <p:val>
                                                <p:strVal val="#ppt_x"/>
                                              </p:val>
                                            </p:tav>
                                          </p:tavLst>
                                        </p:anim>
                                        <p:anim calcmode="lin" valueType="num">
                                          <p:cBhvr additive="base">
                                            <p:cTn id="74" dur="500" fill="hold"/>
                                            <p:tgtEl>
                                              <p:spTgt spid="118"/>
                                            </p:tgtEl>
                                            <p:attrNameLst>
                                              <p:attrName>ppt_y</p:attrName>
                                            </p:attrNameLst>
                                          </p:cBhvr>
                                          <p:tavLst>
                                            <p:tav tm="0">
                                              <p:val>
                                                <p:strVal val="1+#ppt_h/2"/>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500" fill="hold"/>
                                            <p:tgtEl>
                                              <p:spTgt spid="109"/>
                                            </p:tgtEl>
                                            <p:attrNameLst>
                                              <p:attrName>ppt_x</p:attrName>
                                            </p:attrNameLst>
                                          </p:cBhvr>
                                          <p:tavLst>
                                            <p:tav tm="0">
                                              <p:val>
                                                <p:strVal val="1+#ppt_w/2"/>
                                              </p:val>
                                            </p:tav>
                                            <p:tav tm="100000">
                                              <p:val>
                                                <p:strVal val="#ppt_x"/>
                                              </p:val>
                                            </p:tav>
                                          </p:tavLst>
                                        </p:anim>
                                        <p:anim calcmode="lin" valueType="num">
                                          <p:cBhvr additive="base">
                                            <p:cTn id="78" dur="500" fill="hold"/>
                                            <p:tgtEl>
                                              <p:spTgt spid="109"/>
                                            </p:tgtEl>
                                            <p:attrNameLst>
                                              <p:attrName>ppt_y</p:attrName>
                                            </p:attrNameLst>
                                          </p:cBhvr>
                                          <p:tavLst>
                                            <p:tav tm="0">
                                              <p:val>
                                                <p:strVal val="#ppt_y"/>
                                              </p:val>
                                            </p:tav>
                                            <p:tav tm="100000">
                                              <p:val>
                                                <p:strVal val="#ppt_y"/>
                                              </p:val>
                                            </p:tav>
                                          </p:tavLst>
                                        </p:anim>
                                      </p:childTnLst>
                                    </p:cTn>
                                  </p:par>
                                </p:childTnLst>
                              </p:cTn>
                            </p:par>
                            <p:par>
                              <p:cTn id="79" fill="hold">
                                <p:stCondLst>
                                  <p:cond delay="5750"/>
                                </p:stCondLst>
                                <p:childTnLst>
                                  <p:par>
                                    <p:cTn id="80" presetID="22" presetClass="entr" presetSubtype="2" fill="hold" grpId="0" nodeType="afterEffect">
                                      <p:stCondLst>
                                        <p:cond delay="0"/>
                                      </p:stCondLst>
                                      <p:childTnLst>
                                        <p:set>
                                          <p:cBhvr>
                                            <p:cTn id="81" dur="1" fill="hold">
                                              <p:stCondLst>
                                                <p:cond delay="0"/>
                                              </p:stCondLst>
                                            </p:cTn>
                                            <p:tgtEl>
                                              <p:spTgt spid="130"/>
                                            </p:tgtEl>
                                            <p:attrNameLst>
                                              <p:attrName>style.visibility</p:attrName>
                                            </p:attrNameLst>
                                          </p:cBhvr>
                                          <p:to>
                                            <p:strVal val="visible"/>
                                          </p:to>
                                        </p:set>
                                        <p:animEffect transition="in" filter="wipe(right)">
                                          <p:cBhvr>
                                            <p:cTn id="82" dur="500"/>
                                            <p:tgtEl>
                                              <p:spTgt spid="130"/>
                                            </p:tgtEl>
                                          </p:cBhvr>
                                        </p:animEffect>
                                      </p:childTnLst>
                                    </p:cTn>
                                  </p:par>
                                </p:childTnLst>
                              </p:cTn>
                            </p:par>
                            <p:par>
                              <p:cTn id="83" fill="hold">
                                <p:stCondLst>
                                  <p:cond delay="6250"/>
                                </p:stCondLst>
                                <p:childTnLst>
                                  <p:par>
                                    <p:cTn id="84" presetID="2" presetClass="entr" presetSubtype="2" fill="hold" grpId="0" nodeType="afterEffect">
                                      <p:stCondLst>
                                        <p:cond delay="0"/>
                                      </p:stCondLst>
                                      <p:childTnLst>
                                        <p:set>
                                          <p:cBhvr>
                                            <p:cTn id="85" dur="1" fill="hold">
                                              <p:stCondLst>
                                                <p:cond delay="0"/>
                                              </p:stCondLst>
                                            </p:cTn>
                                            <p:tgtEl>
                                              <p:spTgt spid="111"/>
                                            </p:tgtEl>
                                            <p:attrNameLst>
                                              <p:attrName>style.visibility</p:attrName>
                                            </p:attrNameLst>
                                          </p:cBhvr>
                                          <p:to>
                                            <p:strVal val="visible"/>
                                          </p:to>
                                        </p:set>
                                        <p:anim calcmode="lin" valueType="num">
                                          <p:cBhvr additive="base">
                                            <p:cTn id="86" dur="500" fill="hold"/>
                                            <p:tgtEl>
                                              <p:spTgt spid="111"/>
                                            </p:tgtEl>
                                            <p:attrNameLst>
                                              <p:attrName>ppt_x</p:attrName>
                                            </p:attrNameLst>
                                          </p:cBhvr>
                                          <p:tavLst>
                                            <p:tav tm="0">
                                              <p:val>
                                                <p:strVal val="1+#ppt_w/2"/>
                                              </p:val>
                                            </p:tav>
                                            <p:tav tm="100000">
                                              <p:val>
                                                <p:strVal val="#ppt_x"/>
                                              </p:val>
                                            </p:tav>
                                          </p:tavLst>
                                        </p:anim>
                                        <p:anim calcmode="lin" valueType="num">
                                          <p:cBhvr additive="base">
                                            <p:cTn id="87" dur="500" fill="hold"/>
                                            <p:tgtEl>
                                              <p:spTgt spid="111"/>
                                            </p:tgtEl>
                                            <p:attrNameLst>
                                              <p:attrName>ppt_y</p:attrName>
                                            </p:attrNameLst>
                                          </p:cBhvr>
                                          <p:tavLst>
                                            <p:tav tm="0">
                                              <p:val>
                                                <p:strVal val="#ppt_y"/>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additive="base">
                                            <p:cTn id="90" dur="500" fill="hold"/>
                                            <p:tgtEl>
                                              <p:spTgt spid="119"/>
                                            </p:tgtEl>
                                            <p:attrNameLst>
                                              <p:attrName>ppt_x</p:attrName>
                                            </p:attrNameLst>
                                          </p:cBhvr>
                                          <p:tavLst>
                                            <p:tav tm="0">
                                              <p:val>
                                                <p:strVal val="#ppt_x"/>
                                              </p:val>
                                            </p:tav>
                                            <p:tav tm="100000">
                                              <p:val>
                                                <p:strVal val="#ppt_x"/>
                                              </p:val>
                                            </p:tav>
                                          </p:tavLst>
                                        </p:anim>
                                        <p:anim calcmode="lin" valueType="num">
                                          <p:cBhvr additive="base">
                                            <p:cTn id="91" dur="500" fill="hold"/>
                                            <p:tgtEl>
                                              <p:spTgt spid="119"/>
                                            </p:tgtEl>
                                            <p:attrNameLst>
                                              <p:attrName>ppt_y</p:attrName>
                                            </p:attrNameLst>
                                          </p:cBhvr>
                                          <p:tavLst>
                                            <p:tav tm="0">
                                              <p:val>
                                                <p:strVal val="1+#ppt_h/2"/>
                                              </p:val>
                                            </p:tav>
                                            <p:tav tm="100000">
                                              <p:val>
                                                <p:strVal val="#ppt_y"/>
                                              </p:val>
                                            </p:tav>
                                          </p:tavLst>
                                        </p:anim>
                                      </p:childTnLst>
                                    </p:cTn>
                                  </p:par>
                                </p:childTnLst>
                              </p:cTn>
                            </p:par>
                            <p:par>
                              <p:cTn id="92" fill="hold">
                                <p:stCondLst>
                                  <p:cond delay="6750"/>
                                </p:stCondLst>
                                <p:childTnLst>
                                  <p:par>
                                    <p:cTn id="93" presetID="22" presetClass="entr" presetSubtype="8" fill="hold" grpId="0" nodeType="afterEffect">
                                      <p:stCondLst>
                                        <p:cond delay="0"/>
                                      </p:stCondLst>
                                      <p:childTnLst>
                                        <p:set>
                                          <p:cBhvr>
                                            <p:cTn id="94" dur="1" fill="hold">
                                              <p:stCondLst>
                                                <p:cond delay="0"/>
                                              </p:stCondLst>
                                            </p:cTn>
                                            <p:tgtEl>
                                              <p:spTgt spid="132"/>
                                            </p:tgtEl>
                                            <p:attrNameLst>
                                              <p:attrName>style.visibility</p:attrName>
                                            </p:attrNameLst>
                                          </p:cBhvr>
                                          <p:to>
                                            <p:strVal val="visible"/>
                                          </p:to>
                                        </p:set>
                                        <p:animEffect transition="in" filter="wipe(left)">
                                          <p:cBhvr>
                                            <p:cTn id="95" dur="500"/>
                                            <p:tgtEl>
                                              <p:spTgt spid="132"/>
                                            </p:tgtEl>
                                          </p:cBhvr>
                                        </p:animEffect>
                                      </p:childTnLst>
                                    </p:cTn>
                                  </p:par>
                                </p:childTnLst>
                              </p:cTn>
                            </p:par>
                            <p:par>
                              <p:cTn id="96" fill="hold">
                                <p:stCondLst>
                                  <p:cond delay="7250"/>
                                </p:stCondLst>
                                <p:childTnLst>
                                  <p:par>
                                    <p:cTn id="97" presetID="2" presetClass="entr" presetSubtype="2" fill="hold" grpId="0" nodeType="afterEffect">
                                      <p:stCondLst>
                                        <p:cond delay="0"/>
                                      </p:stCondLst>
                                      <p:childTnLst>
                                        <p:set>
                                          <p:cBhvr>
                                            <p:cTn id="98" dur="1" fill="hold">
                                              <p:stCondLst>
                                                <p:cond delay="0"/>
                                              </p:stCondLst>
                                            </p:cTn>
                                            <p:tgtEl>
                                              <p:spTgt spid="113"/>
                                            </p:tgtEl>
                                            <p:attrNameLst>
                                              <p:attrName>style.visibility</p:attrName>
                                            </p:attrNameLst>
                                          </p:cBhvr>
                                          <p:to>
                                            <p:strVal val="visible"/>
                                          </p:to>
                                        </p:set>
                                        <p:anim calcmode="lin" valueType="num">
                                          <p:cBhvr additive="base">
                                            <p:cTn id="99" dur="500" fill="hold"/>
                                            <p:tgtEl>
                                              <p:spTgt spid="113"/>
                                            </p:tgtEl>
                                            <p:attrNameLst>
                                              <p:attrName>ppt_x</p:attrName>
                                            </p:attrNameLst>
                                          </p:cBhvr>
                                          <p:tavLst>
                                            <p:tav tm="0">
                                              <p:val>
                                                <p:strVal val="1+#ppt_w/2"/>
                                              </p:val>
                                            </p:tav>
                                            <p:tav tm="100000">
                                              <p:val>
                                                <p:strVal val="#ppt_x"/>
                                              </p:val>
                                            </p:tav>
                                          </p:tavLst>
                                        </p:anim>
                                        <p:anim calcmode="lin" valueType="num">
                                          <p:cBhvr additive="base">
                                            <p:cTn id="100" dur="500" fill="hold"/>
                                            <p:tgtEl>
                                              <p:spTgt spid="113"/>
                                            </p:tgtEl>
                                            <p:attrNameLst>
                                              <p:attrName>ppt_y</p:attrName>
                                            </p:attrNameLst>
                                          </p:cBhvr>
                                          <p:tavLst>
                                            <p:tav tm="0">
                                              <p:val>
                                                <p:strVal val="#ppt_y"/>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20"/>
                                            </p:tgtEl>
                                            <p:attrNameLst>
                                              <p:attrName>style.visibility</p:attrName>
                                            </p:attrNameLst>
                                          </p:cBhvr>
                                          <p:to>
                                            <p:strVal val="visible"/>
                                          </p:to>
                                        </p:set>
                                        <p:anim calcmode="lin" valueType="num">
                                          <p:cBhvr additive="base">
                                            <p:cTn id="103" dur="500" fill="hold"/>
                                            <p:tgtEl>
                                              <p:spTgt spid="120"/>
                                            </p:tgtEl>
                                            <p:attrNameLst>
                                              <p:attrName>ppt_x</p:attrName>
                                            </p:attrNameLst>
                                          </p:cBhvr>
                                          <p:tavLst>
                                            <p:tav tm="0">
                                              <p:val>
                                                <p:strVal val="#ppt_x"/>
                                              </p:val>
                                            </p:tav>
                                            <p:tav tm="100000">
                                              <p:val>
                                                <p:strVal val="#ppt_x"/>
                                              </p:val>
                                            </p:tav>
                                          </p:tavLst>
                                        </p:anim>
                                        <p:anim calcmode="lin" valueType="num">
                                          <p:cBhvr additive="base">
                                            <p:cTn id="104"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p:bldP spid="42" grpId="0"/>
          <p:bldP spid="109" grpId="0"/>
          <p:bldP spid="111" grpId="0"/>
          <p:bldP spid="113" grpId="0"/>
          <p:bldP spid="122" grpId="0" animBg="1"/>
          <p:bldP spid="123" grpId="0" animBg="1"/>
          <p:bldP spid="124" grpId="0" animBg="1"/>
          <p:bldP spid="125" grpId="0" animBg="1"/>
          <p:bldP spid="126" grpId="0" animBg="1"/>
          <p:bldP spid="127" grpId="0" animBg="1"/>
          <p:bldP spid="128" grpId="0" animBg="1"/>
          <p:bldP spid="130" grpId="0" animBg="1"/>
          <p:bldP spid="13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anim calcmode="lin" valueType="num">
                                          <p:cBhvr>
                                            <p:cTn id="25" dur="500" fill="hold"/>
                                            <p:tgtEl>
                                              <p:spTgt spid="42"/>
                                            </p:tgtEl>
                                            <p:attrNameLst>
                                              <p:attrName>ppt_x</p:attrName>
                                            </p:attrNameLst>
                                          </p:cBhvr>
                                          <p:tavLst>
                                            <p:tav tm="0">
                                              <p:val>
                                                <p:fltVal val="0.5"/>
                                              </p:val>
                                            </p:tav>
                                            <p:tav tm="100000">
                                              <p:val>
                                                <p:strVal val="#ppt_x"/>
                                              </p:val>
                                            </p:tav>
                                          </p:tavLst>
                                        </p:anim>
                                        <p:anim calcmode="lin" valueType="num">
                                          <p:cBhvr>
                                            <p:cTn id="26" dur="500" fill="hold"/>
                                            <p:tgtEl>
                                              <p:spTgt spid="42"/>
                                            </p:tgtEl>
                                            <p:attrNameLst>
                                              <p:attrName>ppt_y</p:attrName>
                                            </p:attrNameLst>
                                          </p:cBhvr>
                                          <p:tavLst>
                                            <p:tav tm="0">
                                              <p:val>
                                                <p:fltVal val="0.5"/>
                                              </p:val>
                                            </p:tav>
                                            <p:tav tm="100000">
                                              <p:val>
                                                <p:strVal val="#ppt_y"/>
                                              </p:val>
                                            </p:tav>
                                          </p:tavLst>
                                        </p:anim>
                                      </p:childTnLst>
                                    </p:cTn>
                                  </p:par>
                                </p:childTnLst>
                              </p:cTn>
                            </p:par>
                            <p:par>
                              <p:cTn id="27" fill="hold">
                                <p:stCondLst>
                                  <p:cond delay="1750"/>
                                </p:stCondLst>
                                <p:childTnLst>
                                  <p:par>
                                    <p:cTn id="28" presetID="50" presetClass="entr" presetSubtype="0" decel="10000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p:cTn id="30" dur="1000" fill="hold"/>
                                            <p:tgtEl>
                                              <p:spTgt spid="43"/>
                                            </p:tgtEl>
                                            <p:attrNameLst>
                                              <p:attrName>ppt_w</p:attrName>
                                            </p:attrNameLst>
                                          </p:cBhvr>
                                          <p:tavLst>
                                            <p:tav tm="0">
                                              <p:val>
                                                <p:strVal val="#ppt_w+.3"/>
                                              </p:val>
                                            </p:tav>
                                            <p:tav tm="100000">
                                              <p:val>
                                                <p:strVal val="#ppt_w"/>
                                              </p:val>
                                            </p:tav>
                                          </p:tavLst>
                                        </p:anim>
                                        <p:anim calcmode="lin" valueType="num">
                                          <p:cBhvr>
                                            <p:cTn id="31" dur="1000" fill="hold"/>
                                            <p:tgtEl>
                                              <p:spTgt spid="43"/>
                                            </p:tgtEl>
                                            <p:attrNameLst>
                                              <p:attrName>ppt_h</p:attrName>
                                            </p:attrNameLst>
                                          </p:cBhvr>
                                          <p:tavLst>
                                            <p:tav tm="0">
                                              <p:val>
                                                <p:strVal val="#ppt_h"/>
                                              </p:val>
                                            </p:tav>
                                            <p:tav tm="100000">
                                              <p:val>
                                                <p:strVal val="#ppt_h"/>
                                              </p:val>
                                            </p:tav>
                                          </p:tavLst>
                                        </p:anim>
                                        <p:animEffect transition="in" filter="fade">
                                          <p:cBhvr>
                                            <p:cTn id="32" dur="1000"/>
                                            <p:tgtEl>
                                              <p:spTgt spid="43"/>
                                            </p:tgtEl>
                                          </p:cBhvr>
                                        </p:animEffect>
                                      </p:childTnLst>
                                    </p:cTn>
                                  </p:par>
                                </p:childTnLst>
                              </p:cTn>
                            </p:par>
                            <p:par>
                              <p:cTn id="33" fill="hold">
                                <p:stCondLst>
                                  <p:cond delay="2750"/>
                                </p:stCondLst>
                                <p:childTnLst>
                                  <p:par>
                                    <p:cTn id="34" presetID="53" presetClass="entr" presetSubtype="528"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anim calcmode="lin" valueType="num">
                                          <p:cBhvr>
                                            <p:cTn id="39" dur="500" fill="hold"/>
                                            <p:tgtEl>
                                              <p:spTgt spid="41"/>
                                            </p:tgtEl>
                                            <p:attrNameLst>
                                              <p:attrName>ppt_x</p:attrName>
                                            </p:attrNameLst>
                                          </p:cBhvr>
                                          <p:tavLst>
                                            <p:tav tm="0">
                                              <p:val>
                                                <p:fltVal val="0.5"/>
                                              </p:val>
                                            </p:tav>
                                            <p:tav tm="100000">
                                              <p:val>
                                                <p:strVal val="#ppt_x"/>
                                              </p:val>
                                            </p:tav>
                                          </p:tavLst>
                                        </p:anim>
                                        <p:anim calcmode="lin" valueType="num">
                                          <p:cBhvr>
                                            <p:cTn id="40" dur="500" fill="hold"/>
                                            <p:tgtEl>
                                              <p:spTgt spid="41"/>
                                            </p:tgtEl>
                                            <p:attrNameLst>
                                              <p:attrName>ppt_y</p:attrName>
                                            </p:attrNameLst>
                                          </p:cBhvr>
                                          <p:tavLst>
                                            <p:tav tm="0">
                                              <p:val>
                                                <p:fltVal val="0.5"/>
                                              </p:val>
                                            </p:tav>
                                            <p:tav tm="100000">
                                              <p:val>
                                                <p:strVal val="#ppt_y"/>
                                              </p:val>
                                            </p:tav>
                                          </p:tavLst>
                                        </p:anim>
                                      </p:childTnLst>
                                    </p:cTn>
                                  </p:par>
                                </p:childTnLst>
                              </p:cTn>
                            </p:par>
                            <p:par>
                              <p:cTn id="41" fill="hold">
                                <p:stCondLst>
                                  <p:cond delay="3250"/>
                                </p:stCondLst>
                                <p:childTnLst>
                                  <p:par>
                                    <p:cTn id="42" presetID="2" presetClass="entr" presetSubtype="4" fill="hold" grpId="0"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additive="base">
                                            <p:cTn id="44" dur="1250" fill="hold"/>
                                            <p:tgtEl>
                                              <p:spTgt spid="125"/>
                                            </p:tgtEl>
                                            <p:attrNameLst>
                                              <p:attrName>ppt_x</p:attrName>
                                            </p:attrNameLst>
                                          </p:cBhvr>
                                          <p:tavLst>
                                            <p:tav tm="0">
                                              <p:val>
                                                <p:strVal val="#ppt_x"/>
                                              </p:val>
                                            </p:tav>
                                            <p:tav tm="100000">
                                              <p:val>
                                                <p:strVal val="#ppt_x"/>
                                              </p:val>
                                            </p:tav>
                                          </p:tavLst>
                                        </p:anim>
                                        <p:anim calcmode="lin" valueType="num">
                                          <p:cBhvr additive="base">
                                            <p:cTn id="45" dur="1250" fill="hold"/>
                                            <p:tgtEl>
                                              <p:spTgt spid="12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50"/>
                                      </p:stCondLst>
                                      <p:childTnLst>
                                        <p:set>
                                          <p:cBhvr>
                                            <p:cTn id="47" dur="1" fill="hold">
                                              <p:stCondLst>
                                                <p:cond delay="0"/>
                                              </p:stCondLst>
                                            </p:cTn>
                                            <p:tgtEl>
                                              <p:spTgt spid="126"/>
                                            </p:tgtEl>
                                            <p:attrNameLst>
                                              <p:attrName>style.visibility</p:attrName>
                                            </p:attrNameLst>
                                          </p:cBhvr>
                                          <p:to>
                                            <p:strVal val="visible"/>
                                          </p:to>
                                        </p:set>
                                        <p:anim calcmode="lin" valueType="num">
                                          <p:cBhvr additive="base">
                                            <p:cTn id="48" dur="1250" fill="hold"/>
                                            <p:tgtEl>
                                              <p:spTgt spid="126"/>
                                            </p:tgtEl>
                                            <p:attrNameLst>
                                              <p:attrName>ppt_x</p:attrName>
                                            </p:attrNameLst>
                                          </p:cBhvr>
                                          <p:tavLst>
                                            <p:tav tm="0">
                                              <p:val>
                                                <p:strVal val="#ppt_x"/>
                                              </p:val>
                                            </p:tav>
                                            <p:tav tm="100000">
                                              <p:val>
                                                <p:strVal val="#ppt_x"/>
                                              </p:val>
                                            </p:tav>
                                          </p:tavLst>
                                        </p:anim>
                                        <p:anim calcmode="lin" valueType="num">
                                          <p:cBhvr additive="base">
                                            <p:cTn id="49" dur="1250" fill="hold"/>
                                            <p:tgtEl>
                                              <p:spTgt spid="12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500"/>
                                      </p:stCondLst>
                                      <p:childTnLst>
                                        <p:set>
                                          <p:cBhvr>
                                            <p:cTn id="51" dur="1" fill="hold">
                                              <p:stCondLst>
                                                <p:cond delay="0"/>
                                              </p:stCondLst>
                                            </p:cTn>
                                            <p:tgtEl>
                                              <p:spTgt spid="127"/>
                                            </p:tgtEl>
                                            <p:attrNameLst>
                                              <p:attrName>style.visibility</p:attrName>
                                            </p:attrNameLst>
                                          </p:cBhvr>
                                          <p:to>
                                            <p:strVal val="visible"/>
                                          </p:to>
                                        </p:set>
                                        <p:anim calcmode="lin" valueType="num">
                                          <p:cBhvr additive="base">
                                            <p:cTn id="52" dur="1250" fill="hold"/>
                                            <p:tgtEl>
                                              <p:spTgt spid="127"/>
                                            </p:tgtEl>
                                            <p:attrNameLst>
                                              <p:attrName>ppt_x</p:attrName>
                                            </p:attrNameLst>
                                          </p:cBhvr>
                                          <p:tavLst>
                                            <p:tav tm="0">
                                              <p:val>
                                                <p:strVal val="#ppt_x"/>
                                              </p:val>
                                            </p:tav>
                                            <p:tav tm="100000">
                                              <p:val>
                                                <p:strVal val="#ppt_x"/>
                                              </p:val>
                                            </p:tav>
                                          </p:tavLst>
                                        </p:anim>
                                        <p:anim calcmode="lin" valueType="num">
                                          <p:cBhvr additive="base">
                                            <p:cTn id="53" dur="1250" fill="hold"/>
                                            <p:tgtEl>
                                              <p:spTgt spid="12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750"/>
                                      </p:stCondLst>
                                      <p:childTnLst>
                                        <p:set>
                                          <p:cBhvr>
                                            <p:cTn id="55" dur="1" fill="hold">
                                              <p:stCondLst>
                                                <p:cond delay="0"/>
                                              </p:stCondLst>
                                            </p:cTn>
                                            <p:tgtEl>
                                              <p:spTgt spid="122"/>
                                            </p:tgtEl>
                                            <p:attrNameLst>
                                              <p:attrName>style.visibility</p:attrName>
                                            </p:attrNameLst>
                                          </p:cBhvr>
                                          <p:to>
                                            <p:strVal val="visible"/>
                                          </p:to>
                                        </p:set>
                                        <p:anim calcmode="lin" valueType="num">
                                          <p:cBhvr additive="base">
                                            <p:cTn id="56" dur="1250" fill="hold"/>
                                            <p:tgtEl>
                                              <p:spTgt spid="122"/>
                                            </p:tgtEl>
                                            <p:attrNameLst>
                                              <p:attrName>ppt_x</p:attrName>
                                            </p:attrNameLst>
                                          </p:cBhvr>
                                          <p:tavLst>
                                            <p:tav tm="0">
                                              <p:val>
                                                <p:strVal val="#ppt_x"/>
                                              </p:val>
                                            </p:tav>
                                            <p:tav tm="100000">
                                              <p:val>
                                                <p:strVal val="#ppt_x"/>
                                              </p:val>
                                            </p:tav>
                                          </p:tavLst>
                                        </p:anim>
                                        <p:anim calcmode="lin" valueType="num">
                                          <p:cBhvr additive="base">
                                            <p:cTn id="57" dur="1250" fill="hold"/>
                                            <p:tgtEl>
                                              <p:spTgt spid="12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1000"/>
                                      </p:stCondLst>
                                      <p:childTnLst>
                                        <p:set>
                                          <p:cBhvr>
                                            <p:cTn id="59" dur="1" fill="hold">
                                              <p:stCondLst>
                                                <p:cond delay="0"/>
                                              </p:stCondLst>
                                            </p:cTn>
                                            <p:tgtEl>
                                              <p:spTgt spid="123"/>
                                            </p:tgtEl>
                                            <p:attrNameLst>
                                              <p:attrName>style.visibility</p:attrName>
                                            </p:attrNameLst>
                                          </p:cBhvr>
                                          <p:to>
                                            <p:strVal val="visible"/>
                                          </p:to>
                                        </p:set>
                                        <p:anim calcmode="lin" valueType="num">
                                          <p:cBhvr additive="base">
                                            <p:cTn id="60" dur="1250" fill="hold"/>
                                            <p:tgtEl>
                                              <p:spTgt spid="123"/>
                                            </p:tgtEl>
                                            <p:attrNameLst>
                                              <p:attrName>ppt_x</p:attrName>
                                            </p:attrNameLst>
                                          </p:cBhvr>
                                          <p:tavLst>
                                            <p:tav tm="0">
                                              <p:val>
                                                <p:strVal val="#ppt_x"/>
                                              </p:val>
                                            </p:tav>
                                            <p:tav tm="100000">
                                              <p:val>
                                                <p:strVal val="#ppt_x"/>
                                              </p:val>
                                            </p:tav>
                                          </p:tavLst>
                                        </p:anim>
                                        <p:anim calcmode="lin" valueType="num">
                                          <p:cBhvr additive="base">
                                            <p:cTn id="61" dur="1250" fill="hold"/>
                                            <p:tgtEl>
                                              <p:spTgt spid="12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250"/>
                                      </p:stCondLst>
                                      <p:childTnLst>
                                        <p:set>
                                          <p:cBhvr>
                                            <p:cTn id="63" dur="1" fill="hold">
                                              <p:stCondLst>
                                                <p:cond delay="0"/>
                                              </p:stCondLst>
                                            </p:cTn>
                                            <p:tgtEl>
                                              <p:spTgt spid="124"/>
                                            </p:tgtEl>
                                            <p:attrNameLst>
                                              <p:attrName>style.visibility</p:attrName>
                                            </p:attrNameLst>
                                          </p:cBhvr>
                                          <p:to>
                                            <p:strVal val="visible"/>
                                          </p:to>
                                        </p:set>
                                        <p:anim calcmode="lin" valueType="num">
                                          <p:cBhvr additive="base">
                                            <p:cTn id="64" dur="1250" fill="hold"/>
                                            <p:tgtEl>
                                              <p:spTgt spid="124"/>
                                            </p:tgtEl>
                                            <p:attrNameLst>
                                              <p:attrName>ppt_x</p:attrName>
                                            </p:attrNameLst>
                                          </p:cBhvr>
                                          <p:tavLst>
                                            <p:tav tm="0">
                                              <p:val>
                                                <p:strVal val="#ppt_x"/>
                                              </p:val>
                                            </p:tav>
                                            <p:tav tm="100000">
                                              <p:val>
                                                <p:strVal val="#ppt_x"/>
                                              </p:val>
                                            </p:tav>
                                          </p:tavLst>
                                        </p:anim>
                                        <p:anim calcmode="lin" valueType="num">
                                          <p:cBhvr additive="base">
                                            <p:cTn id="65" dur="1250" fill="hold"/>
                                            <p:tgtEl>
                                              <p:spTgt spid="124"/>
                                            </p:tgtEl>
                                            <p:attrNameLst>
                                              <p:attrName>ppt_y</p:attrName>
                                            </p:attrNameLst>
                                          </p:cBhvr>
                                          <p:tavLst>
                                            <p:tav tm="0">
                                              <p:val>
                                                <p:strVal val="1+#ppt_h/2"/>
                                              </p:val>
                                            </p:tav>
                                            <p:tav tm="100000">
                                              <p:val>
                                                <p:strVal val="#ppt_y"/>
                                              </p:val>
                                            </p:tav>
                                          </p:tavLst>
                                        </p:anim>
                                      </p:childTnLst>
                                    </p:cTn>
                                  </p:par>
                                </p:childTnLst>
                              </p:cTn>
                            </p:par>
                            <p:par>
                              <p:cTn id="66" fill="hold">
                                <p:stCondLst>
                                  <p:cond delay="4750"/>
                                </p:stCondLst>
                                <p:childTnLst>
                                  <p:par>
                                    <p:cTn id="67" presetID="22" presetClass="entr" presetSubtype="8" fill="hold" grpId="0" nodeType="afterEffect">
                                      <p:stCondLst>
                                        <p:cond delay="0"/>
                                      </p:stCondLst>
                                      <p:childTnLst>
                                        <p:set>
                                          <p:cBhvr>
                                            <p:cTn id="68" dur="1" fill="hold">
                                              <p:stCondLst>
                                                <p:cond delay="0"/>
                                              </p:stCondLst>
                                            </p:cTn>
                                            <p:tgtEl>
                                              <p:spTgt spid="128"/>
                                            </p:tgtEl>
                                            <p:attrNameLst>
                                              <p:attrName>style.visibility</p:attrName>
                                            </p:attrNameLst>
                                          </p:cBhvr>
                                          <p:to>
                                            <p:strVal val="visible"/>
                                          </p:to>
                                        </p:set>
                                        <p:animEffect transition="in" filter="wipe(left)">
                                          <p:cBhvr>
                                            <p:cTn id="69" dur="500"/>
                                            <p:tgtEl>
                                              <p:spTgt spid="128"/>
                                            </p:tgtEl>
                                          </p:cBhvr>
                                        </p:animEffect>
                                      </p:childTnLst>
                                    </p:cTn>
                                  </p:par>
                                </p:childTnLst>
                              </p:cTn>
                            </p:par>
                            <p:par>
                              <p:cTn id="70" fill="hold">
                                <p:stCondLst>
                                  <p:cond delay="5250"/>
                                </p:stCondLst>
                                <p:childTnLst>
                                  <p:par>
                                    <p:cTn id="71" presetID="2" presetClass="entr" presetSubtype="4" fill="hold" nodeType="afterEffect">
                                      <p:stCondLst>
                                        <p:cond delay="0"/>
                                      </p:stCondLst>
                                      <p:childTnLst>
                                        <p:set>
                                          <p:cBhvr>
                                            <p:cTn id="72" dur="1" fill="hold">
                                              <p:stCondLst>
                                                <p:cond delay="0"/>
                                              </p:stCondLst>
                                            </p:cTn>
                                            <p:tgtEl>
                                              <p:spTgt spid="118"/>
                                            </p:tgtEl>
                                            <p:attrNameLst>
                                              <p:attrName>style.visibility</p:attrName>
                                            </p:attrNameLst>
                                          </p:cBhvr>
                                          <p:to>
                                            <p:strVal val="visible"/>
                                          </p:to>
                                        </p:set>
                                        <p:anim calcmode="lin" valueType="num">
                                          <p:cBhvr additive="base">
                                            <p:cTn id="73" dur="500" fill="hold"/>
                                            <p:tgtEl>
                                              <p:spTgt spid="118"/>
                                            </p:tgtEl>
                                            <p:attrNameLst>
                                              <p:attrName>ppt_x</p:attrName>
                                            </p:attrNameLst>
                                          </p:cBhvr>
                                          <p:tavLst>
                                            <p:tav tm="0">
                                              <p:val>
                                                <p:strVal val="#ppt_x"/>
                                              </p:val>
                                            </p:tav>
                                            <p:tav tm="100000">
                                              <p:val>
                                                <p:strVal val="#ppt_x"/>
                                              </p:val>
                                            </p:tav>
                                          </p:tavLst>
                                        </p:anim>
                                        <p:anim calcmode="lin" valueType="num">
                                          <p:cBhvr additive="base">
                                            <p:cTn id="74" dur="500" fill="hold"/>
                                            <p:tgtEl>
                                              <p:spTgt spid="118"/>
                                            </p:tgtEl>
                                            <p:attrNameLst>
                                              <p:attrName>ppt_y</p:attrName>
                                            </p:attrNameLst>
                                          </p:cBhvr>
                                          <p:tavLst>
                                            <p:tav tm="0">
                                              <p:val>
                                                <p:strVal val="1+#ppt_h/2"/>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500" fill="hold"/>
                                            <p:tgtEl>
                                              <p:spTgt spid="109"/>
                                            </p:tgtEl>
                                            <p:attrNameLst>
                                              <p:attrName>ppt_x</p:attrName>
                                            </p:attrNameLst>
                                          </p:cBhvr>
                                          <p:tavLst>
                                            <p:tav tm="0">
                                              <p:val>
                                                <p:strVal val="1+#ppt_w/2"/>
                                              </p:val>
                                            </p:tav>
                                            <p:tav tm="100000">
                                              <p:val>
                                                <p:strVal val="#ppt_x"/>
                                              </p:val>
                                            </p:tav>
                                          </p:tavLst>
                                        </p:anim>
                                        <p:anim calcmode="lin" valueType="num">
                                          <p:cBhvr additive="base">
                                            <p:cTn id="78" dur="500" fill="hold"/>
                                            <p:tgtEl>
                                              <p:spTgt spid="109"/>
                                            </p:tgtEl>
                                            <p:attrNameLst>
                                              <p:attrName>ppt_y</p:attrName>
                                            </p:attrNameLst>
                                          </p:cBhvr>
                                          <p:tavLst>
                                            <p:tav tm="0">
                                              <p:val>
                                                <p:strVal val="#ppt_y"/>
                                              </p:val>
                                            </p:tav>
                                            <p:tav tm="100000">
                                              <p:val>
                                                <p:strVal val="#ppt_y"/>
                                              </p:val>
                                            </p:tav>
                                          </p:tavLst>
                                        </p:anim>
                                      </p:childTnLst>
                                    </p:cTn>
                                  </p:par>
                                </p:childTnLst>
                              </p:cTn>
                            </p:par>
                            <p:par>
                              <p:cTn id="79" fill="hold">
                                <p:stCondLst>
                                  <p:cond delay="5750"/>
                                </p:stCondLst>
                                <p:childTnLst>
                                  <p:par>
                                    <p:cTn id="80" presetID="22" presetClass="entr" presetSubtype="2" fill="hold" grpId="0" nodeType="afterEffect">
                                      <p:stCondLst>
                                        <p:cond delay="0"/>
                                      </p:stCondLst>
                                      <p:childTnLst>
                                        <p:set>
                                          <p:cBhvr>
                                            <p:cTn id="81" dur="1" fill="hold">
                                              <p:stCondLst>
                                                <p:cond delay="0"/>
                                              </p:stCondLst>
                                            </p:cTn>
                                            <p:tgtEl>
                                              <p:spTgt spid="130"/>
                                            </p:tgtEl>
                                            <p:attrNameLst>
                                              <p:attrName>style.visibility</p:attrName>
                                            </p:attrNameLst>
                                          </p:cBhvr>
                                          <p:to>
                                            <p:strVal val="visible"/>
                                          </p:to>
                                        </p:set>
                                        <p:animEffect transition="in" filter="wipe(right)">
                                          <p:cBhvr>
                                            <p:cTn id="82" dur="500"/>
                                            <p:tgtEl>
                                              <p:spTgt spid="130"/>
                                            </p:tgtEl>
                                          </p:cBhvr>
                                        </p:animEffect>
                                      </p:childTnLst>
                                    </p:cTn>
                                  </p:par>
                                </p:childTnLst>
                              </p:cTn>
                            </p:par>
                            <p:par>
                              <p:cTn id="83" fill="hold">
                                <p:stCondLst>
                                  <p:cond delay="6250"/>
                                </p:stCondLst>
                                <p:childTnLst>
                                  <p:par>
                                    <p:cTn id="84" presetID="2" presetClass="entr" presetSubtype="2" fill="hold" grpId="0" nodeType="afterEffect">
                                      <p:stCondLst>
                                        <p:cond delay="0"/>
                                      </p:stCondLst>
                                      <p:childTnLst>
                                        <p:set>
                                          <p:cBhvr>
                                            <p:cTn id="85" dur="1" fill="hold">
                                              <p:stCondLst>
                                                <p:cond delay="0"/>
                                              </p:stCondLst>
                                            </p:cTn>
                                            <p:tgtEl>
                                              <p:spTgt spid="111"/>
                                            </p:tgtEl>
                                            <p:attrNameLst>
                                              <p:attrName>style.visibility</p:attrName>
                                            </p:attrNameLst>
                                          </p:cBhvr>
                                          <p:to>
                                            <p:strVal val="visible"/>
                                          </p:to>
                                        </p:set>
                                        <p:anim calcmode="lin" valueType="num">
                                          <p:cBhvr additive="base">
                                            <p:cTn id="86" dur="500" fill="hold"/>
                                            <p:tgtEl>
                                              <p:spTgt spid="111"/>
                                            </p:tgtEl>
                                            <p:attrNameLst>
                                              <p:attrName>ppt_x</p:attrName>
                                            </p:attrNameLst>
                                          </p:cBhvr>
                                          <p:tavLst>
                                            <p:tav tm="0">
                                              <p:val>
                                                <p:strVal val="1+#ppt_w/2"/>
                                              </p:val>
                                            </p:tav>
                                            <p:tav tm="100000">
                                              <p:val>
                                                <p:strVal val="#ppt_x"/>
                                              </p:val>
                                            </p:tav>
                                          </p:tavLst>
                                        </p:anim>
                                        <p:anim calcmode="lin" valueType="num">
                                          <p:cBhvr additive="base">
                                            <p:cTn id="87" dur="500" fill="hold"/>
                                            <p:tgtEl>
                                              <p:spTgt spid="111"/>
                                            </p:tgtEl>
                                            <p:attrNameLst>
                                              <p:attrName>ppt_y</p:attrName>
                                            </p:attrNameLst>
                                          </p:cBhvr>
                                          <p:tavLst>
                                            <p:tav tm="0">
                                              <p:val>
                                                <p:strVal val="#ppt_y"/>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additive="base">
                                            <p:cTn id="90" dur="500" fill="hold"/>
                                            <p:tgtEl>
                                              <p:spTgt spid="119"/>
                                            </p:tgtEl>
                                            <p:attrNameLst>
                                              <p:attrName>ppt_x</p:attrName>
                                            </p:attrNameLst>
                                          </p:cBhvr>
                                          <p:tavLst>
                                            <p:tav tm="0">
                                              <p:val>
                                                <p:strVal val="#ppt_x"/>
                                              </p:val>
                                            </p:tav>
                                            <p:tav tm="100000">
                                              <p:val>
                                                <p:strVal val="#ppt_x"/>
                                              </p:val>
                                            </p:tav>
                                          </p:tavLst>
                                        </p:anim>
                                        <p:anim calcmode="lin" valueType="num">
                                          <p:cBhvr additive="base">
                                            <p:cTn id="91" dur="500" fill="hold"/>
                                            <p:tgtEl>
                                              <p:spTgt spid="119"/>
                                            </p:tgtEl>
                                            <p:attrNameLst>
                                              <p:attrName>ppt_y</p:attrName>
                                            </p:attrNameLst>
                                          </p:cBhvr>
                                          <p:tavLst>
                                            <p:tav tm="0">
                                              <p:val>
                                                <p:strVal val="1+#ppt_h/2"/>
                                              </p:val>
                                            </p:tav>
                                            <p:tav tm="100000">
                                              <p:val>
                                                <p:strVal val="#ppt_y"/>
                                              </p:val>
                                            </p:tav>
                                          </p:tavLst>
                                        </p:anim>
                                      </p:childTnLst>
                                    </p:cTn>
                                  </p:par>
                                </p:childTnLst>
                              </p:cTn>
                            </p:par>
                            <p:par>
                              <p:cTn id="92" fill="hold">
                                <p:stCondLst>
                                  <p:cond delay="6750"/>
                                </p:stCondLst>
                                <p:childTnLst>
                                  <p:par>
                                    <p:cTn id="93" presetID="22" presetClass="entr" presetSubtype="8" fill="hold" grpId="0" nodeType="afterEffect">
                                      <p:stCondLst>
                                        <p:cond delay="0"/>
                                      </p:stCondLst>
                                      <p:childTnLst>
                                        <p:set>
                                          <p:cBhvr>
                                            <p:cTn id="94" dur="1" fill="hold">
                                              <p:stCondLst>
                                                <p:cond delay="0"/>
                                              </p:stCondLst>
                                            </p:cTn>
                                            <p:tgtEl>
                                              <p:spTgt spid="132"/>
                                            </p:tgtEl>
                                            <p:attrNameLst>
                                              <p:attrName>style.visibility</p:attrName>
                                            </p:attrNameLst>
                                          </p:cBhvr>
                                          <p:to>
                                            <p:strVal val="visible"/>
                                          </p:to>
                                        </p:set>
                                        <p:animEffect transition="in" filter="wipe(left)">
                                          <p:cBhvr>
                                            <p:cTn id="95" dur="500"/>
                                            <p:tgtEl>
                                              <p:spTgt spid="132"/>
                                            </p:tgtEl>
                                          </p:cBhvr>
                                        </p:animEffect>
                                      </p:childTnLst>
                                    </p:cTn>
                                  </p:par>
                                </p:childTnLst>
                              </p:cTn>
                            </p:par>
                            <p:par>
                              <p:cTn id="96" fill="hold">
                                <p:stCondLst>
                                  <p:cond delay="7250"/>
                                </p:stCondLst>
                                <p:childTnLst>
                                  <p:par>
                                    <p:cTn id="97" presetID="2" presetClass="entr" presetSubtype="2" fill="hold" grpId="0" nodeType="afterEffect">
                                      <p:stCondLst>
                                        <p:cond delay="0"/>
                                      </p:stCondLst>
                                      <p:childTnLst>
                                        <p:set>
                                          <p:cBhvr>
                                            <p:cTn id="98" dur="1" fill="hold">
                                              <p:stCondLst>
                                                <p:cond delay="0"/>
                                              </p:stCondLst>
                                            </p:cTn>
                                            <p:tgtEl>
                                              <p:spTgt spid="113"/>
                                            </p:tgtEl>
                                            <p:attrNameLst>
                                              <p:attrName>style.visibility</p:attrName>
                                            </p:attrNameLst>
                                          </p:cBhvr>
                                          <p:to>
                                            <p:strVal val="visible"/>
                                          </p:to>
                                        </p:set>
                                        <p:anim calcmode="lin" valueType="num">
                                          <p:cBhvr additive="base">
                                            <p:cTn id="99" dur="500" fill="hold"/>
                                            <p:tgtEl>
                                              <p:spTgt spid="113"/>
                                            </p:tgtEl>
                                            <p:attrNameLst>
                                              <p:attrName>ppt_x</p:attrName>
                                            </p:attrNameLst>
                                          </p:cBhvr>
                                          <p:tavLst>
                                            <p:tav tm="0">
                                              <p:val>
                                                <p:strVal val="1+#ppt_w/2"/>
                                              </p:val>
                                            </p:tav>
                                            <p:tav tm="100000">
                                              <p:val>
                                                <p:strVal val="#ppt_x"/>
                                              </p:val>
                                            </p:tav>
                                          </p:tavLst>
                                        </p:anim>
                                        <p:anim calcmode="lin" valueType="num">
                                          <p:cBhvr additive="base">
                                            <p:cTn id="100" dur="500" fill="hold"/>
                                            <p:tgtEl>
                                              <p:spTgt spid="113"/>
                                            </p:tgtEl>
                                            <p:attrNameLst>
                                              <p:attrName>ppt_y</p:attrName>
                                            </p:attrNameLst>
                                          </p:cBhvr>
                                          <p:tavLst>
                                            <p:tav tm="0">
                                              <p:val>
                                                <p:strVal val="#ppt_y"/>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20"/>
                                            </p:tgtEl>
                                            <p:attrNameLst>
                                              <p:attrName>style.visibility</p:attrName>
                                            </p:attrNameLst>
                                          </p:cBhvr>
                                          <p:to>
                                            <p:strVal val="visible"/>
                                          </p:to>
                                        </p:set>
                                        <p:anim calcmode="lin" valueType="num">
                                          <p:cBhvr additive="base">
                                            <p:cTn id="103" dur="500" fill="hold"/>
                                            <p:tgtEl>
                                              <p:spTgt spid="120"/>
                                            </p:tgtEl>
                                            <p:attrNameLst>
                                              <p:attrName>ppt_x</p:attrName>
                                            </p:attrNameLst>
                                          </p:cBhvr>
                                          <p:tavLst>
                                            <p:tav tm="0">
                                              <p:val>
                                                <p:strVal val="#ppt_x"/>
                                              </p:val>
                                            </p:tav>
                                            <p:tav tm="100000">
                                              <p:val>
                                                <p:strVal val="#ppt_x"/>
                                              </p:val>
                                            </p:tav>
                                          </p:tavLst>
                                        </p:anim>
                                        <p:anim calcmode="lin" valueType="num">
                                          <p:cBhvr additive="base">
                                            <p:cTn id="104"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p:bldP spid="42" grpId="0"/>
          <p:bldP spid="109" grpId="0"/>
          <p:bldP spid="111" grpId="0"/>
          <p:bldP spid="113" grpId="0"/>
          <p:bldP spid="122" grpId="0" animBg="1"/>
          <p:bldP spid="123" grpId="0" animBg="1"/>
          <p:bldP spid="124" grpId="0" animBg="1"/>
          <p:bldP spid="125" grpId="0" animBg="1"/>
          <p:bldP spid="126" grpId="0" animBg="1"/>
          <p:bldP spid="127" grpId="0" animBg="1"/>
          <p:bldP spid="128" grpId="0" animBg="1"/>
          <p:bldP spid="130" grpId="0" animBg="1"/>
          <p:bldP spid="132"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3" name="组合 22"/>
          <p:cNvGrpSpPr/>
          <p:nvPr/>
        </p:nvGrpSpPr>
        <p:grpSpPr>
          <a:xfrm rot="8228373" flipV="1">
            <a:off x="11781469" y="5942940"/>
            <a:ext cx="948063" cy="2033316"/>
            <a:chOff x="-66532" y="1638300"/>
            <a:chExt cx="4044172" cy="8673564"/>
          </a:xfrm>
        </p:grpSpPr>
        <p:grpSp>
          <p:nvGrpSpPr>
            <p:cNvPr id="24" name="图形 642"/>
            <p:cNvGrpSpPr/>
            <p:nvPr/>
          </p:nvGrpSpPr>
          <p:grpSpPr>
            <a:xfrm flipV="1">
              <a:off x="807508" y="2496678"/>
              <a:ext cx="2347388" cy="7815186"/>
              <a:chOff x="1962943" y="-453232"/>
              <a:chExt cx="1657350" cy="5517833"/>
            </a:xfrm>
          </p:grpSpPr>
          <p:sp>
            <p:nvSpPr>
              <p:cNvPr id="34" name="任意多边形: 形状 33"/>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5" name="任意多边形: 形状 34"/>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6" name="任意多边形: 形状 35"/>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7" name="任意多边形: 形状 36"/>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8" name="任意多边形: 形状 37"/>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5" name="直接连接符 24"/>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951868" y="2104809"/>
              <a:ext cx="1025772" cy="2505520"/>
              <a:chOff x="2951868" y="2104809"/>
              <a:chExt cx="1025772" cy="2505520"/>
            </a:xfrm>
          </p:grpSpPr>
          <p:cxnSp>
            <p:nvCxnSpPr>
              <p:cNvPr id="31" name="直接连接符 30"/>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66532" y="2061940"/>
              <a:ext cx="1025772" cy="2505520"/>
              <a:chOff x="2951868" y="2104809"/>
              <a:chExt cx="1025772" cy="2505520"/>
            </a:xfrm>
          </p:grpSpPr>
          <p:cxnSp>
            <p:nvCxnSpPr>
              <p:cNvPr id="28" name="直接连接符 2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pic>
        <p:nvPicPr>
          <p:cNvPr id="41" name="图片 40"/>
          <p:cNvPicPr>
            <a:picLocks noChangeAspect="1"/>
          </p:cNvPicPr>
          <p:nvPr/>
        </p:nvPicPr>
        <p:blipFill>
          <a:blip r:embed="rId1"/>
          <a:stretch>
            <a:fillRect/>
          </a:stretch>
        </p:blipFill>
        <p:spPr>
          <a:xfrm>
            <a:off x="695325" y="1388394"/>
            <a:ext cx="10801350" cy="51818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42" presetClass="entr" presetSubtype="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54234" y="762440"/>
            <a:ext cx="4044172" cy="8673565"/>
            <a:chOff x="-66532" y="1638300"/>
            <a:chExt cx="4044172" cy="8673565"/>
          </a:xfrm>
          <a:effectLst>
            <a:outerShdw blurRad="50800" dist="38100" dir="8100000" algn="tr" rotWithShape="0">
              <a:prstClr val="black">
                <a:alpha val="40000"/>
              </a:prstClr>
            </a:outerShdw>
          </a:effectLst>
        </p:grpSpPr>
        <p:grpSp>
          <p:nvGrpSpPr>
            <p:cNvPr id="2" name="组合 1"/>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3" name="图形 642"/>
              <p:cNvGrpSpPr/>
              <p:nvPr/>
            </p:nvGrpSpPr>
            <p:grpSpPr>
              <a:xfrm>
                <a:off x="347503" y="-776074"/>
                <a:ext cx="1657350" cy="5517833"/>
                <a:chOff x="1962943" y="-453232"/>
                <a:chExt cx="1657350" cy="5517833"/>
              </a:xfrm>
            </p:grpSpPr>
            <p:sp>
              <p:nvSpPr>
                <p:cNvPr id="5" name="任意多边形: 形状 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6" name="任意多边形: 形状 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7" name="任意多边形: 形状 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 name="任意多边形: 形状 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9" name="任意多边形: 形状 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10" name="任意多边形: 形状 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11" name="任意多边形: 形状 1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grpSp>
          <p:sp>
            <p:nvSpPr>
              <p:cNvPr id="4" name="矩形 3"/>
              <p:cNvSpPr/>
              <p:nvPr/>
            </p:nvSpPr>
            <p:spPr>
              <a:xfrm flipV="1">
                <a:off x="711918" y="3179422"/>
                <a:ext cx="1075421" cy="1314680"/>
              </a:xfrm>
              <a:prstGeom prst="rect">
                <a:avLst/>
              </a:prstGeom>
            </p:spPr>
            <p:txBody>
              <a:bodyPr wrap="none">
                <a:spAutoFit/>
              </a:bodyPr>
              <a:lstStyle/>
              <a:p>
                <a:r>
                  <a:rPr lang="en-US" altLang="zh-CN" sz="11500" b="1" dirty="0">
                    <a:solidFill>
                      <a:schemeClr val="bg1"/>
                    </a:solidFill>
                    <a:latin typeface="Agency FB" panose="020B0503020202020204" pitchFamily="34" charset="0"/>
                    <a:ea typeface="思源黑体 CN Bold" panose="020B0800000000000000" pitchFamily="34" charset="-122"/>
                  </a:rPr>
                  <a:t>02</a:t>
                </a:r>
                <a:endParaRPr lang="zh-CN" altLang="en-US" sz="3200" b="1" dirty="0">
                  <a:solidFill>
                    <a:schemeClr val="bg1"/>
                  </a:solidFill>
                  <a:latin typeface="Agency FB" panose="020B0503020202020204" pitchFamily="34" charset="0"/>
                  <a:ea typeface="思源黑体 CN Bold" panose="020B0800000000000000" pitchFamily="34" charset="-122"/>
                </a:endParaRPr>
              </a:p>
            </p:txBody>
          </p:sp>
        </p:grpSp>
        <p:cxnSp>
          <p:nvCxnSpPr>
            <p:cNvPr id="14" name="直接连接符 1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2951868" y="2104809"/>
              <a:ext cx="1025772" cy="2505520"/>
              <a:chOff x="2951868" y="2104809"/>
              <a:chExt cx="1025772" cy="2505520"/>
            </a:xfrm>
          </p:grpSpPr>
          <p:cxnSp>
            <p:nvCxnSpPr>
              <p:cNvPr id="26" name="直接连接符 25"/>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flipH="1">
              <a:off x="-66532" y="2061940"/>
              <a:ext cx="1025772" cy="2505520"/>
              <a:chOff x="2951868" y="2104809"/>
              <a:chExt cx="1025772" cy="2505520"/>
            </a:xfrm>
          </p:grpSpPr>
          <p:cxnSp>
            <p:nvCxnSpPr>
              <p:cNvPr id="38" name="直接连接符 3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4895614" y="2343953"/>
            <a:ext cx="2018501" cy="769441"/>
          </a:xfrm>
          <a:prstGeom prst="rect">
            <a:avLst/>
          </a:prstGeom>
        </p:spPr>
        <p:txBody>
          <a:bodyPr wrap="none">
            <a:spAutoFit/>
          </a:bodyPr>
          <a:lstStyle/>
          <a:p>
            <a:pPr lvl="0"/>
            <a:r>
              <a:rPr lang="en-US" altLang="zh-CN" sz="4400" b="1" dirty="0">
                <a:solidFill>
                  <a:schemeClr val="accent6">
                    <a:lumMod val="75000"/>
                  </a:schemeClr>
                </a:solidFill>
                <a:latin typeface="Agency FB" panose="020B0503020202020204" pitchFamily="34" charset="0"/>
                <a:ea typeface="思源黑体 CN Bold" panose="020B0800000000000000" pitchFamily="34" charset="-122"/>
              </a:rPr>
              <a:t>Part  Two</a:t>
            </a:r>
            <a:endParaRPr lang="zh-CN" altLang="en-US" sz="4400" b="1" dirty="0">
              <a:solidFill>
                <a:schemeClr val="accent6">
                  <a:lumMod val="75000"/>
                </a:schemeClr>
              </a:solidFill>
              <a:latin typeface="Agency FB" panose="020B0503020202020204" pitchFamily="34" charset="0"/>
              <a:ea typeface="思源黑体 CN Bold" panose="020B0800000000000000" pitchFamily="34" charset="-122"/>
            </a:endParaRPr>
          </a:p>
        </p:txBody>
      </p:sp>
      <p:sp>
        <p:nvSpPr>
          <p:cNvPr id="58" name="文本框 57"/>
          <p:cNvSpPr txBox="1"/>
          <p:nvPr/>
        </p:nvSpPr>
        <p:spPr>
          <a:xfrm>
            <a:off x="5188033" y="3968743"/>
            <a:ext cx="1726082" cy="338554"/>
          </a:xfrm>
          <a:prstGeom prst="rect">
            <a:avLst/>
          </a:prstGeom>
          <a:noFill/>
        </p:spPr>
        <p:txBody>
          <a:bodyPr wrap="square" rtlCol="0">
            <a:spAutoFit/>
          </a:bodyPr>
          <a:lstStyle/>
          <a:p>
            <a:r>
              <a:rPr lang="zh-CN" altLang="en-US" sz="1600" dirty="0"/>
              <a:t>合适的面试时间</a:t>
            </a:r>
            <a:endParaRPr lang="zh-CN" altLang="en-US" sz="1600" dirty="0"/>
          </a:p>
        </p:txBody>
      </p:sp>
      <p:sp>
        <p:nvSpPr>
          <p:cNvPr id="59" name="燕尾形 2"/>
          <p:cNvSpPr/>
          <p:nvPr/>
        </p:nvSpPr>
        <p:spPr>
          <a:xfrm>
            <a:off x="4980471" y="4034239"/>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0" name="文本框 59"/>
          <p:cNvSpPr txBox="1"/>
          <p:nvPr/>
        </p:nvSpPr>
        <p:spPr>
          <a:xfrm>
            <a:off x="7959807" y="3968743"/>
            <a:ext cx="1833549" cy="338554"/>
          </a:xfrm>
          <a:prstGeom prst="rect">
            <a:avLst/>
          </a:prstGeom>
          <a:noFill/>
        </p:spPr>
        <p:txBody>
          <a:bodyPr wrap="square" rtlCol="0">
            <a:spAutoFit/>
          </a:bodyPr>
          <a:lstStyle/>
          <a:p>
            <a:r>
              <a:rPr lang="zh-CN" altLang="en-US" sz="1600" dirty="0"/>
              <a:t>充分的面试准备</a:t>
            </a:r>
            <a:endParaRPr lang="zh-CN" altLang="en-US" sz="1600" dirty="0"/>
          </a:p>
        </p:txBody>
      </p:sp>
      <p:sp>
        <p:nvSpPr>
          <p:cNvPr id="61" name="燕尾形 2"/>
          <p:cNvSpPr/>
          <p:nvPr/>
        </p:nvSpPr>
        <p:spPr>
          <a:xfrm>
            <a:off x="7752246" y="4034239"/>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2" name="文本框 61"/>
          <p:cNvSpPr txBox="1"/>
          <p:nvPr/>
        </p:nvSpPr>
        <p:spPr>
          <a:xfrm>
            <a:off x="5188033" y="4386420"/>
            <a:ext cx="1660138" cy="338554"/>
          </a:xfrm>
          <a:prstGeom prst="rect">
            <a:avLst/>
          </a:prstGeom>
          <a:noFill/>
        </p:spPr>
        <p:txBody>
          <a:bodyPr wrap="square" rtlCol="0">
            <a:spAutoFit/>
          </a:bodyPr>
          <a:lstStyle/>
          <a:p>
            <a:r>
              <a:rPr lang="zh-CN" altLang="en-US" sz="1600" dirty="0"/>
              <a:t>得当的面试礼仪</a:t>
            </a:r>
            <a:endParaRPr lang="zh-CN" altLang="en-US" sz="1600" dirty="0"/>
          </a:p>
        </p:txBody>
      </p:sp>
      <p:sp>
        <p:nvSpPr>
          <p:cNvPr id="63" name="燕尾形 2"/>
          <p:cNvSpPr/>
          <p:nvPr/>
        </p:nvSpPr>
        <p:spPr>
          <a:xfrm>
            <a:off x="4980471" y="4451916"/>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4" name="文本框 63"/>
          <p:cNvSpPr txBox="1"/>
          <p:nvPr/>
        </p:nvSpPr>
        <p:spPr>
          <a:xfrm>
            <a:off x="7959807" y="4386420"/>
            <a:ext cx="1660137" cy="338554"/>
          </a:xfrm>
          <a:prstGeom prst="rect">
            <a:avLst/>
          </a:prstGeom>
          <a:noFill/>
        </p:spPr>
        <p:txBody>
          <a:bodyPr wrap="square" rtlCol="0">
            <a:spAutoFit/>
          </a:bodyPr>
          <a:lstStyle/>
          <a:p>
            <a:r>
              <a:rPr lang="zh-CN" altLang="en-US" sz="1600" dirty="0"/>
              <a:t>积极的面试心态</a:t>
            </a:r>
            <a:endParaRPr lang="zh-CN" altLang="en-US" sz="1600" dirty="0"/>
          </a:p>
        </p:txBody>
      </p:sp>
      <p:sp>
        <p:nvSpPr>
          <p:cNvPr id="65" name="燕尾形 2"/>
          <p:cNvSpPr/>
          <p:nvPr/>
        </p:nvSpPr>
        <p:spPr>
          <a:xfrm>
            <a:off x="7752246" y="4451916"/>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6" name="文本框 65"/>
          <p:cNvSpPr txBox="1"/>
          <p:nvPr/>
        </p:nvSpPr>
        <p:spPr>
          <a:xfrm>
            <a:off x="5188033" y="4829837"/>
            <a:ext cx="1404810" cy="338554"/>
          </a:xfrm>
          <a:prstGeom prst="rect">
            <a:avLst/>
          </a:prstGeom>
          <a:noFill/>
        </p:spPr>
        <p:txBody>
          <a:bodyPr wrap="square" rtlCol="0">
            <a:spAutoFit/>
          </a:bodyPr>
          <a:lstStyle/>
          <a:p>
            <a:r>
              <a:rPr lang="zh-CN" altLang="en-US" sz="1600" dirty="0"/>
              <a:t>面试官关注点</a:t>
            </a:r>
            <a:endParaRPr lang="zh-CN" altLang="en-US" sz="1600" dirty="0"/>
          </a:p>
        </p:txBody>
      </p:sp>
      <p:sp>
        <p:nvSpPr>
          <p:cNvPr id="67" name="燕尾形 2"/>
          <p:cNvSpPr/>
          <p:nvPr/>
        </p:nvSpPr>
        <p:spPr>
          <a:xfrm>
            <a:off x="4980471" y="4895333"/>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68" name="组合 67"/>
          <p:cNvGrpSpPr/>
          <p:nvPr/>
        </p:nvGrpSpPr>
        <p:grpSpPr>
          <a:xfrm>
            <a:off x="4728016" y="3079138"/>
            <a:ext cx="5264123" cy="670293"/>
            <a:chOff x="4728016" y="3079138"/>
            <a:chExt cx="6308226" cy="670293"/>
          </a:xfrm>
        </p:grpSpPr>
        <p:sp>
          <p:nvSpPr>
            <p:cNvPr id="44" name="矩形: 圆角 43"/>
            <p:cNvSpPr/>
            <p:nvPr/>
          </p:nvSpPr>
          <p:spPr>
            <a:xfrm>
              <a:off x="4728016" y="3079138"/>
              <a:ext cx="6308226" cy="646331"/>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403938" y="3103100"/>
              <a:ext cx="2877711" cy="646331"/>
            </a:xfrm>
            <a:prstGeom prst="rect">
              <a:avLst/>
            </a:prstGeom>
          </p:spPr>
          <p:txBody>
            <a:bodyPr wrap="none">
              <a:spAutoFit/>
            </a:bodyPr>
            <a:lstStyle/>
            <a:p>
              <a:pPr lvl="0" algn="ctr"/>
              <a:r>
                <a:rPr lang="zh-CN" altLang="en-US" sz="3600" spc="600" dirty="0">
                  <a:solidFill>
                    <a:srgbClr val="FFFFFF"/>
                  </a:solidFill>
                  <a:latin typeface="思源黑体 CN Bold" panose="020B0800000000000000" pitchFamily="34" charset="-122"/>
                  <a:ea typeface="思源黑体 CN Bold" panose="020B0800000000000000" pitchFamily="34" charset="-122"/>
                </a:rPr>
                <a:t>面试决胜点</a:t>
              </a:r>
              <a:endParaRPr lang="zh-CN" altLang="en-US" sz="3600" spc="600" dirty="0">
                <a:solidFill>
                  <a:srgbClr val="FFFFFF"/>
                </a:solidFill>
                <a:latin typeface="思源黑体 CN Bold" panose="020B0800000000000000" pitchFamily="34" charset="-122"/>
                <a:ea typeface="思源黑体 CN Bold" panose="020B08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900" decel="100000" fill="hold"/>
                                        <p:tgtEl>
                                          <p:spTgt spid="4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p:cTn id="14" dur="1000" fill="hold"/>
                                        <p:tgtEl>
                                          <p:spTgt spid="68"/>
                                        </p:tgtEl>
                                        <p:attrNameLst>
                                          <p:attrName>ppt_w</p:attrName>
                                        </p:attrNameLst>
                                      </p:cBhvr>
                                      <p:tavLst>
                                        <p:tav tm="0">
                                          <p:val>
                                            <p:fltVal val="0"/>
                                          </p:val>
                                        </p:tav>
                                        <p:tav tm="100000">
                                          <p:val>
                                            <p:strVal val="#ppt_w"/>
                                          </p:val>
                                        </p:tav>
                                      </p:tavLst>
                                    </p:anim>
                                    <p:anim calcmode="lin" valueType="num">
                                      <p:cBhvr>
                                        <p:cTn id="15" dur="1000" fill="hold"/>
                                        <p:tgtEl>
                                          <p:spTgt spid="68"/>
                                        </p:tgtEl>
                                        <p:attrNameLst>
                                          <p:attrName>ppt_h</p:attrName>
                                        </p:attrNameLst>
                                      </p:cBhvr>
                                      <p:tavLst>
                                        <p:tav tm="0">
                                          <p:val>
                                            <p:fltVal val="0"/>
                                          </p:val>
                                        </p:tav>
                                        <p:tav tm="100000">
                                          <p:val>
                                            <p:strVal val="#ppt_h"/>
                                          </p:val>
                                        </p:tav>
                                      </p:tavLst>
                                    </p:anim>
                                    <p:anim calcmode="lin" valueType="num">
                                      <p:cBhvr>
                                        <p:cTn id="16" dur="1000" fill="hold"/>
                                        <p:tgtEl>
                                          <p:spTgt spid="68"/>
                                        </p:tgtEl>
                                        <p:attrNameLst>
                                          <p:attrName>style.rotation</p:attrName>
                                        </p:attrNameLst>
                                      </p:cBhvr>
                                      <p:tavLst>
                                        <p:tav tm="0">
                                          <p:val>
                                            <p:fltVal val="90"/>
                                          </p:val>
                                        </p:tav>
                                        <p:tav tm="100000">
                                          <p:val>
                                            <p:fltVal val="0"/>
                                          </p:val>
                                        </p:tav>
                                      </p:tavLst>
                                    </p:anim>
                                    <p:animEffect transition="in" filter="fade">
                                      <p:cBhvr>
                                        <p:cTn id="17" dur="1000"/>
                                        <p:tgtEl>
                                          <p:spTgt spid="68"/>
                                        </p:tgtEl>
                                      </p:cBhvr>
                                    </p:animEffect>
                                  </p:childTnLst>
                                </p:cTn>
                              </p:par>
                            </p:childTnLst>
                          </p:cTn>
                        </p:par>
                        <p:par>
                          <p:cTn id="18" fill="hold">
                            <p:stCondLst>
                              <p:cond delay="2000"/>
                            </p:stCondLst>
                            <p:childTnLst>
                              <p:par>
                                <p:cTn id="19" presetID="42" presetClass="entr" presetSubtype="0" fill="hold" grpId="0" nodeType="afterEffect">
                                  <p:stCondLst>
                                    <p:cond delay="0"/>
                                  </p:stCondLst>
                                  <p:iterate type="lt">
                                    <p:tmPct val="10000"/>
                                  </p:iterate>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anim calcmode="lin" valueType="num">
                                      <p:cBhvr>
                                        <p:cTn id="22" dur="500" fill="hold"/>
                                        <p:tgtEl>
                                          <p:spTgt spid="45"/>
                                        </p:tgtEl>
                                        <p:attrNameLst>
                                          <p:attrName>ppt_x</p:attrName>
                                        </p:attrNameLst>
                                      </p:cBhvr>
                                      <p:tavLst>
                                        <p:tav tm="0">
                                          <p:val>
                                            <p:strVal val="#ppt_x"/>
                                          </p:val>
                                        </p:tav>
                                        <p:tav tm="100000">
                                          <p:val>
                                            <p:strVal val="#ppt_x"/>
                                          </p:val>
                                        </p:tav>
                                      </p:tavLst>
                                    </p:anim>
                                    <p:anim calcmode="lin" valueType="num">
                                      <p:cBhvr>
                                        <p:cTn id="23" dur="500" fill="hold"/>
                                        <p:tgtEl>
                                          <p:spTgt spid="45"/>
                                        </p:tgtEl>
                                        <p:attrNameLst>
                                          <p:attrName>ppt_y</p:attrName>
                                        </p:attrNameLst>
                                      </p:cBhvr>
                                      <p:tavLst>
                                        <p:tav tm="0">
                                          <p:val>
                                            <p:strVal val="#ppt_y+.1"/>
                                          </p:val>
                                        </p:tav>
                                        <p:tav tm="100000">
                                          <p:val>
                                            <p:strVal val="#ppt_y"/>
                                          </p:val>
                                        </p:tav>
                                      </p:tavLst>
                                    </p:anim>
                                  </p:childTnLst>
                                </p:cTn>
                              </p:par>
                            </p:childTnLst>
                          </p:cTn>
                        </p:par>
                        <p:par>
                          <p:cTn id="24" fill="hold">
                            <p:stCondLst>
                              <p:cond delay="1899"/>
                            </p:stCondLst>
                            <p:childTnLst>
                              <p:par>
                                <p:cTn id="25" presetID="2" presetClass="entr" presetSubtype="4"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250" fill="hold"/>
                                        <p:tgtEl>
                                          <p:spTgt spid="59"/>
                                        </p:tgtEl>
                                        <p:attrNameLst>
                                          <p:attrName>ppt_x</p:attrName>
                                        </p:attrNameLst>
                                      </p:cBhvr>
                                      <p:tavLst>
                                        <p:tav tm="0">
                                          <p:val>
                                            <p:strVal val="#ppt_x"/>
                                          </p:val>
                                        </p:tav>
                                        <p:tav tm="100000">
                                          <p:val>
                                            <p:strVal val="#ppt_x"/>
                                          </p:val>
                                        </p:tav>
                                      </p:tavLst>
                                    </p:anim>
                                    <p:anim calcmode="lin" valueType="num">
                                      <p:cBhvr additive="base">
                                        <p:cTn id="28" dur="250" fill="hold"/>
                                        <p:tgtEl>
                                          <p:spTgt spid="59"/>
                                        </p:tgtEl>
                                        <p:attrNameLst>
                                          <p:attrName>ppt_y</p:attrName>
                                        </p:attrNameLst>
                                      </p:cBhvr>
                                      <p:tavLst>
                                        <p:tav tm="0">
                                          <p:val>
                                            <p:strVal val="1+#ppt_h/2"/>
                                          </p:val>
                                        </p:tav>
                                        <p:tav tm="100000">
                                          <p:val>
                                            <p:strVal val="#ppt_y"/>
                                          </p:val>
                                        </p:tav>
                                      </p:tavLst>
                                    </p:anim>
                                  </p:childTnLst>
                                </p:cTn>
                              </p:par>
                            </p:childTnLst>
                          </p:cTn>
                        </p:par>
                        <p:par>
                          <p:cTn id="29" fill="hold">
                            <p:stCondLst>
                              <p:cond delay="2399"/>
                            </p:stCondLst>
                            <p:childTnLst>
                              <p:par>
                                <p:cTn id="30" presetID="2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2899"/>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250" fill="hold"/>
                                        <p:tgtEl>
                                          <p:spTgt spid="61"/>
                                        </p:tgtEl>
                                        <p:attrNameLst>
                                          <p:attrName>ppt_x</p:attrName>
                                        </p:attrNameLst>
                                      </p:cBhvr>
                                      <p:tavLst>
                                        <p:tav tm="0">
                                          <p:val>
                                            <p:strVal val="#ppt_x"/>
                                          </p:val>
                                        </p:tav>
                                        <p:tav tm="100000">
                                          <p:val>
                                            <p:strVal val="#ppt_x"/>
                                          </p:val>
                                        </p:tav>
                                      </p:tavLst>
                                    </p:anim>
                                    <p:anim calcmode="lin" valueType="num">
                                      <p:cBhvr additive="base">
                                        <p:cTn id="37" dur="250" fill="hold"/>
                                        <p:tgtEl>
                                          <p:spTgt spid="61"/>
                                        </p:tgtEl>
                                        <p:attrNameLst>
                                          <p:attrName>ppt_y</p:attrName>
                                        </p:attrNameLst>
                                      </p:cBhvr>
                                      <p:tavLst>
                                        <p:tav tm="0">
                                          <p:val>
                                            <p:strVal val="1+#ppt_h/2"/>
                                          </p:val>
                                        </p:tav>
                                        <p:tav tm="100000">
                                          <p:val>
                                            <p:strVal val="#ppt_y"/>
                                          </p:val>
                                        </p:tav>
                                      </p:tavLst>
                                    </p:anim>
                                  </p:childTnLst>
                                </p:cTn>
                              </p:par>
                            </p:childTnLst>
                          </p:cTn>
                        </p:par>
                        <p:par>
                          <p:cTn id="38" fill="hold">
                            <p:stCondLst>
                              <p:cond delay="3399"/>
                            </p:stCondLst>
                            <p:childTnLst>
                              <p:par>
                                <p:cTn id="39" presetID="2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899"/>
                            </p:stCondLst>
                            <p:childTnLst>
                              <p:par>
                                <p:cTn id="43" presetID="2" presetClass="entr" presetSubtype="4"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additive="base">
                                        <p:cTn id="45" dur="250" fill="hold"/>
                                        <p:tgtEl>
                                          <p:spTgt spid="63"/>
                                        </p:tgtEl>
                                        <p:attrNameLst>
                                          <p:attrName>ppt_x</p:attrName>
                                        </p:attrNameLst>
                                      </p:cBhvr>
                                      <p:tavLst>
                                        <p:tav tm="0">
                                          <p:val>
                                            <p:strVal val="#ppt_x"/>
                                          </p:val>
                                        </p:tav>
                                        <p:tav tm="100000">
                                          <p:val>
                                            <p:strVal val="#ppt_x"/>
                                          </p:val>
                                        </p:tav>
                                      </p:tavLst>
                                    </p:anim>
                                    <p:anim calcmode="lin" valueType="num">
                                      <p:cBhvr additive="base">
                                        <p:cTn id="46" dur="250" fill="hold"/>
                                        <p:tgtEl>
                                          <p:spTgt spid="63"/>
                                        </p:tgtEl>
                                        <p:attrNameLst>
                                          <p:attrName>ppt_y</p:attrName>
                                        </p:attrNameLst>
                                      </p:cBhvr>
                                      <p:tavLst>
                                        <p:tav tm="0">
                                          <p:val>
                                            <p:strVal val="1+#ppt_h/2"/>
                                          </p:val>
                                        </p:tav>
                                        <p:tav tm="100000">
                                          <p:val>
                                            <p:strVal val="#ppt_y"/>
                                          </p:val>
                                        </p:tav>
                                      </p:tavLst>
                                    </p:anim>
                                  </p:childTnLst>
                                </p:cTn>
                              </p:par>
                            </p:childTnLst>
                          </p:cTn>
                        </p:par>
                        <p:par>
                          <p:cTn id="47" fill="hold">
                            <p:stCondLst>
                              <p:cond delay="4399"/>
                            </p:stCondLst>
                            <p:childTnLst>
                              <p:par>
                                <p:cTn id="48" presetID="2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wipe(left)">
                                      <p:cBhvr>
                                        <p:cTn id="50" dur="500"/>
                                        <p:tgtEl>
                                          <p:spTgt spid="62"/>
                                        </p:tgtEl>
                                      </p:cBhvr>
                                    </p:animEffect>
                                  </p:childTnLst>
                                </p:cTn>
                              </p:par>
                            </p:childTnLst>
                          </p:cTn>
                        </p:par>
                        <p:par>
                          <p:cTn id="51" fill="hold">
                            <p:stCondLst>
                              <p:cond delay="4899"/>
                            </p:stCondLst>
                            <p:childTnLst>
                              <p:par>
                                <p:cTn id="52" presetID="2" presetClass="entr" presetSubtype="4"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250" fill="hold"/>
                                        <p:tgtEl>
                                          <p:spTgt spid="65"/>
                                        </p:tgtEl>
                                        <p:attrNameLst>
                                          <p:attrName>ppt_x</p:attrName>
                                        </p:attrNameLst>
                                      </p:cBhvr>
                                      <p:tavLst>
                                        <p:tav tm="0">
                                          <p:val>
                                            <p:strVal val="#ppt_x"/>
                                          </p:val>
                                        </p:tav>
                                        <p:tav tm="100000">
                                          <p:val>
                                            <p:strVal val="#ppt_x"/>
                                          </p:val>
                                        </p:tav>
                                      </p:tavLst>
                                    </p:anim>
                                    <p:anim calcmode="lin" valueType="num">
                                      <p:cBhvr additive="base">
                                        <p:cTn id="55" dur="250" fill="hold"/>
                                        <p:tgtEl>
                                          <p:spTgt spid="65"/>
                                        </p:tgtEl>
                                        <p:attrNameLst>
                                          <p:attrName>ppt_y</p:attrName>
                                        </p:attrNameLst>
                                      </p:cBhvr>
                                      <p:tavLst>
                                        <p:tav tm="0">
                                          <p:val>
                                            <p:strVal val="1+#ppt_h/2"/>
                                          </p:val>
                                        </p:tav>
                                        <p:tav tm="100000">
                                          <p:val>
                                            <p:strVal val="#ppt_y"/>
                                          </p:val>
                                        </p:tav>
                                      </p:tavLst>
                                    </p:anim>
                                  </p:childTnLst>
                                </p:cTn>
                              </p:par>
                            </p:childTnLst>
                          </p:cTn>
                        </p:par>
                        <p:par>
                          <p:cTn id="56" fill="hold">
                            <p:stCondLst>
                              <p:cond delay="5399"/>
                            </p:stCondLst>
                            <p:childTnLst>
                              <p:par>
                                <p:cTn id="57" presetID="2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childTnLst>
                          </p:cTn>
                        </p:par>
                        <p:par>
                          <p:cTn id="60" fill="hold">
                            <p:stCondLst>
                              <p:cond delay="5899"/>
                            </p:stCondLst>
                            <p:childTnLst>
                              <p:par>
                                <p:cTn id="61" presetID="2" presetClass="entr" presetSubtype="4"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250" fill="hold"/>
                                        <p:tgtEl>
                                          <p:spTgt spid="67"/>
                                        </p:tgtEl>
                                        <p:attrNameLst>
                                          <p:attrName>ppt_x</p:attrName>
                                        </p:attrNameLst>
                                      </p:cBhvr>
                                      <p:tavLst>
                                        <p:tav tm="0">
                                          <p:val>
                                            <p:strVal val="#ppt_x"/>
                                          </p:val>
                                        </p:tav>
                                        <p:tav tm="100000">
                                          <p:val>
                                            <p:strVal val="#ppt_x"/>
                                          </p:val>
                                        </p:tav>
                                      </p:tavLst>
                                    </p:anim>
                                    <p:anim calcmode="lin" valueType="num">
                                      <p:cBhvr additive="base">
                                        <p:cTn id="64" dur="250" fill="hold"/>
                                        <p:tgtEl>
                                          <p:spTgt spid="67"/>
                                        </p:tgtEl>
                                        <p:attrNameLst>
                                          <p:attrName>ppt_y</p:attrName>
                                        </p:attrNameLst>
                                      </p:cBhvr>
                                      <p:tavLst>
                                        <p:tav tm="0">
                                          <p:val>
                                            <p:strVal val="1+#ppt_h/2"/>
                                          </p:val>
                                        </p:tav>
                                        <p:tav tm="100000">
                                          <p:val>
                                            <p:strVal val="#ppt_y"/>
                                          </p:val>
                                        </p:tav>
                                      </p:tavLst>
                                    </p:anim>
                                  </p:childTnLst>
                                </p:cTn>
                              </p:par>
                            </p:childTnLst>
                          </p:cTn>
                        </p:par>
                        <p:par>
                          <p:cTn id="65" fill="hold">
                            <p:stCondLst>
                              <p:cond delay="6399"/>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8" grpId="0"/>
      <p:bldP spid="59" grpId="0" animBg="1"/>
      <p:bldP spid="60" grpId="0"/>
      <p:bldP spid="61" grpId="0" animBg="1"/>
      <p:bldP spid="62" grpId="0"/>
      <p:bldP spid="63" grpId="0" animBg="1"/>
      <p:bldP spid="64" grpId="0"/>
      <p:bldP spid="65" grpId="0" animBg="1"/>
      <p:bldP spid="66" grpId="0"/>
      <p:bldP spid="6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03356"/>
              <a:ext cx="2420585" cy="7908509"/>
              <a:chOff x="347503" y="-776074"/>
              <a:chExt cx="1709029" cy="5583722"/>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481677" y="3046439"/>
                <a:ext cx="1574855" cy="17612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02</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8" name="文本框 47"/>
          <p:cNvSpPr txBox="1"/>
          <p:nvPr/>
        </p:nvSpPr>
        <p:spPr>
          <a:xfrm>
            <a:off x="1253013" y="1911047"/>
            <a:ext cx="4203554" cy="646331"/>
          </a:xfrm>
          <a:prstGeom prst="rect">
            <a:avLst/>
          </a:prstGeom>
          <a:noFill/>
        </p:spPr>
        <p:txBody>
          <a:bodyPr wrap="square" rtlCol="0">
            <a:spAutoFit/>
          </a:bodyPr>
          <a:lstStyle/>
          <a:p>
            <a:r>
              <a:rPr lang="zh-CN" altLang="en-US" sz="3600" b="1" dirty="0">
                <a:solidFill>
                  <a:schemeClr val="accent1"/>
                </a:solidFill>
              </a:rPr>
              <a:t>合适的面试时间</a:t>
            </a:r>
            <a:endParaRPr lang="zh-CN" altLang="en-US" sz="3600" b="1" dirty="0">
              <a:solidFill>
                <a:schemeClr val="accent1"/>
              </a:solidFill>
            </a:endParaRPr>
          </a:p>
        </p:txBody>
      </p:sp>
      <p:grpSp>
        <p:nvGrpSpPr>
          <p:cNvPr id="46" name="组合 45"/>
          <p:cNvGrpSpPr/>
          <p:nvPr/>
        </p:nvGrpSpPr>
        <p:grpSpPr>
          <a:xfrm>
            <a:off x="6808743" y="1836967"/>
            <a:ext cx="3742650" cy="4897595"/>
            <a:chOff x="6808743" y="1836967"/>
            <a:chExt cx="3742650" cy="4897595"/>
          </a:xfrm>
        </p:grpSpPr>
        <p:grpSp>
          <p:nvGrpSpPr>
            <p:cNvPr id="212" name="Group 205"/>
            <p:cNvGrpSpPr/>
            <p:nvPr/>
          </p:nvGrpSpPr>
          <p:grpSpPr bwMode="auto">
            <a:xfrm flipH="1">
              <a:off x="6808743" y="1852574"/>
              <a:ext cx="2824936" cy="4881988"/>
              <a:chOff x="3459" y="1364"/>
              <a:chExt cx="905" cy="1564"/>
            </a:xfrm>
            <a:solidFill>
              <a:srgbClr val="C00000"/>
            </a:solidFill>
          </p:grpSpPr>
          <p:sp>
            <p:nvSpPr>
              <p:cNvPr id="243" name="Freeform 5"/>
              <p:cNvSpPr>
                <a:spLocks noEditPoints="1"/>
              </p:cNvSpPr>
              <p:nvPr/>
            </p:nvSpPr>
            <p:spPr bwMode="auto">
              <a:xfrm>
                <a:off x="3932" y="1470"/>
                <a:ext cx="12" cy="12"/>
              </a:xfrm>
              <a:custGeom>
                <a:avLst/>
                <a:gdLst>
                  <a:gd name="T0" fmla="*/ 5 w 5"/>
                  <a:gd name="T1" fmla="*/ 3 h 5"/>
                  <a:gd name="T2" fmla="*/ 4 w 5"/>
                  <a:gd name="T3" fmla="*/ 3 h 5"/>
                  <a:gd name="T4" fmla="*/ 4 w 5"/>
                  <a:gd name="T5" fmla="*/ 2 h 5"/>
                  <a:gd name="T6" fmla="*/ 5 w 5"/>
                  <a:gd name="T7" fmla="*/ 2 h 5"/>
                  <a:gd name="T8" fmla="*/ 5 w 5"/>
                  <a:gd name="T9" fmla="*/ 2 h 5"/>
                  <a:gd name="T10" fmla="*/ 5 w 5"/>
                  <a:gd name="T11" fmla="*/ 1 h 5"/>
                  <a:gd name="T12" fmla="*/ 4 w 5"/>
                  <a:gd name="T13" fmla="*/ 1 h 5"/>
                  <a:gd name="T14" fmla="*/ 4 w 5"/>
                  <a:gd name="T15" fmla="*/ 1 h 5"/>
                  <a:gd name="T16" fmla="*/ 4 w 5"/>
                  <a:gd name="T17" fmla="*/ 1 h 5"/>
                  <a:gd name="T18" fmla="*/ 4 w 5"/>
                  <a:gd name="T19" fmla="*/ 1 h 5"/>
                  <a:gd name="T20" fmla="*/ 4 w 5"/>
                  <a:gd name="T21" fmla="*/ 0 h 5"/>
                  <a:gd name="T22" fmla="*/ 3 w 5"/>
                  <a:gd name="T23" fmla="*/ 0 h 5"/>
                  <a:gd name="T24" fmla="*/ 3 w 5"/>
                  <a:gd name="T25" fmla="*/ 0 h 5"/>
                  <a:gd name="T26" fmla="*/ 3 w 5"/>
                  <a:gd name="T27" fmla="*/ 1 h 5"/>
                  <a:gd name="T28" fmla="*/ 2 w 5"/>
                  <a:gd name="T29" fmla="*/ 1 h 5"/>
                  <a:gd name="T30" fmla="*/ 2 w 5"/>
                  <a:gd name="T31" fmla="*/ 0 h 5"/>
                  <a:gd name="T32" fmla="*/ 2 w 5"/>
                  <a:gd name="T33" fmla="*/ 0 h 5"/>
                  <a:gd name="T34" fmla="*/ 1 w 5"/>
                  <a:gd name="T35" fmla="*/ 0 h 5"/>
                  <a:gd name="T36" fmla="*/ 1 w 5"/>
                  <a:gd name="T37" fmla="*/ 1 h 5"/>
                  <a:gd name="T38" fmla="*/ 1 w 5"/>
                  <a:gd name="T39" fmla="*/ 1 h 5"/>
                  <a:gd name="T40" fmla="*/ 1 w 5"/>
                  <a:gd name="T41" fmla="*/ 1 h 5"/>
                  <a:gd name="T42" fmla="*/ 1 w 5"/>
                  <a:gd name="T43" fmla="*/ 1 h 5"/>
                  <a:gd name="T44" fmla="*/ 0 w 5"/>
                  <a:gd name="T45" fmla="*/ 1 h 5"/>
                  <a:gd name="T46" fmla="*/ 0 w 5"/>
                  <a:gd name="T47" fmla="*/ 2 h 5"/>
                  <a:gd name="T48" fmla="*/ 0 w 5"/>
                  <a:gd name="T49" fmla="*/ 2 h 5"/>
                  <a:gd name="T50" fmla="*/ 1 w 5"/>
                  <a:gd name="T51" fmla="*/ 2 h 5"/>
                  <a:gd name="T52" fmla="*/ 1 w 5"/>
                  <a:gd name="T53" fmla="*/ 3 h 5"/>
                  <a:gd name="T54" fmla="*/ 0 w 5"/>
                  <a:gd name="T55" fmla="*/ 3 h 5"/>
                  <a:gd name="T56" fmla="*/ 0 w 5"/>
                  <a:gd name="T57" fmla="*/ 3 h 5"/>
                  <a:gd name="T58" fmla="*/ 0 w 5"/>
                  <a:gd name="T59" fmla="*/ 4 h 5"/>
                  <a:gd name="T60" fmla="*/ 1 w 5"/>
                  <a:gd name="T61" fmla="*/ 4 h 5"/>
                  <a:gd name="T62" fmla="*/ 1 w 5"/>
                  <a:gd name="T63" fmla="*/ 4 h 5"/>
                  <a:gd name="T64" fmla="*/ 1 w 5"/>
                  <a:gd name="T65" fmla="*/ 4 h 5"/>
                  <a:gd name="T66" fmla="*/ 1 w 5"/>
                  <a:gd name="T67" fmla="*/ 4 h 5"/>
                  <a:gd name="T68" fmla="*/ 1 w 5"/>
                  <a:gd name="T69" fmla="*/ 5 h 5"/>
                  <a:gd name="T70" fmla="*/ 2 w 5"/>
                  <a:gd name="T71" fmla="*/ 5 h 5"/>
                  <a:gd name="T72" fmla="*/ 2 w 5"/>
                  <a:gd name="T73" fmla="*/ 5 h 5"/>
                  <a:gd name="T74" fmla="*/ 2 w 5"/>
                  <a:gd name="T75" fmla="*/ 4 h 5"/>
                  <a:gd name="T76" fmla="*/ 3 w 5"/>
                  <a:gd name="T77" fmla="*/ 4 h 5"/>
                  <a:gd name="T78" fmla="*/ 3 w 5"/>
                  <a:gd name="T79" fmla="*/ 5 h 5"/>
                  <a:gd name="T80" fmla="*/ 3 w 5"/>
                  <a:gd name="T81" fmla="*/ 5 h 5"/>
                  <a:gd name="T82" fmla="*/ 4 w 5"/>
                  <a:gd name="T83" fmla="*/ 5 h 5"/>
                  <a:gd name="T84" fmla="*/ 4 w 5"/>
                  <a:gd name="T85" fmla="*/ 4 h 5"/>
                  <a:gd name="T86" fmla="*/ 4 w 5"/>
                  <a:gd name="T87" fmla="*/ 4 h 5"/>
                  <a:gd name="T88" fmla="*/ 4 w 5"/>
                  <a:gd name="T89" fmla="*/ 4 h 5"/>
                  <a:gd name="T90" fmla="*/ 4 w 5"/>
                  <a:gd name="T91" fmla="*/ 4 h 5"/>
                  <a:gd name="T92" fmla="*/ 5 w 5"/>
                  <a:gd name="T93" fmla="*/ 4 h 5"/>
                  <a:gd name="T94" fmla="*/ 5 w 5"/>
                  <a:gd name="T95" fmla="*/ 3 h 5"/>
                  <a:gd name="T96" fmla="*/ 5 w 5"/>
                  <a:gd name="T97" fmla="*/ 3 h 5"/>
                  <a:gd name="T98" fmla="*/ 3 w 5"/>
                  <a:gd name="T99" fmla="*/ 3 h 5"/>
                  <a:gd name="T100" fmla="*/ 2 w 5"/>
                  <a:gd name="T101" fmla="*/ 3 h 5"/>
                  <a:gd name="T102" fmla="*/ 2 w 5"/>
                  <a:gd name="T103" fmla="*/ 2 h 5"/>
                  <a:gd name="T104" fmla="*/ 3 w 5"/>
                  <a:gd name="T105" fmla="*/ 2 h 5"/>
                  <a:gd name="T106" fmla="*/ 3 w 5"/>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 h="5">
                    <a:moveTo>
                      <a:pt x="5" y="3"/>
                    </a:moveTo>
                    <a:cubicBezTo>
                      <a:pt x="4" y="3"/>
                      <a:pt x="4" y="3"/>
                      <a:pt x="4" y="3"/>
                    </a:cubicBezTo>
                    <a:cubicBezTo>
                      <a:pt x="4" y="2"/>
                      <a:pt x="4" y="2"/>
                      <a:pt x="4" y="2"/>
                    </a:cubicBezTo>
                    <a:cubicBezTo>
                      <a:pt x="5" y="2"/>
                      <a:pt x="5" y="2"/>
                      <a:pt x="5" y="2"/>
                    </a:cubicBezTo>
                    <a:cubicBezTo>
                      <a:pt x="5" y="2"/>
                      <a:pt x="5" y="2"/>
                      <a:pt x="5" y="2"/>
                    </a:cubicBezTo>
                    <a:cubicBezTo>
                      <a:pt x="5" y="1"/>
                      <a:pt x="5" y="1"/>
                      <a:pt x="5" y="1"/>
                    </a:cubicBezTo>
                    <a:cubicBezTo>
                      <a:pt x="5" y="1"/>
                      <a:pt x="4" y="1"/>
                      <a:pt x="4" y="1"/>
                    </a:cubicBezTo>
                    <a:cubicBezTo>
                      <a:pt x="4" y="1"/>
                      <a:pt x="4" y="1"/>
                      <a:pt x="4" y="1"/>
                    </a:cubicBezTo>
                    <a:cubicBezTo>
                      <a:pt x="4" y="1"/>
                      <a:pt x="4" y="1"/>
                      <a:pt x="4" y="1"/>
                    </a:cubicBezTo>
                    <a:cubicBezTo>
                      <a:pt x="4" y="1"/>
                      <a:pt x="4" y="1"/>
                      <a:pt x="4" y="1"/>
                    </a:cubicBezTo>
                    <a:cubicBezTo>
                      <a:pt x="4" y="0"/>
                      <a:pt x="4" y="0"/>
                      <a:pt x="4" y="0"/>
                    </a:cubicBezTo>
                    <a:cubicBezTo>
                      <a:pt x="3" y="0"/>
                      <a:pt x="3" y="0"/>
                      <a:pt x="3" y="0"/>
                    </a:cubicBezTo>
                    <a:cubicBezTo>
                      <a:pt x="3" y="0"/>
                      <a:pt x="3" y="0"/>
                      <a:pt x="3" y="0"/>
                    </a:cubicBezTo>
                    <a:cubicBezTo>
                      <a:pt x="3" y="1"/>
                      <a:pt x="3" y="1"/>
                      <a:pt x="3" y="1"/>
                    </a:cubicBezTo>
                    <a:cubicBezTo>
                      <a:pt x="3" y="0"/>
                      <a:pt x="2" y="0"/>
                      <a:pt x="2" y="1"/>
                    </a:cubicBezTo>
                    <a:cubicBezTo>
                      <a:pt x="2" y="0"/>
                      <a:pt x="2" y="0"/>
                      <a:pt x="2" y="0"/>
                    </a:cubicBezTo>
                    <a:cubicBezTo>
                      <a:pt x="2" y="0"/>
                      <a:pt x="2" y="0"/>
                      <a:pt x="2" y="0"/>
                    </a:cubicBezTo>
                    <a:cubicBezTo>
                      <a:pt x="1" y="0"/>
                      <a:pt x="1" y="0"/>
                      <a:pt x="1" y="0"/>
                    </a:cubicBezTo>
                    <a:cubicBezTo>
                      <a:pt x="1" y="0"/>
                      <a:pt x="1" y="0"/>
                      <a:pt x="1" y="1"/>
                    </a:cubicBezTo>
                    <a:cubicBezTo>
                      <a:pt x="1" y="1"/>
                      <a:pt x="1" y="1"/>
                      <a:pt x="1" y="1"/>
                    </a:cubicBezTo>
                    <a:cubicBezTo>
                      <a:pt x="1" y="1"/>
                      <a:pt x="1" y="1"/>
                      <a:pt x="1" y="1"/>
                    </a:cubicBezTo>
                    <a:cubicBezTo>
                      <a:pt x="1" y="1"/>
                      <a:pt x="1" y="1"/>
                      <a:pt x="1" y="1"/>
                    </a:cubicBezTo>
                    <a:cubicBezTo>
                      <a:pt x="0" y="1"/>
                      <a:pt x="0" y="1"/>
                      <a:pt x="0" y="1"/>
                    </a:cubicBezTo>
                    <a:cubicBezTo>
                      <a:pt x="0" y="2"/>
                      <a:pt x="0" y="2"/>
                      <a:pt x="0" y="2"/>
                    </a:cubicBezTo>
                    <a:cubicBezTo>
                      <a:pt x="0" y="2"/>
                      <a:pt x="0" y="2"/>
                      <a:pt x="0" y="2"/>
                    </a:cubicBezTo>
                    <a:cubicBezTo>
                      <a:pt x="1" y="2"/>
                      <a:pt x="1" y="2"/>
                      <a:pt x="1" y="2"/>
                    </a:cubicBezTo>
                    <a:cubicBezTo>
                      <a:pt x="1" y="2"/>
                      <a:pt x="1" y="3"/>
                      <a:pt x="1" y="3"/>
                    </a:cubicBezTo>
                    <a:cubicBezTo>
                      <a:pt x="0" y="3"/>
                      <a:pt x="0" y="3"/>
                      <a:pt x="0" y="3"/>
                    </a:cubicBezTo>
                    <a:cubicBezTo>
                      <a:pt x="0" y="3"/>
                      <a:pt x="0" y="3"/>
                      <a:pt x="0" y="3"/>
                    </a:cubicBezTo>
                    <a:cubicBezTo>
                      <a:pt x="0" y="4"/>
                      <a:pt x="0" y="4"/>
                      <a:pt x="0" y="4"/>
                    </a:cubicBezTo>
                    <a:cubicBezTo>
                      <a:pt x="0" y="4"/>
                      <a:pt x="1" y="4"/>
                      <a:pt x="1" y="4"/>
                    </a:cubicBezTo>
                    <a:cubicBezTo>
                      <a:pt x="1" y="4"/>
                      <a:pt x="1" y="4"/>
                      <a:pt x="1" y="4"/>
                    </a:cubicBezTo>
                    <a:cubicBezTo>
                      <a:pt x="1" y="4"/>
                      <a:pt x="1" y="4"/>
                      <a:pt x="1" y="4"/>
                    </a:cubicBezTo>
                    <a:cubicBezTo>
                      <a:pt x="1" y="4"/>
                      <a:pt x="1" y="4"/>
                      <a:pt x="1" y="4"/>
                    </a:cubicBezTo>
                    <a:cubicBezTo>
                      <a:pt x="1" y="4"/>
                      <a:pt x="1" y="5"/>
                      <a:pt x="1" y="5"/>
                    </a:cubicBezTo>
                    <a:cubicBezTo>
                      <a:pt x="2" y="5"/>
                      <a:pt x="2" y="5"/>
                      <a:pt x="2" y="5"/>
                    </a:cubicBezTo>
                    <a:cubicBezTo>
                      <a:pt x="2" y="5"/>
                      <a:pt x="2" y="5"/>
                      <a:pt x="2" y="5"/>
                    </a:cubicBezTo>
                    <a:cubicBezTo>
                      <a:pt x="2" y="4"/>
                      <a:pt x="2" y="4"/>
                      <a:pt x="2" y="4"/>
                    </a:cubicBezTo>
                    <a:cubicBezTo>
                      <a:pt x="2" y="4"/>
                      <a:pt x="3" y="4"/>
                      <a:pt x="3" y="4"/>
                    </a:cubicBezTo>
                    <a:cubicBezTo>
                      <a:pt x="3" y="5"/>
                      <a:pt x="3" y="5"/>
                      <a:pt x="3" y="5"/>
                    </a:cubicBezTo>
                    <a:cubicBezTo>
                      <a:pt x="3" y="5"/>
                      <a:pt x="3" y="5"/>
                      <a:pt x="3" y="5"/>
                    </a:cubicBezTo>
                    <a:cubicBezTo>
                      <a:pt x="4" y="5"/>
                      <a:pt x="4" y="5"/>
                      <a:pt x="4" y="5"/>
                    </a:cubicBezTo>
                    <a:cubicBezTo>
                      <a:pt x="4" y="5"/>
                      <a:pt x="4" y="4"/>
                      <a:pt x="4" y="4"/>
                    </a:cubicBezTo>
                    <a:cubicBezTo>
                      <a:pt x="4" y="4"/>
                      <a:pt x="4" y="4"/>
                      <a:pt x="4" y="4"/>
                    </a:cubicBezTo>
                    <a:cubicBezTo>
                      <a:pt x="4" y="4"/>
                      <a:pt x="4" y="4"/>
                      <a:pt x="4" y="4"/>
                    </a:cubicBezTo>
                    <a:cubicBezTo>
                      <a:pt x="4" y="4"/>
                      <a:pt x="4" y="4"/>
                      <a:pt x="4" y="4"/>
                    </a:cubicBezTo>
                    <a:cubicBezTo>
                      <a:pt x="5" y="4"/>
                      <a:pt x="5" y="4"/>
                      <a:pt x="5" y="4"/>
                    </a:cubicBezTo>
                    <a:cubicBezTo>
                      <a:pt x="5" y="3"/>
                      <a:pt x="5" y="3"/>
                      <a:pt x="5" y="3"/>
                    </a:cubicBezTo>
                    <a:cubicBezTo>
                      <a:pt x="5" y="3"/>
                      <a:pt x="5" y="3"/>
                      <a:pt x="5" y="3"/>
                    </a:cubicBezTo>
                    <a:close/>
                    <a:moveTo>
                      <a:pt x="3" y="3"/>
                    </a:moveTo>
                    <a:cubicBezTo>
                      <a:pt x="2" y="4"/>
                      <a:pt x="2" y="3"/>
                      <a:pt x="2" y="3"/>
                    </a:cubicBezTo>
                    <a:cubicBezTo>
                      <a:pt x="1" y="2"/>
                      <a:pt x="2" y="2"/>
                      <a:pt x="2" y="2"/>
                    </a:cubicBezTo>
                    <a:cubicBezTo>
                      <a:pt x="3" y="1"/>
                      <a:pt x="3" y="2"/>
                      <a:pt x="3" y="2"/>
                    </a:cubicBezTo>
                    <a:cubicBezTo>
                      <a:pt x="4"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4" name="Freeform 6"/>
              <p:cNvSpPr>
                <a:spLocks noEditPoints="1"/>
              </p:cNvSpPr>
              <p:nvPr/>
            </p:nvSpPr>
            <p:spPr bwMode="auto">
              <a:xfrm>
                <a:off x="3895" y="1592"/>
                <a:ext cx="11" cy="11"/>
              </a:xfrm>
              <a:custGeom>
                <a:avLst/>
                <a:gdLst>
                  <a:gd name="T0" fmla="*/ 4 w 5"/>
                  <a:gd name="T1" fmla="*/ 3 h 5"/>
                  <a:gd name="T2" fmla="*/ 4 w 5"/>
                  <a:gd name="T3" fmla="*/ 3 h 5"/>
                  <a:gd name="T4" fmla="*/ 4 w 5"/>
                  <a:gd name="T5" fmla="*/ 2 h 5"/>
                  <a:gd name="T6" fmla="*/ 4 w 5"/>
                  <a:gd name="T7" fmla="*/ 2 h 5"/>
                  <a:gd name="T8" fmla="*/ 4 w 5"/>
                  <a:gd name="T9" fmla="*/ 2 h 5"/>
                  <a:gd name="T10" fmla="*/ 4 w 5"/>
                  <a:gd name="T11" fmla="*/ 1 h 5"/>
                  <a:gd name="T12" fmla="*/ 4 w 5"/>
                  <a:gd name="T13" fmla="*/ 1 h 5"/>
                  <a:gd name="T14" fmla="*/ 3 w 5"/>
                  <a:gd name="T15" fmla="*/ 1 h 5"/>
                  <a:gd name="T16" fmla="*/ 3 w 5"/>
                  <a:gd name="T17" fmla="*/ 1 h 5"/>
                  <a:gd name="T18" fmla="*/ 3 w 5"/>
                  <a:gd name="T19" fmla="*/ 1 h 5"/>
                  <a:gd name="T20" fmla="*/ 3 w 5"/>
                  <a:gd name="T21" fmla="*/ 0 h 5"/>
                  <a:gd name="T22" fmla="*/ 3 w 5"/>
                  <a:gd name="T23" fmla="*/ 0 h 5"/>
                  <a:gd name="T24" fmla="*/ 2 w 5"/>
                  <a:gd name="T25" fmla="*/ 0 h 5"/>
                  <a:gd name="T26" fmla="*/ 2 w 5"/>
                  <a:gd name="T27" fmla="*/ 1 h 5"/>
                  <a:gd name="T28" fmla="*/ 2 w 5"/>
                  <a:gd name="T29" fmla="*/ 1 h 5"/>
                  <a:gd name="T30" fmla="*/ 2 w 5"/>
                  <a:gd name="T31" fmla="*/ 0 h 5"/>
                  <a:gd name="T32" fmla="*/ 1 w 5"/>
                  <a:gd name="T33" fmla="*/ 0 h 5"/>
                  <a:gd name="T34" fmla="*/ 1 w 5"/>
                  <a:gd name="T35" fmla="*/ 0 h 5"/>
                  <a:gd name="T36" fmla="*/ 1 w 5"/>
                  <a:gd name="T37" fmla="*/ 1 h 5"/>
                  <a:gd name="T38" fmla="*/ 1 w 5"/>
                  <a:gd name="T39" fmla="*/ 1 h 5"/>
                  <a:gd name="T40" fmla="*/ 0 w 5"/>
                  <a:gd name="T41" fmla="*/ 1 h 5"/>
                  <a:gd name="T42" fmla="*/ 0 w 5"/>
                  <a:gd name="T43" fmla="*/ 1 h 5"/>
                  <a:gd name="T44" fmla="*/ 0 w 5"/>
                  <a:gd name="T45" fmla="*/ 1 h 5"/>
                  <a:gd name="T46" fmla="*/ 0 w 5"/>
                  <a:gd name="T47" fmla="*/ 2 h 5"/>
                  <a:gd name="T48" fmla="*/ 0 w 5"/>
                  <a:gd name="T49" fmla="*/ 2 h 5"/>
                  <a:gd name="T50" fmla="*/ 0 w 5"/>
                  <a:gd name="T51" fmla="*/ 2 h 5"/>
                  <a:gd name="T52" fmla="*/ 0 w 5"/>
                  <a:gd name="T53" fmla="*/ 3 h 5"/>
                  <a:gd name="T54" fmla="*/ 0 w 5"/>
                  <a:gd name="T55" fmla="*/ 3 h 5"/>
                  <a:gd name="T56" fmla="*/ 0 w 5"/>
                  <a:gd name="T57" fmla="*/ 3 h 5"/>
                  <a:gd name="T58" fmla="*/ 0 w 5"/>
                  <a:gd name="T59" fmla="*/ 4 h 5"/>
                  <a:gd name="T60" fmla="*/ 0 w 5"/>
                  <a:gd name="T61" fmla="*/ 4 h 5"/>
                  <a:gd name="T62" fmla="*/ 1 w 5"/>
                  <a:gd name="T63" fmla="*/ 4 h 5"/>
                  <a:gd name="T64" fmla="*/ 1 w 5"/>
                  <a:gd name="T65" fmla="*/ 4 h 5"/>
                  <a:gd name="T66" fmla="*/ 1 w 5"/>
                  <a:gd name="T67" fmla="*/ 4 h 5"/>
                  <a:gd name="T68" fmla="*/ 1 w 5"/>
                  <a:gd name="T69" fmla="*/ 5 h 5"/>
                  <a:gd name="T70" fmla="*/ 1 w 5"/>
                  <a:gd name="T71" fmla="*/ 5 h 5"/>
                  <a:gd name="T72" fmla="*/ 2 w 5"/>
                  <a:gd name="T73" fmla="*/ 5 h 5"/>
                  <a:gd name="T74" fmla="*/ 2 w 5"/>
                  <a:gd name="T75" fmla="*/ 5 h 5"/>
                  <a:gd name="T76" fmla="*/ 2 w 5"/>
                  <a:gd name="T77" fmla="*/ 5 h 5"/>
                  <a:gd name="T78" fmla="*/ 2 w 5"/>
                  <a:gd name="T79" fmla="*/ 5 h 5"/>
                  <a:gd name="T80" fmla="*/ 3 w 5"/>
                  <a:gd name="T81" fmla="*/ 5 h 5"/>
                  <a:gd name="T82" fmla="*/ 3 w 5"/>
                  <a:gd name="T83" fmla="*/ 5 h 5"/>
                  <a:gd name="T84" fmla="*/ 3 w 5"/>
                  <a:gd name="T85" fmla="*/ 4 h 5"/>
                  <a:gd name="T86" fmla="*/ 3 w 5"/>
                  <a:gd name="T87" fmla="*/ 4 h 5"/>
                  <a:gd name="T88" fmla="*/ 4 w 5"/>
                  <a:gd name="T89" fmla="*/ 4 h 5"/>
                  <a:gd name="T90" fmla="*/ 4 w 5"/>
                  <a:gd name="T91" fmla="*/ 4 h 5"/>
                  <a:gd name="T92" fmla="*/ 4 w 5"/>
                  <a:gd name="T93" fmla="*/ 4 h 5"/>
                  <a:gd name="T94" fmla="*/ 4 w 5"/>
                  <a:gd name="T95" fmla="*/ 3 h 5"/>
                  <a:gd name="T96" fmla="*/ 4 w 5"/>
                  <a:gd name="T97" fmla="*/ 3 h 5"/>
                  <a:gd name="T98" fmla="*/ 2 w 5"/>
                  <a:gd name="T99" fmla="*/ 3 h 5"/>
                  <a:gd name="T100" fmla="*/ 1 w 5"/>
                  <a:gd name="T101" fmla="*/ 3 h 5"/>
                  <a:gd name="T102" fmla="*/ 2 w 5"/>
                  <a:gd name="T103" fmla="*/ 2 h 5"/>
                  <a:gd name="T104" fmla="*/ 3 w 5"/>
                  <a:gd name="T105" fmla="*/ 2 h 5"/>
                  <a:gd name="T106" fmla="*/ 2 w 5"/>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 h="5">
                    <a:moveTo>
                      <a:pt x="4" y="3"/>
                    </a:moveTo>
                    <a:cubicBezTo>
                      <a:pt x="4" y="3"/>
                      <a:pt x="4" y="3"/>
                      <a:pt x="4" y="3"/>
                    </a:cubicBezTo>
                    <a:cubicBezTo>
                      <a:pt x="4" y="3"/>
                      <a:pt x="4" y="3"/>
                      <a:pt x="4" y="2"/>
                    </a:cubicBezTo>
                    <a:cubicBezTo>
                      <a:pt x="4" y="2"/>
                      <a:pt x="4" y="2"/>
                      <a:pt x="4" y="2"/>
                    </a:cubicBezTo>
                    <a:cubicBezTo>
                      <a:pt x="4" y="2"/>
                      <a:pt x="4" y="2"/>
                      <a:pt x="4" y="2"/>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ubicBezTo>
                      <a:pt x="3" y="1"/>
                      <a:pt x="3" y="0"/>
                      <a:pt x="3" y="0"/>
                    </a:cubicBezTo>
                    <a:cubicBezTo>
                      <a:pt x="3" y="0"/>
                      <a:pt x="3" y="0"/>
                      <a:pt x="3" y="0"/>
                    </a:cubicBezTo>
                    <a:cubicBezTo>
                      <a:pt x="3" y="0"/>
                      <a:pt x="2" y="0"/>
                      <a:pt x="2" y="0"/>
                    </a:cubicBezTo>
                    <a:cubicBezTo>
                      <a:pt x="2" y="1"/>
                      <a:pt x="2" y="1"/>
                      <a:pt x="2" y="1"/>
                    </a:cubicBezTo>
                    <a:cubicBezTo>
                      <a:pt x="2" y="1"/>
                      <a:pt x="2" y="1"/>
                      <a:pt x="2" y="1"/>
                    </a:cubicBezTo>
                    <a:cubicBezTo>
                      <a:pt x="2" y="0"/>
                      <a:pt x="2" y="0"/>
                      <a:pt x="2" y="0"/>
                    </a:cubicBezTo>
                    <a:cubicBezTo>
                      <a:pt x="2" y="0"/>
                      <a:pt x="1" y="0"/>
                      <a:pt x="1" y="0"/>
                    </a:cubicBezTo>
                    <a:cubicBezTo>
                      <a:pt x="1" y="0"/>
                      <a:pt x="1" y="0"/>
                      <a:pt x="1" y="0"/>
                    </a:cubicBezTo>
                    <a:cubicBezTo>
                      <a:pt x="1" y="0"/>
                      <a:pt x="1" y="1"/>
                      <a:pt x="1" y="1"/>
                    </a:cubicBezTo>
                    <a:cubicBezTo>
                      <a:pt x="1" y="1"/>
                      <a:pt x="1" y="1"/>
                      <a:pt x="1" y="1"/>
                    </a:cubicBezTo>
                    <a:cubicBezTo>
                      <a:pt x="1" y="1"/>
                      <a:pt x="1"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0" y="4"/>
                      <a:pt x="0" y="4"/>
                      <a:pt x="0" y="4"/>
                    </a:cubicBezTo>
                    <a:cubicBezTo>
                      <a:pt x="0" y="4"/>
                      <a:pt x="0" y="4"/>
                      <a:pt x="0" y="4"/>
                    </a:cubicBezTo>
                    <a:cubicBezTo>
                      <a:pt x="1" y="4"/>
                      <a:pt x="1" y="4"/>
                      <a:pt x="1" y="4"/>
                    </a:cubicBezTo>
                    <a:cubicBezTo>
                      <a:pt x="1" y="4"/>
                      <a:pt x="1" y="4"/>
                      <a:pt x="1" y="4"/>
                    </a:cubicBezTo>
                    <a:cubicBezTo>
                      <a:pt x="1" y="4"/>
                      <a:pt x="1" y="4"/>
                      <a:pt x="1" y="4"/>
                    </a:cubicBezTo>
                    <a:cubicBezTo>
                      <a:pt x="1" y="5"/>
                      <a:pt x="1" y="5"/>
                      <a:pt x="1" y="5"/>
                    </a:cubicBezTo>
                    <a:cubicBezTo>
                      <a:pt x="1" y="5"/>
                      <a:pt x="1" y="5"/>
                      <a:pt x="1" y="5"/>
                    </a:cubicBezTo>
                    <a:cubicBezTo>
                      <a:pt x="1" y="5"/>
                      <a:pt x="2" y="5"/>
                      <a:pt x="2" y="5"/>
                    </a:cubicBezTo>
                    <a:cubicBezTo>
                      <a:pt x="2" y="5"/>
                      <a:pt x="2" y="5"/>
                      <a:pt x="2" y="5"/>
                    </a:cubicBezTo>
                    <a:cubicBezTo>
                      <a:pt x="2" y="5"/>
                      <a:pt x="2" y="5"/>
                      <a:pt x="2" y="5"/>
                    </a:cubicBezTo>
                    <a:cubicBezTo>
                      <a:pt x="2" y="5"/>
                      <a:pt x="2" y="5"/>
                      <a:pt x="2" y="5"/>
                    </a:cubicBezTo>
                    <a:cubicBezTo>
                      <a:pt x="2" y="5"/>
                      <a:pt x="3" y="5"/>
                      <a:pt x="3" y="5"/>
                    </a:cubicBezTo>
                    <a:cubicBezTo>
                      <a:pt x="3" y="5"/>
                      <a:pt x="3" y="5"/>
                      <a:pt x="3" y="5"/>
                    </a:cubicBezTo>
                    <a:cubicBezTo>
                      <a:pt x="3" y="5"/>
                      <a:pt x="3" y="5"/>
                      <a:pt x="3" y="4"/>
                    </a:cubicBezTo>
                    <a:cubicBezTo>
                      <a:pt x="3" y="4"/>
                      <a:pt x="3" y="4"/>
                      <a:pt x="3" y="4"/>
                    </a:cubicBezTo>
                    <a:cubicBezTo>
                      <a:pt x="3" y="4"/>
                      <a:pt x="3" y="4"/>
                      <a:pt x="4" y="4"/>
                    </a:cubicBezTo>
                    <a:cubicBezTo>
                      <a:pt x="4" y="4"/>
                      <a:pt x="4" y="4"/>
                      <a:pt x="4" y="4"/>
                    </a:cubicBezTo>
                    <a:cubicBezTo>
                      <a:pt x="4" y="4"/>
                      <a:pt x="4" y="4"/>
                      <a:pt x="4" y="4"/>
                    </a:cubicBezTo>
                    <a:cubicBezTo>
                      <a:pt x="4" y="3"/>
                      <a:pt x="4" y="3"/>
                      <a:pt x="4" y="3"/>
                    </a:cubicBezTo>
                    <a:cubicBezTo>
                      <a:pt x="5" y="3"/>
                      <a:pt x="4" y="3"/>
                      <a:pt x="4" y="3"/>
                    </a:cubicBezTo>
                    <a:close/>
                    <a:moveTo>
                      <a:pt x="2" y="3"/>
                    </a:moveTo>
                    <a:cubicBezTo>
                      <a:pt x="2" y="4"/>
                      <a:pt x="1" y="3"/>
                      <a:pt x="1" y="3"/>
                    </a:cubicBezTo>
                    <a:cubicBezTo>
                      <a:pt x="1" y="3"/>
                      <a:pt x="1" y="2"/>
                      <a:pt x="2" y="2"/>
                    </a:cubicBezTo>
                    <a:cubicBezTo>
                      <a:pt x="2" y="2"/>
                      <a:pt x="3" y="2"/>
                      <a:pt x="3" y="2"/>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5" name="Freeform 7"/>
              <p:cNvSpPr/>
              <p:nvPr/>
            </p:nvSpPr>
            <p:spPr bwMode="auto">
              <a:xfrm>
                <a:off x="3816" y="1461"/>
                <a:ext cx="5" cy="12"/>
              </a:xfrm>
              <a:custGeom>
                <a:avLst/>
                <a:gdLst>
                  <a:gd name="T0" fmla="*/ 0 w 2"/>
                  <a:gd name="T1" fmla="*/ 2 h 5"/>
                  <a:gd name="T2" fmla="*/ 0 w 2"/>
                  <a:gd name="T3" fmla="*/ 3 h 5"/>
                  <a:gd name="T4" fmla="*/ 0 w 2"/>
                  <a:gd name="T5" fmla="*/ 3 h 5"/>
                  <a:gd name="T6" fmla="*/ 2 w 2"/>
                  <a:gd name="T7" fmla="*/ 5 h 5"/>
                  <a:gd name="T8" fmla="*/ 2 w 2"/>
                  <a:gd name="T9" fmla="*/ 3 h 5"/>
                  <a:gd name="T10" fmla="*/ 2 w 2"/>
                  <a:gd name="T11" fmla="*/ 0 h 5"/>
                  <a:gd name="T12" fmla="*/ 0 w 2"/>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2"/>
                    </a:moveTo>
                    <a:cubicBezTo>
                      <a:pt x="0" y="2"/>
                      <a:pt x="0" y="2"/>
                      <a:pt x="0" y="3"/>
                    </a:cubicBezTo>
                    <a:cubicBezTo>
                      <a:pt x="0" y="3"/>
                      <a:pt x="0" y="3"/>
                      <a:pt x="0" y="3"/>
                    </a:cubicBezTo>
                    <a:cubicBezTo>
                      <a:pt x="2" y="5"/>
                      <a:pt x="2" y="5"/>
                      <a:pt x="2" y="5"/>
                    </a:cubicBezTo>
                    <a:cubicBezTo>
                      <a:pt x="2" y="4"/>
                      <a:pt x="2" y="3"/>
                      <a:pt x="2" y="3"/>
                    </a:cubicBezTo>
                    <a:cubicBezTo>
                      <a:pt x="2" y="2"/>
                      <a:pt x="2" y="1"/>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6" name="Freeform 8"/>
              <p:cNvSpPr/>
              <p:nvPr/>
            </p:nvSpPr>
            <p:spPr bwMode="auto">
              <a:xfrm>
                <a:off x="3807" y="1459"/>
                <a:ext cx="12" cy="4"/>
              </a:xfrm>
              <a:custGeom>
                <a:avLst/>
                <a:gdLst>
                  <a:gd name="T0" fmla="*/ 3 w 5"/>
                  <a:gd name="T1" fmla="*/ 2 h 2"/>
                  <a:gd name="T2" fmla="*/ 3 w 5"/>
                  <a:gd name="T3" fmla="*/ 2 h 2"/>
                  <a:gd name="T4" fmla="*/ 5 w 5"/>
                  <a:gd name="T5" fmla="*/ 1 h 2"/>
                  <a:gd name="T6" fmla="*/ 3 w 5"/>
                  <a:gd name="T7" fmla="*/ 0 h 2"/>
                  <a:gd name="T8" fmla="*/ 0 w 5"/>
                  <a:gd name="T9" fmla="*/ 1 h 2"/>
                  <a:gd name="T10" fmla="*/ 2 w 5"/>
                  <a:gd name="T11" fmla="*/ 2 h 2"/>
                  <a:gd name="T12" fmla="*/ 3 w 5"/>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3" y="2"/>
                    </a:moveTo>
                    <a:cubicBezTo>
                      <a:pt x="3" y="2"/>
                      <a:pt x="3" y="2"/>
                      <a:pt x="3" y="2"/>
                    </a:cubicBezTo>
                    <a:cubicBezTo>
                      <a:pt x="5" y="1"/>
                      <a:pt x="5" y="1"/>
                      <a:pt x="5" y="1"/>
                    </a:cubicBezTo>
                    <a:cubicBezTo>
                      <a:pt x="4" y="0"/>
                      <a:pt x="4" y="0"/>
                      <a:pt x="3" y="0"/>
                    </a:cubicBezTo>
                    <a:cubicBezTo>
                      <a:pt x="2" y="0"/>
                      <a:pt x="1" y="0"/>
                      <a:pt x="0" y="1"/>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7" name="Freeform 9"/>
              <p:cNvSpPr/>
              <p:nvPr/>
            </p:nvSpPr>
            <p:spPr bwMode="auto">
              <a:xfrm>
                <a:off x="3804" y="1461"/>
                <a:ext cx="8" cy="12"/>
              </a:xfrm>
              <a:custGeom>
                <a:avLst/>
                <a:gdLst>
                  <a:gd name="T0" fmla="*/ 2 w 3"/>
                  <a:gd name="T1" fmla="*/ 3 h 5"/>
                  <a:gd name="T2" fmla="*/ 3 w 3"/>
                  <a:gd name="T3" fmla="*/ 2 h 5"/>
                  <a:gd name="T4" fmla="*/ 1 w 3"/>
                  <a:gd name="T5" fmla="*/ 0 h 5"/>
                  <a:gd name="T6" fmla="*/ 0 w 3"/>
                  <a:gd name="T7" fmla="*/ 3 h 5"/>
                  <a:gd name="T8" fmla="*/ 1 w 3"/>
                  <a:gd name="T9" fmla="*/ 5 h 5"/>
                  <a:gd name="T10" fmla="*/ 3 w 3"/>
                  <a:gd name="T11" fmla="*/ 3 h 5"/>
                  <a:gd name="T12" fmla="*/ 2 w 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2" y="3"/>
                    </a:moveTo>
                    <a:cubicBezTo>
                      <a:pt x="2" y="2"/>
                      <a:pt x="3" y="2"/>
                      <a:pt x="3" y="2"/>
                    </a:cubicBezTo>
                    <a:cubicBezTo>
                      <a:pt x="1" y="0"/>
                      <a:pt x="1" y="0"/>
                      <a:pt x="1" y="0"/>
                    </a:cubicBezTo>
                    <a:cubicBezTo>
                      <a:pt x="0" y="1"/>
                      <a:pt x="0" y="2"/>
                      <a:pt x="0" y="3"/>
                    </a:cubicBezTo>
                    <a:cubicBezTo>
                      <a:pt x="0" y="4"/>
                      <a:pt x="0" y="4"/>
                      <a:pt x="1" y="5"/>
                    </a:cubicBezTo>
                    <a:cubicBezTo>
                      <a:pt x="3" y="3"/>
                      <a:pt x="3" y="3"/>
                      <a:pt x="3" y="3"/>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8" name="Freeform 10"/>
              <p:cNvSpPr/>
              <p:nvPr/>
            </p:nvSpPr>
            <p:spPr bwMode="auto">
              <a:xfrm>
                <a:off x="3809" y="1470"/>
                <a:ext cx="10" cy="5"/>
              </a:xfrm>
              <a:custGeom>
                <a:avLst/>
                <a:gdLst>
                  <a:gd name="T0" fmla="*/ 2 w 4"/>
                  <a:gd name="T1" fmla="*/ 0 h 2"/>
                  <a:gd name="T2" fmla="*/ 1 w 4"/>
                  <a:gd name="T3" fmla="*/ 0 h 2"/>
                  <a:gd name="T4" fmla="*/ 0 w 4"/>
                  <a:gd name="T5" fmla="*/ 2 h 2"/>
                  <a:gd name="T6" fmla="*/ 2 w 4"/>
                  <a:gd name="T7" fmla="*/ 2 h 2"/>
                  <a:gd name="T8" fmla="*/ 4 w 4"/>
                  <a:gd name="T9" fmla="*/ 2 h 2"/>
                  <a:gd name="T10" fmla="*/ 2 w 4"/>
                  <a:gd name="T11" fmla="*/ 0 h 2"/>
                  <a:gd name="T12" fmla="*/ 2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2" y="0"/>
                    </a:moveTo>
                    <a:cubicBezTo>
                      <a:pt x="2" y="0"/>
                      <a:pt x="1" y="0"/>
                      <a:pt x="1" y="0"/>
                    </a:cubicBezTo>
                    <a:cubicBezTo>
                      <a:pt x="0" y="2"/>
                      <a:pt x="0" y="2"/>
                      <a:pt x="0" y="2"/>
                    </a:cubicBezTo>
                    <a:cubicBezTo>
                      <a:pt x="0" y="2"/>
                      <a:pt x="1" y="2"/>
                      <a:pt x="2" y="2"/>
                    </a:cubicBezTo>
                    <a:cubicBezTo>
                      <a:pt x="3" y="2"/>
                      <a:pt x="3" y="2"/>
                      <a:pt x="4" y="2"/>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9" name="Freeform 11"/>
              <p:cNvSpPr>
                <a:spLocks noEditPoints="1"/>
              </p:cNvSpPr>
              <p:nvPr/>
            </p:nvSpPr>
            <p:spPr bwMode="auto">
              <a:xfrm>
                <a:off x="3797" y="1444"/>
                <a:ext cx="41" cy="48"/>
              </a:xfrm>
              <a:custGeom>
                <a:avLst/>
                <a:gdLst>
                  <a:gd name="T0" fmla="*/ 17 w 17"/>
                  <a:gd name="T1" fmla="*/ 14 h 20"/>
                  <a:gd name="T2" fmla="*/ 17 w 17"/>
                  <a:gd name="T3" fmla="*/ 13 h 20"/>
                  <a:gd name="T4" fmla="*/ 17 w 17"/>
                  <a:gd name="T5" fmla="*/ 4 h 20"/>
                  <a:gd name="T6" fmla="*/ 13 w 17"/>
                  <a:gd name="T7" fmla="*/ 0 h 20"/>
                  <a:gd name="T8" fmla="*/ 3 w 17"/>
                  <a:gd name="T9" fmla="*/ 1 h 20"/>
                  <a:gd name="T10" fmla="*/ 0 w 17"/>
                  <a:gd name="T11" fmla="*/ 4 h 20"/>
                  <a:gd name="T12" fmla="*/ 0 w 17"/>
                  <a:gd name="T13" fmla="*/ 13 h 20"/>
                  <a:gd name="T14" fmla="*/ 0 w 17"/>
                  <a:gd name="T15" fmla="*/ 15 h 20"/>
                  <a:gd name="T16" fmla="*/ 0 w 17"/>
                  <a:gd name="T17" fmla="*/ 19 h 20"/>
                  <a:gd name="T18" fmla="*/ 1 w 17"/>
                  <a:gd name="T19" fmla="*/ 20 h 20"/>
                  <a:gd name="T20" fmla="*/ 3 w 17"/>
                  <a:gd name="T21" fmla="*/ 20 h 20"/>
                  <a:gd name="T22" fmla="*/ 4 w 17"/>
                  <a:gd name="T23" fmla="*/ 19 h 20"/>
                  <a:gd name="T24" fmla="*/ 4 w 17"/>
                  <a:gd name="T25" fmla="*/ 19 h 20"/>
                  <a:gd name="T26" fmla="*/ 13 w 17"/>
                  <a:gd name="T27" fmla="*/ 18 h 20"/>
                  <a:gd name="T28" fmla="*/ 13 w 17"/>
                  <a:gd name="T29" fmla="*/ 19 h 20"/>
                  <a:gd name="T30" fmla="*/ 13 w 17"/>
                  <a:gd name="T31" fmla="*/ 20 h 20"/>
                  <a:gd name="T32" fmla="*/ 16 w 17"/>
                  <a:gd name="T33" fmla="*/ 20 h 20"/>
                  <a:gd name="T34" fmla="*/ 17 w 17"/>
                  <a:gd name="T35" fmla="*/ 19 h 20"/>
                  <a:gd name="T36" fmla="*/ 17 w 17"/>
                  <a:gd name="T37" fmla="*/ 14 h 20"/>
                  <a:gd name="T38" fmla="*/ 7 w 17"/>
                  <a:gd name="T39" fmla="*/ 15 h 20"/>
                  <a:gd name="T40" fmla="*/ 2 w 17"/>
                  <a:gd name="T41" fmla="*/ 10 h 20"/>
                  <a:gd name="T42" fmla="*/ 7 w 17"/>
                  <a:gd name="T43" fmla="*/ 5 h 20"/>
                  <a:gd name="T44" fmla="*/ 12 w 17"/>
                  <a:gd name="T45" fmla="*/ 10 h 20"/>
                  <a:gd name="T46" fmla="*/ 7 w 17"/>
                  <a:gd name="T47" fmla="*/ 15 h 20"/>
                  <a:gd name="T48" fmla="*/ 15 w 17"/>
                  <a:gd name="T49" fmla="*/ 9 h 20"/>
                  <a:gd name="T50" fmla="*/ 15 w 17"/>
                  <a:gd name="T51" fmla="*/ 12 h 20"/>
                  <a:gd name="T52" fmla="*/ 14 w 17"/>
                  <a:gd name="T53" fmla="*/ 12 h 20"/>
                  <a:gd name="T54" fmla="*/ 14 w 17"/>
                  <a:gd name="T55" fmla="*/ 12 h 20"/>
                  <a:gd name="T56" fmla="*/ 14 w 17"/>
                  <a:gd name="T57" fmla="*/ 9 h 20"/>
                  <a:gd name="T58" fmla="*/ 13 w 17"/>
                  <a:gd name="T59" fmla="*/ 8 h 20"/>
                  <a:gd name="T60" fmla="*/ 13 w 17"/>
                  <a:gd name="T61" fmla="*/ 8 h 20"/>
                  <a:gd name="T62" fmla="*/ 14 w 17"/>
                  <a:gd name="T63" fmla="*/ 7 h 20"/>
                  <a:gd name="T64" fmla="*/ 15 w 17"/>
                  <a:gd name="T65" fmla="*/ 8 h 20"/>
                  <a:gd name="T66" fmla="*/ 15 w 17"/>
                  <a:gd name="T67" fmla="*/ 8 h 20"/>
                  <a:gd name="T68" fmla="*/ 15 w 17"/>
                  <a:gd name="T69"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20">
                    <a:moveTo>
                      <a:pt x="17" y="14"/>
                    </a:moveTo>
                    <a:cubicBezTo>
                      <a:pt x="17" y="13"/>
                      <a:pt x="17" y="13"/>
                      <a:pt x="17" y="13"/>
                    </a:cubicBezTo>
                    <a:cubicBezTo>
                      <a:pt x="17" y="4"/>
                      <a:pt x="17" y="4"/>
                      <a:pt x="17" y="4"/>
                    </a:cubicBezTo>
                    <a:cubicBezTo>
                      <a:pt x="17" y="1"/>
                      <a:pt x="15" y="0"/>
                      <a:pt x="13" y="0"/>
                    </a:cubicBezTo>
                    <a:cubicBezTo>
                      <a:pt x="3" y="1"/>
                      <a:pt x="3" y="1"/>
                      <a:pt x="3" y="1"/>
                    </a:cubicBezTo>
                    <a:cubicBezTo>
                      <a:pt x="1" y="1"/>
                      <a:pt x="0" y="1"/>
                      <a:pt x="0" y="4"/>
                    </a:cubicBezTo>
                    <a:cubicBezTo>
                      <a:pt x="0" y="13"/>
                      <a:pt x="0" y="13"/>
                      <a:pt x="0" y="13"/>
                    </a:cubicBezTo>
                    <a:cubicBezTo>
                      <a:pt x="0" y="15"/>
                      <a:pt x="0" y="15"/>
                      <a:pt x="0" y="15"/>
                    </a:cubicBezTo>
                    <a:cubicBezTo>
                      <a:pt x="0" y="19"/>
                      <a:pt x="0" y="19"/>
                      <a:pt x="0" y="19"/>
                    </a:cubicBezTo>
                    <a:cubicBezTo>
                      <a:pt x="0" y="20"/>
                      <a:pt x="0" y="20"/>
                      <a:pt x="1" y="20"/>
                    </a:cubicBezTo>
                    <a:cubicBezTo>
                      <a:pt x="3" y="20"/>
                      <a:pt x="3" y="20"/>
                      <a:pt x="3" y="20"/>
                    </a:cubicBezTo>
                    <a:cubicBezTo>
                      <a:pt x="4" y="20"/>
                      <a:pt x="4" y="20"/>
                      <a:pt x="4" y="19"/>
                    </a:cubicBezTo>
                    <a:cubicBezTo>
                      <a:pt x="4" y="19"/>
                      <a:pt x="4" y="19"/>
                      <a:pt x="4" y="19"/>
                    </a:cubicBezTo>
                    <a:cubicBezTo>
                      <a:pt x="13" y="18"/>
                      <a:pt x="13" y="18"/>
                      <a:pt x="13" y="18"/>
                    </a:cubicBezTo>
                    <a:cubicBezTo>
                      <a:pt x="13" y="19"/>
                      <a:pt x="13" y="19"/>
                      <a:pt x="13" y="19"/>
                    </a:cubicBezTo>
                    <a:cubicBezTo>
                      <a:pt x="13" y="20"/>
                      <a:pt x="13" y="20"/>
                      <a:pt x="13" y="20"/>
                    </a:cubicBezTo>
                    <a:cubicBezTo>
                      <a:pt x="16" y="20"/>
                      <a:pt x="16" y="20"/>
                      <a:pt x="16" y="20"/>
                    </a:cubicBezTo>
                    <a:cubicBezTo>
                      <a:pt x="17" y="20"/>
                      <a:pt x="17" y="20"/>
                      <a:pt x="17" y="19"/>
                    </a:cubicBezTo>
                    <a:lnTo>
                      <a:pt x="17" y="14"/>
                    </a:lnTo>
                    <a:close/>
                    <a:moveTo>
                      <a:pt x="7" y="15"/>
                    </a:moveTo>
                    <a:cubicBezTo>
                      <a:pt x="4" y="15"/>
                      <a:pt x="2" y="12"/>
                      <a:pt x="2" y="10"/>
                    </a:cubicBezTo>
                    <a:cubicBezTo>
                      <a:pt x="2" y="7"/>
                      <a:pt x="4" y="5"/>
                      <a:pt x="7" y="5"/>
                    </a:cubicBezTo>
                    <a:cubicBezTo>
                      <a:pt x="10" y="5"/>
                      <a:pt x="12" y="7"/>
                      <a:pt x="12" y="10"/>
                    </a:cubicBezTo>
                    <a:cubicBezTo>
                      <a:pt x="12" y="12"/>
                      <a:pt x="10" y="15"/>
                      <a:pt x="7" y="15"/>
                    </a:cubicBezTo>
                    <a:close/>
                    <a:moveTo>
                      <a:pt x="15" y="9"/>
                    </a:moveTo>
                    <a:cubicBezTo>
                      <a:pt x="15" y="12"/>
                      <a:pt x="15" y="12"/>
                      <a:pt x="15" y="12"/>
                    </a:cubicBezTo>
                    <a:cubicBezTo>
                      <a:pt x="15" y="12"/>
                      <a:pt x="15" y="12"/>
                      <a:pt x="14" y="12"/>
                    </a:cubicBezTo>
                    <a:cubicBezTo>
                      <a:pt x="14" y="12"/>
                      <a:pt x="14" y="12"/>
                      <a:pt x="14" y="12"/>
                    </a:cubicBezTo>
                    <a:cubicBezTo>
                      <a:pt x="14" y="9"/>
                      <a:pt x="14" y="9"/>
                      <a:pt x="14" y="9"/>
                    </a:cubicBezTo>
                    <a:cubicBezTo>
                      <a:pt x="14" y="9"/>
                      <a:pt x="13" y="8"/>
                      <a:pt x="13" y="8"/>
                    </a:cubicBezTo>
                    <a:cubicBezTo>
                      <a:pt x="13" y="8"/>
                      <a:pt x="13" y="8"/>
                      <a:pt x="13" y="8"/>
                    </a:cubicBezTo>
                    <a:cubicBezTo>
                      <a:pt x="13" y="7"/>
                      <a:pt x="14" y="7"/>
                      <a:pt x="14" y="7"/>
                    </a:cubicBezTo>
                    <a:cubicBezTo>
                      <a:pt x="15" y="7"/>
                      <a:pt x="15" y="7"/>
                      <a:pt x="15" y="8"/>
                    </a:cubicBezTo>
                    <a:cubicBezTo>
                      <a:pt x="15" y="8"/>
                      <a:pt x="15" y="8"/>
                      <a:pt x="15" y="8"/>
                    </a:cubicBezTo>
                    <a:cubicBezTo>
                      <a:pt x="15" y="8"/>
                      <a:pt x="15" y="9"/>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0" name="Freeform 12"/>
              <p:cNvSpPr>
                <a:spLocks noEditPoints="1"/>
              </p:cNvSpPr>
              <p:nvPr/>
            </p:nvSpPr>
            <p:spPr bwMode="auto">
              <a:xfrm>
                <a:off x="3935" y="1444"/>
                <a:ext cx="23" cy="22"/>
              </a:xfrm>
              <a:custGeom>
                <a:avLst/>
                <a:gdLst>
                  <a:gd name="T0" fmla="*/ 9 w 10"/>
                  <a:gd name="T1" fmla="*/ 1 h 9"/>
                  <a:gd name="T2" fmla="*/ 9 w 10"/>
                  <a:gd name="T3" fmla="*/ 1 h 9"/>
                  <a:gd name="T4" fmla="*/ 9 w 10"/>
                  <a:gd name="T5" fmla="*/ 1 h 9"/>
                  <a:gd name="T6" fmla="*/ 8 w 10"/>
                  <a:gd name="T7" fmla="*/ 1 h 9"/>
                  <a:gd name="T8" fmla="*/ 7 w 10"/>
                  <a:gd name="T9" fmla="*/ 1 h 9"/>
                  <a:gd name="T10" fmla="*/ 7 w 10"/>
                  <a:gd name="T11" fmla="*/ 1 h 9"/>
                  <a:gd name="T12" fmla="*/ 7 w 10"/>
                  <a:gd name="T13" fmla="*/ 1 h 9"/>
                  <a:gd name="T14" fmla="*/ 6 w 10"/>
                  <a:gd name="T15" fmla="*/ 0 h 9"/>
                  <a:gd name="T16" fmla="*/ 5 w 10"/>
                  <a:gd name="T17" fmla="*/ 0 h 9"/>
                  <a:gd name="T18" fmla="*/ 3 w 10"/>
                  <a:gd name="T19" fmla="*/ 1 h 9"/>
                  <a:gd name="T20" fmla="*/ 3 w 10"/>
                  <a:gd name="T21" fmla="*/ 1 h 9"/>
                  <a:gd name="T22" fmla="*/ 3 w 10"/>
                  <a:gd name="T23" fmla="*/ 1 h 9"/>
                  <a:gd name="T24" fmla="*/ 3 w 10"/>
                  <a:gd name="T25" fmla="*/ 1 h 9"/>
                  <a:gd name="T26" fmla="*/ 2 w 10"/>
                  <a:gd name="T27" fmla="*/ 1 h 9"/>
                  <a:gd name="T28" fmla="*/ 1 w 10"/>
                  <a:gd name="T29" fmla="*/ 2 h 9"/>
                  <a:gd name="T30" fmla="*/ 1 w 10"/>
                  <a:gd name="T31" fmla="*/ 2 h 9"/>
                  <a:gd name="T32" fmla="*/ 0 w 10"/>
                  <a:gd name="T33" fmla="*/ 3 h 9"/>
                  <a:gd name="T34" fmla="*/ 0 w 10"/>
                  <a:gd name="T35" fmla="*/ 7 h 9"/>
                  <a:gd name="T36" fmla="*/ 2 w 10"/>
                  <a:gd name="T37" fmla="*/ 9 h 9"/>
                  <a:gd name="T38" fmla="*/ 9 w 10"/>
                  <a:gd name="T39" fmla="*/ 9 h 9"/>
                  <a:gd name="T40" fmla="*/ 10 w 10"/>
                  <a:gd name="T41" fmla="*/ 7 h 9"/>
                  <a:gd name="T42" fmla="*/ 10 w 10"/>
                  <a:gd name="T43" fmla="*/ 3 h 9"/>
                  <a:gd name="T44" fmla="*/ 9 w 10"/>
                  <a:gd name="T45" fmla="*/ 1 h 9"/>
                  <a:gd name="T46" fmla="*/ 4 w 10"/>
                  <a:gd name="T47" fmla="*/ 1 h 9"/>
                  <a:gd name="T48" fmla="*/ 5 w 10"/>
                  <a:gd name="T49" fmla="*/ 1 h 9"/>
                  <a:gd name="T50" fmla="*/ 6 w 10"/>
                  <a:gd name="T51" fmla="*/ 0 h 9"/>
                  <a:gd name="T52" fmla="*/ 6 w 10"/>
                  <a:gd name="T53" fmla="*/ 1 h 9"/>
                  <a:gd name="T54" fmla="*/ 6 w 10"/>
                  <a:gd name="T55" fmla="*/ 1 h 9"/>
                  <a:gd name="T56" fmla="*/ 4 w 10"/>
                  <a:gd name="T5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9">
                    <a:moveTo>
                      <a:pt x="9" y="1"/>
                    </a:moveTo>
                    <a:cubicBezTo>
                      <a:pt x="9" y="1"/>
                      <a:pt x="9" y="1"/>
                      <a:pt x="9" y="1"/>
                    </a:cubicBezTo>
                    <a:cubicBezTo>
                      <a:pt x="9" y="1"/>
                      <a:pt x="9" y="1"/>
                      <a:pt x="9" y="1"/>
                    </a:cubicBezTo>
                    <a:cubicBezTo>
                      <a:pt x="8" y="1"/>
                      <a:pt x="8" y="1"/>
                      <a:pt x="8" y="1"/>
                    </a:cubicBezTo>
                    <a:cubicBezTo>
                      <a:pt x="8" y="1"/>
                      <a:pt x="7" y="1"/>
                      <a:pt x="7" y="1"/>
                    </a:cubicBezTo>
                    <a:cubicBezTo>
                      <a:pt x="7" y="1"/>
                      <a:pt x="7" y="1"/>
                      <a:pt x="7" y="1"/>
                    </a:cubicBezTo>
                    <a:cubicBezTo>
                      <a:pt x="7" y="1"/>
                      <a:pt x="7" y="1"/>
                      <a:pt x="7" y="1"/>
                    </a:cubicBezTo>
                    <a:cubicBezTo>
                      <a:pt x="7" y="0"/>
                      <a:pt x="6" y="0"/>
                      <a:pt x="6" y="0"/>
                    </a:cubicBezTo>
                    <a:cubicBezTo>
                      <a:pt x="5" y="0"/>
                      <a:pt x="5" y="0"/>
                      <a:pt x="5" y="0"/>
                    </a:cubicBezTo>
                    <a:cubicBezTo>
                      <a:pt x="4" y="0"/>
                      <a:pt x="3" y="0"/>
                      <a:pt x="3" y="1"/>
                    </a:cubicBezTo>
                    <a:cubicBezTo>
                      <a:pt x="3" y="1"/>
                      <a:pt x="3" y="1"/>
                      <a:pt x="3" y="1"/>
                    </a:cubicBezTo>
                    <a:cubicBezTo>
                      <a:pt x="3" y="1"/>
                      <a:pt x="3" y="1"/>
                      <a:pt x="3" y="1"/>
                    </a:cubicBezTo>
                    <a:cubicBezTo>
                      <a:pt x="3" y="1"/>
                      <a:pt x="3" y="1"/>
                      <a:pt x="3" y="1"/>
                    </a:cubicBezTo>
                    <a:cubicBezTo>
                      <a:pt x="2" y="1"/>
                      <a:pt x="2" y="1"/>
                      <a:pt x="2" y="1"/>
                    </a:cubicBezTo>
                    <a:cubicBezTo>
                      <a:pt x="2" y="1"/>
                      <a:pt x="1" y="1"/>
                      <a:pt x="1" y="2"/>
                    </a:cubicBezTo>
                    <a:cubicBezTo>
                      <a:pt x="1" y="2"/>
                      <a:pt x="1" y="2"/>
                      <a:pt x="1" y="2"/>
                    </a:cubicBezTo>
                    <a:cubicBezTo>
                      <a:pt x="1" y="2"/>
                      <a:pt x="0" y="2"/>
                      <a:pt x="0" y="3"/>
                    </a:cubicBezTo>
                    <a:cubicBezTo>
                      <a:pt x="0" y="7"/>
                      <a:pt x="0" y="7"/>
                      <a:pt x="0" y="7"/>
                    </a:cubicBezTo>
                    <a:cubicBezTo>
                      <a:pt x="0" y="8"/>
                      <a:pt x="1" y="9"/>
                      <a:pt x="2" y="9"/>
                    </a:cubicBezTo>
                    <a:cubicBezTo>
                      <a:pt x="9" y="9"/>
                      <a:pt x="9" y="9"/>
                      <a:pt x="9" y="9"/>
                    </a:cubicBezTo>
                    <a:cubicBezTo>
                      <a:pt x="10" y="9"/>
                      <a:pt x="10" y="8"/>
                      <a:pt x="10" y="7"/>
                    </a:cubicBezTo>
                    <a:cubicBezTo>
                      <a:pt x="10" y="3"/>
                      <a:pt x="10" y="3"/>
                      <a:pt x="10" y="3"/>
                    </a:cubicBezTo>
                    <a:cubicBezTo>
                      <a:pt x="10" y="2"/>
                      <a:pt x="10" y="2"/>
                      <a:pt x="9" y="1"/>
                    </a:cubicBezTo>
                    <a:close/>
                    <a:moveTo>
                      <a:pt x="4" y="1"/>
                    </a:moveTo>
                    <a:cubicBezTo>
                      <a:pt x="4" y="1"/>
                      <a:pt x="4" y="1"/>
                      <a:pt x="5" y="1"/>
                    </a:cubicBezTo>
                    <a:cubicBezTo>
                      <a:pt x="6" y="0"/>
                      <a:pt x="6" y="0"/>
                      <a:pt x="6" y="0"/>
                    </a:cubicBezTo>
                    <a:cubicBezTo>
                      <a:pt x="6" y="0"/>
                      <a:pt x="6" y="1"/>
                      <a:pt x="6" y="1"/>
                    </a:cubicBezTo>
                    <a:cubicBezTo>
                      <a:pt x="6" y="1"/>
                      <a:pt x="6" y="1"/>
                      <a:pt x="6"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1" name="Freeform 13"/>
              <p:cNvSpPr>
                <a:spLocks noEditPoints="1"/>
              </p:cNvSpPr>
              <p:nvPr/>
            </p:nvSpPr>
            <p:spPr bwMode="auto">
              <a:xfrm>
                <a:off x="3980" y="1857"/>
                <a:ext cx="28" cy="43"/>
              </a:xfrm>
              <a:custGeom>
                <a:avLst/>
                <a:gdLst>
                  <a:gd name="T0" fmla="*/ 12 w 12"/>
                  <a:gd name="T1" fmla="*/ 3 h 18"/>
                  <a:gd name="T2" fmla="*/ 9 w 12"/>
                  <a:gd name="T3" fmla="*/ 0 h 18"/>
                  <a:gd name="T4" fmla="*/ 3 w 12"/>
                  <a:gd name="T5" fmla="*/ 0 h 18"/>
                  <a:gd name="T6" fmla="*/ 0 w 12"/>
                  <a:gd name="T7" fmla="*/ 3 h 18"/>
                  <a:gd name="T8" fmla="*/ 0 w 12"/>
                  <a:gd name="T9" fmla="*/ 14 h 18"/>
                  <a:gd name="T10" fmla="*/ 3 w 12"/>
                  <a:gd name="T11" fmla="*/ 17 h 18"/>
                  <a:gd name="T12" fmla="*/ 9 w 12"/>
                  <a:gd name="T13" fmla="*/ 17 h 18"/>
                  <a:gd name="T14" fmla="*/ 12 w 12"/>
                  <a:gd name="T15" fmla="*/ 14 h 18"/>
                  <a:gd name="T16" fmla="*/ 12 w 12"/>
                  <a:gd name="T17" fmla="*/ 3 h 18"/>
                  <a:gd name="T18" fmla="*/ 7 w 12"/>
                  <a:gd name="T19" fmla="*/ 16 h 18"/>
                  <a:gd name="T20" fmla="*/ 5 w 12"/>
                  <a:gd name="T21" fmla="*/ 16 h 18"/>
                  <a:gd name="T22" fmla="*/ 5 w 12"/>
                  <a:gd name="T23" fmla="*/ 16 h 18"/>
                  <a:gd name="T24" fmla="*/ 5 w 12"/>
                  <a:gd name="T25" fmla="*/ 15 h 18"/>
                  <a:gd name="T26" fmla="*/ 5 w 12"/>
                  <a:gd name="T27" fmla="*/ 15 h 18"/>
                  <a:gd name="T28" fmla="*/ 7 w 12"/>
                  <a:gd name="T29" fmla="*/ 15 h 18"/>
                  <a:gd name="T30" fmla="*/ 7 w 12"/>
                  <a:gd name="T31" fmla="*/ 15 h 18"/>
                  <a:gd name="T32" fmla="*/ 7 w 12"/>
                  <a:gd name="T33" fmla="*/ 16 h 18"/>
                  <a:gd name="T34" fmla="*/ 7 w 12"/>
                  <a:gd name="T35" fmla="*/ 16 h 18"/>
                  <a:gd name="T36" fmla="*/ 9 w 12"/>
                  <a:gd name="T37" fmla="*/ 13 h 18"/>
                  <a:gd name="T38" fmla="*/ 3 w 12"/>
                  <a:gd name="T39" fmla="*/ 14 h 18"/>
                  <a:gd name="T40" fmla="*/ 1 w 12"/>
                  <a:gd name="T41" fmla="*/ 12 h 18"/>
                  <a:gd name="T42" fmla="*/ 1 w 12"/>
                  <a:gd name="T43" fmla="*/ 4 h 18"/>
                  <a:gd name="T44" fmla="*/ 3 w 12"/>
                  <a:gd name="T45" fmla="*/ 2 h 18"/>
                  <a:gd name="T46" fmla="*/ 8 w 12"/>
                  <a:gd name="T47" fmla="*/ 2 h 18"/>
                  <a:gd name="T48" fmla="*/ 10 w 12"/>
                  <a:gd name="T49" fmla="*/ 3 h 18"/>
                  <a:gd name="T50" fmla="*/ 10 w 12"/>
                  <a:gd name="T51" fmla="*/ 12 h 18"/>
                  <a:gd name="T52" fmla="*/ 9 w 12"/>
                  <a:gd name="T53"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8">
                    <a:moveTo>
                      <a:pt x="12" y="3"/>
                    </a:moveTo>
                    <a:cubicBezTo>
                      <a:pt x="12" y="1"/>
                      <a:pt x="10" y="0"/>
                      <a:pt x="9" y="0"/>
                    </a:cubicBezTo>
                    <a:cubicBezTo>
                      <a:pt x="3" y="0"/>
                      <a:pt x="3" y="0"/>
                      <a:pt x="3" y="0"/>
                    </a:cubicBezTo>
                    <a:cubicBezTo>
                      <a:pt x="1" y="0"/>
                      <a:pt x="0" y="2"/>
                      <a:pt x="0" y="3"/>
                    </a:cubicBezTo>
                    <a:cubicBezTo>
                      <a:pt x="0" y="14"/>
                      <a:pt x="0" y="14"/>
                      <a:pt x="0" y="14"/>
                    </a:cubicBezTo>
                    <a:cubicBezTo>
                      <a:pt x="0" y="16"/>
                      <a:pt x="2" y="18"/>
                      <a:pt x="3" y="17"/>
                    </a:cubicBezTo>
                    <a:cubicBezTo>
                      <a:pt x="9" y="17"/>
                      <a:pt x="9" y="17"/>
                      <a:pt x="9" y="17"/>
                    </a:cubicBezTo>
                    <a:cubicBezTo>
                      <a:pt x="11" y="17"/>
                      <a:pt x="12" y="16"/>
                      <a:pt x="12" y="14"/>
                    </a:cubicBezTo>
                    <a:lnTo>
                      <a:pt x="12" y="3"/>
                    </a:lnTo>
                    <a:close/>
                    <a:moveTo>
                      <a:pt x="7" y="16"/>
                    </a:moveTo>
                    <a:cubicBezTo>
                      <a:pt x="5" y="16"/>
                      <a:pt x="5" y="16"/>
                      <a:pt x="5" y="16"/>
                    </a:cubicBezTo>
                    <a:cubicBezTo>
                      <a:pt x="5" y="16"/>
                      <a:pt x="5" y="16"/>
                      <a:pt x="5" y="16"/>
                    </a:cubicBezTo>
                    <a:cubicBezTo>
                      <a:pt x="5" y="15"/>
                      <a:pt x="5" y="15"/>
                      <a:pt x="5" y="15"/>
                    </a:cubicBezTo>
                    <a:cubicBezTo>
                      <a:pt x="5" y="15"/>
                      <a:pt x="5" y="15"/>
                      <a:pt x="5" y="15"/>
                    </a:cubicBezTo>
                    <a:cubicBezTo>
                      <a:pt x="7" y="15"/>
                      <a:pt x="7" y="15"/>
                      <a:pt x="7" y="15"/>
                    </a:cubicBezTo>
                    <a:cubicBezTo>
                      <a:pt x="7" y="15"/>
                      <a:pt x="7" y="15"/>
                      <a:pt x="7" y="15"/>
                    </a:cubicBezTo>
                    <a:cubicBezTo>
                      <a:pt x="7" y="16"/>
                      <a:pt x="7" y="16"/>
                      <a:pt x="7" y="16"/>
                    </a:cubicBezTo>
                    <a:cubicBezTo>
                      <a:pt x="7" y="16"/>
                      <a:pt x="7" y="16"/>
                      <a:pt x="7" y="16"/>
                    </a:cubicBezTo>
                    <a:close/>
                    <a:moveTo>
                      <a:pt x="9" y="13"/>
                    </a:moveTo>
                    <a:cubicBezTo>
                      <a:pt x="3" y="14"/>
                      <a:pt x="3" y="14"/>
                      <a:pt x="3" y="14"/>
                    </a:cubicBezTo>
                    <a:cubicBezTo>
                      <a:pt x="2" y="14"/>
                      <a:pt x="1" y="13"/>
                      <a:pt x="1" y="12"/>
                    </a:cubicBezTo>
                    <a:cubicBezTo>
                      <a:pt x="1" y="4"/>
                      <a:pt x="1" y="4"/>
                      <a:pt x="1" y="4"/>
                    </a:cubicBezTo>
                    <a:cubicBezTo>
                      <a:pt x="1" y="3"/>
                      <a:pt x="2" y="2"/>
                      <a:pt x="3" y="2"/>
                    </a:cubicBezTo>
                    <a:cubicBezTo>
                      <a:pt x="8" y="2"/>
                      <a:pt x="8" y="2"/>
                      <a:pt x="8" y="2"/>
                    </a:cubicBezTo>
                    <a:cubicBezTo>
                      <a:pt x="9" y="2"/>
                      <a:pt x="10" y="2"/>
                      <a:pt x="10" y="3"/>
                    </a:cubicBezTo>
                    <a:cubicBezTo>
                      <a:pt x="10" y="12"/>
                      <a:pt x="10" y="12"/>
                      <a:pt x="10" y="12"/>
                    </a:cubicBezTo>
                    <a:cubicBezTo>
                      <a:pt x="11" y="13"/>
                      <a:pt x="10" y="13"/>
                      <a:pt x="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2" name="Freeform 14"/>
              <p:cNvSpPr/>
              <p:nvPr/>
            </p:nvSpPr>
            <p:spPr bwMode="auto">
              <a:xfrm>
                <a:off x="4011" y="1860"/>
                <a:ext cx="4" cy="38"/>
              </a:xfrm>
              <a:custGeom>
                <a:avLst/>
                <a:gdLst>
                  <a:gd name="T0" fmla="*/ 0 w 2"/>
                  <a:gd name="T1" fmla="*/ 0 h 16"/>
                  <a:gd name="T2" fmla="*/ 0 w 2"/>
                  <a:gd name="T3" fmla="*/ 1 h 16"/>
                  <a:gd name="T4" fmla="*/ 0 w 2"/>
                  <a:gd name="T5" fmla="*/ 15 h 16"/>
                  <a:gd name="T6" fmla="*/ 1 w 2"/>
                  <a:gd name="T7" fmla="*/ 16 h 16"/>
                  <a:gd name="T8" fmla="*/ 2 w 2"/>
                  <a:gd name="T9" fmla="*/ 15 h 16"/>
                  <a:gd name="T10" fmla="*/ 1 w 2"/>
                  <a:gd name="T11" fmla="*/ 1 h 16"/>
                  <a:gd name="T12" fmla="*/ 0 w 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 h="16">
                    <a:moveTo>
                      <a:pt x="0" y="0"/>
                    </a:moveTo>
                    <a:cubicBezTo>
                      <a:pt x="0" y="0"/>
                      <a:pt x="0" y="0"/>
                      <a:pt x="0" y="1"/>
                    </a:cubicBezTo>
                    <a:cubicBezTo>
                      <a:pt x="0" y="15"/>
                      <a:pt x="0" y="15"/>
                      <a:pt x="0" y="15"/>
                    </a:cubicBezTo>
                    <a:cubicBezTo>
                      <a:pt x="0" y="16"/>
                      <a:pt x="0" y="16"/>
                      <a:pt x="1" y="16"/>
                    </a:cubicBezTo>
                    <a:cubicBezTo>
                      <a:pt x="1" y="16"/>
                      <a:pt x="2" y="15"/>
                      <a:pt x="2" y="15"/>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3" name="Freeform 15"/>
              <p:cNvSpPr/>
              <p:nvPr/>
            </p:nvSpPr>
            <p:spPr bwMode="auto">
              <a:xfrm>
                <a:off x="4013" y="1862"/>
                <a:ext cx="2" cy="12"/>
              </a:xfrm>
              <a:custGeom>
                <a:avLst/>
                <a:gdLst>
                  <a:gd name="T0" fmla="*/ 1 w 1"/>
                  <a:gd name="T1" fmla="*/ 0 h 5"/>
                  <a:gd name="T2" fmla="*/ 0 w 1"/>
                  <a:gd name="T3" fmla="*/ 0 h 5"/>
                  <a:gd name="T4" fmla="*/ 1 w 1"/>
                  <a:gd name="T5" fmla="*/ 5 h 5"/>
                  <a:gd name="T6" fmla="*/ 1 w 1"/>
                  <a:gd name="T7" fmla="*/ 5 h 5"/>
                  <a:gd name="T8" fmla="*/ 1 w 1"/>
                  <a:gd name="T9" fmla="*/ 5 h 5"/>
                  <a:gd name="T10" fmla="*/ 1 w 1"/>
                  <a:gd name="T11" fmla="*/ 0 h 5"/>
                  <a:gd name="T12" fmla="*/ 1 w 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 h="5">
                    <a:moveTo>
                      <a:pt x="1" y="0"/>
                    </a:moveTo>
                    <a:cubicBezTo>
                      <a:pt x="1" y="0"/>
                      <a:pt x="0" y="0"/>
                      <a:pt x="0" y="0"/>
                    </a:cubicBezTo>
                    <a:cubicBezTo>
                      <a:pt x="1" y="5"/>
                      <a:pt x="1" y="5"/>
                      <a:pt x="1" y="5"/>
                    </a:cubicBezTo>
                    <a:cubicBezTo>
                      <a:pt x="1" y="5"/>
                      <a:pt x="1" y="5"/>
                      <a:pt x="1" y="5"/>
                    </a:cubicBezTo>
                    <a:cubicBezTo>
                      <a:pt x="1" y="5"/>
                      <a:pt x="1" y="5"/>
                      <a:pt x="1" y="5"/>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4" name="Freeform 16"/>
              <p:cNvSpPr/>
              <p:nvPr/>
            </p:nvSpPr>
            <p:spPr bwMode="auto">
              <a:xfrm>
                <a:off x="3985" y="1867"/>
                <a:ext cx="18" cy="2"/>
              </a:xfrm>
              <a:custGeom>
                <a:avLst/>
                <a:gdLst>
                  <a:gd name="T0" fmla="*/ 8 w 8"/>
                  <a:gd name="T1" fmla="*/ 1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1"/>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5" name="Freeform 17"/>
              <p:cNvSpPr/>
              <p:nvPr/>
            </p:nvSpPr>
            <p:spPr bwMode="auto">
              <a:xfrm>
                <a:off x="3985" y="1872"/>
                <a:ext cx="18" cy="2"/>
              </a:xfrm>
              <a:custGeom>
                <a:avLst/>
                <a:gdLst>
                  <a:gd name="T0" fmla="*/ 8 w 8"/>
                  <a:gd name="T1" fmla="*/ 0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6" name="Freeform 18"/>
              <p:cNvSpPr/>
              <p:nvPr/>
            </p:nvSpPr>
            <p:spPr bwMode="auto">
              <a:xfrm>
                <a:off x="3985" y="1876"/>
                <a:ext cx="18" cy="3"/>
              </a:xfrm>
              <a:custGeom>
                <a:avLst/>
                <a:gdLst>
                  <a:gd name="T0" fmla="*/ 8 w 8"/>
                  <a:gd name="T1" fmla="*/ 0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7" name="Freeform 19"/>
              <p:cNvSpPr/>
              <p:nvPr/>
            </p:nvSpPr>
            <p:spPr bwMode="auto">
              <a:xfrm>
                <a:off x="3992" y="1881"/>
                <a:ext cx="11" cy="2"/>
              </a:xfrm>
              <a:custGeom>
                <a:avLst/>
                <a:gdLst>
                  <a:gd name="T0" fmla="*/ 5 w 5"/>
                  <a:gd name="T1" fmla="*/ 0 h 1"/>
                  <a:gd name="T2" fmla="*/ 4 w 5"/>
                  <a:gd name="T3" fmla="*/ 1 h 1"/>
                  <a:gd name="T4" fmla="*/ 1 w 5"/>
                  <a:gd name="T5" fmla="*/ 1 h 1"/>
                  <a:gd name="T6" fmla="*/ 0 w 5"/>
                  <a:gd name="T7" fmla="*/ 0 h 1"/>
                  <a:gd name="T8" fmla="*/ 0 w 5"/>
                  <a:gd name="T9" fmla="*/ 0 h 1"/>
                  <a:gd name="T10" fmla="*/ 1 w 5"/>
                  <a:gd name="T11" fmla="*/ 0 h 1"/>
                  <a:gd name="T12" fmla="*/ 4 w 5"/>
                  <a:gd name="T13" fmla="*/ 0 h 1"/>
                  <a:gd name="T14" fmla="*/ 5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0"/>
                    </a:moveTo>
                    <a:cubicBezTo>
                      <a:pt x="5" y="1"/>
                      <a:pt x="4" y="1"/>
                      <a:pt x="4" y="1"/>
                    </a:cubicBezTo>
                    <a:cubicBezTo>
                      <a:pt x="1" y="1"/>
                      <a:pt x="1" y="1"/>
                      <a:pt x="1" y="1"/>
                    </a:cubicBezTo>
                    <a:cubicBezTo>
                      <a:pt x="0" y="1"/>
                      <a:pt x="0" y="1"/>
                      <a:pt x="0" y="0"/>
                    </a:cubicBezTo>
                    <a:cubicBezTo>
                      <a:pt x="0" y="0"/>
                      <a:pt x="0" y="0"/>
                      <a:pt x="0" y="0"/>
                    </a:cubicBezTo>
                    <a:cubicBezTo>
                      <a:pt x="0" y="0"/>
                      <a:pt x="0" y="0"/>
                      <a:pt x="1" y="0"/>
                    </a:cubicBezTo>
                    <a:cubicBezTo>
                      <a:pt x="4" y="0"/>
                      <a:pt x="4" y="0"/>
                      <a:pt x="4" y="0"/>
                    </a:cubicBezTo>
                    <a:cubicBezTo>
                      <a:pt x="4"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8" name="Freeform 20"/>
              <p:cNvSpPr/>
              <p:nvPr/>
            </p:nvSpPr>
            <p:spPr bwMode="auto">
              <a:xfrm>
                <a:off x="3892" y="1456"/>
                <a:ext cx="36" cy="5"/>
              </a:xfrm>
              <a:custGeom>
                <a:avLst/>
                <a:gdLst>
                  <a:gd name="T0" fmla="*/ 0 w 15"/>
                  <a:gd name="T1" fmla="*/ 1 h 2"/>
                  <a:gd name="T2" fmla="*/ 0 w 15"/>
                  <a:gd name="T3" fmla="*/ 2 h 2"/>
                  <a:gd name="T4" fmla="*/ 15 w 15"/>
                  <a:gd name="T5" fmla="*/ 1 h 2"/>
                  <a:gd name="T6" fmla="*/ 15 w 15"/>
                  <a:gd name="T7" fmla="*/ 1 h 2"/>
                  <a:gd name="T8" fmla="*/ 15 w 15"/>
                  <a:gd name="T9" fmla="*/ 0 h 2"/>
                  <a:gd name="T10" fmla="*/ 0 w 15"/>
                  <a:gd name="T11" fmla="*/ 0 h 2"/>
                  <a:gd name="T12" fmla="*/ 0 w 15"/>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5" h="2">
                    <a:moveTo>
                      <a:pt x="0" y="1"/>
                    </a:moveTo>
                    <a:cubicBezTo>
                      <a:pt x="0" y="1"/>
                      <a:pt x="0" y="2"/>
                      <a:pt x="0" y="2"/>
                    </a:cubicBezTo>
                    <a:cubicBezTo>
                      <a:pt x="15" y="1"/>
                      <a:pt x="15" y="1"/>
                      <a:pt x="15" y="1"/>
                    </a:cubicBezTo>
                    <a:cubicBezTo>
                      <a:pt x="15" y="1"/>
                      <a:pt x="15" y="1"/>
                      <a:pt x="15" y="1"/>
                    </a:cubicBezTo>
                    <a:cubicBezTo>
                      <a:pt x="15" y="0"/>
                      <a:pt x="15" y="0"/>
                      <a:pt x="15"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9" name="Freeform 21"/>
              <p:cNvSpPr/>
              <p:nvPr/>
            </p:nvSpPr>
            <p:spPr bwMode="auto">
              <a:xfrm>
                <a:off x="3892" y="1456"/>
                <a:ext cx="14" cy="0"/>
              </a:xfrm>
              <a:custGeom>
                <a:avLst/>
                <a:gdLst>
                  <a:gd name="T0" fmla="*/ 0 w 6"/>
                  <a:gd name="T1" fmla="*/ 1 w 6"/>
                  <a:gd name="T2" fmla="*/ 6 w 6"/>
                  <a:gd name="T3" fmla="*/ 6 w 6"/>
                  <a:gd name="T4" fmla="*/ 6 w 6"/>
                  <a:gd name="T5" fmla="*/ 1 w 6"/>
                  <a:gd name="T6" fmla="*/ 0 w 6"/>
                </a:gdLst>
                <a:ahLst/>
                <a:cxnLst>
                  <a:cxn ang="0">
                    <a:pos x="T0" y="0"/>
                  </a:cxn>
                  <a:cxn ang="0">
                    <a:pos x="T1" y="0"/>
                  </a:cxn>
                  <a:cxn ang="0">
                    <a:pos x="T2" y="0"/>
                  </a:cxn>
                  <a:cxn ang="0">
                    <a:pos x="T3" y="0"/>
                  </a:cxn>
                  <a:cxn ang="0">
                    <a:pos x="T4" y="0"/>
                  </a:cxn>
                  <a:cxn ang="0">
                    <a:pos x="T5" y="0"/>
                  </a:cxn>
                  <a:cxn ang="0">
                    <a:pos x="T6" y="0"/>
                  </a:cxn>
                </a:cxnLst>
                <a:rect l="0" t="0" r="r" b="b"/>
                <a:pathLst>
                  <a:path w="6">
                    <a:moveTo>
                      <a:pt x="0" y="0"/>
                    </a:moveTo>
                    <a:cubicBezTo>
                      <a:pt x="0" y="0"/>
                      <a:pt x="1" y="0"/>
                      <a:pt x="1" y="0"/>
                    </a:cubicBezTo>
                    <a:cubicBezTo>
                      <a:pt x="6" y="0"/>
                      <a:pt x="6" y="0"/>
                      <a:pt x="6" y="0"/>
                    </a:cubicBezTo>
                    <a:cubicBezTo>
                      <a:pt x="6" y="0"/>
                      <a:pt x="6" y="0"/>
                      <a:pt x="6" y="0"/>
                    </a:cubicBezTo>
                    <a:cubicBezTo>
                      <a:pt x="6" y="0"/>
                      <a:pt x="6" y="0"/>
                      <a:pt x="6"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0" name="Freeform 22"/>
              <p:cNvSpPr/>
              <p:nvPr/>
            </p:nvSpPr>
            <p:spPr bwMode="auto">
              <a:xfrm>
                <a:off x="3954" y="2263"/>
                <a:ext cx="4" cy="38"/>
              </a:xfrm>
              <a:custGeom>
                <a:avLst/>
                <a:gdLst>
                  <a:gd name="T0" fmla="*/ 1 w 2"/>
                  <a:gd name="T1" fmla="*/ 1 h 16"/>
                  <a:gd name="T2" fmla="*/ 0 w 2"/>
                  <a:gd name="T3" fmla="*/ 1 h 16"/>
                  <a:gd name="T4" fmla="*/ 0 w 2"/>
                  <a:gd name="T5" fmla="*/ 16 h 16"/>
                  <a:gd name="T6" fmla="*/ 1 w 2"/>
                  <a:gd name="T7" fmla="*/ 16 h 16"/>
                  <a:gd name="T8" fmla="*/ 2 w 2"/>
                  <a:gd name="T9" fmla="*/ 16 h 16"/>
                  <a:gd name="T10" fmla="*/ 1 w 2"/>
                  <a:gd name="T11" fmla="*/ 1 h 16"/>
                  <a:gd name="T12" fmla="*/ 1 w 2"/>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2" h="16">
                    <a:moveTo>
                      <a:pt x="1" y="1"/>
                    </a:moveTo>
                    <a:cubicBezTo>
                      <a:pt x="0" y="1"/>
                      <a:pt x="0" y="1"/>
                      <a:pt x="0" y="1"/>
                    </a:cubicBezTo>
                    <a:cubicBezTo>
                      <a:pt x="0" y="16"/>
                      <a:pt x="0" y="16"/>
                      <a:pt x="0" y="16"/>
                    </a:cubicBezTo>
                    <a:cubicBezTo>
                      <a:pt x="0" y="16"/>
                      <a:pt x="1" y="16"/>
                      <a:pt x="1" y="16"/>
                    </a:cubicBezTo>
                    <a:cubicBezTo>
                      <a:pt x="1" y="16"/>
                      <a:pt x="2" y="16"/>
                      <a:pt x="2" y="16"/>
                    </a:cubicBezTo>
                    <a:cubicBezTo>
                      <a:pt x="1" y="1"/>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1" name="Freeform 23"/>
              <p:cNvSpPr/>
              <p:nvPr/>
            </p:nvSpPr>
            <p:spPr bwMode="auto">
              <a:xfrm>
                <a:off x="3958" y="2266"/>
                <a:ext cx="0" cy="14"/>
              </a:xfrm>
              <a:custGeom>
                <a:avLst/>
                <a:gdLst>
                  <a:gd name="T0" fmla="*/ 0 h 6"/>
                  <a:gd name="T1" fmla="*/ 0 h 6"/>
                  <a:gd name="T2" fmla="*/ 5 h 6"/>
                  <a:gd name="T3" fmla="*/ 6 h 6"/>
                  <a:gd name="T4" fmla="*/ 5 h 6"/>
                  <a:gd name="T5" fmla="*/ 0 h 6"/>
                  <a:gd name="T6" fmla="*/ 0 h 6"/>
                </a:gdLst>
                <a:ahLst/>
                <a:cxnLst>
                  <a:cxn ang="0">
                    <a:pos x="0" y="T0"/>
                  </a:cxn>
                  <a:cxn ang="0">
                    <a:pos x="0" y="T1"/>
                  </a:cxn>
                  <a:cxn ang="0">
                    <a:pos x="0" y="T2"/>
                  </a:cxn>
                  <a:cxn ang="0">
                    <a:pos x="0" y="T3"/>
                  </a:cxn>
                  <a:cxn ang="0">
                    <a:pos x="0" y="T4"/>
                  </a:cxn>
                  <a:cxn ang="0">
                    <a:pos x="0" y="T5"/>
                  </a:cxn>
                  <a:cxn ang="0">
                    <a:pos x="0" y="T6"/>
                  </a:cxn>
                </a:cxnLst>
                <a:rect l="0" t="0" r="r" b="b"/>
                <a:pathLst>
                  <a:path h="6">
                    <a:moveTo>
                      <a:pt x="0" y="0"/>
                    </a:moveTo>
                    <a:cubicBezTo>
                      <a:pt x="0" y="0"/>
                      <a:pt x="0" y="0"/>
                      <a:pt x="0" y="0"/>
                    </a:cubicBezTo>
                    <a:cubicBezTo>
                      <a:pt x="0" y="5"/>
                      <a:pt x="0" y="5"/>
                      <a:pt x="0" y="5"/>
                    </a:cubicBezTo>
                    <a:cubicBezTo>
                      <a:pt x="0" y="6"/>
                      <a:pt x="0" y="6"/>
                      <a:pt x="0" y="6"/>
                    </a:cubicBezTo>
                    <a:cubicBezTo>
                      <a:pt x="0" y="6"/>
                      <a:pt x="0" y="6"/>
                      <a:pt x="0" y="5"/>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2" name="Freeform 24"/>
              <p:cNvSpPr>
                <a:spLocks noEditPoints="1"/>
              </p:cNvSpPr>
              <p:nvPr/>
            </p:nvSpPr>
            <p:spPr bwMode="auto">
              <a:xfrm>
                <a:off x="4001" y="2472"/>
                <a:ext cx="36" cy="45"/>
              </a:xfrm>
              <a:custGeom>
                <a:avLst/>
                <a:gdLst>
                  <a:gd name="T0" fmla="*/ 10 w 15"/>
                  <a:gd name="T1" fmla="*/ 0 h 19"/>
                  <a:gd name="T2" fmla="*/ 0 w 15"/>
                  <a:gd name="T3" fmla="*/ 5 h 19"/>
                  <a:gd name="T4" fmla="*/ 5 w 15"/>
                  <a:gd name="T5" fmla="*/ 19 h 19"/>
                  <a:gd name="T6" fmla="*/ 15 w 15"/>
                  <a:gd name="T7" fmla="*/ 14 h 19"/>
                  <a:gd name="T8" fmla="*/ 1 w 15"/>
                  <a:gd name="T9" fmla="*/ 5 h 19"/>
                  <a:gd name="T10" fmla="*/ 10 w 15"/>
                  <a:gd name="T11" fmla="*/ 2 h 19"/>
                  <a:gd name="T12" fmla="*/ 13 w 15"/>
                  <a:gd name="T13" fmla="*/ 4 h 19"/>
                  <a:gd name="T14" fmla="*/ 4 w 15"/>
                  <a:gd name="T15" fmla="*/ 8 h 19"/>
                  <a:gd name="T16" fmla="*/ 1 w 15"/>
                  <a:gd name="T17" fmla="*/ 5 h 19"/>
                  <a:gd name="T18" fmla="*/ 2 w 15"/>
                  <a:gd name="T19" fmla="*/ 9 h 19"/>
                  <a:gd name="T20" fmla="*/ 4 w 15"/>
                  <a:gd name="T21" fmla="*/ 9 h 19"/>
                  <a:gd name="T22" fmla="*/ 4 w 15"/>
                  <a:gd name="T23" fmla="*/ 11 h 19"/>
                  <a:gd name="T24" fmla="*/ 2 w 15"/>
                  <a:gd name="T25" fmla="*/ 11 h 19"/>
                  <a:gd name="T26" fmla="*/ 2 w 15"/>
                  <a:gd name="T27" fmla="*/ 12 h 19"/>
                  <a:gd name="T28" fmla="*/ 4 w 15"/>
                  <a:gd name="T29" fmla="*/ 12 h 19"/>
                  <a:gd name="T30" fmla="*/ 5 w 15"/>
                  <a:gd name="T31" fmla="*/ 13 h 19"/>
                  <a:gd name="T32" fmla="*/ 3 w 15"/>
                  <a:gd name="T33" fmla="*/ 14 h 19"/>
                  <a:gd name="T34" fmla="*/ 2 w 15"/>
                  <a:gd name="T35" fmla="*/ 12 h 19"/>
                  <a:gd name="T36" fmla="*/ 3 w 15"/>
                  <a:gd name="T37" fmla="*/ 17 h 19"/>
                  <a:gd name="T38" fmla="*/ 3 w 15"/>
                  <a:gd name="T39" fmla="*/ 15 h 19"/>
                  <a:gd name="T40" fmla="*/ 5 w 15"/>
                  <a:gd name="T41" fmla="*/ 15 h 19"/>
                  <a:gd name="T42" fmla="*/ 5 w 15"/>
                  <a:gd name="T43" fmla="*/ 16 h 19"/>
                  <a:gd name="T44" fmla="*/ 5 w 15"/>
                  <a:gd name="T45" fmla="*/ 9 h 19"/>
                  <a:gd name="T46" fmla="*/ 7 w 15"/>
                  <a:gd name="T47" fmla="*/ 9 h 19"/>
                  <a:gd name="T48" fmla="*/ 7 w 15"/>
                  <a:gd name="T49" fmla="*/ 10 h 19"/>
                  <a:gd name="T50" fmla="*/ 5 w 15"/>
                  <a:gd name="T51" fmla="*/ 11 h 19"/>
                  <a:gd name="T52" fmla="*/ 5 w 15"/>
                  <a:gd name="T53" fmla="*/ 9 h 19"/>
                  <a:gd name="T54" fmla="*/ 6 w 15"/>
                  <a:gd name="T55" fmla="*/ 12 h 19"/>
                  <a:gd name="T56" fmla="*/ 7 w 15"/>
                  <a:gd name="T57" fmla="*/ 12 h 19"/>
                  <a:gd name="T58" fmla="*/ 7 w 15"/>
                  <a:gd name="T59" fmla="*/ 13 h 19"/>
                  <a:gd name="T60" fmla="*/ 5 w 15"/>
                  <a:gd name="T61" fmla="*/ 13 h 19"/>
                  <a:gd name="T62" fmla="*/ 8 w 15"/>
                  <a:gd name="T63" fmla="*/ 16 h 19"/>
                  <a:gd name="T64" fmla="*/ 6 w 15"/>
                  <a:gd name="T65" fmla="*/ 16 h 19"/>
                  <a:gd name="T66" fmla="*/ 6 w 15"/>
                  <a:gd name="T67" fmla="*/ 15 h 19"/>
                  <a:gd name="T68" fmla="*/ 8 w 15"/>
                  <a:gd name="T69" fmla="*/ 15 h 19"/>
                  <a:gd name="T70" fmla="*/ 8 w 15"/>
                  <a:gd name="T71" fmla="*/ 16 h 19"/>
                  <a:gd name="T72" fmla="*/ 8 w 15"/>
                  <a:gd name="T73" fmla="*/ 8 h 19"/>
                  <a:gd name="T74" fmla="*/ 10 w 15"/>
                  <a:gd name="T75" fmla="*/ 8 h 19"/>
                  <a:gd name="T76" fmla="*/ 10 w 15"/>
                  <a:gd name="T77" fmla="*/ 10 h 19"/>
                  <a:gd name="T78" fmla="*/ 8 w 15"/>
                  <a:gd name="T79" fmla="*/ 10 h 19"/>
                  <a:gd name="T80" fmla="*/ 8 w 15"/>
                  <a:gd name="T81" fmla="*/ 12 h 19"/>
                  <a:gd name="T82" fmla="*/ 10 w 15"/>
                  <a:gd name="T83" fmla="*/ 11 h 19"/>
                  <a:gd name="T84" fmla="*/ 11 w 15"/>
                  <a:gd name="T85" fmla="*/ 12 h 19"/>
                  <a:gd name="T86" fmla="*/ 9 w 15"/>
                  <a:gd name="T87" fmla="*/ 13 h 19"/>
                  <a:gd name="T88" fmla="*/ 8 w 15"/>
                  <a:gd name="T89" fmla="*/ 12 h 19"/>
                  <a:gd name="T90" fmla="*/ 9 w 15"/>
                  <a:gd name="T91" fmla="*/ 16 h 19"/>
                  <a:gd name="T92" fmla="*/ 9 w 15"/>
                  <a:gd name="T93" fmla="*/ 15 h 19"/>
                  <a:gd name="T94" fmla="*/ 10 w 15"/>
                  <a:gd name="T95" fmla="*/ 14 h 19"/>
                  <a:gd name="T96" fmla="*/ 11 w 15"/>
                  <a:gd name="T97" fmla="*/ 15 h 19"/>
                  <a:gd name="T98" fmla="*/ 11 w 15"/>
                  <a:gd name="T99" fmla="*/ 8 h 19"/>
                  <a:gd name="T100" fmla="*/ 13 w 15"/>
                  <a:gd name="T101" fmla="*/ 8 h 19"/>
                  <a:gd name="T102" fmla="*/ 13 w 15"/>
                  <a:gd name="T103" fmla="*/ 9 h 19"/>
                  <a:gd name="T104" fmla="*/ 11 w 15"/>
                  <a:gd name="T105" fmla="*/ 10 h 19"/>
                  <a:gd name="T106" fmla="*/ 11 w 15"/>
                  <a:gd name="T107" fmla="*/ 8 h 19"/>
                  <a:gd name="T108" fmla="*/ 11 w 15"/>
                  <a:gd name="T109" fmla="*/ 11 h 19"/>
                  <a:gd name="T110" fmla="*/ 13 w 15"/>
                  <a:gd name="T111" fmla="*/ 11 h 19"/>
                  <a:gd name="T112" fmla="*/ 13 w 15"/>
                  <a:gd name="T113" fmla="*/ 12 h 19"/>
                  <a:gd name="T114" fmla="*/ 11 w 15"/>
                  <a:gd name="T115" fmla="*/ 12 h 19"/>
                  <a:gd name="T116" fmla="*/ 14 w 15"/>
                  <a:gd name="T117" fmla="*/ 15 h 19"/>
                  <a:gd name="T118" fmla="*/ 12 w 15"/>
                  <a:gd name="T119" fmla="*/ 15 h 19"/>
                  <a:gd name="T120" fmla="*/ 12 w 15"/>
                  <a:gd name="T121" fmla="*/ 14 h 19"/>
                  <a:gd name="T122" fmla="*/ 14 w 15"/>
                  <a:gd name="T123" fmla="*/ 14 h 19"/>
                  <a:gd name="T124" fmla="*/ 14 w 15"/>
                  <a:gd name="T12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 h="19">
                    <a:moveTo>
                      <a:pt x="14" y="3"/>
                    </a:moveTo>
                    <a:cubicBezTo>
                      <a:pt x="14" y="1"/>
                      <a:pt x="12" y="0"/>
                      <a:pt x="10" y="0"/>
                    </a:cubicBezTo>
                    <a:cubicBezTo>
                      <a:pt x="3" y="1"/>
                      <a:pt x="3" y="1"/>
                      <a:pt x="3" y="1"/>
                    </a:cubicBezTo>
                    <a:cubicBezTo>
                      <a:pt x="1" y="1"/>
                      <a:pt x="0" y="3"/>
                      <a:pt x="0" y="5"/>
                    </a:cubicBezTo>
                    <a:cubicBezTo>
                      <a:pt x="1" y="16"/>
                      <a:pt x="1" y="16"/>
                      <a:pt x="1" y="16"/>
                    </a:cubicBezTo>
                    <a:cubicBezTo>
                      <a:pt x="2" y="18"/>
                      <a:pt x="3" y="19"/>
                      <a:pt x="5" y="19"/>
                    </a:cubicBezTo>
                    <a:cubicBezTo>
                      <a:pt x="12" y="18"/>
                      <a:pt x="12" y="18"/>
                      <a:pt x="12" y="18"/>
                    </a:cubicBezTo>
                    <a:cubicBezTo>
                      <a:pt x="14" y="18"/>
                      <a:pt x="15" y="16"/>
                      <a:pt x="15" y="14"/>
                    </a:cubicBezTo>
                    <a:lnTo>
                      <a:pt x="14" y="3"/>
                    </a:lnTo>
                    <a:close/>
                    <a:moveTo>
                      <a:pt x="1" y="5"/>
                    </a:moveTo>
                    <a:cubicBezTo>
                      <a:pt x="1" y="4"/>
                      <a:pt x="2" y="3"/>
                      <a:pt x="3" y="2"/>
                    </a:cubicBezTo>
                    <a:cubicBezTo>
                      <a:pt x="10" y="2"/>
                      <a:pt x="10" y="2"/>
                      <a:pt x="10" y="2"/>
                    </a:cubicBezTo>
                    <a:cubicBezTo>
                      <a:pt x="11" y="1"/>
                      <a:pt x="12" y="2"/>
                      <a:pt x="12" y="4"/>
                    </a:cubicBezTo>
                    <a:cubicBezTo>
                      <a:pt x="13" y="4"/>
                      <a:pt x="13" y="4"/>
                      <a:pt x="13" y="4"/>
                    </a:cubicBezTo>
                    <a:cubicBezTo>
                      <a:pt x="13" y="6"/>
                      <a:pt x="12" y="7"/>
                      <a:pt x="11" y="7"/>
                    </a:cubicBezTo>
                    <a:cubicBezTo>
                      <a:pt x="4" y="8"/>
                      <a:pt x="4" y="8"/>
                      <a:pt x="4" y="8"/>
                    </a:cubicBezTo>
                    <a:cubicBezTo>
                      <a:pt x="3" y="8"/>
                      <a:pt x="2" y="7"/>
                      <a:pt x="1" y="6"/>
                    </a:cubicBezTo>
                    <a:lnTo>
                      <a:pt x="1" y="5"/>
                    </a:lnTo>
                    <a:close/>
                    <a:moveTo>
                      <a:pt x="2" y="10"/>
                    </a:moveTo>
                    <a:cubicBezTo>
                      <a:pt x="2" y="9"/>
                      <a:pt x="2" y="9"/>
                      <a:pt x="2" y="9"/>
                    </a:cubicBezTo>
                    <a:cubicBezTo>
                      <a:pt x="4" y="9"/>
                      <a:pt x="4" y="9"/>
                      <a:pt x="4" y="9"/>
                    </a:cubicBezTo>
                    <a:cubicBezTo>
                      <a:pt x="4" y="9"/>
                      <a:pt x="4" y="9"/>
                      <a:pt x="4" y="9"/>
                    </a:cubicBezTo>
                    <a:cubicBezTo>
                      <a:pt x="4" y="10"/>
                      <a:pt x="4" y="10"/>
                      <a:pt x="4" y="10"/>
                    </a:cubicBezTo>
                    <a:cubicBezTo>
                      <a:pt x="4" y="10"/>
                      <a:pt x="4" y="11"/>
                      <a:pt x="4" y="11"/>
                    </a:cubicBezTo>
                    <a:cubicBezTo>
                      <a:pt x="2" y="11"/>
                      <a:pt x="2" y="11"/>
                      <a:pt x="2" y="11"/>
                    </a:cubicBezTo>
                    <a:cubicBezTo>
                      <a:pt x="2" y="11"/>
                      <a:pt x="2" y="11"/>
                      <a:pt x="2" y="11"/>
                    </a:cubicBezTo>
                    <a:lnTo>
                      <a:pt x="2" y="10"/>
                    </a:lnTo>
                    <a:close/>
                    <a:moveTo>
                      <a:pt x="2" y="12"/>
                    </a:moveTo>
                    <a:cubicBezTo>
                      <a:pt x="2" y="12"/>
                      <a:pt x="2" y="12"/>
                      <a:pt x="3" y="12"/>
                    </a:cubicBezTo>
                    <a:cubicBezTo>
                      <a:pt x="4" y="12"/>
                      <a:pt x="4" y="12"/>
                      <a:pt x="4" y="12"/>
                    </a:cubicBezTo>
                    <a:cubicBezTo>
                      <a:pt x="4" y="12"/>
                      <a:pt x="5" y="12"/>
                      <a:pt x="5" y="12"/>
                    </a:cubicBezTo>
                    <a:cubicBezTo>
                      <a:pt x="5" y="13"/>
                      <a:pt x="5" y="13"/>
                      <a:pt x="5" y="13"/>
                    </a:cubicBezTo>
                    <a:cubicBezTo>
                      <a:pt x="5" y="13"/>
                      <a:pt x="5" y="14"/>
                      <a:pt x="4" y="14"/>
                    </a:cubicBezTo>
                    <a:cubicBezTo>
                      <a:pt x="3" y="14"/>
                      <a:pt x="3" y="14"/>
                      <a:pt x="3" y="14"/>
                    </a:cubicBezTo>
                    <a:cubicBezTo>
                      <a:pt x="3" y="14"/>
                      <a:pt x="2" y="14"/>
                      <a:pt x="2" y="13"/>
                    </a:cubicBezTo>
                    <a:lnTo>
                      <a:pt x="2" y="12"/>
                    </a:lnTo>
                    <a:close/>
                    <a:moveTo>
                      <a:pt x="5" y="16"/>
                    </a:moveTo>
                    <a:cubicBezTo>
                      <a:pt x="3" y="17"/>
                      <a:pt x="3" y="17"/>
                      <a:pt x="3" y="17"/>
                    </a:cubicBezTo>
                    <a:cubicBezTo>
                      <a:pt x="3" y="17"/>
                      <a:pt x="3" y="17"/>
                      <a:pt x="3" y="16"/>
                    </a:cubicBezTo>
                    <a:cubicBezTo>
                      <a:pt x="3" y="15"/>
                      <a:pt x="3" y="15"/>
                      <a:pt x="3" y="15"/>
                    </a:cubicBezTo>
                    <a:cubicBezTo>
                      <a:pt x="3" y="15"/>
                      <a:pt x="3" y="15"/>
                      <a:pt x="3" y="15"/>
                    </a:cubicBezTo>
                    <a:cubicBezTo>
                      <a:pt x="5" y="15"/>
                      <a:pt x="5" y="15"/>
                      <a:pt x="5" y="15"/>
                    </a:cubicBezTo>
                    <a:cubicBezTo>
                      <a:pt x="5" y="15"/>
                      <a:pt x="5" y="15"/>
                      <a:pt x="5" y="15"/>
                    </a:cubicBezTo>
                    <a:cubicBezTo>
                      <a:pt x="5" y="16"/>
                      <a:pt x="5" y="16"/>
                      <a:pt x="5" y="16"/>
                    </a:cubicBezTo>
                    <a:cubicBezTo>
                      <a:pt x="5" y="16"/>
                      <a:pt x="5" y="16"/>
                      <a:pt x="5" y="16"/>
                    </a:cubicBezTo>
                    <a:close/>
                    <a:moveTo>
                      <a:pt x="5" y="9"/>
                    </a:moveTo>
                    <a:cubicBezTo>
                      <a:pt x="5" y="9"/>
                      <a:pt x="5" y="9"/>
                      <a:pt x="5" y="9"/>
                    </a:cubicBezTo>
                    <a:cubicBezTo>
                      <a:pt x="7" y="9"/>
                      <a:pt x="7" y="9"/>
                      <a:pt x="7" y="9"/>
                    </a:cubicBezTo>
                    <a:cubicBezTo>
                      <a:pt x="7" y="9"/>
                      <a:pt x="7" y="9"/>
                      <a:pt x="7" y="9"/>
                    </a:cubicBezTo>
                    <a:cubicBezTo>
                      <a:pt x="7" y="10"/>
                      <a:pt x="7" y="10"/>
                      <a:pt x="7" y="10"/>
                    </a:cubicBezTo>
                    <a:cubicBezTo>
                      <a:pt x="7" y="10"/>
                      <a:pt x="7" y="10"/>
                      <a:pt x="7" y="10"/>
                    </a:cubicBezTo>
                    <a:cubicBezTo>
                      <a:pt x="5" y="11"/>
                      <a:pt x="5" y="11"/>
                      <a:pt x="5" y="11"/>
                    </a:cubicBezTo>
                    <a:cubicBezTo>
                      <a:pt x="5" y="11"/>
                      <a:pt x="5" y="10"/>
                      <a:pt x="5" y="10"/>
                    </a:cubicBezTo>
                    <a:lnTo>
                      <a:pt x="5" y="9"/>
                    </a:lnTo>
                    <a:close/>
                    <a:moveTo>
                      <a:pt x="5" y="12"/>
                    </a:moveTo>
                    <a:cubicBezTo>
                      <a:pt x="5" y="12"/>
                      <a:pt x="5" y="12"/>
                      <a:pt x="6" y="12"/>
                    </a:cubicBezTo>
                    <a:cubicBezTo>
                      <a:pt x="7" y="11"/>
                      <a:pt x="7" y="11"/>
                      <a:pt x="7" y="11"/>
                    </a:cubicBezTo>
                    <a:cubicBezTo>
                      <a:pt x="7" y="11"/>
                      <a:pt x="7" y="12"/>
                      <a:pt x="7" y="12"/>
                    </a:cubicBezTo>
                    <a:cubicBezTo>
                      <a:pt x="8" y="13"/>
                      <a:pt x="8" y="13"/>
                      <a:pt x="8" y="13"/>
                    </a:cubicBezTo>
                    <a:cubicBezTo>
                      <a:pt x="8" y="13"/>
                      <a:pt x="8" y="13"/>
                      <a:pt x="7" y="13"/>
                    </a:cubicBezTo>
                    <a:cubicBezTo>
                      <a:pt x="6" y="13"/>
                      <a:pt x="6" y="13"/>
                      <a:pt x="6" y="13"/>
                    </a:cubicBezTo>
                    <a:cubicBezTo>
                      <a:pt x="6" y="13"/>
                      <a:pt x="5" y="13"/>
                      <a:pt x="5" y="13"/>
                    </a:cubicBezTo>
                    <a:lnTo>
                      <a:pt x="5" y="12"/>
                    </a:lnTo>
                    <a:close/>
                    <a:moveTo>
                      <a:pt x="8" y="16"/>
                    </a:moveTo>
                    <a:cubicBezTo>
                      <a:pt x="6" y="16"/>
                      <a:pt x="6" y="16"/>
                      <a:pt x="6" y="16"/>
                    </a:cubicBezTo>
                    <a:cubicBezTo>
                      <a:pt x="6" y="16"/>
                      <a:pt x="6" y="16"/>
                      <a:pt x="6" y="16"/>
                    </a:cubicBezTo>
                    <a:cubicBezTo>
                      <a:pt x="6" y="15"/>
                      <a:pt x="6" y="15"/>
                      <a:pt x="6" y="15"/>
                    </a:cubicBezTo>
                    <a:cubicBezTo>
                      <a:pt x="6" y="15"/>
                      <a:pt x="6" y="15"/>
                      <a:pt x="6" y="15"/>
                    </a:cubicBezTo>
                    <a:cubicBezTo>
                      <a:pt x="7" y="14"/>
                      <a:pt x="7" y="14"/>
                      <a:pt x="7" y="14"/>
                    </a:cubicBezTo>
                    <a:cubicBezTo>
                      <a:pt x="8" y="14"/>
                      <a:pt x="8" y="14"/>
                      <a:pt x="8" y="15"/>
                    </a:cubicBezTo>
                    <a:cubicBezTo>
                      <a:pt x="8" y="16"/>
                      <a:pt x="8" y="16"/>
                      <a:pt x="8" y="16"/>
                    </a:cubicBezTo>
                    <a:cubicBezTo>
                      <a:pt x="8" y="16"/>
                      <a:pt x="8" y="16"/>
                      <a:pt x="8" y="16"/>
                    </a:cubicBezTo>
                    <a:close/>
                    <a:moveTo>
                      <a:pt x="8" y="9"/>
                    </a:moveTo>
                    <a:cubicBezTo>
                      <a:pt x="8" y="9"/>
                      <a:pt x="8" y="8"/>
                      <a:pt x="8" y="8"/>
                    </a:cubicBezTo>
                    <a:cubicBezTo>
                      <a:pt x="10" y="8"/>
                      <a:pt x="10" y="8"/>
                      <a:pt x="10" y="8"/>
                    </a:cubicBezTo>
                    <a:cubicBezTo>
                      <a:pt x="10" y="8"/>
                      <a:pt x="10" y="8"/>
                      <a:pt x="10" y="8"/>
                    </a:cubicBezTo>
                    <a:cubicBezTo>
                      <a:pt x="10" y="10"/>
                      <a:pt x="10" y="10"/>
                      <a:pt x="10" y="10"/>
                    </a:cubicBezTo>
                    <a:cubicBezTo>
                      <a:pt x="10" y="10"/>
                      <a:pt x="10" y="10"/>
                      <a:pt x="10" y="10"/>
                    </a:cubicBezTo>
                    <a:cubicBezTo>
                      <a:pt x="8" y="10"/>
                      <a:pt x="8" y="10"/>
                      <a:pt x="8" y="10"/>
                    </a:cubicBezTo>
                    <a:cubicBezTo>
                      <a:pt x="8" y="10"/>
                      <a:pt x="8" y="10"/>
                      <a:pt x="8" y="10"/>
                    </a:cubicBezTo>
                    <a:lnTo>
                      <a:pt x="8" y="9"/>
                    </a:lnTo>
                    <a:close/>
                    <a:moveTo>
                      <a:pt x="8" y="12"/>
                    </a:moveTo>
                    <a:cubicBezTo>
                      <a:pt x="8" y="11"/>
                      <a:pt x="8" y="11"/>
                      <a:pt x="8" y="11"/>
                    </a:cubicBezTo>
                    <a:cubicBezTo>
                      <a:pt x="10" y="11"/>
                      <a:pt x="10" y="11"/>
                      <a:pt x="10" y="11"/>
                    </a:cubicBezTo>
                    <a:cubicBezTo>
                      <a:pt x="10" y="11"/>
                      <a:pt x="10" y="11"/>
                      <a:pt x="10" y="11"/>
                    </a:cubicBezTo>
                    <a:cubicBezTo>
                      <a:pt x="11" y="12"/>
                      <a:pt x="11" y="12"/>
                      <a:pt x="11" y="12"/>
                    </a:cubicBezTo>
                    <a:cubicBezTo>
                      <a:pt x="11" y="13"/>
                      <a:pt x="10" y="13"/>
                      <a:pt x="10" y="13"/>
                    </a:cubicBezTo>
                    <a:cubicBezTo>
                      <a:pt x="9" y="13"/>
                      <a:pt x="9" y="13"/>
                      <a:pt x="9" y="13"/>
                    </a:cubicBezTo>
                    <a:cubicBezTo>
                      <a:pt x="8" y="13"/>
                      <a:pt x="8" y="13"/>
                      <a:pt x="8" y="13"/>
                    </a:cubicBezTo>
                    <a:lnTo>
                      <a:pt x="8" y="12"/>
                    </a:lnTo>
                    <a:close/>
                    <a:moveTo>
                      <a:pt x="11" y="16"/>
                    </a:moveTo>
                    <a:cubicBezTo>
                      <a:pt x="9" y="16"/>
                      <a:pt x="9" y="16"/>
                      <a:pt x="9" y="16"/>
                    </a:cubicBezTo>
                    <a:cubicBezTo>
                      <a:pt x="9" y="16"/>
                      <a:pt x="9" y="16"/>
                      <a:pt x="9" y="16"/>
                    </a:cubicBezTo>
                    <a:cubicBezTo>
                      <a:pt x="9" y="15"/>
                      <a:pt x="9" y="15"/>
                      <a:pt x="9" y="15"/>
                    </a:cubicBezTo>
                    <a:cubicBezTo>
                      <a:pt x="9" y="14"/>
                      <a:pt x="9" y="14"/>
                      <a:pt x="9" y="14"/>
                    </a:cubicBezTo>
                    <a:cubicBezTo>
                      <a:pt x="10" y="14"/>
                      <a:pt x="10" y="14"/>
                      <a:pt x="10" y="14"/>
                    </a:cubicBezTo>
                    <a:cubicBezTo>
                      <a:pt x="11" y="14"/>
                      <a:pt x="11" y="14"/>
                      <a:pt x="11" y="14"/>
                    </a:cubicBezTo>
                    <a:cubicBezTo>
                      <a:pt x="11" y="15"/>
                      <a:pt x="11" y="15"/>
                      <a:pt x="11" y="15"/>
                    </a:cubicBezTo>
                    <a:cubicBezTo>
                      <a:pt x="11" y="16"/>
                      <a:pt x="11" y="16"/>
                      <a:pt x="11" y="16"/>
                    </a:cubicBezTo>
                    <a:close/>
                    <a:moveTo>
                      <a:pt x="11" y="8"/>
                    </a:moveTo>
                    <a:cubicBezTo>
                      <a:pt x="11" y="8"/>
                      <a:pt x="11" y="8"/>
                      <a:pt x="11" y="8"/>
                    </a:cubicBezTo>
                    <a:cubicBezTo>
                      <a:pt x="13" y="8"/>
                      <a:pt x="13" y="8"/>
                      <a:pt x="13" y="8"/>
                    </a:cubicBezTo>
                    <a:cubicBezTo>
                      <a:pt x="13" y="8"/>
                      <a:pt x="13" y="8"/>
                      <a:pt x="13" y="8"/>
                    </a:cubicBezTo>
                    <a:cubicBezTo>
                      <a:pt x="13" y="9"/>
                      <a:pt x="13" y="9"/>
                      <a:pt x="13" y="9"/>
                    </a:cubicBezTo>
                    <a:cubicBezTo>
                      <a:pt x="13" y="9"/>
                      <a:pt x="13" y="10"/>
                      <a:pt x="13" y="10"/>
                    </a:cubicBezTo>
                    <a:cubicBezTo>
                      <a:pt x="11" y="10"/>
                      <a:pt x="11" y="10"/>
                      <a:pt x="11" y="10"/>
                    </a:cubicBezTo>
                    <a:cubicBezTo>
                      <a:pt x="11" y="10"/>
                      <a:pt x="11" y="10"/>
                      <a:pt x="11" y="9"/>
                    </a:cubicBezTo>
                    <a:lnTo>
                      <a:pt x="11" y="8"/>
                    </a:lnTo>
                    <a:close/>
                    <a:moveTo>
                      <a:pt x="11" y="11"/>
                    </a:moveTo>
                    <a:cubicBezTo>
                      <a:pt x="11" y="11"/>
                      <a:pt x="11" y="11"/>
                      <a:pt x="11" y="11"/>
                    </a:cubicBezTo>
                    <a:cubicBezTo>
                      <a:pt x="13" y="11"/>
                      <a:pt x="13" y="11"/>
                      <a:pt x="13" y="11"/>
                    </a:cubicBezTo>
                    <a:cubicBezTo>
                      <a:pt x="13" y="11"/>
                      <a:pt x="13" y="11"/>
                      <a:pt x="13" y="11"/>
                    </a:cubicBezTo>
                    <a:cubicBezTo>
                      <a:pt x="14" y="12"/>
                      <a:pt x="14" y="12"/>
                      <a:pt x="14" y="12"/>
                    </a:cubicBezTo>
                    <a:cubicBezTo>
                      <a:pt x="14" y="12"/>
                      <a:pt x="13" y="12"/>
                      <a:pt x="13" y="12"/>
                    </a:cubicBezTo>
                    <a:cubicBezTo>
                      <a:pt x="12" y="13"/>
                      <a:pt x="12" y="13"/>
                      <a:pt x="12" y="13"/>
                    </a:cubicBezTo>
                    <a:cubicBezTo>
                      <a:pt x="11" y="13"/>
                      <a:pt x="11" y="13"/>
                      <a:pt x="11" y="12"/>
                    </a:cubicBezTo>
                    <a:lnTo>
                      <a:pt x="11" y="11"/>
                    </a:lnTo>
                    <a:close/>
                    <a:moveTo>
                      <a:pt x="14" y="15"/>
                    </a:moveTo>
                    <a:cubicBezTo>
                      <a:pt x="12" y="16"/>
                      <a:pt x="12" y="16"/>
                      <a:pt x="12" y="16"/>
                    </a:cubicBezTo>
                    <a:cubicBezTo>
                      <a:pt x="12" y="16"/>
                      <a:pt x="12" y="15"/>
                      <a:pt x="12" y="15"/>
                    </a:cubicBezTo>
                    <a:cubicBezTo>
                      <a:pt x="11" y="14"/>
                      <a:pt x="11" y="14"/>
                      <a:pt x="11" y="14"/>
                    </a:cubicBezTo>
                    <a:cubicBezTo>
                      <a:pt x="11" y="14"/>
                      <a:pt x="12" y="14"/>
                      <a:pt x="12" y="14"/>
                    </a:cubicBezTo>
                    <a:cubicBezTo>
                      <a:pt x="13" y="14"/>
                      <a:pt x="13" y="14"/>
                      <a:pt x="13" y="14"/>
                    </a:cubicBezTo>
                    <a:cubicBezTo>
                      <a:pt x="14" y="14"/>
                      <a:pt x="14" y="14"/>
                      <a:pt x="14" y="14"/>
                    </a:cubicBezTo>
                    <a:cubicBezTo>
                      <a:pt x="14" y="15"/>
                      <a:pt x="14" y="15"/>
                      <a:pt x="14" y="15"/>
                    </a:cubicBezTo>
                    <a:cubicBezTo>
                      <a:pt x="14" y="15"/>
                      <a:pt x="14" y="15"/>
                      <a:pt x="1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3" name="Freeform 25"/>
              <p:cNvSpPr/>
              <p:nvPr/>
            </p:nvSpPr>
            <p:spPr bwMode="auto">
              <a:xfrm>
                <a:off x="4006" y="2479"/>
                <a:ext cx="12" cy="10"/>
              </a:xfrm>
              <a:custGeom>
                <a:avLst/>
                <a:gdLst>
                  <a:gd name="T0" fmla="*/ 4 w 5"/>
                  <a:gd name="T1" fmla="*/ 1 h 4"/>
                  <a:gd name="T2" fmla="*/ 3 w 5"/>
                  <a:gd name="T3" fmla="*/ 1 h 4"/>
                  <a:gd name="T4" fmla="*/ 3 w 5"/>
                  <a:gd name="T5" fmla="*/ 1 h 4"/>
                  <a:gd name="T6" fmla="*/ 2 w 5"/>
                  <a:gd name="T7" fmla="*/ 0 h 4"/>
                  <a:gd name="T8" fmla="*/ 2 w 5"/>
                  <a:gd name="T9" fmla="*/ 1 h 4"/>
                  <a:gd name="T10" fmla="*/ 2 w 5"/>
                  <a:gd name="T11" fmla="*/ 2 h 4"/>
                  <a:gd name="T12" fmla="*/ 1 w 5"/>
                  <a:gd name="T13" fmla="*/ 2 h 4"/>
                  <a:gd name="T14" fmla="*/ 0 w 5"/>
                  <a:gd name="T15" fmla="*/ 2 h 4"/>
                  <a:gd name="T16" fmla="*/ 1 w 5"/>
                  <a:gd name="T17" fmla="*/ 3 h 4"/>
                  <a:gd name="T18" fmla="*/ 2 w 5"/>
                  <a:gd name="T19" fmla="*/ 3 h 4"/>
                  <a:gd name="T20" fmla="*/ 2 w 5"/>
                  <a:gd name="T21" fmla="*/ 4 h 4"/>
                  <a:gd name="T22" fmla="*/ 3 w 5"/>
                  <a:gd name="T23" fmla="*/ 4 h 4"/>
                  <a:gd name="T24" fmla="*/ 3 w 5"/>
                  <a:gd name="T25" fmla="*/ 4 h 4"/>
                  <a:gd name="T26" fmla="*/ 3 w 5"/>
                  <a:gd name="T27" fmla="*/ 3 h 4"/>
                  <a:gd name="T28" fmla="*/ 4 w 5"/>
                  <a:gd name="T29" fmla="*/ 3 h 4"/>
                  <a:gd name="T30" fmla="*/ 5 w 5"/>
                  <a:gd name="T31" fmla="*/ 2 h 4"/>
                  <a:gd name="T32" fmla="*/ 4 w 5"/>
                  <a:gd name="T3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4">
                    <a:moveTo>
                      <a:pt x="4" y="1"/>
                    </a:moveTo>
                    <a:cubicBezTo>
                      <a:pt x="3" y="1"/>
                      <a:pt x="3" y="1"/>
                      <a:pt x="3" y="1"/>
                    </a:cubicBezTo>
                    <a:cubicBezTo>
                      <a:pt x="3" y="1"/>
                      <a:pt x="3" y="1"/>
                      <a:pt x="3" y="1"/>
                    </a:cubicBezTo>
                    <a:cubicBezTo>
                      <a:pt x="3" y="0"/>
                      <a:pt x="2" y="0"/>
                      <a:pt x="2" y="0"/>
                    </a:cubicBezTo>
                    <a:cubicBezTo>
                      <a:pt x="2" y="0"/>
                      <a:pt x="2" y="0"/>
                      <a:pt x="2" y="1"/>
                    </a:cubicBezTo>
                    <a:cubicBezTo>
                      <a:pt x="2" y="2"/>
                      <a:pt x="2" y="2"/>
                      <a:pt x="2" y="2"/>
                    </a:cubicBezTo>
                    <a:cubicBezTo>
                      <a:pt x="1" y="2"/>
                      <a:pt x="1" y="2"/>
                      <a:pt x="1" y="2"/>
                    </a:cubicBezTo>
                    <a:cubicBezTo>
                      <a:pt x="0" y="2"/>
                      <a:pt x="0" y="2"/>
                      <a:pt x="0" y="2"/>
                    </a:cubicBezTo>
                    <a:cubicBezTo>
                      <a:pt x="0" y="3"/>
                      <a:pt x="1" y="3"/>
                      <a:pt x="1" y="3"/>
                    </a:cubicBezTo>
                    <a:cubicBezTo>
                      <a:pt x="2" y="3"/>
                      <a:pt x="2" y="3"/>
                      <a:pt x="2" y="3"/>
                    </a:cubicBezTo>
                    <a:cubicBezTo>
                      <a:pt x="2" y="4"/>
                      <a:pt x="2" y="4"/>
                      <a:pt x="2" y="4"/>
                    </a:cubicBezTo>
                    <a:cubicBezTo>
                      <a:pt x="2" y="4"/>
                      <a:pt x="2" y="4"/>
                      <a:pt x="3" y="4"/>
                    </a:cubicBezTo>
                    <a:cubicBezTo>
                      <a:pt x="3" y="4"/>
                      <a:pt x="3" y="4"/>
                      <a:pt x="3" y="4"/>
                    </a:cubicBezTo>
                    <a:cubicBezTo>
                      <a:pt x="3" y="3"/>
                      <a:pt x="3" y="3"/>
                      <a:pt x="3" y="3"/>
                    </a:cubicBezTo>
                    <a:cubicBezTo>
                      <a:pt x="4" y="3"/>
                      <a:pt x="4" y="3"/>
                      <a:pt x="4" y="3"/>
                    </a:cubicBezTo>
                    <a:cubicBezTo>
                      <a:pt x="4" y="2"/>
                      <a:pt x="5" y="2"/>
                      <a:pt x="5" y="2"/>
                    </a:cubicBezTo>
                    <a:cubicBezTo>
                      <a:pt x="4" y="2"/>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4" name="Freeform 26"/>
              <p:cNvSpPr/>
              <p:nvPr/>
            </p:nvSpPr>
            <p:spPr bwMode="auto">
              <a:xfrm>
                <a:off x="4018" y="2482"/>
                <a:ext cx="12" cy="2"/>
              </a:xfrm>
              <a:custGeom>
                <a:avLst/>
                <a:gdLst>
                  <a:gd name="T0" fmla="*/ 4 w 5"/>
                  <a:gd name="T1" fmla="*/ 0 h 1"/>
                  <a:gd name="T2" fmla="*/ 1 w 5"/>
                  <a:gd name="T3" fmla="*/ 0 h 1"/>
                  <a:gd name="T4" fmla="*/ 0 w 5"/>
                  <a:gd name="T5" fmla="*/ 1 h 1"/>
                  <a:gd name="T6" fmla="*/ 1 w 5"/>
                  <a:gd name="T7" fmla="*/ 1 h 1"/>
                  <a:gd name="T8" fmla="*/ 4 w 5"/>
                  <a:gd name="T9" fmla="*/ 1 h 1"/>
                  <a:gd name="T10" fmla="*/ 5 w 5"/>
                  <a:gd name="T11" fmla="*/ 0 h 1"/>
                  <a:gd name="T12" fmla="*/ 4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4" y="0"/>
                    </a:moveTo>
                    <a:cubicBezTo>
                      <a:pt x="1" y="0"/>
                      <a:pt x="1" y="0"/>
                      <a:pt x="1" y="0"/>
                    </a:cubicBezTo>
                    <a:cubicBezTo>
                      <a:pt x="0" y="0"/>
                      <a:pt x="0" y="0"/>
                      <a:pt x="0" y="1"/>
                    </a:cubicBezTo>
                    <a:cubicBezTo>
                      <a:pt x="0" y="1"/>
                      <a:pt x="1" y="1"/>
                      <a:pt x="1" y="1"/>
                    </a:cubicBezTo>
                    <a:cubicBezTo>
                      <a:pt x="4" y="1"/>
                      <a:pt x="4" y="1"/>
                      <a:pt x="4" y="1"/>
                    </a:cubicBezTo>
                    <a:cubicBezTo>
                      <a:pt x="4" y="1"/>
                      <a:pt x="5" y="1"/>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5" name="Freeform 27"/>
              <p:cNvSpPr>
                <a:spLocks noEditPoints="1"/>
              </p:cNvSpPr>
              <p:nvPr/>
            </p:nvSpPr>
            <p:spPr bwMode="auto">
              <a:xfrm>
                <a:off x="3634" y="1691"/>
                <a:ext cx="19" cy="31"/>
              </a:xfrm>
              <a:custGeom>
                <a:avLst/>
                <a:gdLst>
                  <a:gd name="T0" fmla="*/ 6 w 8"/>
                  <a:gd name="T1" fmla="*/ 0 h 13"/>
                  <a:gd name="T2" fmla="*/ 2 w 8"/>
                  <a:gd name="T3" fmla="*/ 0 h 13"/>
                  <a:gd name="T4" fmla="*/ 0 w 8"/>
                  <a:gd name="T5" fmla="*/ 2 h 13"/>
                  <a:gd name="T6" fmla="*/ 0 w 8"/>
                  <a:gd name="T7" fmla="*/ 11 h 13"/>
                  <a:gd name="T8" fmla="*/ 2 w 8"/>
                  <a:gd name="T9" fmla="*/ 13 h 13"/>
                  <a:gd name="T10" fmla="*/ 6 w 8"/>
                  <a:gd name="T11" fmla="*/ 13 h 13"/>
                  <a:gd name="T12" fmla="*/ 8 w 8"/>
                  <a:gd name="T13" fmla="*/ 11 h 13"/>
                  <a:gd name="T14" fmla="*/ 8 w 8"/>
                  <a:gd name="T15" fmla="*/ 2 h 13"/>
                  <a:gd name="T16" fmla="*/ 6 w 8"/>
                  <a:gd name="T17" fmla="*/ 0 h 13"/>
                  <a:gd name="T18" fmla="*/ 7 w 8"/>
                  <a:gd name="T19" fmla="*/ 11 h 13"/>
                  <a:gd name="T20" fmla="*/ 6 w 8"/>
                  <a:gd name="T21" fmla="*/ 12 h 13"/>
                  <a:gd name="T22" fmla="*/ 2 w 8"/>
                  <a:gd name="T23" fmla="*/ 12 h 13"/>
                  <a:gd name="T24" fmla="*/ 1 w 8"/>
                  <a:gd name="T25" fmla="*/ 11 h 13"/>
                  <a:gd name="T26" fmla="*/ 1 w 8"/>
                  <a:gd name="T27" fmla="*/ 2 h 13"/>
                  <a:gd name="T28" fmla="*/ 2 w 8"/>
                  <a:gd name="T29" fmla="*/ 1 h 13"/>
                  <a:gd name="T30" fmla="*/ 6 w 8"/>
                  <a:gd name="T31" fmla="*/ 1 h 13"/>
                  <a:gd name="T32" fmla="*/ 7 w 8"/>
                  <a:gd name="T33" fmla="*/ 2 h 13"/>
                  <a:gd name="T34" fmla="*/ 7 w 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0"/>
                    </a:moveTo>
                    <a:cubicBezTo>
                      <a:pt x="2" y="0"/>
                      <a:pt x="2" y="0"/>
                      <a:pt x="2" y="0"/>
                    </a:cubicBezTo>
                    <a:cubicBezTo>
                      <a:pt x="1" y="0"/>
                      <a:pt x="0" y="1"/>
                      <a:pt x="0" y="2"/>
                    </a:cubicBezTo>
                    <a:cubicBezTo>
                      <a:pt x="0" y="11"/>
                      <a:pt x="0" y="11"/>
                      <a:pt x="0" y="11"/>
                    </a:cubicBezTo>
                    <a:cubicBezTo>
                      <a:pt x="0" y="12"/>
                      <a:pt x="1" y="13"/>
                      <a:pt x="2" y="13"/>
                    </a:cubicBezTo>
                    <a:cubicBezTo>
                      <a:pt x="6" y="13"/>
                      <a:pt x="6" y="13"/>
                      <a:pt x="6" y="13"/>
                    </a:cubicBezTo>
                    <a:cubicBezTo>
                      <a:pt x="7" y="13"/>
                      <a:pt x="8" y="12"/>
                      <a:pt x="8" y="11"/>
                    </a:cubicBezTo>
                    <a:cubicBezTo>
                      <a:pt x="8" y="2"/>
                      <a:pt x="8" y="2"/>
                      <a:pt x="8" y="2"/>
                    </a:cubicBezTo>
                    <a:cubicBezTo>
                      <a:pt x="8" y="1"/>
                      <a:pt x="7" y="0"/>
                      <a:pt x="6" y="0"/>
                    </a:cubicBezTo>
                    <a:close/>
                    <a:moveTo>
                      <a:pt x="7" y="11"/>
                    </a:moveTo>
                    <a:cubicBezTo>
                      <a:pt x="7" y="11"/>
                      <a:pt x="7" y="12"/>
                      <a:pt x="6" y="12"/>
                    </a:cubicBezTo>
                    <a:cubicBezTo>
                      <a:pt x="2" y="12"/>
                      <a:pt x="2" y="12"/>
                      <a:pt x="2" y="12"/>
                    </a:cubicBezTo>
                    <a:cubicBezTo>
                      <a:pt x="2" y="12"/>
                      <a:pt x="1" y="11"/>
                      <a:pt x="1" y="11"/>
                    </a:cubicBezTo>
                    <a:cubicBezTo>
                      <a:pt x="1" y="2"/>
                      <a:pt x="1" y="2"/>
                      <a:pt x="1" y="2"/>
                    </a:cubicBezTo>
                    <a:cubicBezTo>
                      <a:pt x="1" y="2"/>
                      <a:pt x="1" y="1"/>
                      <a:pt x="2" y="1"/>
                    </a:cubicBezTo>
                    <a:cubicBezTo>
                      <a:pt x="6" y="1"/>
                      <a:pt x="6" y="1"/>
                      <a:pt x="6" y="1"/>
                    </a:cubicBezTo>
                    <a:cubicBezTo>
                      <a:pt x="7" y="1"/>
                      <a:pt x="7" y="2"/>
                      <a:pt x="7" y="2"/>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6" name="Freeform 28"/>
              <p:cNvSpPr/>
              <p:nvPr/>
            </p:nvSpPr>
            <p:spPr bwMode="auto">
              <a:xfrm>
                <a:off x="3641" y="1715"/>
                <a:ext cx="5" cy="2"/>
              </a:xfrm>
              <a:custGeom>
                <a:avLst/>
                <a:gdLst>
                  <a:gd name="T0" fmla="*/ 2 w 2"/>
                  <a:gd name="T1" fmla="*/ 0 h 1"/>
                  <a:gd name="T2" fmla="*/ 1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1" y="0"/>
                      <a:pt x="1" y="0"/>
                      <a:pt x="1" y="0"/>
                    </a:cubicBezTo>
                    <a:cubicBezTo>
                      <a:pt x="1" y="0"/>
                      <a:pt x="0" y="0"/>
                      <a:pt x="0" y="0"/>
                    </a:cubicBezTo>
                    <a:cubicBezTo>
                      <a:pt x="0" y="1"/>
                      <a:pt x="0" y="1"/>
                      <a:pt x="0" y="1"/>
                    </a:cubicBezTo>
                    <a:cubicBezTo>
                      <a:pt x="0" y="1"/>
                      <a:pt x="1" y="1"/>
                      <a:pt x="1" y="1"/>
                    </a:cubicBezTo>
                    <a:cubicBezTo>
                      <a:pt x="2" y="1"/>
                      <a:pt x="2" y="1"/>
                      <a:pt x="2" y="1"/>
                    </a:cubicBezTo>
                    <a:cubicBezTo>
                      <a:pt x="2" y="1"/>
                      <a:pt x="2" y="1"/>
                      <a:pt x="2" y="1"/>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7" name="Freeform 29"/>
              <p:cNvSpPr/>
              <p:nvPr/>
            </p:nvSpPr>
            <p:spPr bwMode="auto">
              <a:xfrm>
                <a:off x="3636" y="1696"/>
                <a:ext cx="14" cy="17"/>
              </a:xfrm>
              <a:custGeom>
                <a:avLst/>
                <a:gdLst>
                  <a:gd name="T0" fmla="*/ 5 w 6"/>
                  <a:gd name="T1" fmla="*/ 0 h 7"/>
                  <a:gd name="T2" fmla="*/ 1 w 6"/>
                  <a:gd name="T3" fmla="*/ 0 h 7"/>
                  <a:gd name="T4" fmla="*/ 0 w 6"/>
                  <a:gd name="T5" fmla="*/ 0 h 7"/>
                  <a:gd name="T6" fmla="*/ 0 w 6"/>
                  <a:gd name="T7" fmla="*/ 7 h 7"/>
                  <a:gd name="T8" fmla="*/ 1 w 6"/>
                  <a:gd name="T9" fmla="*/ 7 h 7"/>
                  <a:gd name="T10" fmla="*/ 5 w 6"/>
                  <a:gd name="T11" fmla="*/ 7 h 7"/>
                  <a:gd name="T12" fmla="*/ 6 w 6"/>
                  <a:gd name="T13" fmla="*/ 7 h 7"/>
                  <a:gd name="T14" fmla="*/ 6 w 6"/>
                  <a:gd name="T15" fmla="*/ 0 h 7"/>
                  <a:gd name="T16" fmla="*/ 5 w 6"/>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0"/>
                    </a:moveTo>
                    <a:cubicBezTo>
                      <a:pt x="1" y="0"/>
                      <a:pt x="1" y="0"/>
                      <a:pt x="1" y="0"/>
                    </a:cubicBezTo>
                    <a:cubicBezTo>
                      <a:pt x="0" y="0"/>
                      <a:pt x="0" y="0"/>
                      <a:pt x="0" y="0"/>
                    </a:cubicBezTo>
                    <a:cubicBezTo>
                      <a:pt x="0" y="7"/>
                      <a:pt x="0" y="7"/>
                      <a:pt x="0" y="7"/>
                    </a:cubicBezTo>
                    <a:cubicBezTo>
                      <a:pt x="0" y="7"/>
                      <a:pt x="1" y="7"/>
                      <a:pt x="1" y="7"/>
                    </a:cubicBezTo>
                    <a:cubicBezTo>
                      <a:pt x="5" y="7"/>
                      <a:pt x="5" y="7"/>
                      <a:pt x="5" y="7"/>
                    </a:cubicBezTo>
                    <a:cubicBezTo>
                      <a:pt x="6" y="7"/>
                      <a:pt x="6" y="7"/>
                      <a:pt x="6" y="7"/>
                    </a:cubicBezTo>
                    <a:cubicBezTo>
                      <a:pt x="6" y="0"/>
                      <a:pt x="6" y="0"/>
                      <a:pt x="6" y="0"/>
                    </a:cubicBezTo>
                    <a:cubicBezTo>
                      <a:pt x="6"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8" name="Freeform 30"/>
              <p:cNvSpPr>
                <a:spLocks noEditPoints="1"/>
              </p:cNvSpPr>
              <p:nvPr/>
            </p:nvSpPr>
            <p:spPr bwMode="auto">
              <a:xfrm>
                <a:off x="3463" y="1967"/>
                <a:ext cx="19" cy="30"/>
              </a:xfrm>
              <a:custGeom>
                <a:avLst/>
                <a:gdLst>
                  <a:gd name="T0" fmla="*/ 6 w 8"/>
                  <a:gd name="T1" fmla="*/ 0 h 13"/>
                  <a:gd name="T2" fmla="*/ 2 w 8"/>
                  <a:gd name="T3" fmla="*/ 0 h 13"/>
                  <a:gd name="T4" fmla="*/ 0 w 8"/>
                  <a:gd name="T5" fmla="*/ 2 h 13"/>
                  <a:gd name="T6" fmla="*/ 0 w 8"/>
                  <a:gd name="T7" fmla="*/ 11 h 13"/>
                  <a:gd name="T8" fmla="*/ 2 w 8"/>
                  <a:gd name="T9" fmla="*/ 13 h 13"/>
                  <a:gd name="T10" fmla="*/ 6 w 8"/>
                  <a:gd name="T11" fmla="*/ 13 h 13"/>
                  <a:gd name="T12" fmla="*/ 8 w 8"/>
                  <a:gd name="T13" fmla="*/ 11 h 13"/>
                  <a:gd name="T14" fmla="*/ 8 w 8"/>
                  <a:gd name="T15" fmla="*/ 2 h 13"/>
                  <a:gd name="T16" fmla="*/ 6 w 8"/>
                  <a:gd name="T17" fmla="*/ 0 h 13"/>
                  <a:gd name="T18" fmla="*/ 7 w 8"/>
                  <a:gd name="T19" fmla="*/ 11 h 13"/>
                  <a:gd name="T20" fmla="*/ 6 w 8"/>
                  <a:gd name="T21" fmla="*/ 12 h 13"/>
                  <a:gd name="T22" fmla="*/ 2 w 8"/>
                  <a:gd name="T23" fmla="*/ 12 h 13"/>
                  <a:gd name="T24" fmla="*/ 1 w 8"/>
                  <a:gd name="T25" fmla="*/ 11 h 13"/>
                  <a:gd name="T26" fmla="*/ 1 w 8"/>
                  <a:gd name="T27" fmla="*/ 2 h 13"/>
                  <a:gd name="T28" fmla="*/ 2 w 8"/>
                  <a:gd name="T29" fmla="*/ 1 h 13"/>
                  <a:gd name="T30" fmla="*/ 6 w 8"/>
                  <a:gd name="T31" fmla="*/ 1 h 13"/>
                  <a:gd name="T32" fmla="*/ 7 w 8"/>
                  <a:gd name="T33" fmla="*/ 2 h 13"/>
                  <a:gd name="T34" fmla="*/ 7 w 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0"/>
                    </a:moveTo>
                    <a:cubicBezTo>
                      <a:pt x="2" y="0"/>
                      <a:pt x="2" y="0"/>
                      <a:pt x="2" y="0"/>
                    </a:cubicBezTo>
                    <a:cubicBezTo>
                      <a:pt x="1" y="0"/>
                      <a:pt x="0" y="1"/>
                      <a:pt x="0" y="2"/>
                    </a:cubicBezTo>
                    <a:cubicBezTo>
                      <a:pt x="0" y="11"/>
                      <a:pt x="0" y="11"/>
                      <a:pt x="0" y="11"/>
                    </a:cubicBezTo>
                    <a:cubicBezTo>
                      <a:pt x="0" y="12"/>
                      <a:pt x="1" y="13"/>
                      <a:pt x="2" y="13"/>
                    </a:cubicBezTo>
                    <a:cubicBezTo>
                      <a:pt x="6" y="13"/>
                      <a:pt x="6" y="13"/>
                      <a:pt x="6" y="13"/>
                    </a:cubicBezTo>
                    <a:cubicBezTo>
                      <a:pt x="8" y="12"/>
                      <a:pt x="8" y="12"/>
                      <a:pt x="8" y="11"/>
                    </a:cubicBezTo>
                    <a:cubicBezTo>
                      <a:pt x="8" y="2"/>
                      <a:pt x="8" y="2"/>
                      <a:pt x="8" y="2"/>
                    </a:cubicBezTo>
                    <a:cubicBezTo>
                      <a:pt x="8" y="1"/>
                      <a:pt x="7" y="0"/>
                      <a:pt x="6" y="0"/>
                    </a:cubicBezTo>
                    <a:close/>
                    <a:moveTo>
                      <a:pt x="7" y="11"/>
                    </a:moveTo>
                    <a:cubicBezTo>
                      <a:pt x="8" y="11"/>
                      <a:pt x="7" y="12"/>
                      <a:pt x="6" y="12"/>
                    </a:cubicBezTo>
                    <a:cubicBezTo>
                      <a:pt x="2" y="12"/>
                      <a:pt x="2" y="12"/>
                      <a:pt x="2" y="12"/>
                    </a:cubicBezTo>
                    <a:cubicBezTo>
                      <a:pt x="2" y="12"/>
                      <a:pt x="1" y="11"/>
                      <a:pt x="1" y="11"/>
                    </a:cubicBezTo>
                    <a:cubicBezTo>
                      <a:pt x="1" y="2"/>
                      <a:pt x="1" y="2"/>
                      <a:pt x="1" y="2"/>
                    </a:cubicBezTo>
                    <a:cubicBezTo>
                      <a:pt x="1" y="2"/>
                      <a:pt x="1" y="1"/>
                      <a:pt x="2" y="1"/>
                    </a:cubicBezTo>
                    <a:cubicBezTo>
                      <a:pt x="6" y="1"/>
                      <a:pt x="6" y="1"/>
                      <a:pt x="6" y="1"/>
                    </a:cubicBezTo>
                    <a:cubicBezTo>
                      <a:pt x="7" y="1"/>
                      <a:pt x="7" y="2"/>
                      <a:pt x="7" y="2"/>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9" name="Freeform 31"/>
              <p:cNvSpPr/>
              <p:nvPr/>
            </p:nvSpPr>
            <p:spPr bwMode="auto">
              <a:xfrm>
                <a:off x="3473" y="1990"/>
                <a:ext cx="2" cy="3"/>
              </a:xfrm>
              <a:custGeom>
                <a:avLst/>
                <a:gdLst>
                  <a:gd name="T0" fmla="*/ 1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0" name="Freeform 32"/>
              <p:cNvSpPr/>
              <p:nvPr/>
            </p:nvSpPr>
            <p:spPr bwMode="auto">
              <a:xfrm>
                <a:off x="3468" y="1971"/>
                <a:ext cx="12" cy="17"/>
              </a:xfrm>
              <a:custGeom>
                <a:avLst/>
                <a:gdLst>
                  <a:gd name="T0" fmla="*/ 4 w 5"/>
                  <a:gd name="T1" fmla="*/ 0 h 7"/>
                  <a:gd name="T2" fmla="*/ 0 w 5"/>
                  <a:gd name="T3" fmla="*/ 0 h 7"/>
                  <a:gd name="T4" fmla="*/ 0 w 5"/>
                  <a:gd name="T5" fmla="*/ 0 h 7"/>
                  <a:gd name="T6" fmla="*/ 0 w 5"/>
                  <a:gd name="T7" fmla="*/ 7 h 7"/>
                  <a:gd name="T8" fmla="*/ 0 w 5"/>
                  <a:gd name="T9" fmla="*/ 7 h 7"/>
                  <a:gd name="T10" fmla="*/ 5 w 5"/>
                  <a:gd name="T11" fmla="*/ 7 h 7"/>
                  <a:gd name="T12" fmla="*/ 5 w 5"/>
                  <a:gd name="T13" fmla="*/ 7 h 7"/>
                  <a:gd name="T14" fmla="*/ 5 w 5"/>
                  <a:gd name="T15" fmla="*/ 0 h 7"/>
                  <a:gd name="T16" fmla="*/ 4 w 5"/>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0"/>
                    </a:moveTo>
                    <a:cubicBezTo>
                      <a:pt x="0" y="0"/>
                      <a:pt x="0" y="0"/>
                      <a:pt x="0" y="0"/>
                    </a:cubicBezTo>
                    <a:cubicBezTo>
                      <a:pt x="0" y="0"/>
                      <a:pt x="0" y="0"/>
                      <a:pt x="0" y="0"/>
                    </a:cubicBezTo>
                    <a:cubicBezTo>
                      <a:pt x="0" y="7"/>
                      <a:pt x="0" y="7"/>
                      <a:pt x="0" y="7"/>
                    </a:cubicBezTo>
                    <a:cubicBezTo>
                      <a:pt x="0" y="7"/>
                      <a:pt x="0" y="7"/>
                      <a:pt x="0" y="7"/>
                    </a:cubicBezTo>
                    <a:cubicBezTo>
                      <a:pt x="5" y="7"/>
                      <a:pt x="5" y="7"/>
                      <a:pt x="5" y="7"/>
                    </a:cubicBezTo>
                    <a:cubicBezTo>
                      <a:pt x="5" y="7"/>
                      <a:pt x="5" y="7"/>
                      <a:pt x="5" y="7"/>
                    </a:cubicBezTo>
                    <a:cubicBezTo>
                      <a:pt x="5" y="0"/>
                      <a:pt x="5" y="0"/>
                      <a:pt x="5" y="0"/>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1" name="Freeform 33"/>
              <p:cNvSpPr>
                <a:spLocks noEditPoints="1"/>
              </p:cNvSpPr>
              <p:nvPr/>
            </p:nvSpPr>
            <p:spPr bwMode="auto">
              <a:xfrm>
                <a:off x="3868" y="1561"/>
                <a:ext cx="27" cy="33"/>
              </a:xfrm>
              <a:custGeom>
                <a:avLst/>
                <a:gdLst>
                  <a:gd name="T0" fmla="*/ 10 w 11"/>
                  <a:gd name="T1" fmla="*/ 2 h 14"/>
                  <a:gd name="T2" fmla="*/ 6 w 11"/>
                  <a:gd name="T3" fmla="*/ 0 h 14"/>
                  <a:gd name="T4" fmla="*/ 3 w 11"/>
                  <a:gd name="T5" fmla="*/ 1 h 14"/>
                  <a:gd name="T6" fmla="*/ 0 w 11"/>
                  <a:gd name="T7" fmla="*/ 9 h 14"/>
                  <a:gd name="T8" fmla="*/ 1 w 11"/>
                  <a:gd name="T9" fmla="*/ 12 h 14"/>
                  <a:gd name="T10" fmla="*/ 5 w 11"/>
                  <a:gd name="T11" fmla="*/ 13 h 14"/>
                  <a:gd name="T12" fmla="*/ 7 w 11"/>
                  <a:gd name="T13" fmla="*/ 12 h 14"/>
                  <a:gd name="T14" fmla="*/ 11 w 11"/>
                  <a:gd name="T15" fmla="*/ 4 h 14"/>
                  <a:gd name="T16" fmla="*/ 10 w 11"/>
                  <a:gd name="T17" fmla="*/ 2 h 14"/>
                  <a:gd name="T18" fmla="*/ 7 w 11"/>
                  <a:gd name="T19" fmla="*/ 12 h 14"/>
                  <a:gd name="T20" fmla="*/ 5 w 11"/>
                  <a:gd name="T21" fmla="*/ 12 h 14"/>
                  <a:gd name="T22" fmla="*/ 1 w 11"/>
                  <a:gd name="T23" fmla="*/ 11 h 14"/>
                  <a:gd name="T24" fmla="*/ 1 w 11"/>
                  <a:gd name="T25" fmla="*/ 9 h 14"/>
                  <a:gd name="T26" fmla="*/ 4 w 11"/>
                  <a:gd name="T27" fmla="*/ 2 h 14"/>
                  <a:gd name="T28" fmla="*/ 6 w 11"/>
                  <a:gd name="T29" fmla="*/ 1 h 14"/>
                  <a:gd name="T30" fmla="*/ 9 w 11"/>
                  <a:gd name="T31" fmla="*/ 3 h 14"/>
                  <a:gd name="T32" fmla="*/ 10 w 11"/>
                  <a:gd name="T33" fmla="*/ 4 h 14"/>
                  <a:gd name="T34" fmla="*/ 7 w 11"/>
                  <a:gd name="T35"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10" y="2"/>
                    </a:moveTo>
                    <a:cubicBezTo>
                      <a:pt x="6" y="0"/>
                      <a:pt x="6" y="0"/>
                      <a:pt x="6" y="0"/>
                    </a:cubicBezTo>
                    <a:cubicBezTo>
                      <a:pt x="5" y="0"/>
                      <a:pt x="4" y="0"/>
                      <a:pt x="3" y="1"/>
                    </a:cubicBezTo>
                    <a:cubicBezTo>
                      <a:pt x="0" y="9"/>
                      <a:pt x="0" y="9"/>
                      <a:pt x="0" y="9"/>
                    </a:cubicBezTo>
                    <a:cubicBezTo>
                      <a:pt x="0" y="10"/>
                      <a:pt x="0" y="11"/>
                      <a:pt x="1" y="12"/>
                    </a:cubicBezTo>
                    <a:cubicBezTo>
                      <a:pt x="5" y="13"/>
                      <a:pt x="5" y="13"/>
                      <a:pt x="5" y="13"/>
                    </a:cubicBezTo>
                    <a:cubicBezTo>
                      <a:pt x="6" y="14"/>
                      <a:pt x="7" y="13"/>
                      <a:pt x="7" y="12"/>
                    </a:cubicBezTo>
                    <a:cubicBezTo>
                      <a:pt x="11" y="4"/>
                      <a:pt x="11" y="4"/>
                      <a:pt x="11" y="4"/>
                    </a:cubicBezTo>
                    <a:cubicBezTo>
                      <a:pt x="11" y="3"/>
                      <a:pt x="11" y="2"/>
                      <a:pt x="10" y="2"/>
                    </a:cubicBezTo>
                    <a:close/>
                    <a:moveTo>
                      <a:pt x="7" y="12"/>
                    </a:moveTo>
                    <a:cubicBezTo>
                      <a:pt x="6" y="12"/>
                      <a:pt x="6" y="13"/>
                      <a:pt x="5" y="12"/>
                    </a:cubicBezTo>
                    <a:cubicBezTo>
                      <a:pt x="1" y="11"/>
                      <a:pt x="1" y="11"/>
                      <a:pt x="1" y="11"/>
                    </a:cubicBezTo>
                    <a:cubicBezTo>
                      <a:pt x="1" y="11"/>
                      <a:pt x="1" y="10"/>
                      <a:pt x="1" y="9"/>
                    </a:cubicBezTo>
                    <a:cubicBezTo>
                      <a:pt x="4" y="2"/>
                      <a:pt x="4" y="2"/>
                      <a:pt x="4" y="2"/>
                    </a:cubicBezTo>
                    <a:cubicBezTo>
                      <a:pt x="4" y="1"/>
                      <a:pt x="5" y="1"/>
                      <a:pt x="6" y="1"/>
                    </a:cubicBezTo>
                    <a:cubicBezTo>
                      <a:pt x="9" y="3"/>
                      <a:pt x="9" y="3"/>
                      <a:pt x="9" y="3"/>
                    </a:cubicBezTo>
                    <a:cubicBezTo>
                      <a:pt x="10" y="3"/>
                      <a:pt x="10" y="4"/>
                      <a:pt x="10" y="4"/>
                    </a:cubicBezTo>
                    <a:lnTo>
                      <a:pt x="7"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2" name="Freeform 34"/>
              <p:cNvSpPr/>
              <p:nvPr/>
            </p:nvSpPr>
            <p:spPr bwMode="auto">
              <a:xfrm>
                <a:off x="3876" y="1582"/>
                <a:ext cx="4" cy="5"/>
              </a:xfrm>
              <a:custGeom>
                <a:avLst/>
                <a:gdLst>
                  <a:gd name="T0" fmla="*/ 1 w 2"/>
                  <a:gd name="T1" fmla="*/ 1 h 2"/>
                  <a:gd name="T2" fmla="*/ 1 w 2"/>
                  <a:gd name="T3" fmla="*/ 1 h 2"/>
                  <a:gd name="T4" fmla="*/ 0 w 2"/>
                  <a:gd name="T5" fmla="*/ 1 h 2"/>
                  <a:gd name="T6" fmla="*/ 0 w 2"/>
                  <a:gd name="T7" fmla="*/ 1 h 2"/>
                  <a:gd name="T8" fmla="*/ 0 w 2"/>
                  <a:gd name="T9" fmla="*/ 2 h 2"/>
                  <a:gd name="T10" fmla="*/ 1 w 2"/>
                  <a:gd name="T11" fmla="*/ 2 h 2"/>
                  <a:gd name="T12" fmla="*/ 1 w 2"/>
                  <a:gd name="T13" fmla="*/ 2 h 2"/>
                  <a:gd name="T14" fmla="*/ 2 w 2"/>
                  <a:gd name="T15" fmla="*/ 1 h 2"/>
                  <a:gd name="T16" fmla="*/ 1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1"/>
                    </a:moveTo>
                    <a:cubicBezTo>
                      <a:pt x="1" y="1"/>
                      <a:pt x="1" y="1"/>
                      <a:pt x="1" y="1"/>
                    </a:cubicBezTo>
                    <a:cubicBezTo>
                      <a:pt x="1" y="0"/>
                      <a:pt x="0" y="1"/>
                      <a:pt x="0" y="1"/>
                    </a:cubicBezTo>
                    <a:cubicBezTo>
                      <a:pt x="0" y="1"/>
                      <a:pt x="0" y="1"/>
                      <a:pt x="0" y="1"/>
                    </a:cubicBezTo>
                    <a:cubicBezTo>
                      <a:pt x="0" y="2"/>
                      <a:pt x="0" y="2"/>
                      <a:pt x="0" y="2"/>
                    </a:cubicBezTo>
                    <a:cubicBezTo>
                      <a:pt x="1" y="2"/>
                      <a:pt x="1" y="2"/>
                      <a:pt x="1" y="2"/>
                    </a:cubicBezTo>
                    <a:cubicBezTo>
                      <a:pt x="1" y="2"/>
                      <a:pt x="1" y="2"/>
                      <a:pt x="1" y="2"/>
                    </a:cubicBezTo>
                    <a:cubicBezTo>
                      <a:pt x="2" y="1"/>
                      <a:pt x="2" y="1"/>
                      <a:pt x="2"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3" name="Freeform 35"/>
              <p:cNvSpPr/>
              <p:nvPr/>
            </p:nvSpPr>
            <p:spPr bwMode="auto">
              <a:xfrm>
                <a:off x="3873" y="1565"/>
                <a:ext cx="17" cy="19"/>
              </a:xfrm>
              <a:custGeom>
                <a:avLst/>
                <a:gdLst>
                  <a:gd name="T0" fmla="*/ 7 w 7"/>
                  <a:gd name="T1" fmla="*/ 2 h 8"/>
                  <a:gd name="T2" fmla="*/ 3 w 7"/>
                  <a:gd name="T3" fmla="*/ 0 h 8"/>
                  <a:gd name="T4" fmla="*/ 3 w 7"/>
                  <a:gd name="T5" fmla="*/ 0 h 8"/>
                  <a:gd name="T6" fmla="*/ 0 w 7"/>
                  <a:gd name="T7" fmla="*/ 6 h 8"/>
                  <a:gd name="T8" fmla="*/ 0 w 7"/>
                  <a:gd name="T9" fmla="*/ 6 h 8"/>
                  <a:gd name="T10" fmla="*/ 4 w 7"/>
                  <a:gd name="T11" fmla="*/ 8 h 8"/>
                  <a:gd name="T12" fmla="*/ 5 w 7"/>
                  <a:gd name="T13" fmla="*/ 8 h 8"/>
                  <a:gd name="T14" fmla="*/ 7 w 7"/>
                  <a:gd name="T15" fmla="*/ 2 h 8"/>
                  <a:gd name="T16" fmla="*/ 7 w 7"/>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2"/>
                    </a:moveTo>
                    <a:cubicBezTo>
                      <a:pt x="3" y="0"/>
                      <a:pt x="3" y="0"/>
                      <a:pt x="3" y="0"/>
                    </a:cubicBezTo>
                    <a:cubicBezTo>
                      <a:pt x="3" y="0"/>
                      <a:pt x="3" y="0"/>
                      <a:pt x="3" y="0"/>
                    </a:cubicBezTo>
                    <a:cubicBezTo>
                      <a:pt x="0" y="6"/>
                      <a:pt x="0" y="6"/>
                      <a:pt x="0" y="6"/>
                    </a:cubicBezTo>
                    <a:cubicBezTo>
                      <a:pt x="0" y="6"/>
                      <a:pt x="0" y="6"/>
                      <a:pt x="0" y="6"/>
                    </a:cubicBezTo>
                    <a:cubicBezTo>
                      <a:pt x="4" y="8"/>
                      <a:pt x="4" y="8"/>
                      <a:pt x="4" y="8"/>
                    </a:cubicBezTo>
                    <a:cubicBezTo>
                      <a:pt x="5" y="8"/>
                      <a:pt x="5" y="8"/>
                      <a:pt x="5" y="8"/>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4" name="Freeform 36"/>
              <p:cNvSpPr>
                <a:spLocks noEditPoints="1"/>
              </p:cNvSpPr>
              <p:nvPr/>
            </p:nvSpPr>
            <p:spPr bwMode="auto">
              <a:xfrm>
                <a:off x="3786" y="2133"/>
                <a:ext cx="45" cy="64"/>
              </a:xfrm>
              <a:custGeom>
                <a:avLst/>
                <a:gdLst>
                  <a:gd name="T0" fmla="*/ 14 w 19"/>
                  <a:gd name="T1" fmla="*/ 8 h 27"/>
                  <a:gd name="T2" fmla="*/ 16 w 19"/>
                  <a:gd name="T3" fmla="*/ 5 h 27"/>
                  <a:gd name="T4" fmla="*/ 13 w 19"/>
                  <a:gd name="T5" fmla="*/ 0 h 27"/>
                  <a:gd name="T6" fmla="*/ 6 w 19"/>
                  <a:gd name="T7" fmla="*/ 0 h 27"/>
                  <a:gd name="T8" fmla="*/ 3 w 19"/>
                  <a:gd name="T9" fmla="*/ 5 h 27"/>
                  <a:gd name="T10" fmla="*/ 6 w 19"/>
                  <a:gd name="T11" fmla="*/ 8 h 27"/>
                  <a:gd name="T12" fmla="*/ 0 w 19"/>
                  <a:gd name="T13" fmla="*/ 17 h 27"/>
                  <a:gd name="T14" fmla="*/ 10 w 19"/>
                  <a:gd name="T15" fmla="*/ 27 h 27"/>
                  <a:gd name="T16" fmla="*/ 19 w 19"/>
                  <a:gd name="T17" fmla="*/ 17 h 27"/>
                  <a:gd name="T18" fmla="*/ 14 w 19"/>
                  <a:gd name="T19" fmla="*/ 8 h 27"/>
                  <a:gd name="T20" fmla="*/ 12 w 19"/>
                  <a:gd name="T21" fmla="*/ 2 h 27"/>
                  <a:gd name="T22" fmla="*/ 14 w 19"/>
                  <a:gd name="T23" fmla="*/ 5 h 27"/>
                  <a:gd name="T24" fmla="*/ 12 w 19"/>
                  <a:gd name="T25" fmla="*/ 5 h 27"/>
                  <a:gd name="T26" fmla="*/ 12 w 19"/>
                  <a:gd name="T27" fmla="*/ 2 h 27"/>
                  <a:gd name="T28" fmla="*/ 5 w 19"/>
                  <a:gd name="T29" fmla="*/ 5 h 27"/>
                  <a:gd name="T30" fmla="*/ 7 w 19"/>
                  <a:gd name="T31" fmla="*/ 5 h 27"/>
                  <a:gd name="T32" fmla="*/ 7 w 19"/>
                  <a:gd name="T33" fmla="*/ 8 h 27"/>
                  <a:gd name="T34" fmla="*/ 5 w 19"/>
                  <a:gd name="T35" fmla="*/ 5 h 27"/>
                  <a:gd name="T36" fmla="*/ 10 w 19"/>
                  <a:gd name="T37" fmla="*/ 24 h 27"/>
                  <a:gd name="T38" fmla="*/ 2 w 19"/>
                  <a:gd name="T39" fmla="*/ 17 h 27"/>
                  <a:gd name="T40" fmla="*/ 9 w 19"/>
                  <a:gd name="T41" fmla="*/ 10 h 27"/>
                  <a:gd name="T42" fmla="*/ 17 w 19"/>
                  <a:gd name="T43" fmla="*/ 17 h 27"/>
                  <a:gd name="T44" fmla="*/ 10 w 19"/>
                  <a:gd name="T4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7">
                    <a:moveTo>
                      <a:pt x="14" y="8"/>
                    </a:moveTo>
                    <a:cubicBezTo>
                      <a:pt x="16" y="5"/>
                      <a:pt x="16" y="5"/>
                      <a:pt x="16" y="5"/>
                    </a:cubicBezTo>
                    <a:cubicBezTo>
                      <a:pt x="13" y="0"/>
                      <a:pt x="13" y="0"/>
                      <a:pt x="13" y="0"/>
                    </a:cubicBezTo>
                    <a:cubicBezTo>
                      <a:pt x="6" y="0"/>
                      <a:pt x="6" y="0"/>
                      <a:pt x="6" y="0"/>
                    </a:cubicBezTo>
                    <a:cubicBezTo>
                      <a:pt x="3" y="5"/>
                      <a:pt x="3" y="5"/>
                      <a:pt x="3" y="5"/>
                    </a:cubicBezTo>
                    <a:cubicBezTo>
                      <a:pt x="6" y="8"/>
                      <a:pt x="6" y="8"/>
                      <a:pt x="6" y="8"/>
                    </a:cubicBezTo>
                    <a:cubicBezTo>
                      <a:pt x="2" y="10"/>
                      <a:pt x="0" y="13"/>
                      <a:pt x="0" y="17"/>
                    </a:cubicBezTo>
                    <a:cubicBezTo>
                      <a:pt x="0" y="22"/>
                      <a:pt x="4" y="27"/>
                      <a:pt x="10" y="27"/>
                    </a:cubicBezTo>
                    <a:cubicBezTo>
                      <a:pt x="15" y="27"/>
                      <a:pt x="19" y="22"/>
                      <a:pt x="19" y="17"/>
                    </a:cubicBezTo>
                    <a:cubicBezTo>
                      <a:pt x="19" y="13"/>
                      <a:pt x="17" y="10"/>
                      <a:pt x="14" y="8"/>
                    </a:cubicBezTo>
                    <a:close/>
                    <a:moveTo>
                      <a:pt x="12" y="2"/>
                    </a:moveTo>
                    <a:cubicBezTo>
                      <a:pt x="14" y="5"/>
                      <a:pt x="14" y="5"/>
                      <a:pt x="14" y="5"/>
                    </a:cubicBezTo>
                    <a:cubicBezTo>
                      <a:pt x="12" y="5"/>
                      <a:pt x="12" y="5"/>
                      <a:pt x="12" y="5"/>
                    </a:cubicBezTo>
                    <a:lnTo>
                      <a:pt x="12" y="2"/>
                    </a:lnTo>
                    <a:close/>
                    <a:moveTo>
                      <a:pt x="5" y="5"/>
                    </a:moveTo>
                    <a:cubicBezTo>
                      <a:pt x="7" y="5"/>
                      <a:pt x="7" y="5"/>
                      <a:pt x="7" y="5"/>
                    </a:cubicBezTo>
                    <a:cubicBezTo>
                      <a:pt x="7" y="8"/>
                      <a:pt x="7" y="8"/>
                      <a:pt x="7" y="8"/>
                    </a:cubicBezTo>
                    <a:lnTo>
                      <a:pt x="5" y="5"/>
                    </a:lnTo>
                    <a:close/>
                    <a:moveTo>
                      <a:pt x="10" y="24"/>
                    </a:moveTo>
                    <a:cubicBezTo>
                      <a:pt x="6" y="24"/>
                      <a:pt x="2" y="21"/>
                      <a:pt x="2" y="17"/>
                    </a:cubicBezTo>
                    <a:cubicBezTo>
                      <a:pt x="2" y="13"/>
                      <a:pt x="5" y="10"/>
                      <a:pt x="9" y="10"/>
                    </a:cubicBezTo>
                    <a:cubicBezTo>
                      <a:pt x="13" y="10"/>
                      <a:pt x="16" y="13"/>
                      <a:pt x="17" y="17"/>
                    </a:cubicBezTo>
                    <a:cubicBezTo>
                      <a:pt x="17" y="21"/>
                      <a:pt x="13"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5" name="Freeform 37"/>
              <p:cNvSpPr/>
              <p:nvPr/>
            </p:nvSpPr>
            <p:spPr bwMode="auto">
              <a:xfrm>
                <a:off x="3639" y="1772"/>
                <a:ext cx="49" cy="107"/>
              </a:xfrm>
              <a:custGeom>
                <a:avLst/>
                <a:gdLst>
                  <a:gd name="T0" fmla="*/ 0 w 21"/>
                  <a:gd name="T1" fmla="*/ 0 h 45"/>
                  <a:gd name="T2" fmla="*/ 1 w 21"/>
                  <a:gd name="T3" fmla="*/ 45 h 45"/>
                  <a:gd name="T4" fmla="*/ 21 w 21"/>
                  <a:gd name="T5" fmla="*/ 22 h 45"/>
                  <a:gd name="T6" fmla="*/ 0 w 21"/>
                  <a:gd name="T7" fmla="*/ 0 h 45"/>
                </a:gdLst>
                <a:ahLst/>
                <a:cxnLst>
                  <a:cxn ang="0">
                    <a:pos x="T0" y="T1"/>
                  </a:cxn>
                  <a:cxn ang="0">
                    <a:pos x="T2" y="T3"/>
                  </a:cxn>
                  <a:cxn ang="0">
                    <a:pos x="T4" y="T5"/>
                  </a:cxn>
                  <a:cxn ang="0">
                    <a:pos x="T6" y="T7"/>
                  </a:cxn>
                </a:cxnLst>
                <a:rect l="0" t="0" r="r" b="b"/>
                <a:pathLst>
                  <a:path w="21" h="45">
                    <a:moveTo>
                      <a:pt x="0" y="0"/>
                    </a:moveTo>
                    <a:cubicBezTo>
                      <a:pt x="1" y="45"/>
                      <a:pt x="1" y="45"/>
                      <a:pt x="1" y="45"/>
                    </a:cubicBezTo>
                    <a:cubicBezTo>
                      <a:pt x="12" y="43"/>
                      <a:pt x="21" y="34"/>
                      <a:pt x="21" y="22"/>
                    </a:cubicBezTo>
                    <a:cubicBezTo>
                      <a:pt x="20" y="10"/>
                      <a:pt x="1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6" name="Freeform 38"/>
              <p:cNvSpPr/>
              <p:nvPr/>
            </p:nvSpPr>
            <p:spPr bwMode="auto">
              <a:xfrm>
                <a:off x="3582" y="1772"/>
                <a:ext cx="47" cy="52"/>
              </a:xfrm>
              <a:custGeom>
                <a:avLst/>
                <a:gdLst>
                  <a:gd name="T0" fmla="*/ 20 w 20"/>
                  <a:gd name="T1" fmla="*/ 22 h 22"/>
                  <a:gd name="T2" fmla="*/ 20 w 20"/>
                  <a:gd name="T3" fmla="*/ 0 h 22"/>
                  <a:gd name="T4" fmla="*/ 0 w 20"/>
                  <a:gd name="T5" fmla="*/ 22 h 22"/>
                  <a:gd name="T6" fmla="*/ 20 w 20"/>
                  <a:gd name="T7" fmla="*/ 22 h 22"/>
                </a:gdLst>
                <a:ahLst/>
                <a:cxnLst>
                  <a:cxn ang="0">
                    <a:pos x="T0" y="T1"/>
                  </a:cxn>
                  <a:cxn ang="0">
                    <a:pos x="T2" y="T3"/>
                  </a:cxn>
                  <a:cxn ang="0">
                    <a:pos x="T4" y="T5"/>
                  </a:cxn>
                  <a:cxn ang="0">
                    <a:pos x="T6" y="T7"/>
                  </a:cxn>
                </a:cxnLst>
                <a:rect l="0" t="0" r="r" b="b"/>
                <a:pathLst>
                  <a:path w="20" h="22">
                    <a:moveTo>
                      <a:pt x="20" y="22"/>
                    </a:moveTo>
                    <a:cubicBezTo>
                      <a:pt x="20" y="0"/>
                      <a:pt x="20" y="0"/>
                      <a:pt x="20" y="0"/>
                    </a:cubicBezTo>
                    <a:cubicBezTo>
                      <a:pt x="9" y="1"/>
                      <a:pt x="0" y="11"/>
                      <a:pt x="0" y="22"/>
                    </a:cubicBezTo>
                    <a:lnTo>
                      <a:pt x="2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7" name="Freeform 39"/>
              <p:cNvSpPr/>
              <p:nvPr/>
            </p:nvSpPr>
            <p:spPr bwMode="auto">
              <a:xfrm>
                <a:off x="3582" y="1831"/>
                <a:ext cx="50" cy="48"/>
              </a:xfrm>
              <a:custGeom>
                <a:avLst/>
                <a:gdLst>
                  <a:gd name="T0" fmla="*/ 0 w 21"/>
                  <a:gd name="T1" fmla="*/ 1 h 20"/>
                  <a:gd name="T2" fmla="*/ 21 w 21"/>
                  <a:gd name="T3" fmla="*/ 20 h 20"/>
                  <a:gd name="T4" fmla="*/ 21 w 21"/>
                  <a:gd name="T5" fmla="*/ 0 h 20"/>
                  <a:gd name="T6" fmla="*/ 0 w 21"/>
                  <a:gd name="T7" fmla="*/ 1 h 20"/>
                </a:gdLst>
                <a:ahLst/>
                <a:cxnLst>
                  <a:cxn ang="0">
                    <a:pos x="T0" y="T1"/>
                  </a:cxn>
                  <a:cxn ang="0">
                    <a:pos x="T2" y="T3"/>
                  </a:cxn>
                  <a:cxn ang="0">
                    <a:pos x="T4" y="T5"/>
                  </a:cxn>
                  <a:cxn ang="0">
                    <a:pos x="T6" y="T7"/>
                  </a:cxn>
                </a:cxnLst>
                <a:rect l="0" t="0" r="r" b="b"/>
                <a:pathLst>
                  <a:path w="21" h="20">
                    <a:moveTo>
                      <a:pt x="0" y="1"/>
                    </a:moveTo>
                    <a:cubicBezTo>
                      <a:pt x="2" y="11"/>
                      <a:pt x="10" y="19"/>
                      <a:pt x="21" y="20"/>
                    </a:cubicBezTo>
                    <a:cubicBezTo>
                      <a:pt x="21" y="0"/>
                      <a:pt x="21" y="0"/>
                      <a:pt x="2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8" name="Freeform 40"/>
              <p:cNvSpPr/>
              <p:nvPr/>
            </p:nvSpPr>
            <p:spPr bwMode="auto">
              <a:xfrm>
                <a:off x="3487" y="2004"/>
                <a:ext cx="24" cy="53"/>
              </a:xfrm>
              <a:custGeom>
                <a:avLst/>
                <a:gdLst>
                  <a:gd name="T0" fmla="*/ 0 w 10"/>
                  <a:gd name="T1" fmla="*/ 0 h 22"/>
                  <a:gd name="T2" fmla="*/ 0 w 10"/>
                  <a:gd name="T3" fmla="*/ 22 h 22"/>
                  <a:gd name="T4" fmla="*/ 10 w 10"/>
                  <a:gd name="T5" fmla="*/ 11 h 22"/>
                  <a:gd name="T6" fmla="*/ 0 w 10"/>
                  <a:gd name="T7" fmla="*/ 0 h 22"/>
                </a:gdLst>
                <a:ahLst/>
                <a:cxnLst>
                  <a:cxn ang="0">
                    <a:pos x="T0" y="T1"/>
                  </a:cxn>
                  <a:cxn ang="0">
                    <a:pos x="T2" y="T3"/>
                  </a:cxn>
                  <a:cxn ang="0">
                    <a:pos x="T4" y="T5"/>
                  </a:cxn>
                  <a:cxn ang="0">
                    <a:pos x="T6" y="T7"/>
                  </a:cxn>
                </a:cxnLst>
                <a:rect l="0" t="0" r="r" b="b"/>
                <a:pathLst>
                  <a:path w="10" h="22">
                    <a:moveTo>
                      <a:pt x="0" y="0"/>
                    </a:moveTo>
                    <a:cubicBezTo>
                      <a:pt x="0" y="22"/>
                      <a:pt x="0" y="22"/>
                      <a:pt x="0" y="22"/>
                    </a:cubicBezTo>
                    <a:cubicBezTo>
                      <a:pt x="6" y="22"/>
                      <a:pt x="10" y="17"/>
                      <a:pt x="10" y="11"/>
                    </a:cubicBezTo>
                    <a:cubicBezTo>
                      <a:pt x="10" y="5"/>
                      <a:pt x="6"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9" name="Freeform 41"/>
              <p:cNvSpPr/>
              <p:nvPr/>
            </p:nvSpPr>
            <p:spPr bwMode="auto">
              <a:xfrm>
                <a:off x="3459" y="2004"/>
                <a:ext cx="23" cy="27"/>
              </a:xfrm>
              <a:custGeom>
                <a:avLst/>
                <a:gdLst>
                  <a:gd name="T0" fmla="*/ 10 w 10"/>
                  <a:gd name="T1" fmla="*/ 11 h 11"/>
                  <a:gd name="T2" fmla="*/ 10 w 10"/>
                  <a:gd name="T3" fmla="*/ 0 h 11"/>
                  <a:gd name="T4" fmla="*/ 0 w 10"/>
                  <a:gd name="T5" fmla="*/ 11 h 11"/>
                  <a:gd name="T6" fmla="*/ 10 w 10"/>
                  <a:gd name="T7" fmla="*/ 11 h 11"/>
                </a:gdLst>
                <a:ahLst/>
                <a:cxnLst>
                  <a:cxn ang="0">
                    <a:pos x="T0" y="T1"/>
                  </a:cxn>
                  <a:cxn ang="0">
                    <a:pos x="T2" y="T3"/>
                  </a:cxn>
                  <a:cxn ang="0">
                    <a:pos x="T4" y="T5"/>
                  </a:cxn>
                  <a:cxn ang="0">
                    <a:pos x="T6" y="T7"/>
                  </a:cxn>
                </a:cxnLst>
                <a:rect l="0" t="0" r="r" b="b"/>
                <a:pathLst>
                  <a:path w="10" h="11">
                    <a:moveTo>
                      <a:pt x="10" y="11"/>
                    </a:moveTo>
                    <a:cubicBezTo>
                      <a:pt x="10" y="0"/>
                      <a:pt x="10" y="0"/>
                      <a:pt x="10" y="0"/>
                    </a:cubicBezTo>
                    <a:cubicBezTo>
                      <a:pt x="5" y="1"/>
                      <a:pt x="0" y="6"/>
                      <a:pt x="0" y="11"/>
                    </a:cubicBezTo>
                    <a:lnTo>
                      <a:pt x="1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0" name="Freeform 42"/>
              <p:cNvSpPr/>
              <p:nvPr/>
            </p:nvSpPr>
            <p:spPr bwMode="auto">
              <a:xfrm>
                <a:off x="3459" y="2035"/>
                <a:ext cx="26" cy="24"/>
              </a:xfrm>
              <a:custGeom>
                <a:avLst/>
                <a:gdLst>
                  <a:gd name="T0" fmla="*/ 0 w 11"/>
                  <a:gd name="T1" fmla="*/ 0 h 10"/>
                  <a:gd name="T2" fmla="*/ 11 w 11"/>
                  <a:gd name="T3" fmla="*/ 10 h 10"/>
                  <a:gd name="T4" fmla="*/ 10 w 11"/>
                  <a:gd name="T5" fmla="*/ 0 h 10"/>
                  <a:gd name="T6" fmla="*/ 0 w 11"/>
                  <a:gd name="T7" fmla="*/ 0 h 10"/>
                </a:gdLst>
                <a:ahLst/>
                <a:cxnLst>
                  <a:cxn ang="0">
                    <a:pos x="T0" y="T1"/>
                  </a:cxn>
                  <a:cxn ang="0">
                    <a:pos x="T2" y="T3"/>
                  </a:cxn>
                  <a:cxn ang="0">
                    <a:pos x="T4" y="T5"/>
                  </a:cxn>
                  <a:cxn ang="0">
                    <a:pos x="T6" y="T7"/>
                  </a:cxn>
                </a:cxnLst>
                <a:rect l="0" t="0" r="r" b="b"/>
                <a:pathLst>
                  <a:path w="11" h="10">
                    <a:moveTo>
                      <a:pt x="0" y="0"/>
                    </a:moveTo>
                    <a:cubicBezTo>
                      <a:pt x="1" y="5"/>
                      <a:pt x="5" y="9"/>
                      <a:pt x="11" y="10"/>
                    </a:cubicBezTo>
                    <a:cubicBezTo>
                      <a:pt x="10" y="0"/>
                      <a:pt x="10" y="0"/>
                      <a:pt x="1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1" name="Freeform 43"/>
              <p:cNvSpPr/>
              <p:nvPr/>
            </p:nvSpPr>
            <p:spPr bwMode="auto">
              <a:xfrm>
                <a:off x="3854" y="1402"/>
                <a:ext cx="14" cy="28"/>
              </a:xfrm>
              <a:custGeom>
                <a:avLst/>
                <a:gdLst>
                  <a:gd name="T0" fmla="*/ 6 w 6"/>
                  <a:gd name="T1" fmla="*/ 10 h 12"/>
                  <a:gd name="T2" fmla="*/ 4 w 6"/>
                  <a:gd name="T3" fmla="*/ 11 h 12"/>
                  <a:gd name="T4" fmla="*/ 2 w 6"/>
                  <a:gd name="T5" fmla="*/ 12 h 12"/>
                  <a:gd name="T6" fmla="*/ 1 w 6"/>
                  <a:gd name="T7" fmla="*/ 10 h 12"/>
                  <a:gd name="T8" fmla="*/ 0 w 6"/>
                  <a:gd name="T9" fmla="*/ 1 h 12"/>
                  <a:gd name="T10" fmla="*/ 2 w 6"/>
                  <a:gd name="T11" fmla="*/ 0 h 12"/>
                  <a:gd name="T12" fmla="*/ 4 w 6"/>
                  <a:gd name="T13" fmla="*/ 0 h 12"/>
                  <a:gd name="T14" fmla="*/ 5 w 6"/>
                  <a:gd name="T15" fmla="*/ 1 h 12"/>
                  <a:gd name="T16" fmla="*/ 6 w 6"/>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6" y="10"/>
                    </a:moveTo>
                    <a:cubicBezTo>
                      <a:pt x="6" y="11"/>
                      <a:pt x="5" y="11"/>
                      <a:pt x="4" y="11"/>
                    </a:cubicBezTo>
                    <a:cubicBezTo>
                      <a:pt x="2" y="12"/>
                      <a:pt x="2" y="12"/>
                      <a:pt x="2" y="12"/>
                    </a:cubicBezTo>
                    <a:cubicBezTo>
                      <a:pt x="1" y="12"/>
                      <a:pt x="1" y="11"/>
                      <a:pt x="1" y="10"/>
                    </a:cubicBezTo>
                    <a:cubicBezTo>
                      <a:pt x="0" y="1"/>
                      <a:pt x="0" y="1"/>
                      <a:pt x="0" y="1"/>
                    </a:cubicBezTo>
                    <a:cubicBezTo>
                      <a:pt x="0" y="1"/>
                      <a:pt x="1" y="0"/>
                      <a:pt x="2" y="0"/>
                    </a:cubicBezTo>
                    <a:cubicBezTo>
                      <a:pt x="4" y="0"/>
                      <a:pt x="4" y="0"/>
                      <a:pt x="4" y="0"/>
                    </a:cubicBezTo>
                    <a:cubicBezTo>
                      <a:pt x="5" y="0"/>
                      <a:pt x="5" y="0"/>
                      <a:pt x="5" y="1"/>
                    </a:cubicBezTo>
                    <a:lnTo>
                      <a:pt x="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2" name="Freeform 44"/>
              <p:cNvSpPr/>
              <p:nvPr/>
            </p:nvSpPr>
            <p:spPr bwMode="auto">
              <a:xfrm>
                <a:off x="3871" y="1392"/>
                <a:ext cx="14" cy="36"/>
              </a:xfrm>
              <a:custGeom>
                <a:avLst/>
                <a:gdLst>
                  <a:gd name="T0" fmla="*/ 6 w 6"/>
                  <a:gd name="T1" fmla="*/ 14 h 15"/>
                  <a:gd name="T2" fmla="*/ 4 w 6"/>
                  <a:gd name="T3" fmla="*/ 15 h 15"/>
                  <a:gd name="T4" fmla="*/ 2 w 6"/>
                  <a:gd name="T5" fmla="*/ 15 h 15"/>
                  <a:gd name="T6" fmla="*/ 1 w 6"/>
                  <a:gd name="T7" fmla="*/ 14 h 15"/>
                  <a:gd name="T8" fmla="*/ 0 w 6"/>
                  <a:gd name="T9" fmla="*/ 2 h 15"/>
                  <a:gd name="T10" fmla="*/ 2 w 6"/>
                  <a:gd name="T11" fmla="*/ 0 h 15"/>
                  <a:gd name="T12" fmla="*/ 4 w 6"/>
                  <a:gd name="T13" fmla="*/ 0 h 15"/>
                  <a:gd name="T14" fmla="*/ 6 w 6"/>
                  <a:gd name="T15" fmla="*/ 2 h 15"/>
                  <a:gd name="T16" fmla="*/ 6 w 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4"/>
                    </a:moveTo>
                    <a:cubicBezTo>
                      <a:pt x="6" y="15"/>
                      <a:pt x="5" y="15"/>
                      <a:pt x="4" y="15"/>
                    </a:cubicBezTo>
                    <a:cubicBezTo>
                      <a:pt x="2" y="15"/>
                      <a:pt x="2" y="15"/>
                      <a:pt x="2" y="15"/>
                    </a:cubicBezTo>
                    <a:cubicBezTo>
                      <a:pt x="2" y="15"/>
                      <a:pt x="1" y="15"/>
                      <a:pt x="1" y="14"/>
                    </a:cubicBezTo>
                    <a:cubicBezTo>
                      <a:pt x="0" y="2"/>
                      <a:pt x="0" y="2"/>
                      <a:pt x="0" y="2"/>
                    </a:cubicBezTo>
                    <a:cubicBezTo>
                      <a:pt x="0" y="1"/>
                      <a:pt x="1" y="0"/>
                      <a:pt x="2" y="0"/>
                    </a:cubicBezTo>
                    <a:cubicBezTo>
                      <a:pt x="4" y="0"/>
                      <a:pt x="4" y="0"/>
                      <a:pt x="4" y="0"/>
                    </a:cubicBezTo>
                    <a:cubicBezTo>
                      <a:pt x="5" y="0"/>
                      <a:pt x="6" y="1"/>
                      <a:pt x="6" y="2"/>
                    </a:cubicBezTo>
                    <a:lnTo>
                      <a:pt x="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3" name="Freeform 45"/>
              <p:cNvSpPr/>
              <p:nvPr/>
            </p:nvSpPr>
            <p:spPr bwMode="auto">
              <a:xfrm>
                <a:off x="3890" y="1371"/>
                <a:ext cx="12" cy="57"/>
              </a:xfrm>
              <a:custGeom>
                <a:avLst/>
                <a:gdLst>
                  <a:gd name="T0" fmla="*/ 5 w 5"/>
                  <a:gd name="T1" fmla="*/ 23 h 24"/>
                  <a:gd name="T2" fmla="*/ 3 w 5"/>
                  <a:gd name="T3" fmla="*/ 24 h 24"/>
                  <a:gd name="T4" fmla="*/ 2 w 5"/>
                  <a:gd name="T5" fmla="*/ 24 h 24"/>
                  <a:gd name="T6" fmla="*/ 0 w 5"/>
                  <a:gd name="T7" fmla="*/ 23 h 24"/>
                  <a:gd name="T8" fmla="*/ 0 w 5"/>
                  <a:gd name="T9" fmla="*/ 1 h 24"/>
                  <a:gd name="T10" fmla="*/ 1 w 5"/>
                  <a:gd name="T11" fmla="*/ 0 h 24"/>
                  <a:gd name="T12" fmla="*/ 3 w 5"/>
                  <a:gd name="T13" fmla="*/ 0 h 24"/>
                  <a:gd name="T14" fmla="*/ 5 w 5"/>
                  <a:gd name="T15" fmla="*/ 1 h 24"/>
                  <a:gd name="T16" fmla="*/ 5 w 5"/>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4">
                    <a:moveTo>
                      <a:pt x="5" y="23"/>
                    </a:moveTo>
                    <a:cubicBezTo>
                      <a:pt x="5" y="23"/>
                      <a:pt x="4" y="24"/>
                      <a:pt x="3" y="24"/>
                    </a:cubicBezTo>
                    <a:cubicBezTo>
                      <a:pt x="2" y="24"/>
                      <a:pt x="2" y="24"/>
                      <a:pt x="2" y="24"/>
                    </a:cubicBezTo>
                    <a:cubicBezTo>
                      <a:pt x="1" y="24"/>
                      <a:pt x="0" y="24"/>
                      <a:pt x="0" y="23"/>
                    </a:cubicBezTo>
                    <a:cubicBezTo>
                      <a:pt x="0" y="1"/>
                      <a:pt x="0" y="1"/>
                      <a:pt x="0" y="1"/>
                    </a:cubicBezTo>
                    <a:cubicBezTo>
                      <a:pt x="0" y="0"/>
                      <a:pt x="0" y="0"/>
                      <a:pt x="1" y="0"/>
                    </a:cubicBezTo>
                    <a:cubicBezTo>
                      <a:pt x="3" y="0"/>
                      <a:pt x="3" y="0"/>
                      <a:pt x="3" y="0"/>
                    </a:cubicBezTo>
                    <a:cubicBezTo>
                      <a:pt x="4" y="0"/>
                      <a:pt x="5" y="0"/>
                      <a:pt x="5" y="1"/>
                    </a:cubicBezTo>
                    <a:lnTo>
                      <a:pt x="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4" name="Freeform 46"/>
              <p:cNvSpPr/>
              <p:nvPr/>
            </p:nvSpPr>
            <p:spPr bwMode="auto">
              <a:xfrm>
                <a:off x="3852" y="1433"/>
                <a:ext cx="69" cy="11"/>
              </a:xfrm>
              <a:custGeom>
                <a:avLst/>
                <a:gdLst>
                  <a:gd name="T0" fmla="*/ 2 w 29"/>
                  <a:gd name="T1" fmla="*/ 5 h 5"/>
                  <a:gd name="T2" fmla="*/ 1 w 29"/>
                  <a:gd name="T3" fmla="*/ 4 h 5"/>
                  <a:gd name="T4" fmla="*/ 0 w 29"/>
                  <a:gd name="T5" fmla="*/ 2 h 5"/>
                  <a:gd name="T6" fmla="*/ 2 w 29"/>
                  <a:gd name="T7" fmla="*/ 1 h 5"/>
                  <a:gd name="T8" fmla="*/ 27 w 29"/>
                  <a:gd name="T9" fmla="*/ 0 h 5"/>
                  <a:gd name="T10" fmla="*/ 29 w 29"/>
                  <a:gd name="T11" fmla="*/ 2 h 5"/>
                  <a:gd name="T12" fmla="*/ 29 w 29"/>
                  <a:gd name="T13" fmla="*/ 3 h 5"/>
                  <a:gd name="T14" fmla="*/ 28 w 29"/>
                  <a:gd name="T15" fmla="*/ 5 h 5"/>
                  <a:gd name="T16" fmla="*/ 2 w 29"/>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
                    <a:moveTo>
                      <a:pt x="2" y="5"/>
                    </a:moveTo>
                    <a:cubicBezTo>
                      <a:pt x="1" y="5"/>
                      <a:pt x="1" y="5"/>
                      <a:pt x="1" y="4"/>
                    </a:cubicBezTo>
                    <a:cubicBezTo>
                      <a:pt x="0" y="2"/>
                      <a:pt x="0" y="2"/>
                      <a:pt x="0" y="2"/>
                    </a:cubicBezTo>
                    <a:cubicBezTo>
                      <a:pt x="0" y="1"/>
                      <a:pt x="1" y="1"/>
                      <a:pt x="2" y="1"/>
                    </a:cubicBezTo>
                    <a:cubicBezTo>
                      <a:pt x="27" y="0"/>
                      <a:pt x="27" y="0"/>
                      <a:pt x="27" y="0"/>
                    </a:cubicBezTo>
                    <a:cubicBezTo>
                      <a:pt x="28" y="0"/>
                      <a:pt x="29" y="1"/>
                      <a:pt x="29" y="2"/>
                    </a:cubicBezTo>
                    <a:cubicBezTo>
                      <a:pt x="29" y="3"/>
                      <a:pt x="29" y="3"/>
                      <a:pt x="29" y="3"/>
                    </a:cubicBezTo>
                    <a:cubicBezTo>
                      <a:pt x="29" y="4"/>
                      <a:pt x="28" y="5"/>
                      <a:pt x="28" y="5"/>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5" name="Freeform 47"/>
              <p:cNvSpPr/>
              <p:nvPr/>
            </p:nvSpPr>
            <p:spPr bwMode="auto">
              <a:xfrm>
                <a:off x="3904" y="1380"/>
                <a:ext cx="14" cy="48"/>
              </a:xfrm>
              <a:custGeom>
                <a:avLst/>
                <a:gdLst>
                  <a:gd name="T0" fmla="*/ 6 w 6"/>
                  <a:gd name="T1" fmla="*/ 18 h 20"/>
                  <a:gd name="T2" fmla="*/ 4 w 6"/>
                  <a:gd name="T3" fmla="*/ 20 h 20"/>
                  <a:gd name="T4" fmla="*/ 2 w 6"/>
                  <a:gd name="T5" fmla="*/ 20 h 20"/>
                  <a:gd name="T6" fmla="*/ 1 w 6"/>
                  <a:gd name="T7" fmla="*/ 18 h 20"/>
                  <a:gd name="T8" fmla="*/ 0 w 6"/>
                  <a:gd name="T9" fmla="*/ 2 h 20"/>
                  <a:gd name="T10" fmla="*/ 2 w 6"/>
                  <a:gd name="T11" fmla="*/ 0 h 20"/>
                  <a:gd name="T12" fmla="*/ 4 w 6"/>
                  <a:gd name="T13" fmla="*/ 0 h 20"/>
                  <a:gd name="T14" fmla="*/ 5 w 6"/>
                  <a:gd name="T15" fmla="*/ 2 h 20"/>
                  <a:gd name="T16" fmla="*/ 6 w 6"/>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0">
                    <a:moveTo>
                      <a:pt x="6" y="18"/>
                    </a:moveTo>
                    <a:cubicBezTo>
                      <a:pt x="6" y="19"/>
                      <a:pt x="5" y="20"/>
                      <a:pt x="4" y="20"/>
                    </a:cubicBezTo>
                    <a:cubicBezTo>
                      <a:pt x="2" y="20"/>
                      <a:pt x="2" y="20"/>
                      <a:pt x="2" y="20"/>
                    </a:cubicBezTo>
                    <a:cubicBezTo>
                      <a:pt x="1" y="20"/>
                      <a:pt x="1" y="19"/>
                      <a:pt x="1" y="18"/>
                    </a:cubicBezTo>
                    <a:cubicBezTo>
                      <a:pt x="0" y="2"/>
                      <a:pt x="0" y="2"/>
                      <a:pt x="0" y="2"/>
                    </a:cubicBezTo>
                    <a:cubicBezTo>
                      <a:pt x="0" y="1"/>
                      <a:pt x="1" y="0"/>
                      <a:pt x="2" y="0"/>
                    </a:cubicBezTo>
                    <a:cubicBezTo>
                      <a:pt x="4" y="0"/>
                      <a:pt x="4" y="0"/>
                      <a:pt x="4" y="0"/>
                    </a:cubicBezTo>
                    <a:cubicBezTo>
                      <a:pt x="5" y="0"/>
                      <a:pt x="5" y="1"/>
                      <a:pt x="5" y="2"/>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6" name="Freeform 48"/>
              <p:cNvSpPr/>
              <p:nvPr/>
            </p:nvSpPr>
            <p:spPr bwMode="auto">
              <a:xfrm>
                <a:off x="3693" y="2220"/>
                <a:ext cx="12" cy="24"/>
              </a:xfrm>
              <a:custGeom>
                <a:avLst/>
                <a:gdLst>
                  <a:gd name="T0" fmla="*/ 5 w 5"/>
                  <a:gd name="T1" fmla="*/ 9 h 10"/>
                  <a:gd name="T2" fmla="*/ 4 w 5"/>
                  <a:gd name="T3" fmla="*/ 10 h 10"/>
                  <a:gd name="T4" fmla="*/ 2 w 5"/>
                  <a:gd name="T5" fmla="*/ 10 h 10"/>
                  <a:gd name="T6" fmla="*/ 1 w 5"/>
                  <a:gd name="T7" fmla="*/ 9 h 10"/>
                  <a:gd name="T8" fmla="*/ 0 w 5"/>
                  <a:gd name="T9" fmla="*/ 1 h 10"/>
                  <a:gd name="T10" fmla="*/ 2 w 5"/>
                  <a:gd name="T11" fmla="*/ 0 h 10"/>
                  <a:gd name="T12" fmla="*/ 3 w 5"/>
                  <a:gd name="T13" fmla="*/ 0 h 10"/>
                  <a:gd name="T14" fmla="*/ 5 w 5"/>
                  <a:gd name="T15" fmla="*/ 1 h 10"/>
                  <a:gd name="T16" fmla="*/ 5 w 5"/>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5" y="9"/>
                    </a:moveTo>
                    <a:cubicBezTo>
                      <a:pt x="5" y="10"/>
                      <a:pt x="4" y="10"/>
                      <a:pt x="4" y="10"/>
                    </a:cubicBezTo>
                    <a:cubicBezTo>
                      <a:pt x="2" y="10"/>
                      <a:pt x="2" y="10"/>
                      <a:pt x="2" y="10"/>
                    </a:cubicBezTo>
                    <a:cubicBezTo>
                      <a:pt x="1" y="10"/>
                      <a:pt x="1" y="10"/>
                      <a:pt x="1" y="9"/>
                    </a:cubicBezTo>
                    <a:cubicBezTo>
                      <a:pt x="0" y="1"/>
                      <a:pt x="0" y="1"/>
                      <a:pt x="0" y="1"/>
                    </a:cubicBezTo>
                    <a:cubicBezTo>
                      <a:pt x="0" y="1"/>
                      <a:pt x="1" y="0"/>
                      <a:pt x="2" y="0"/>
                    </a:cubicBezTo>
                    <a:cubicBezTo>
                      <a:pt x="3" y="0"/>
                      <a:pt x="3" y="0"/>
                      <a:pt x="3" y="0"/>
                    </a:cubicBezTo>
                    <a:cubicBezTo>
                      <a:pt x="4" y="0"/>
                      <a:pt x="5" y="1"/>
                      <a:pt x="5" y="1"/>
                    </a:cubicBezTo>
                    <a:lnTo>
                      <a:pt x="5"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7" name="Freeform 49"/>
              <p:cNvSpPr/>
              <p:nvPr/>
            </p:nvSpPr>
            <p:spPr bwMode="auto">
              <a:xfrm>
                <a:off x="3710" y="2213"/>
                <a:ext cx="9" cy="31"/>
              </a:xfrm>
              <a:custGeom>
                <a:avLst/>
                <a:gdLst>
                  <a:gd name="T0" fmla="*/ 4 w 4"/>
                  <a:gd name="T1" fmla="*/ 12 h 13"/>
                  <a:gd name="T2" fmla="*/ 3 w 4"/>
                  <a:gd name="T3" fmla="*/ 13 h 13"/>
                  <a:gd name="T4" fmla="*/ 1 w 4"/>
                  <a:gd name="T5" fmla="*/ 13 h 13"/>
                  <a:gd name="T6" fmla="*/ 0 w 4"/>
                  <a:gd name="T7" fmla="*/ 12 h 13"/>
                  <a:gd name="T8" fmla="*/ 0 w 4"/>
                  <a:gd name="T9" fmla="*/ 1 h 13"/>
                  <a:gd name="T10" fmla="*/ 1 w 4"/>
                  <a:gd name="T11" fmla="*/ 0 h 13"/>
                  <a:gd name="T12" fmla="*/ 3 w 4"/>
                  <a:gd name="T13" fmla="*/ 0 h 13"/>
                  <a:gd name="T14" fmla="*/ 4 w 4"/>
                  <a:gd name="T15" fmla="*/ 1 h 13"/>
                  <a:gd name="T16" fmla="*/ 4 w 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4" y="12"/>
                    </a:moveTo>
                    <a:cubicBezTo>
                      <a:pt x="4" y="12"/>
                      <a:pt x="4" y="13"/>
                      <a:pt x="3" y="13"/>
                    </a:cubicBezTo>
                    <a:cubicBezTo>
                      <a:pt x="1" y="13"/>
                      <a:pt x="1" y="13"/>
                      <a:pt x="1" y="13"/>
                    </a:cubicBezTo>
                    <a:cubicBezTo>
                      <a:pt x="0" y="13"/>
                      <a:pt x="0" y="13"/>
                      <a:pt x="0" y="12"/>
                    </a:cubicBezTo>
                    <a:cubicBezTo>
                      <a:pt x="0" y="1"/>
                      <a:pt x="0" y="1"/>
                      <a:pt x="0" y="1"/>
                    </a:cubicBezTo>
                    <a:cubicBezTo>
                      <a:pt x="0" y="1"/>
                      <a:pt x="0" y="0"/>
                      <a:pt x="1" y="0"/>
                    </a:cubicBezTo>
                    <a:cubicBezTo>
                      <a:pt x="3" y="0"/>
                      <a:pt x="3" y="0"/>
                      <a:pt x="3" y="0"/>
                    </a:cubicBezTo>
                    <a:cubicBezTo>
                      <a:pt x="3" y="0"/>
                      <a:pt x="4" y="1"/>
                      <a:pt x="4" y="1"/>
                    </a:cubicBezTo>
                    <a:lnTo>
                      <a:pt x="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8" name="Freeform 50"/>
              <p:cNvSpPr/>
              <p:nvPr/>
            </p:nvSpPr>
            <p:spPr bwMode="auto">
              <a:xfrm>
                <a:off x="3724" y="2204"/>
                <a:ext cx="12" cy="40"/>
              </a:xfrm>
              <a:custGeom>
                <a:avLst/>
                <a:gdLst>
                  <a:gd name="T0" fmla="*/ 5 w 5"/>
                  <a:gd name="T1" fmla="*/ 16 h 17"/>
                  <a:gd name="T2" fmla="*/ 3 w 5"/>
                  <a:gd name="T3" fmla="*/ 17 h 17"/>
                  <a:gd name="T4" fmla="*/ 2 w 5"/>
                  <a:gd name="T5" fmla="*/ 17 h 17"/>
                  <a:gd name="T6" fmla="*/ 0 w 5"/>
                  <a:gd name="T7" fmla="*/ 16 h 17"/>
                  <a:gd name="T8" fmla="*/ 0 w 5"/>
                  <a:gd name="T9" fmla="*/ 2 h 17"/>
                  <a:gd name="T10" fmla="*/ 1 w 5"/>
                  <a:gd name="T11" fmla="*/ 0 h 17"/>
                  <a:gd name="T12" fmla="*/ 3 w 5"/>
                  <a:gd name="T13" fmla="*/ 0 h 17"/>
                  <a:gd name="T14" fmla="*/ 4 w 5"/>
                  <a:gd name="T15" fmla="*/ 2 h 17"/>
                  <a:gd name="T16" fmla="*/ 5 w 5"/>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7">
                    <a:moveTo>
                      <a:pt x="5" y="16"/>
                    </a:moveTo>
                    <a:cubicBezTo>
                      <a:pt x="5" y="16"/>
                      <a:pt x="4" y="17"/>
                      <a:pt x="3" y="17"/>
                    </a:cubicBezTo>
                    <a:cubicBezTo>
                      <a:pt x="2" y="17"/>
                      <a:pt x="2" y="17"/>
                      <a:pt x="2" y="17"/>
                    </a:cubicBezTo>
                    <a:cubicBezTo>
                      <a:pt x="1" y="17"/>
                      <a:pt x="0" y="16"/>
                      <a:pt x="0" y="16"/>
                    </a:cubicBezTo>
                    <a:cubicBezTo>
                      <a:pt x="0" y="2"/>
                      <a:pt x="0" y="2"/>
                      <a:pt x="0" y="2"/>
                    </a:cubicBezTo>
                    <a:cubicBezTo>
                      <a:pt x="0" y="1"/>
                      <a:pt x="0" y="0"/>
                      <a:pt x="1" y="0"/>
                    </a:cubicBezTo>
                    <a:cubicBezTo>
                      <a:pt x="3" y="0"/>
                      <a:pt x="3" y="0"/>
                      <a:pt x="3" y="0"/>
                    </a:cubicBezTo>
                    <a:cubicBezTo>
                      <a:pt x="4" y="0"/>
                      <a:pt x="4" y="1"/>
                      <a:pt x="4" y="2"/>
                    </a:cubicBezTo>
                    <a:lnTo>
                      <a:pt x="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9" name="Freeform 51"/>
              <p:cNvSpPr/>
              <p:nvPr/>
            </p:nvSpPr>
            <p:spPr bwMode="auto">
              <a:xfrm>
                <a:off x="3693" y="2249"/>
                <a:ext cx="59" cy="9"/>
              </a:xfrm>
              <a:custGeom>
                <a:avLst/>
                <a:gdLst>
                  <a:gd name="T0" fmla="*/ 1 w 25"/>
                  <a:gd name="T1" fmla="*/ 4 h 4"/>
                  <a:gd name="T2" fmla="*/ 0 w 25"/>
                  <a:gd name="T3" fmla="*/ 3 h 4"/>
                  <a:gd name="T4" fmla="*/ 0 w 25"/>
                  <a:gd name="T5" fmla="*/ 2 h 4"/>
                  <a:gd name="T6" fmla="*/ 1 w 25"/>
                  <a:gd name="T7" fmla="*/ 0 h 4"/>
                  <a:gd name="T8" fmla="*/ 23 w 25"/>
                  <a:gd name="T9" fmla="*/ 0 h 4"/>
                  <a:gd name="T10" fmla="*/ 25 w 25"/>
                  <a:gd name="T11" fmla="*/ 1 h 4"/>
                  <a:gd name="T12" fmla="*/ 25 w 25"/>
                  <a:gd name="T13" fmla="*/ 2 h 4"/>
                  <a:gd name="T14" fmla="*/ 23 w 25"/>
                  <a:gd name="T15" fmla="*/ 4 h 4"/>
                  <a:gd name="T16" fmla="*/ 1 w 25"/>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
                    <a:moveTo>
                      <a:pt x="1" y="4"/>
                    </a:moveTo>
                    <a:cubicBezTo>
                      <a:pt x="0" y="4"/>
                      <a:pt x="0" y="4"/>
                      <a:pt x="0" y="3"/>
                    </a:cubicBezTo>
                    <a:cubicBezTo>
                      <a:pt x="0" y="2"/>
                      <a:pt x="0" y="2"/>
                      <a:pt x="0" y="2"/>
                    </a:cubicBezTo>
                    <a:cubicBezTo>
                      <a:pt x="0" y="1"/>
                      <a:pt x="0" y="0"/>
                      <a:pt x="1" y="0"/>
                    </a:cubicBezTo>
                    <a:cubicBezTo>
                      <a:pt x="23" y="0"/>
                      <a:pt x="23" y="0"/>
                      <a:pt x="23" y="0"/>
                    </a:cubicBezTo>
                    <a:cubicBezTo>
                      <a:pt x="24" y="0"/>
                      <a:pt x="25" y="0"/>
                      <a:pt x="25" y="1"/>
                    </a:cubicBezTo>
                    <a:cubicBezTo>
                      <a:pt x="25" y="2"/>
                      <a:pt x="25" y="2"/>
                      <a:pt x="25" y="2"/>
                    </a:cubicBezTo>
                    <a:cubicBezTo>
                      <a:pt x="25" y="3"/>
                      <a:pt x="24" y="4"/>
                      <a:pt x="23" y="4"/>
                    </a:cubicBezTo>
                    <a:lnTo>
                      <a:pt x="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0" name="Freeform 52"/>
              <p:cNvSpPr/>
              <p:nvPr/>
            </p:nvSpPr>
            <p:spPr bwMode="auto">
              <a:xfrm>
                <a:off x="3738" y="2213"/>
                <a:ext cx="10" cy="31"/>
              </a:xfrm>
              <a:custGeom>
                <a:avLst/>
                <a:gdLst>
                  <a:gd name="T0" fmla="*/ 4 w 4"/>
                  <a:gd name="T1" fmla="*/ 11 h 13"/>
                  <a:gd name="T2" fmla="*/ 3 w 4"/>
                  <a:gd name="T3" fmla="*/ 13 h 13"/>
                  <a:gd name="T4" fmla="*/ 2 w 4"/>
                  <a:gd name="T5" fmla="*/ 13 h 13"/>
                  <a:gd name="T6" fmla="*/ 0 w 4"/>
                  <a:gd name="T7" fmla="*/ 11 h 13"/>
                  <a:gd name="T8" fmla="*/ 0 w 4"/>
                  <a:gd name="T9" fmla="*/ 1 h 13"/>
                  <a:gd name="T10" fmla="*/ 1 w 4"/>
                  <a:gd name="T11" fmla="*/ 0 h 13"/>
                  <a:gd name="T12" fmla="*/ 3 w 4"/>
                  <a:gd name="T13" fmla="*/ 0 h 13"/>
                  <a:gd name="T14" fmla="*/ 4 w 4"/>
                  <a:gd name="T15" fmla="*/ 1 h 13"/>
                  <a:gd name="T16" fmla="*/ 4 w 4"/>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4" y="11"/>
                    </a:moveTo>
                    <a:cubicBezTo>
                      <a:pt x="4" y="12"/>
                      <a:pt x="4" y="13"/>
                      <a:pt x="3" y="13"/>
                    </a:cubicBezTo>
                    <a:cubicBezTo>
                      <a:pt x="2" y="13"/>
                      <a:pt x="2" y="13"/>
                      <a:pt x="2" y="13"/>
                    </a:cubicBezTo>
                    <a:cubicBezTo>
                      <a:pt x="1" y="13"/>
                      <a:pt x="0" y="12"/>
                      <a:pt x="0" y="11"/>
                    </a:cubicBezTo>
                    <a:cubicBezTo>
                      <a:pt x="0" y="1"/>
                      <a:pt x="0" y="1"/>
                      <a:pt x="0" y="1"/>
                    </a:cubicBezTo>
                    <a:cubicBezTo>
                      <a:pt x="0" y="0"/>
                      <a:pt x="0" y="0"/>
                      <a:pt x="1" y="0"/>
                    </a:cubicBezTo>
                    <a:cubicBezTo>
                      <a:pt x="3" y="0"/>
                      <a:pt x="3" y="0"/>
                      <a:pt x="3" y="0"/>
                    </a:cubicBezTo>
                    <a:cubicBezTo>
                      <a:pt x="4" y="0"/>
                      <a:pt x="4" y="0"/>
                      <a:pt x="4" y="1"/>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1" name="Freeform 53"/>
              <p:cNvSpPr/>
              <p:nvPr/>
            </p:nvSpPr>
            <p:spPr bwMode="auto">
              <a:xfrm>
                <a:off x="3712" y="1608"/>
                <a:ext cx="10" cy="21"/>
              </a:xfrm>
              <a:custGeom>
                <a:avLst/>
                <a:gdLst>
                  <a:gd name="T0" fmla="*/ 3 w 4"/>
                  <a:gd name="T1" fmla="*/ 8 h 9"/>
                  <a:gd name="T2" fmla="*/ 2 w 4"/>
                  <a:gd name="T3" fmla="*/ 9 h 9"/>
                  <a:gd name="T4" fmla="*/ 1 w 4"/>
                  <a:gd name="T5" fmla="*/ 9 h 9"/>
                  <a:gd name="T6" fmla="*/ 0 w 4"/>
                  <a:gd name="T7" fmla="*/ 8 h 9"/>
                  <a:gd name="T8" fmla="*/ 0 w 4"/>
                  <a:gd name="T9" fmla="*/ 2 h 9"/>
                  <a:gd name="T10" fmla="*/ 1 w 4"/>
                  <a:gd name="T11" fmla="*/ 0 h 9"/>
                  <a:gd name="T12" fmla="*/ 3 w 4"/>
                  <a:gd name="T13" fmla="*/ 1 h 9"/>
                  <a:gd name="T14" fmla="*/ 4 w 4"/>
                  <a:gd name="T15" fmla="*/ 2 h 9"/>
                  <a:gd name="T16" fmla="*/ 3 w 4"/>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3" y="8"/>
                    </a:moveTo>
                    <a:cubicBezTo>
                      <a:pt x="3" y="9"/>
                      <a:pt x="3" y="9"/>
                      <a:pt x="2" y="9"/>
                    </a:cubicBezTo>
                    <a:cubicBezTo>
                      <a:pt x="1" y="9"/>
                      <a:pt x="1" y="9"/>
                      <a:pt x="1" y="9"/>
                    </a:cubicBezTo>
                    <a:cubicBezTo>
                      <a:pt x="0" y="9"/>
                      <a:pt x="0" y="8"/>
                      <a:pt x="0" y="8"/>
                    </a:cubicBezTo>
                    <a:cubicBezTo>
                      <a:pt x="0" y="2"/>
                      <a:pt x="0" y="2"/>
                      <a:pt x="0" y="2"/>
                    </a:cubicBezTo>
                    <a:cubicBezTo>
                      <a:pt x="0" y="1"/>
                      <a:pt x="1" y="0"/>
                      <a:pt x="1" y="0"/>
                    </a:cubicBezTo>
                    <a:cubicBezTo>
                      <a:pt x="3" y="1"/>
                      <a:pt x="3" y="1"/>
                      <a:pt x="3" y="1"/>
                    </a:cubicBezTo>
                    <a:cubicBezTo>
                      <a:pt x="3" y="1"/>
                      <a:pt x="4" y="1"/>
                      <a:pt x="4" y="2"/>
                    </a:cubicBezTo>
                    <a:lnTo>
                      <a:pt x="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2" name="Freeform 54"/>
              <p:cNvSpPr/>
              <p:nvPr/>
            </p:nvSpPr>
            <p:spPr bwMode="auto">
              <a:xfrm>
                <a:off x="3724" y="1603"/>
                <a:ext cx="9" cy="26"/>
              </a:xfrm>
              <a:custGeom>
                <a:avLst/>
                <a:gdLst>
                  <a:gd name="T0" fmla="*/ 4 w 4"/>
                  <a:gd name="T1" fmla="*/ 10 h 11"/>
                  <a:gd name="T2" fmla="*/ 2 w 4"/>
                  <a:gd name="T3" fmla="*/ 11 h 11"/>
                  <a:gd name="T4" fmla="*/ 1 w 4"/>
                  <a:gd name="T5" fmla="*/ 11 h 11"/>
                  <a:gd name="T6" fmla="*/ 0 w 4"/>
                  <a:gd name="T7" fmla="*/ 10 h 11"/>
                  <a:gd name="T8" fmla="*/ 0 w 4"/>
                  <a:gd name="T9" fmla="*/ 2 h 11"/>
                  <a:gd name="T10" fmla="*/ 2 w 4"/>
                  <a:gd name="T11" fmla="*/ 0 h 11"/>
                  <a:gd name="T12" fmla="*/ 3 w 4"/>
                  <a:gd name="T13" fmla="*/ 0 h 11"/>
                  <a:gd name="T14" fmla="*/ 4 w 4"/>
                  <a:gd name="T15" fmla="*/ 2 h 11"/>
                  <a:gd name="T16" fmla="*/ 4 w 4"/>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4" y="10"/>
                    </a:moveTo>
                    <a:cubicBezTo>
                      <a:pt x="4" y="11"/>
                      <a:pt x="3" y="11"/>
                      <a:pt x="2" y="11"/>
                    </a:cubicBezTo>
                    <a:cubicBezTo>
                      <a:pt x="1" y="11"/>
                      <a:pt x="1" y="11"/>
                      <a:pt x="1" y="11"/>
                    </a:cubicBezTo>
                    <a:cubicBezTo>
                      <a:pt x="0" y="11"/>
                      <a:pt x="0" y="11"/>
                      <a:pt x="0" y="10"/>
                    </a:cubicBezTo>
                    <a:cubicBezTo>
                      <a:pt x="0" y="2"/>
                      <a:pt x="0" y="2"/>
                      <a:pt x="0" y="2"/>
                    </a:cubicBezTo>
                    <a:cubicBezTo>
                      <a:pt x="1" y="1"/>
                      <a:pt x="1" y="0"/>
                      <a:pt x="2" y="0"/>
                    </a:cubicBezTo>
                    <a:cubicBezTo>
                      <a:pt x="3" y="0"/>
                      <a:pt x="3" y="0"/>
                      <a:pt x="3" y="0"/>
                    </a:cubicBezTo>
                    <a:cubicBezTo>
                      <a:pt x="4" y="1"/>
                      <a:pt x="4" y="1"/>
                      <a:pt x="4" y="2"/>
                    </a:cubicBez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3" name="Freeform 55"/>
              <p:cNvSpPr/>
              <p:nvPr/>
            </p:nvSpPr>
            <p:spPr bwMode="auto">
              <a:xfrm>
                <a:off x="3736" y="1599"/>
                <a:ext cx="12" cy="33"/>
              </a:xfrm>
              <a:custGeom>
                <a:avLst/>
                <a:gdLst>
                  <a:gd name="T0" fmla="*/ 4 w 5"/>
                  <a:gd name="T1" fmla="*/ 13 h 14"/>
                  <a:gd name="T2" fmla="*/ 3 w 5"/>
                  <a:gd name="T3" fmla="*/ 14 h 14"/>
                  <a:gd name="T4" fmla="*/ 1 w 5"/>
                  <a:gd name="T5" fmla="*/ 14 h 14"/>
                  <a:gd name="T6" fmla="*/ 0 w 5"/>
                  <a:gd name="T7" fmla="*/ 12 h 14"/>
                  <a:gd name="T8" fmla="*/ 1 w 5"/>
                  <a:gd name="T9" fmla="*/ 1 h 14"/>
                  <a:gd name="T10" fmla="*/ 2 w 5"/>
                  <a:gd name="T11" fmla="*/ 0 h 14"/>
                  <a:gd name="T12" fmla="*/ 3 w 5"/>
                  <a:gd name="T13" fmla="*/ 0 h 14"/>
                  <a:gd name="T14" fmla="*/ 5 w 5"/>
                  <a:gd name="T15" fmla="*/ 1 h 14"/>
                  <a:gd name="T16" fmla="*/ 4 w 5"/>
                  <a:gd name="T17"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4">
                    <a:moveTo>
                      <a:pt x="4" y="13"/>
                    </a:moveTo>
                    <a:cubicBezTo>
                      <a:pt x="4" y="13"/>
                      <a:pt x="3" y="14"/>
                      <a:pt x="3" y="14"/>
                    </a:cubicBezTo>
                    <a:cubicBezTo>
                      <a:pt x="1" y="14"/>
                      <a:pt x="1" y="14"/>
                      <a:pt x="1" y="14"/>
                    </a:cubicBezTo>
                    <a:cubicBezTo>
                      <a:pt x="1" y="14"/>
                      <a:pt x="0" y="13"/>
                      <a:pt x="0" y="12"/>
                    </a:cubicBezTo>
                    <a:cubicBezTo>
                      <a:pt x="1" y="1"/>
                      <a:pt x="1" y="1"/>
                      <a:pt x="1" y="1"/>
                    </a:cubicBezTo>
                    <a:cubicBezTo>
                      <a:pt x="1" y="0"/>
                      <a:pt x="2" y="0"/>
                      <a:pt x="2" y="0"/>
                    </a:cubicBezTo>
                    <a:cubicBezTo>
                      <a:pt x="3" y="0"/>
                      <a:pt x="3" y="0"/>
                      <a:pt x="3" y="0"/>
                    </a:cubicBezTo>
                    <a:cubicBezTo>
                      <a:pt x="4" y="0"/>
                      <a:pt x="5" y="0"/>
                      <a:pt x="5" y="1"/>
                    </a:cubicBez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4" name="Freeform 56"/>
              <p:cNvSpPr/>
              <p:nvPr/>
            </p:nvSpPr>
            <p:spPr bwMode="auto">
              <a:xfrm>
                <a:off x="3707" y="1632"/>
                <a:ext cx="50" cy="12"/>
              </a:xfrm>
              <a:custGeom>
                <a:avLst/>
                <a:gdLst>
                  <a:gd name="T0" fmla="*/ 2 w 21"/>
                  <a:gd name="T1" fmla="*/ 4 h 5"/>
                  <a:gd name="T2" fmla="*/ 1 w 21"/>
                  <a:gd name="T3" fmla="*/ 3 h 5"/>
                  <a:gd name="T4" fmla="*/ 1 w 21"/>
                  <a:gd name="T5" fmla="*/ 1 h 5"/>
                  <a:gd name="T6" fmla="*/ 2 w 21"/>
                  <a:gd name="T7" fmla="*/ 0 h 5"/>
                  <a:gd name="T8" fmla="*/ 20 w 21"/>
                  <a:gd name="T9" fmla="*/ 2 h 5"/>
                  <a:gd name="T10" fmla="*/ 21 w 21"/>
                  <a:gd name="T11" fmla="*/ 3 h 5"/>
                  <a:gd name="T12" fmla="*/ 21 w 21"/>
                  <a:gd name="T13" fmla="*/ 4 h 5"/>
                  <a:gd name="T14" fmla="*/ 20 w 21"/>
                  <a:gd name="T15" fmla="*/ 5 h 5"/>
                  <a:gd name="T16" fmla="*/ 2 w 2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
                    <a:moveTo>
                      <a:pt x="2" y="4"/>
                    </a:moveTo>
                    <a:cubicBezTo>
                      <a:pt x="1" y="4"/>
                      <a:pt x="0" y="3"/>
                      <a:pt x="1" y="3"/>
                    </a:cubicBezTo>
                    <a:cubicBezTo>
                      <a:pt x="1" y="1"/>
                      <a:pt x="1" y="1"/>
                      <a:pt x="1" y="1"/>
                    </a:cubicBezTo>
                    <a:cubicBezTo>
                      <a:pt x="1" y="1"/>
                      <a:pt x="1" y="0"/>
                      <a:pt x="2" y="0"/>
                    </a:cubicBezTo>
                    <a:cubicBezTo>
                      <a:pt x="20" y="2"/>
                      <a:pt x="20" y="2"/>
                      <a:pt x="20" y="2"/>
                    </a:cubicBezTo>
                    <a:cubicBezTo>
                      <a:pt x="21" y="2"/>
                      <a:pt x="21" y="2"/>
                      <a:pt x="21" y="3"/>
                    </a:cubicBezTo>
                    <a:cubicBezTo>
                      <a:pt x="21" y="4"/>
                      <a:pt x="21" y="4"/>
                      <a:pt x="21" y="4"/>
                    </a:cubicBezTo>
                    <a:cubicBezTo>
                      <a:pt x="21" y="4"/>
                      <a:pt x="21" y="5"/>
                      <a:pt x="20" y="5"/>
                    </a:cubicBez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5" name="Freeform 57"/>
              <p:cNvSpPr/>
              <p:nvPr/>
            </p:nvSpPr>
            <p:spPr bwMode="auto">
              <a:xfrm>
                <a:off x="3748" y="1606"/>
                <a:ext cx="9" cy="26"/>
              </a:xfrm>
              <a:custGeom>
                <a:avLst/>
                <a:gdLst>
                  <a:gd name="T0" fmla="*/ 4 w 4"/>
                  <a:gd name="T1" fmla="*/ 10 h 11"/>
                  <a:gd name="T2" fmla="*/ 3 w 4"/>
                  <a:gd name="T3" fmla="*/ 11 h 11"/>
                  <a:gd name="T4" fmla="*/ 1 w 4"/>
                  <a:gd name="T5" fmla="*/ 11 h 11"/>
                  <a:gd name="T6" fmla="*/ 0 w 4"/>
                  <a:gd name="T7" fmla="*/ 10 h 11"/>
                  <a:gd name="T8" fmla="*/ 1 w 4"/>
                  <a:gd name="T9" fmla="*/ 1 h 11"/>
                  <a:gd name="T10" fmla="*/ 2 w 4"/>
                  <a:gd name="T11" fmla="*/ 0 h 11"/>
                  <a:gd name="T12" fmla="*/ 3 w 4"/>
                  <a:gd name="T13" fmla="*/ 0 h 11"/>
                  <a:gd name="T14" fmla="*/ 4 w 4"/>
                  <a:gd name="T15" fmla="*/ 1 h 11"/>
                  <a:gd name="T16" fmla="*/ 4 w 4"/>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4" y="10"/>
                    </a:moveTo>
                    <a:cubicBezTo>
                      <a:pt x="4" y="11"/>
                      <a:pt x="3" y="11"/>
                      <a:pt x="3" y="11"/>
                    </a:cubicBezTo>
                    <a:cubicBezTo>
                      <a:pt x="1" y="11"/>
                      <a:pt x="1" y="11"/>
                      <a:pt x="1" y="11"/>
                    </a:cubicBezTo>
                    <a:cubicBezTo>
                      <a:pt x="1" y="11"/>
                      <a:pt x="0" y="10"/>
                      <a:pt x="0" y="10"/>
                    </a:cubicBezTo>
                    <a:cubicBezTo>
                      <a:pt x="1" y="1"/>
                      <a:pt x="1" y="1"/>
                      <a:pt x="1" y="1"/>
                    </a:cubicBezTo>
                    <a:cubicBezTo>
                      <a:pt x="1" y="0"/>
                      <a:pt x="1" y="0"/>
                      <a:pt x="2" y="0"/>
                    </a:cubicBezTo>
                    <a:cubicBezTo>
                      <a:pt x="3" y="0"/>
                      <a:pt x="3" y="0"/>
                      <a:pt x="3" y="0"/>
                    </a:cubicBezTo>
                    <a:cubicBezTo>
                      <a:pt x="4" y="0"/>
                      <a:pt x="4" y="1"/>
                      <a:pt x="4" y="1"/>
                    </a:cubicBez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6" name="Freeform 58"/>
              <p:cNvSpPr/>
              <p:nvPr/>
            </p:nvSpPr>
            <p:spPr bwMode="auto">
              <a:xfrm>
                <a:off x="3831" y="1786"/>
                <a:ext cx="26" cy="17"/>
              </a:xfrm>
              <a:custGeom>
                <a:avLst/>
                <a:gdLst>
                  <a:gd name="T0" fmla="*/ 5 w 11"/>
                  <a:gd name="T1" fmla="*/ 7 h 7"/>
                  <a:gd name="T2" fmla="*/ 6 w 11"/>
                  <a:gd name="T3" fmla="*/ 7 h 7"/>
                  <a:gd name="T4" fmla="*/ 9 w 11"/>
                  <a:gd name="T5" fmla="*/ 7 h 7"/>
                  <a:gd name="T6" fmla="*/ 11 w 11"/>
                  <a:gd name="T7" fmla="*/ 1 h 7"/>
                  <a:gd name="T8" fmla="*/ 10 w 11"/>
                  <a:gd name="T9" fmla="*/ 0 h 7"/>
                  <a:gd name="T10" fmla="*/ 6 w 11"/>
                  <a:gd name="T11" fmla="*/ 0 h 7"/>
                  <a:gd name="T12" fmla="*/ 5 w 11"/>
                  <a:gd name="T13" fmla="*/ 0 h 7"/>
                  <a:gd name="T14" fmla="*/ 1 w 11"/>
                  <a:gd name="T15" fmla="*/ 0 h 7"/>
                  <a:gd name="T16" fmla="*/ 0 w 11"/>
                  <a:gd name="T17" fmla="*/ 1 h 7"/>
                  <a:gd name="T18" fmla="*/ 2 w 11"/>
                  <a:gd name="T19" fmla="*/ 7 h 7"/>
                  <a:gd name="T20" fmla="*/ 5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5" y="7"/>
                    </a:moveTo>
                    <a:cubicBezTo>
                      <a:pt x="6" y="7"/>
                      <a:pt x="6" y="7"/>
                      <a:pt x="6" y="7"/>
                    </a:cubicBezTo>
                    <a:cubicBezTo>
                      <a:pt x="9" y="7"/>
                      <a:pt x="9" y="7"/>
                      <a:pt x="9" y="7"/>
                    </a:cubicBezTo>
                    <a:cubicBezTo>
                      <a:pt x="11" y="1"/>
                      <a:pt x="11" y="1"/>
                      <a:pt x="11" y="1"/>
                    </a:cubicBezTo>
                    <a:cubicBezTo>
                      <a:pt x="11" y="1"/>
                      <a:pt x="10" y="0"/>
                      <a:pt x="10" y="0"/>
                    </a:cubicBezTo>
                    <a:cubicBezTo>
                      <a:pt x="9" y="0"/>
                      <a:pt x="8" y="0"/>
                      <a:pt x="6" y="0"/>
                    </a:cubicBezTo>
                    <a:cubicBezTo>
                      <a:pt x="5" y="0"/>
                      <a:pt x="5" y="0"/>
                      <a:pt x="5" y="0"/>
                    </a:cubicBezTo>
                    <a:cubicBezTo>
                      <a:pt x="3" y="0"/>
                      <a:pt x="2" y="0"/>
                      <a:pt x="1" y="0"/>
                    </a:cubicBezTo>
                    <a:cubicBezTo>
                      <a:pt x="0" y="0"/>
                      <a:pt x="0" y="1"/>
                      <a:pt x="0" y="1"/>
                    </a:cubicBezTo>
                    <a:cubicBezTo>
                      <a:pt x="2" y="7"/>
                      <a:pt x="2" y="7"/>
                      <a:pt x="2" y="7"/>
                    </a:cubicBezTo>
                    <a:lnTo>
                      <a:pt x="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7" name="Freeform 59"/>
              <p:cNvSpPr>
                <a:spLocks noEditPoints="1"/>
              </p:cNvSpPr>
              <p:nvPr/>
            </p:nvSpPr>
            <p:spPr bwMode="auto">
              <a:xfrm>
                <a:off x="3816" y="1805"/>
                <a:ext cx="55" cy="64"/>
              </a:xfrm>
              <a:custGeom>
                <a:avLst/>
                <a:gdLst>
                  <a:gd name="T0" fmla="*/ 8 w 23"/>
                  <a:gd name="T1" fmla="*/ 0 h 27"/>
                  <a:gd name="T2" fmla="*/ 0 w 23"/>
                  <a:gd name="T3" fmla="*/ 20 h 27"/>
                  <a:gd name="T4" fmla="*/ 16 w 23"/>
                  <a:gd name="T5" fmla="*/ 27 h 27"/>
                  <a:gd name="T6" fmla="*/ 23 w 23"/>
                  <a:gd name="T7" fmla="*/ 12 h 27"/>
                  <a:gd name="T8" fmla="*/ 15 w 23"/>
                  <a:gd name="T9" fmla="*/ 8 h 27"/>
                  <a:gd name="T10" fmla="*/ 14 w 23"/>
                  <a:gd name="T11" fmla="*/ 8 h 27"/>
                  <a:gd name="T12" fmla="*/ 12 w 23"/>
                  <a:gd name="T13" fmla="*/ 8 h 27"/>
                  <a:gd name="T14" fmla="*/ 10 w 23"/>
                  <a:gd name="T15" fmla="*/ 10 h 27"/>
                  <a:gd name="T16" fmla="*/ 12 w 23"/>
                  <a:gd name="T17" fmla="*/ 11 h 27"/>
                  <a:gd name="T18" fmla="*/ 15 w 23"/>
                  <a:gd name="T19" fmla="*/ 15 h 27"/>
                  <a:gd name="T20" fmla="*/ 15 w 23"/>
                  <a:gd name="T21" fmla="*/ 17 h 27"/>
                  <a:gd name="T22" fmla="*/ 13 w 23"/>
                  <a:gd name="T23" fmla="*/ 18 h 27"/>
                  <a:gd name="T24" fmla="*/ 13 w 23"/>
                  <a:gd name="T25" fmla="*/ 19 h 27"/>
                  <a:gd name="T26" fmla="*/ 11 w 23"/>
                  <a:gd name="T27" fmla="*/ 19 h 27"/>
                  <a:gd name="T28" fmla="*/ 11 w 23"/>
                  <a:gd name="T29" fmla="*/ 19 h 27"/>
                  <a:gd name="T30" fmla="*/ 9 w 23"/>
                  <a:gd name="T31" fmla="*/ 18 h 27"/>
                  <a:gd name="T32" fmla="*/ 8 w 23"/>
                  <a:gd name="T33" fmla="*/ 17 h 27"/>
                  <a:gd name="T34" fmla="*/ 8 w 23"/>
                  <a:gd name="T35" fmla="*/ 16 h 27"/>
                  <a:gd name="T36" fmla="*/ 9 w 23"/>
                  <a:gd name="T37" fmla="*/ 16 h 27"/>
                  <a:gd name="T38" fmla="*/ 10 w 23"/>
                  <a:gd name="T39" fmla="*/ 16 h 27"/>
                  <a:gd name="T40" fmla="*/ 12 w 23"/>
                  <a:gd name="T41" fmla="*/ 16 h 27"/>
                  <a:gd name="T42" fmla="*/ 13 w 23"/>
                  <a:gd name="T43" fmla="*/ 16 h 27"/>
                  <a:gd name="T44" fmla="*/ 13 w 23"/>
                  <a:gd name="T45" fmla="*/ 14 h 27"/>
                  <a:gd name="T46" fmla="*/ 12 w 23"/>
                  <a:gd name="T47" fmla="*/ 13 h 27"/>
                  <a:gd name="T48" fmla="*/ 10 w 23"/>
                  <a:gd name="T49" fmla="*/ 12 h 27"/>
                  <a:gd name="T50" fmla="*/ 9 w 23"/>
                  <a:gd name="T51" fmla="*/ 11 h 27"/>
                  <a:gd name="T52" fmla="*/ 9 w 23"/>
                  <a:gd name="T53" fmla="*/ 8 h 27"/>
                  <a:gd name="T54" fmla="*/ 11 w 23"/>
                  <a:gd name="T55" fmla="*/ 6 h 27"/>
                  <a:gd name="T56" fmla="*/ 12 w 23"/>
                  <a:gd name="T57" fmla="*/ 5 h 27"/>
                  <a:gd name="T58" fmla="*/ 13 w 23"/>
                  <a:gd name="T59" fmla="*/ 6 h 27"/>
                  <a:gd name="T60" fmla="*/ 13 w 23"/>
                  <a:gd name="T61" fmla="*/ 7 h 27"/>
                  <a:gd name="T62" fmla="*/ 14 w 23"/>
                  <a:gd name="T63" fmla="*/ 7 h 27"/>
                  <a:gd name="T64" fmla="*/ 15 w 23"/>
                  <a:gd name="T65" fmla="*/ 7 h 27"/>
                  <a:gd name="T66" fmla="*/ 15 w 23"/>
                  <a:gd name="T6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27">
                    <a:moveTo>
                      <a:pt x="15" y="0"/>
                    </a:moveTo>
                    <a:cubicBezTo>
                      <a:pt x="8" y="0"/>
                      <a:pt x="8" y="0"/>
                      <a:pt x="8" y="0"/>
                    </a:cubicBezTo>
                    <a:cubicBezTo>
                      <a:pt x="4" y="0"/>
                      <a:pt x="0" y="9"/>
                      <a:pt x="0" y="12"/>
                    </a:cubicBezTo>
                    <a:cubicBezTo>
                      <a:pt x="0" y="20"/>
                      <a:pt x="0" y="20"/>
                      <a:pt x="0" y="20"/>
                    </a:cubicBezTo>
                    <a:cubicBezTo>
                      <a:pt x="1" y="24"/>
                      <a:pt x="4" y="27"/>
                      <a:pt x="8" y="27"/>
                    </a:cubicBezTo>
                    <a:cubicBezTo>
                      <a:pt x="16" y="27"/>
                      <a:pt x="16" y="27"/>
                      <a:pt x="16" y="27"/>
                    </a:cubicBezTo>
                    <a:cubicBezTo>
                      <a:pt x="20" y="27"/>
                      <a:pt x="23" y="24"/>
                      <a:pt x="23" y="20"/>
                    </a:cubicBezTo>
                    <a:cubicBezTo>
                      <a:pt x="23" y="12"/>
                      <a:pt x="23" y="12"/>
                      <a:pt x="23" y="12"/>
                    </a:cubicBezTo>
                    <a:cubicBezTo>
                      <a:pt x="23" y="8"/>
                      <a:pt x="19" y="0"/>
                      <a:pt x="15" y="0"/>
                    </a:cubicBezTo>
                    <a:close/>
                    <a:moveTo>
                      <a:pt x="15" y="8"/>
                    </a:moveTo>
                    <a:cubicBezTo>
                      <a:pt x="15" y="8"/>
                      <a:pt x="15" y="8"/>
                      <a:pt x="15" y="8"/>
                    </a:cubicBezTo>
                    <a:cubicBezTo>
                      <a:pt x="14" y="8"/>
                      <a:pt x="14" y="8"/>
                      <a:pt x="14" y="8"/>
                    </a:cubicBezTo>
                    <a:cubicBezTo>
                      <a:pt x="14" y="8"/>
                      <a:pt x="14" y="8"/>
                      <a:pt x="13" y="8"/>
                    </a:cubicBezTo>
                    <a:cubicBezTo>
                      <a:pt x="13" y="8"/>
                      <a:pt x="13" y="8"/>
                      <a:pt x="12" y="8"/>
                    </a:cubicBezTo>
                    <a:cubicBezTo>
                      <a:pt x="12" y="8"/>
                      <a:pt x="11" y="8"/>
                      <a:pt x="11" y="9"/>
                    </a:cubicBezTo>
                    <a:cubicBezTo>
                      <a:pt x="10" y="9"/>
                      <a:pt x="10" y="9"/>
                      <a:pt x="10" y="10"/>
                    </a:cubicBezTo>
                    <a:cubicBezTo>
                      <a:pt x="10" y="10"/>
                      <a:pt x="10" y="10"/>
                      <a:pt x="11" y="11"/>
                    </a:cubicBezTo>
                    <a:cubicBezTo>
                      <a:pt x="11" y="11"/>
                      <a:pt x="12" y="11"/>
                      <a:pt x="12" y="11"/>
                    </a:cubicBezTo>
                    <a:cubicBezTo>
                      <a:pt x="13" y="12"/>
                      <a:pt x="14" y="12"/>
                      <a:pt x="15" y="13"/>
                    </a:cubicBezTo>
                    <a:cubicBezTo>
                      <a:pt x="15" y="13"/>
                      <a:pt x="15" y="14"/>
                      <a:pt x="15" y="15"/>
                    </a:cubicBezTo>
                    <a:cubicBezTo>
                      <a:pt x="15" y="15"/>
                      <a:pt x="15" y="16"/>
                      <a:pt x="15" y="16"/>
                    </a:cubicBezTo>
                    <a:cubicBezTo>
                      <a:pt x="15" y="16"/>
                      <a:pt x="15" y="17"/>
                      <a:pt x="15" y="17"/>
                    </a:cubicBezTo>
                    <a:cubicBezTo>
                      <a:pt x="14" y="17"/>
                      <a:pt x="14" y="17"/>
                      <a:pt x="14" y="17"/>
                    </a:cubicBezTo>
                    <a:cubicBezTo>
                      <a:pt x="13" y="17"/>
                      <a:pt x="13" y="18"/>
                      <a:pt x="13" y="18"/>
                    </a:cubicBezTo>
                    <a:cubicBezTo>
                      <a:pt x="13" y="19"/>
                      <a:pt x="13" y="19"/>
                      <a:pt x="13" y="19"/>
                    </a:cubicBezTo>
                    <a:cubicBezTo>
                      <a:pt x="13" y="19"/>
                      <a:pt x="13" y="19"/>
                      <a:pt x="13" y="19"/>
                    </a:cubicBezTo>
                    <a:cubicBezTo>
                      <a:pt x="13" y="19"/>
                      <a:pt x="13" y="19"/>
                      <a:pt x="12" y="19"/>
                    </a:cubicBezTo>
                    <a:cubicBezTo>
                      <a:pt x="11" y="19"/>
                      <a:pt x="11" y="19"/>
                      <a:pt x="11" y="19"/>
                    </a:cubicBezTo>
                    <a:cubicBezTo>
                      <a:pt x="11" y="19"/>
                      <a:pt x="11" y="19"/>
                      <a:pt x="11" y="19"/>
                    </a:cubicBezTo>
                    <a:cubicBezTo>
                      <a:pt x="11" y="19"/>
                      <a:pt x="11" y="19"/>
                      <a:pt x="11" y="19"/>
                    </a:cubicBezTo>
                    <a:cubicBezTo>
                      <a:pt x="11" y="18"/>
                      <a:pt x="11" y="18"/>
                      <a:pt x="11" y="18"/>
                    </a:cubicBezTo>
                    <a:cubicBezTo>
                      <a:pt x="10" y="18"/>
                      <a:pt x="10" y="18"/>
                      <a:pt x="9" y="18"/>
                    </a:cubicBezTo>
                    <a:cubicBezTo>
                      <a:pt x="9" y="18"/>
                      <a:pt x="8" y="17"/>
                      <a:pt x="8" y="17"/>
                    </a:cubicBezTo>
                    <a:cubicBezTo>
                      <a:pt x="8" y="17"/>
                      <a:pt x="8" y="17"/>
                      <a:pt x="8" y="17"/>
                    </a:cubicBezTo>
                    <a:cubicBezTo>
                      <a:pt x="8" y="17"/>
                      <a:pt x="8" y="17"/>
                      <a:pt x="8" y="17"/>
                    </a:cubicBezTo>
                    <a:cubicBezTo>
                      <a:pt x="8" y="16"/>
                      <a:pt x="8" y="16"/>
                      <a:pt x="8" y="16"/>
                    </a:cubicBezTo>
                    <a:cubicBezTo>
                      <a:pt x="8" y="16"/>
                      <a:pt x="8" y="16"/>
                      <a:pt x="9" y="16"/>
                    </a:cubicBezTo>
                    <a:cubicBezTo>
                      <a:pt x="9" y="16"/>
                      <a:pt x="9" y="16"/>
                      <a:pt x="9" y="16"/>
                    </a:cubicBezTo>
                    <a:cubicBezTo>
                      <a:pt x="9" y="16"/>
                      <a:pt x="9" y="16"/>
                      <a:pt x="9" y="16"/>
                    </a:cubicBezTo>
                    <a:cubicBezTo>
                      <a:pt x="10" y="16"/>
                      <a:pt x="10" y="16"/>
                      <a:pt x="10" y="16"/>
                    </a:cubicBezTo>
                    <a:cubicBezTo>
                      <a:pt x="10" y="16"/>
                      <a:pt x="11" y="16"/>
                      <a:pt x="11" y="16"/>
                    </a:cubicBezTo>
                    <a:cubicBezTo>
                      <a:pt x="11" y="16"/>
                      <a:pt x="12" y="16"/>
                      <a:pt x="12" y="16"/>
                    </a:cubicBezTo>
                    <a:cubicBezTo>
                      <a:pt x="12" y="16"/>
                      <a:pt x="13" y="16"/>
                      <a:pt x="13" y="16"/>
                    </a:cubicBezTo>
                    <a:cubicBezTo>
                      <a:pt x="13" y="16"/>
                      <a:pt x="13" y="16"/>
                      <a:pt x="13" y="16"/>
                    </a:cubicBezTo>
                    <a:cubicBezTo>
                      <a:pt x="13" y="15"/>
                      <a:pt x="13" y="15"/>
                      <a:pt x="13" y="15"/>
                    </a:cubicBezTo>
                    <a:cubicBezTo>
                      <a:pt x="13" y="15"/>
                      <a:pt x="13" y="14"/>
                      <a:pt x="13" y="14"/>
                    </a:cubicBezTo>
                    <a:cubicBezTo>
                      <a:pt x="13" y="14"/>
                      <a:pt x="13" y="14"/>
                      <a:pt x="13" y="14"/>
                    </a:cubicBezTo>
                    <a:cubicBezTo>
                      <a:pt x="13" y="14"/>
                      <a:pt x="13" y="13"/>
                      <a:pt x="12" y="13"/>
                    </a:cubicBezTo>
                    <a:cubicBezTo>
                      <a:pt x="12" y="13"/>
                      <a:pt x="12" y="13"/>
                      <a:pt x="11" y="13"/>
                    </a:cubicBezTo>
                    <a:cubicBezTo>
                      <a:pt x="11" y="13"/>
                      <a:pt x="11" y="13"/>
                      <a:pt x="10" y="12"/>
                    </a:cubicBezTo>
                    <a:cubicBezTo>
                      <a:pt x="10" y="12"/>
                      <a:pt x="10" y="12"/>
                      <a:pt x="9" y="12"/>
                    </a:cubicBezTo>
                    <a:cubicBezTo>
                      <a:pt x="9" y="11"/>
                      <a:pt x="9" y="11"/>
                      <a:pt x="9" y="11"/>
                    </a:cubicBezTo>
                    <a:cubicBezTo>
                      <a:pt x="9" y="11"/>
                      <a:pt x="8" y="10"/>
                      <a:pt x="8" y="10"/>
                    </a:cubicBezTo>
                    <a:cubicBezTo>
                      <a:pt x="8" y="9"/>
                      <a:pt x="9" y="8"/>
                      <a:pt x="9" y="8"/>
                    </a:cubicBezTo>
                    <a:cubicBezTo>
                      <a:pt x="9" y="7"/>
                      <a:pt x="10" y="7"/>
                      <a:pt x="11" y="7"/>
                    </a:cubicBezTo>
                    <a:cubicBezTo>
                      <a:pt x="11" y="6"/>
                      <a:pt x="11" y="6"/>
                      <a:pt x="11" y="6"/>
                    </a:cubicBezTo>
                    <a:cubicBezTo>
                      <a:pt x="11" y="6"/>
                      <a:pt x="11" y="6"/>
                      <a:pt x="11" y="6"/>
                    </a:cubicBezTo>
                    <a:cubicBezTo>
                      <a:pt x="11" y="6"/>
                      <a:pt x="11" y="5"/>
                      <a:pt x="12" y="5"/>
                    </a:cubicBezTo>
                    <a:cubicBezTo>
                      <a:pt x="13" y="5"/>
                      <a:pt x="13" y="5"/>
                      <a:pt x="13" y="5"/>
                    </a:cubicBezTo>
                    <a:cubicBezTo>
                      <a:pt x="13" y="5"/>
                      <a:pt x="13" y="5"/>
                      <a:pt x="13" y="6"/>
                    </a:cubicBezTo>
                    <a:cubicBezTo>
                      <a:pt x="13" y="6"/>
                      <a:pt x="13" y="6"/>
                      <a:pt x="13" y="6"/>
                    </a:cubicBezTo>
                    <a:cubicBezTo>
                      <a:pt x="13" y="7"/>
                      <a:pt x="13" y="7"/>
                      <a:pt x="13" y="7"/>
                    </a:cubicBezTo>
                    <a:cubicBezTo>
                      <a:pt x="13" y="7"/>
                      <a:pt x="13" y="7"/>
                      <a:pt x="14" y="7"/>
                    </a:cubicBezTo>
                    <a:cubicBezTo>
                      <a:pt x="14" y="7"/>
                      <a:pt x="14" y="7"/>
                      <a:pt x="14" y="7"/>
                    </a:cubicBezTo>
                    <a:cubicBezTo>
                      <a:pt x="14" y="7"/>
                      <a:pt x="14" y="7"/>
                      <a:pt x="14" y="7"/>
                    </a:cubicBezTo>
                    <a:cubicBezTo>
                      <a:pt x="15" y="7"/>
                      <a:pt x="15" y="7"/>
                      <a:pt x="15" y="7"/>
                    </a:cubicBezTo>
                    <a:cubicBezTo>
                      <a:pt x="15" y="7"/>
                      <a:pt x="15" y="7"/>
                      <a:pt x="15" y="7"/>
                    </a:cubicBezTo>
                    <a:cubicBezTo>
                      <a:pt x="15" y="8"/>
                      <a:pt x="15" y="8"/>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8" name="Freeform 60"/>
              <p:cNvSpPr/>
              <p:nvPr/>
            </p:nvSpPr>
            <p:spPr bwMode="auto">
              <a:xfrm>
                <a:off x="3854" y="1798"/>
                <a:ext cx="22" cy="17"/>
              </a:xfrm>
              <a:custGeom>
                <a:avLst/>
                <a:gdLst>
                  <a:gd name="T0" fmla="*/ 9 w 9"/>
                  <a:gd name="T1" fmla="*/ 4 h 7"/>
                  <a:gd name="T2" fmla="*/ 0 w 9"/>
                  <a:gd name="T3" fmla="*/ 2 h 7"/>
                  <a:gd name="T4" fmla="*/ 0 w 9"/>
                  <a:gd name="T5" fmla="*/ 2 h 7"/>
                  <a:gd name="T6" fmla="*/ 0 w 9"/>
                  <a:gd name="T7" fmla="*/ 2 h 7"/>
                  <a:gd name="T8" fmla="*/ 0 w 9"/>
                  <a:gd name="T9" fmla="*/ 2 h 7"/>
                  <a:gd name="T10" fmla="*/ 0 w 9"/>
                  <a:gd name="T11" fmla="*/ 2 h 7"/>
                  <a:gd name="T12" fmla="*/ 0 w 9"/>
                  <a:gd name="T13" fmla="*/ 2 h 7"/>
                  <a:gd name="T14" fmla="*/ 7 w 9"/>
                  <a:gd name="T15" fmla="*/ 7 h 7"/>
                  <a:gd name="T16" fmla="*/ 8 w 9"/>
                  <a:gd name="T17" fmla="*/ 7 h 7"/>
                  <a:gd name="T18" fmla="*/ 3 w 9"/>
                  <a:gd name="T19" fmla="*/ 2 h 7"/>
                  <a:gd name="T20" fmla="*/ 8 w 9"/>
                  <a:gd name="T21" fmla="*/ 4 h 7"/>
                  <a:gd name="T22" fmla="*/ 9 w 9"/>
                  <a:gd name="T2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
                    <a:moveTo>
                      <a:pt x="9" y="4"/>
                    </a:moveTo>
                    <a:cubicBezTo>
                      <a:pt x="6" y="0"/>
                      <a:pt x="1"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5" y="3"/>
                      <a:pt x="7" y="7"/>
                      <a:pt x="7" y="7"/>
                    </a:cubicBezTo>
                    <a:cubicBezTo>
                      <a:pt x="8" y="7"/>
                      <a:pt x="8" y="7"/>
                      <a:pt x="8" y="7"/>
                    </a:cubicBezTo>
                    <a:cubicBezTo>
                      <a:pt x="7" y="4"/>
                      <a:pt x="5" y="3"/>
                      <a:pt x="3" y="2"/>
                    </a:cubicBezTo>
                    <a:cubicBezTo>
                      <a:pt x="6" y="3"/>
                      <a:pt x="8" y="4"/>
                      <a:pt x="8" y="4"/>
                    </a:cubicBezTo>
                    <a:cubicBezTo>
                      <a:pt x="9" y="4"/>
                      <a:pt x="9"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9" name="Freeform 61"/>
              <p:cNvSpPr>
                <a:spLocks noEditPoints="1"/>
              </p:cNvSpPr>
              <p:nvPr/>
            </p:nvSpPr>
            <p:spPr bwMode="auto">
              <a:xfrm>
                <a:off x="4032" y="2524"/>
                <a:ext cx="99" cy="83"/>
              </a:xfrm>
              <a:custGeom>
                <a:avLst/>
                <a:gdLst>
                  <a:gd name="T0" fmla="*/ 35 w 42"/>
                  <a:gd name="T1" fmla="*/ 6 h 35"/>
                  <a:gd name="T2" fmla="*/ 35 w 42"/>
                  <a:gd name="T3" fmla="*/ 6 h 35"/>
                  <a:gd name="T4" fmla="*/ 34 w 42"/>
                  <a:gd name="T5" fmla="*/ 5 h 35"/>
                  <a:gd name="T6" fmla="*/ 30 w 42"/>
                  <a:gd name="T7" fmla="*/ 5 h 35"/>
                  <a:gd name="T8" fmla="*/ 30 w 42"/>
                  <a:gd name="T9" fmla="*/ 6 h 35"/>
                  <a:gd name="T10" fmla="*/ 28 w 42"/>
                  <a:gd name="T11" fmla="*/ 6 h 35"/>
                  <a:gd name="T12" fmla="*/ 27 w 42"/>
                  <a:gd name="T13" fmla="*/ 4 h 35"/>
                  <a:gd name="T14" fmla="*/ 22 w 42"/>
                  <a:gd name="T15" fmla="*/ 0 h 35"/>
                  <a:gd name="T16" fmla="*/ 19 w 42"/>
                  <a:gd name="T17" fmla="*/ 0 h 35"/>
                  <a:gd name="T18" fmla="*/ 14 w 42"/>
                  <a:gd name="T19" fmla="*/ 4 h 35"/>
                  <a:gd name="T20" fmla="*/ 14 w 42"/>
                  <a:gd name="T21" fmla="*/ 7 h 35"/>
                  <a:gd name="T22" fmla="*/ 12 w 42"/>
                  <a:gd name="T23" fmla="*/ 7 h 35"/>
                  <a:gd name="T24" fmla="*/ 11 w 42"/>
                  <a:gd name="T25" fmla="*/ 6 h 35"/>
                  <a:gd name="T26" fmla="*/ 7 w 42"/>
                  <a:gd name="T27" fmla="*/ 6 h 35"/>
                  <a:gd name="T28" fmla="*/ 6 w 42"/>
                  <a:gd name="T29" fmla="*/ 7 h 35"/>
                  <a:gd name="T30" fmla="*/ 6 w 42"/>
                  <a:gd name="T31" fmla="*/ 7 h 35"/>
                  <a:gd name="T32" fmla="*/ 0 w 42"/>
                  <a:gd name="T33" fmla="*/ 14 h 35"/>
                  <a:gd name="T34" fmla="*/ 0 w 42"/>
                  <a:gd name="T35" fmla="*/ 28 h 35"/>
                  <a:gd name="T36" fmla="*/ 8 w 42"/>
                  <a:gd name="T37" fmla="*/ 35 h 35"/>
                  <a:gd name="T38" fmla="*/ 34 w 42"/>
                  <a:gd name="T39" fmla="*/ 35 h 35"/>
                  <a:gd name="T40" fmla="*/ 41 w 42"/>
                  <a:gd name="T41" fmla="*/ 27 h 35"/>
                  <a:gd name="T42" fmla="*/ 41 w 42"/>
                  <a:gd name="T43" fmla="*/ 13 h 35"/>
                  <a:gd name="T44" fmla="*/ 35 w 42"/>
                  <a:gd name="T45" fmla="*/ 6 h 35"/>
                  <a:gd name="T46" fmla="*/ 16 w 42"/>
                  <a:gd name="T47" fmla="*/ 4 h 35"/>
                  <a:gd name="T48" fmla="*/ 19 w 42"/>
                  <a:gd name="T49" fmla="*/ 3 h 35"/>
                  <a:gd name="T50" fmla="*/ 22 w 42"/>
                  <a:gd name="T51" fmla="*/ 3 h 35"/>
                  <a:gd name="T52" fmla="*/ 25 w 42"/>
                  <a:gd name="T53" fmla="*/ 4 h 35"/>
                  <a:gd name="T54" fmla="*/ 25 w 42"/>
                  <a:gd name="T55" fmla="*/ 6 h 35"/>
                  <a:gd name="T56" fmla="*/ 16 w 42"/>
                  <a:gd name="T57" fmla="*/ 7 h 35"/>
                  <a:gd name="T58" fmla="*/ 16 w 42"/>
                  <a:gd name="T5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35">
                    <a:moveTo>
                      <a:pt x="35" y="6"/>
                    </a:moveTo>
                    <a:cubicBezTo>
                      <a:pt x="35" y="6"/>
                      <a:pt x="35" y="6"/>
                      <a:pt x="35" y="6"/>
                    </a:cubicBezTo>
                    <a:cubicBezTo>
                      <a:pt x="35" y="6"/>
                      <a:pt x="34" y="5"/>
                      <a:pt x="34" y="5"/>
                    </a:cubicBezTo>
                    <a:cubicBezTo>
                      <a:pt x="30" y="5"/>
                      <a:pt x="30" y="5"/>
                      <a:pt x="30" y="5"/>
                    </a:cubicBezTo>
                    <a:cubicBezTo>
                      <a:pt x="30" y="5"/>
                      <a:pt x="30" y="6"/>
                      <a:pt x="30" y="6"/>
                    </a:cubicBezTo>
                    <a:cubicBezTo>
                      <a:pt x="28" y="6"/>
                      <a:pt x="28" y="6"/>
                      <a:pt x="28" y="6"/>
                    </a:cubicBezTo>
                    <a:cubicBezTo>
                      <a:pt x="27" y="4"/>
                      <a:pt x="27" y="4"/>
                      <a:pt x="27" y="4"/>
                    </a:cubicBezTo>
                    <a:cubicBezTo>
                      <a:pt x="27" y="1"/>
                      <a:pt x="25" y="0"/>
                      <a:pt x="22" y="0"/>
                    </a:cubicBezTo>
                    <a:cubicBezTo>
                      <a:pt x="19" y="0"/>
                      <a:pt x="19" y="0"/>
                      <a:pt x="19" y="0"/>
                    </a:cubicBezTo>
                    <a:cubicBezTo>
                      <a:pt x="16" y="1"/>
                      <a:pt x="14" y="1"/>
                      <a:pt x="14" y="4"/>
                    </a:cubicBezTo>
                    <a:cubicBezTo>
                      <a:pt x="14" y="7"/>
                      <a:pt x="14" y="7"/>
                      <a:pt x="14" y="7"/>
                    </a:cubicBezTo>
                    <a:cubicBezTo>
                      <a:pt x="12" y="7"/>
                      <a:pt x="12" y="7"/>
                      <a:pt x="12" y="7"/>
                    </a:cubicBezTo>
                    <a:cubicBezTo>
                      <a:pt x="12" y="6"/>
                      <a:pt x="11" y="6"/>
                      <a:pt x="11" y="6"/>
                    </a:cubicBezTo>
                    <a:cubicBezTo>
                      <a:pt x="7" y="6"/>
                      <a:pt x="7" y="6"/>
                      <a:pt x="7" y="6"/>
                    </a:cubicBezTo>
                    <a:cubicBezTo>
                      <a:pt x="7" y="6"/>
                      <a:pt x="6" y="6"/>
                      <a:pt x="6" y="7"/>
                    </a:cubicBezTo>
                    <a:cubicBezTo>
                      <a:pt x="6" y="7"/>
                      <a:pt x="6" y="7"/>
                      <a:pt x="6" y="7"/>
                    </a:cubicBezTo>
                    <a:cubicBezTo>
                      <a:pt x="3" y="8"/>
                      <a:pt x="0" y="11"/>
                      <a:pt x="0" y="14"/>
                    </a:cubicBezTo>
                    <a:cubicBezTo>
                      <a:pt x="0" y="28"/>
                      <a:pt x="0" y="28"/>
                      <a:pt x="0" y="28"/>
                    </a:cubicBezTo>
                    <a:cubicBezTo>
                      <a:pt x="0" y="32"/>
                      <a:pt x="4" y="35"/>
                      <a:pt x="8" y="35"/>
                    </a:cubicBezTo>
                    <a:cubicBezTo>
                      <a:pt x="34" y="35"/>
                      <a:pt x="34" y="35"/>
                      <a:pt x="34" y="35"/>
                    </a:cubicBezTo>
                    <a:cubicBezTo>
                      <a:pt x="38" y="35"/>
                      <a:pt x="42" y="31"/>
                      <a:pt x="41" y="27"/>
                    </a:cubicBezTo>
                    <a:cubicBezTo>
                      <a:pt x="41" y="13"/>
                      <a:pt x="41" y="13"/>
                      <a:pt x="41" y="13"/>
                    </a:cubicBezTo>
                    <a:cubicBezTo>
                      <a:pt x="41" y="10"/>
                      <a:pt x="38" y="7"/>
                      <a:pt x="35" y="6"/>
                    </a:cubicBezTo>
                    <a:close/>
                    <a:moveTo>
                      <a:pt x="16" y="4"/>
                    </a:moveTo>
                    <a:cubicBezTo>
                      <a:pt x="16" y="4"/>
                      <a:pt x="16" y="3"/>
                      <a:pt x="19" y="3"/>
                    </a:cubicBezTo>
                    <a:cubicBezTo>
                      <a:pt x="22" y="3"/>
                      <a:pt x="22" y="3"/>
                      <a:pt x="22" y="3"/>
                    </a:cubicBezTo>
                    <a:cubicBezTo>
                      <a:pt x="25" y="3"/>
                      <a:pt x="25" y="3"/>
                      <a:pt x="25" y="4"/>
                    </a:cubicBezTo>
                    <a:cubicBezTo>
                      <a:pt x="25" y="6"/>
                      <a:pt x="25" y="6"/>
                      <a:pt x="25" y="6"/>
                    </a:cubicBezTo>
                    <a:cubicBezTo>
                      <a:pt x="16" y="7"/>
                      <a:pt x="16" y="7"/>
                      <a:pt x="16" y="7"/>
                    </a:cubicBez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0" name="Freeform 62"/>
              <p:cNvSpPr>
                <a:spLocks noEditPoints="1"/>
              </p:cNvSpPr>
              <p:nvPr/>
            </p:nvSpPr>
            <p:spPr bwMode="auto">
              <a:xfrm>
                <a:off x="4179" y="2624"/>
                <a:ext cx="71" cy="62"/>
              </a:xfrm>
              <a:custGeom>
                <a:avLst/>
                <a:gdLst>
                  <a:gd name="T0" fmla="*/ 25 w 30"/>
                  <a:gd name="T1" fmla="*/ 4 h 26"/>
                  <a:gd name="T2" fmla="*/ 26 w 30"/>
                  <a:gd name="T3" fmla="*/ 4 h 26"/>
                  <a:gd name="T4" fmla="*/ 25 w 30"/>
                  <a:gd name="T5" fmla="*/ 4 h 26"/>
                  <a:gd name="T6" fmla="*/ 22 w 30"/>
                  <a:gd name="T7" fmla="*/ 4 h 26"/>
                  <a:gd name="T8" fmla="*/ 21 w 30"/>
                  <a:gd name="T9" fmla="*/ 4 h 26"/>
                  <a:gd name="T10" fmla="*/ 20 w 30"/>
                  <a:gd name="T11" fmla="*/ 4 h 26"/>
                  <a:gd name="T12" fmla="*/ 20 w 30"/>
                  <a:gd name="T13" fmla="*/ 3 h 26"/>
                  <a:gd name="T14" fmla="*/ 16 w 30"/>
                  <a:gd name="T15" fmla="*/ 0 h 26"/>
                  <a:gd name="T16" fmla="*/ 13 w 30"/>
                  <a:gd name="T17" fmla="*/ 0 h 26"/>
                  <a:gd name="T18" fmla="*/ 10 w 30"/>
                  <a:gd name="T19" fmla="*/ 3 h 26"/>
                  <a:gd name="T20" fmla="*/ 10 w 30"/>
                  <a:gd name="T21" fmla="*/ 5 h 26"/>
                  <a:gd name="T22" fmla="*/ 8 w 30"/>
                  <a:gd name="T23" fmla="*/ 5 h 26"/>
                  <a:gd name="T24" fmla="*/ 8 w 30"/>
                  <a:gd name="T25" fmla="*/ 4 h 26"/>
                  <a:gd name="T26" fmla="*/ 5 w 30"/>
                  <a:gd name="T27" fmla="*/ 4 h 26"/>
                  <a:gd name="T28" fmla="*/ 4 w 30"/>
                  <a:gd name="T29" fmla="*/ 5 h 26"/>
                  <a:gd name="T30" fmla="*/ 4 w 30"/>
                  <a:gd name="T31" fmla="*/ 5 h 26"/>
                  <a:gd name="T32" fmla="*/ 0 w 30"/>
                  <a:gd name="T33" fmla="*/ 10 h 26"/>
                  <a:gd name="T34" fmla="*/ 0 w 30"/>
                  <a:gd name="T35" fmla="*/ 21 h 26"/>
                  <a:gd name="T36" fmla="*/ 5 w 30"/>
                  <a:gd name="T37" fmla="*/ 26 h 26"/>
                  <a:gd name="T38" fmla="*/ 25 w 30"/>
                  <a:gd name="T39" fmla="*/ 25 h 26"/>
                  <a:gd name="T40" fmla="*/ 30 w 30"/>
                  <a:gd name="T41" fmla="*/ 20 h 26"/>
                  <a:gd name="T42" fmla="*/ 30 w 30"/>
                  <a:gd name="T43" fmla="*/ 10 h 26"/>
                  <a:gd name="T44" fmla="*/ 25 w 30"/>
                  <a:gd name="T45" fmla="*/ 4 h 26"/>
                  <a:gd name="T46" fmla="*/ 12 w 30"/>
                  <a:gd name="T47" fmla="*/ 3 h 26"/>
                  <a:gd name="T48" fmla="*/ 13 w 30"/>
                  <a:gd name="T49" fmla="*/ 2 h 26"/>
                  <a:gd name="T50" fmla="*/ 16 w 30"/>
                  <a:gd name="T51" fmla="*/ 2 h 26"/>
                  <a:gd name="T52" fmla="*/ 18 w 30"/>
                  <a:gd name="T53" fmla="*/ 3 h 26"/>
                  <a:gd name="T54" fmla="*/ 18 w 30"/>
                  <a:gd name="T55" fmla="*/ 5 h 26"/>
                  <a:gd name="T56" fmla="*/ 12 w 30"/>
                  <a:gd name="T57" fmla="*/ 5 h 26"/>
                  <a:gd name="T58" fmla="*/ 12 w 30"/>
                  <a:gd name="T5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 h="26">
                    <a:moveTo>
                      <a:pt x="25" y="4"/>
                    </a:moveTo>
                    <a:cubicBezTo>
                      <a:pt x="25" y="4"/>
                      <a:pt x="26" y="4"/>
                      <a:pt x="26" y="4"/>
                    </a:cubicBezTo>
                    <a:cubicBezTo>
                      <a:pt x="25" y="4"/>
                      <a:pt x="25" y="4"/>
                      <a:pt x="25" y="4"/>
                    </a:cubicBezTo>
                    <a:cubicBezTo>
                      <a:pt x="22" y="4"/>
                      <a:pt x="22" y="4"/>
                      <a:pt x="22" y="4"/>
                    </a:cubicBezTo>
                    <a:cubicBezTo>
                      <a:pt x="22" y="4"/>
                      <a:pt x="21" y="4"/>
                      <a:pt x="21" y="4"/>
                    </a:cubicBezTo>
                    <a:cubicBezTo>
                      <a:pt x="20" y="4"/>
                      <a:pt x="20" y="4"/>
                      <a:pt x="20" y="4"/>
                    </a:cubicBezTo>
                    <a:cubicBezTo>
                      <a:pt x="20" y="3"/>
                      <a:pt x="20" y="3"/>
                      <a:pt x="20" y="3"/>
                    </a:cubicBezTo>
                    <a:cubicBezTo>
                      <a:pt x="20" y="1"/>
                      <a:pt x="18" y="0"/>
                      <a:pt x="16" y="0"/>
                    </a:cubicBezTo>
                    <a:cubicBezTo>
                      <a:pt x="13" y="0"/>
                      <a:pt x="13" y="0"/>
                      <a:pt x="13" y="0"/>
                    </a:cubicBezTo>
                    <a:cubicBezTo>
                      <a:pt x="11" y="0"/>
                      <a:pt x="10" y="1"/>
                      <a:pt x="10" y="3"/>
                    </a:cubicBezTo>
                    <a:cubicBezTo>
                      <a:pt x="10" y="5"/>
                      <a:pt x="10" y="5"/>
                      <a:pt x="10" y="5"/>
                    </a:cubicBezTo>
                    <a:cubicBezTo>
                      <a:pt x="8" y="5"/>
                      <a:pt x="8" y="5"/>
                      <a:pt x="8" y="5"/>
                    </a:cubicBezTo>
                    <a:cubicBezTo>
                      <a:pt x="8" y="4"/>
                      <a:pt x="8" y="4"/>
                      <a:pt x="8" y="4"/>
                    </a:cubicBezTo>
                    <a:cubicBezTo>
                      <a:pt x="5" y="4"/>
                      <a:pt x="5" y="4"/>
                      <a:pt x="5" y="4"/>
                    </a:cubicBezTo>
                    <a:cubicBezTo>
                      <a:pt x="4" y="4"/>
                      <a:pt x="4" y="5"/>
                      <a:pt x="4" y="5"/>
                    </a:cubicBezTo>
                    <a:cubicBezTo>
                      <a:pt x="4" y="5"/>
                      <a:pt x="4" y="5"/>
                      <a:pt x="4" y="5"/>
                    </a:cubicBezTo>
                    <a:cubicBezTo>
                      <a:pt x="2" y="5"/>
                      <a:pt x="0" y="8"/>
                      <a:pt x="0" y="10"/>
                    </a:cubicBezTo>
                    <a:cubicBezTo>
                      <a:pt x="0" y="21"/>
                      <a:pt x="0" y="21"/>
                      <a:pt x="0" y="21"/>
                    </a:cubicBezTo>
                    <a:cubicBezTo>
                      <a:pt x="0" y="24"/>
                      <a:pt x="2" y="26"/>
                      <a:pt x="5" y="26"/>
                    </a:cubicBezTo>
                    <a:cubicBezTo>
                      <a:pt x="25" y="25"/>
                      <a:pt x="25" y="25"/>
                      <a:pt x="25" y="25"/>
                    </a:cubicBezTo>
                    <a:cubicBezTo>
                      <a:pt x="28" y="25"/>
                      <a:pt x="30" y="23"/>
                      <a:pt x="30" y="20"/>
                    </a:cubicBezTo>
                    <a:cubicBezTo>
                      <a:pt x="30" y="10"/>
                      <a:pt x="30" y="10"/>
                      <a:pt x="30" y="10"/>
                    </a:cubicBezTo>
                    <a:cubicBezTo>
                      <a:pt x="30" y="7"/>
                      <a:pt x="28" y="5"/>
                      <a:pt x="25" y="4"/>
                    </a:cubicBezTo>
                    <a:close/>
                    <a:moveTo>
                      <a:pt x="12" y="3"/>
                    </a:moveTo>
                    <a:cubicBezTo>
                      <a:pt x="12" y="2"/>
                      <a:pt x="12" y="2"/>
                      <a:pt x="13" y="2"/>
                    </a:cubicBezTo>
                    <a:cubicBezTo>
                      <a:pt x="16" y="2"/>
                      <a:pt x="16" y="2"/>
                      <a:pt x="16" y="2"/>
                    </a:cubicBezTo>
                    <a:cubicBezTo>
                      <a:pt x="18" y="2"/>
                      <a:pt x="18" y="2"/>
                      <a:pt x="18" y="3"/>
                    </a:cubicBezTo>
                    <a:cubicBezTo>
                      <a:pt x="18" y="5"/>
                      <a:pt x="18" y="5"/>
                      <a:pt x="18" y="5"/>
                    </a:cubicBezTo>
                    <a:cubicBezTo>
                      <a:pt x="12" y="5"/>
                      <a:pt x="12" y="5"/>
                      <a:pt x="12" y="5"/>
                    </a:cubicBezTo>
                    <a:lnTo>
                      <a:pt x="1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1" name="Freeform 63"/>
              <p:cNvSpPr>
                <a:spLocks noEditPoints="1"/>
              </p:cNvSpPr>
              <p:nvPr/>
            </p:nvSpPr>
            <p:spPr bwMode="auto">
              <a:xfrm>
                <a:off x="3812" y="2235"/>
                <a:ext cx="125" cy="107"/>
              </a:xfrm>
              <a:custGeom>
                <a:avLst/>
                <a:gdLst>
                  <a:gd name="T0" fmla="*/ 44 w 53"/>
                  <a:gd name="T1" fmla="*/ 8 h 45"/>
                  <a:gd name="T2" fmla="*/ 44 w 53"/>
                  <a:gd name="T3" fmla="*/ 8 h 45"/>
                  <a:gd name="T4" fmla="*/ 43 w 53"/>
                  <a:gd name="T5" fmla="*/ 7 h 45"/>
                  <a:gd name="T6" fmla="*/ 39 w 53"/>
                  <a:gd name="T7" fmla="*/ 7 h 45"/>
                  <a:gd name="T8" fmla="*/ 37 w 53"/>
                  <a:gd name="T9" fmla="*/ 8 h 45"/>
                  <a:gd name="T10" fmla="*/ 35 w 53"/>
                  <a:gd name="T11" fmla="*/ 8 h 45"/>
                  <a:gd name="T12" fmla="*/ 35 w 53"/>
                  <a:gd name="T13" fmla="*/ 5 h 45"/>
                  <a:gd name="T14" fmla="*/ 28 w 53"/>
                  <a:gd name="T15" fmla="*/ 0 h 45"/>
                  <a:gd name="T16" fmla="*/ 23 w 53"/>
                  <a:gd name="T17" fmla="*/ 0 h 45"/>
                  <a:gd name="T18" fmla="*/ 17 w 53"/>
                  <a:gd name="T19" fmla="*/ 5 h 45"/>
                  <a:gd name="T20" fmla="*/ 17 w 53"/>
                  <a:gd name="T21" fmla="*/ 8 h 45"/>
                  <a:gd name="T22" fmla="*/ 14 w 53"/>
                  <a:gd name="T23" fmla="*/ 8 h 45"/>
                  <a:gd name="T24" fmla="*/ 13 w 53"/>
                  <a:gd name="T25" fmla="*/ 7 h 45"/>
                  <a:gd name="T26" fmla="*/ 9 w 53"/>
                  <a:gd name="T27" fmla="*/ 7 h 45"/>
                  <a:gd name="T28" fmla="*/ 8 w 53"/>
                  <a:gd name="T29" fmla="*/ 9 h 45"/>
                  <a:gd name="T30" fmla="*/ 8 w 53"/>
                  <a:gd name="T31" fmla="*/ 9 h 45"/>
                  <a:gd name="T32" fmla="*/ 0 w 53"/>
                  <a:gd name="T33" fmla="*/ 18 h 45"/>
                  <a:gd name="T34" fmla="*/ 0 w 53"/>
                  <a:gd name="T35" fmla="*/ 36 h 45"/>
                  <a:gd name="T36" fmla="*/ 10 w 53"/>
                  <a:gd name="T37" fmla="*/ 45 h 45"/>
                  <a:gd name="T38" fmla="*/ 43 w 53"/>
                  <a:gd name="T39" fmla="*/ 44 h 45"/>
                  <a:gd name="T40" fmla="*/ 53 w 53"/>
                  <a:gd name="T41" fmla="*/ 34 h 45"/>
                  <a:gd name="T42" fmla="*/ 52 w 53"/>
                  <a:gd name="T43" fmla="*/ 17 h 45"/>
                  <a:gd name="T44" fmla="*/ 44 w 53"/>
                  <a:gd name="T45" fmla="*/ 8 h 45"/>
                  <a:gd name="T46" fmla="*/ 20 w 53"/>
                  <a:gd name="T47" fmla="*/ 5 h 45"/>
                  <a:gd name="T48" fmla="*/ 24 w 53"/>
                  <a:gd name="T49" fmla="*/ 3 h 45"/>
                  <a:gd name="T50" fmla="*/ 28 w 53"/>
                  <a:gd name="T51" fmla="*/ 3 h 45"/>
                  <a:gd name="T52" fmla="*/ 32 w 53"/>
                  <a:gd name="T53" fmla="*/ 5 h 45"/>
                  <a:gd name="T54" fmla="*/ 32 w 53"/>
                  <a:gd name="T55" fmla="*/ 8 h 45"/>
                  <a:gd name="T56" fmla="*/ 20 w 53"/>
                  <a:gd name="T57" fmla="*/ 8 h 45"/>
                  <a:gd name="T58" fmla="*/ 20 w 53"/>
                  <a:gd name="T5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5">
                    <a:moveTo>
                      <a:pt x="44" y="8"/>
                    </a:moveTo>
                    <a:cubicBezTo>
                      <a:pt x="44" y="8"/>
                      <a:pt x="44" y="8"/>
                      <a:pt x="44" y="8"/>
                    </a:cubicBezTo>
                    <a:cubicBezTo>
                      <a:pt x="44" y="7"/>
                      <a:pt x="44" y="7"/>
                      <a:pt x="43" y="7"/>
                    </a:cubicBezTo>
                    <a:cubicBezTo>
                      <a:pt x="39" y="7"/>
                      <a:pt x="39" y="7"/>
                      <a:pt x="39" y="7"/>
                    </a:cubicBezTo>
                    <a:cubicBezTo>
                      <a:pt x="38" y="7"/>
                      <a:pt x="37" y="7"/>
                      <a:pt x="37" y="8"/>
                    </a:cubicBezTo>
                    <a:cubicBezTo>
                      <a:pt x="35" y="8"/>
                      <a:pt x="35" y="8"/>
                      <a:pt x="35" y="8"/>
                    </a:cubicBezTo>
                    <a:cubicBezTo>
                      <a:pt x="35" y="5"/>
                      <a:pt x="35" y="5"/>
                      <a:pt x="35" y="5"/>
                    </a:cubicBezTo>
                    <a:cubicBezTo>
                      <a:pt x="35" y="1"/>
                      <a:pt x="32" y="0"/>
                      <a:pt x="28" y="0"/>
                    </a:cubicBezTo>
                    <a:cubicBezTo>
                      <a:pt x="23" y="0"/>
                      <a:pt x="23" y="0"/>
                      <a:pt x="23" y="0"/>
                    </a:cubicBezTo>
                    <a:cubicBezTo>
                      <a:pt x="20" y="0"/>
                      <a:pt x="17" y="1"/>
                      <a:pt x="17" y="5"/>
                    </a:cubicBezTo>
                    <a:cubicBezTo>
                      <a:pt x="17" y="8"/>
                      <a:pt x="17" y="8"/>
                      <a:pt x="17" y="8"/>
                    </a:cubicBezTo>
                    <a:cubicBezTo>
                      <a:pt x="14" y="8"/>
                      <a:pt x="14" y="8"/>
                      <a:pt x="14" y="8"/>
                    </a:cubicBezTo>
                    <a:cubicBezTo>
                      <a:pt x="14" y="8"/>
                      <a:pt x="14" y="7"/>
                      <a:pt x="13" y="7"/>
                    </a:cubicBezTo>
                    <a:cubicBezTo>
                      <a:pt x="9" y="7"/>
                      <a:pt x="9" y="7"/>
                      <a:pt x="9" y="7"/>
                    </a:cubicBezTo>
                    <a:cubicBezTo>
                      <a:pt x="8" y="7"/>
                      <a:pt x="8" y="8"/>
                      <a:pt x="8" y="9"/>
                    </a:cubicBezTo>
                    <a:cubicBezTo>
                      <a:pt x="8" y="9"/>
                      <a:pt x="8" y="9"/>
                      <a:pt x="8" y="9"/>
                    </a:cubicBezTo>
                    <a:cubicBezTo>
                      <a:pt x="3" y="9"/>
                      <a:pt x="0" y="13"/>
                      <a:pt x="0" y="18"/>
                    </a:cubicBezTo>
                    <a:cubicBezTo>
                      <a:pt x="0" y="36"/>
                      <a:pt x="0" y="36"/>
                      <a:pt x="0" y="36"/>
                    </a:cubicBezTo>
                    <a:cubicBezTo>
                      <a:pt x="0" y="41"/>
                      <a:pt x="4" y="45"/>
                      <a:pt x="10" y="45"/>
                    </a:cubicBezTo>
                    <a:cubicBezTo>
                      <a:pt x="43" y="44"/>
                      <a:pt x="43" y="44"/>
                      <a:pt x="43" y="44"/>
                    </a:cubicBezTo>
                    <a:cubicBezTo>
                      <a:pt x="49" y="44"/>
                      <a:pt x="53" y="40"/>
                      <a:pt x="53" y="34"/>
                    </a:cubicBezTo>
                    <a:cubicBezTo>
                      <a:pt x="52" y="17"/>
                      <a:pt x="52" y="17"/>
                      <a:pt x="52" y="17"/>
                    </a:cubicBezTo>
                    <a:cubicBezTo>
                      <a:pt x="52" y="12"/>
                      <a:pt x="49" y="8"/>
                      <a:pt x="44" y="8"/>
                    </a:cubicBezTo>
                    <a:close/>
                    <a:moveTo>
                      <a:pt x="20" y="5"/>
                    </a:moveTo>
                    <a:cubicBezTo>
                      <a:pt x="20" y="4"/>
                      <a:pt x="20" y="3"/>
                      <a:pt x="24" y="3"/>
                    </a:cubicBezTo>
                    <a:cubicBezTo>
                      <a:pt x="28" y="3"/>
                      <a:pt x="28" y="3"/>
                      <a:pt x="28" y="3"/>
                    </a:cubicBezTo>
                    <a:cubicBezTo>
                      <a:pt x="32" y="3"/>
                      <a:pt x="32" y="4"/>
                      <a:pt x="32" y="5"/>
                    </a:cubicBezTo>
                    <a:cubicBezTo>
                      <a:pt x="32" y="8"/>
                      <a:pt x="32" y="8"/>
                      <a:pt x="32" y="8"/>
                    </a:cubicBezTo>
                    <a:cubicBezTo>
                      <a:pt x="20" y="8"/>
                      <a:pt x="20" y="8"/>
                      <a:pt x="20" y="8"/>
                    </a:cubicBezTo>
                    <a:lnTo>
                      <a:pt x="2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2" name="Freeform 64"/>
              <p:cNvSpPr>
                <a:spLocks noEditPoints="1"/>
              </p:cNvSpPr>
              <p:nvPr/>
            </p:nvSpPr>
            <p:spPr bwMode="auto">
              <a:xfrm>
                <a:off x="3923" y="2356"/>
                <a:ext cx="107" cy="109"/>
              </a:xfrm>
              <a:custGeom>
                <a:avLst/>
                <a:gdLst>
                  <a:gd name="T0" fmla="*/ 45 w 45"/>
                  <a:gd name="T1" fmla="*/ 26 h 46"/>
                  <a:gd name="T2" fmla="*/ 45 w 45"/>
                  <a:gd name="T3" fmla="*/ 8 h 46"/>
                  <a:gd name="T4" fmla="*/ 36 w 45"/>
                  <a:gd name="T5" fmla="*/ 0 h 46"/>
                  <a:gd name="T6" fmla="*/ 8 w 45"/>
                  <a:gd name="T7" fmla="*/ 1 h 46"/>
                  <a:gd name="T8" fmla="*/ 0 w 45"/>
                  <a:gd name="T9" fmla="*/ 9 h 46"/>
                  <a:gd name="T10" fmla="*/ 1 w 45"/>
                  <a:gd name="T11" fmla="*/ 27 h 46"/>
                  <a:gd name="T12" fmla="*/ 9 w 45"/>
                  <a:gd name="T13" fmla="*/ 35 h 46"/>
                  <a:gd name="T14" fmla="*/ 20 w 45"/>
                  <a:gd name="T15" fmla="*/ 35 h 46"/>
                  <a:gd name="T16" fmla="*/ 20 w 45"/>
                  <a:gd name="T17" fmla="*/ 41 h 46"/>
                  <a:gd name="T18" fmla="*/ 7 w 45"/>
                  <a:gd name="T19" fmla="*/ 41 h 46"/>
                  <a:gd name="T20" fmla="*/ 5 w 45"/>
                  <a:gd name="T21" fmla="*/ 44 h 46"/>
                  <a:gd name="T22" fmla="*/ 7 w 45"/>
                  <a:gd name="T23" fmla="*/ 46 h 46"/>
                  <a:gd name="T24" fmla="*/ 40 w 45"/>
                  <a:gd name="T25" fmla="*/ 45 h 46"/>
                  <a:gd name="T26" fmla="*/ 42 w 45"/>
                  <a:gd name="T27" fmla="*/ 43 h 46"/>
                  <a:gd name="T28" fmla="*/ 39 w 45"/>
                  <a:gd name="T29" fmla="*/ 40 h 46"/>
                  <a:gd name="T30" fmla="*/ 27 w 45"/>
                  <a:gd name="T31" fmla="*/ 41 h 46"/>
                  <a:gd name="T32" fmla="*/ 27 w 45"/>
                  <a:gd name="T33" fmla="*/ 35 h 46"/>
                  <a:gd name="T34" fmla="*/ 37 w 45"/>
                  <a:gd name="T35" fmla="*/ 35 h 46"/>
                  <a:gd name="T36" fmla="*/ 45 w 45"/>
                  <a:gd name="T37" fmla="*/ 26 h 46"/>
                  <a:gd name="T38" fmla="*/ 9 w 45"/>
                  <a:gd name="T39" fmla="*/ 32 h 46"/>
                  <a:gd name="T40" fmla="*/ 4 w 45"/>
                  <a:gd name="T41" fmla="*/ 27 h 46"/>
                  <a:gd name="T42" fmla="*/ 3 w 45"/>
                  <a:gd name="T43" fmla="*/ 9 h 46"/>
                  <a:gd name="T44" fmla="*/ 8 w 45"/>
                  <a:gd name="T45" fmla="*/ 4 h 46"/>
                  <a:gd name="T46" fmla="*/ 37 w 45"/>
                  <a:gd name="T47" fmla="*/ 3 h 46"/>
                  <a:gd name="T48" fmla="*/ 42 w 45"/>
                  <a:gd name="T49" fmla="*/ 8 h 46"/>
                  <a:gd name="T50" fmla="*/ 42 w 45"/>
                  <a:gd name="T51" fmla="*/ 26 h 46"/>
                  <a:gd name="T52" fmla="*/ 37 w 45"/>
                  <a:gd name="T53" fmla="*/ 31 h 46"/>
                  <a:gd name="T54" fmla="*/ 9 w 45"/>
                  <a:gd name="T55"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6">
                    <a:moveTo>
                      <a:pt x="45" y="26"/>
                    </a:moveTo>
                    <a:cubicBezTo>
                      <a:pt x="45" y="8"/>
                      <a:pt x="45" y="8"/>
                      <a:pt x="45" y="8"/>
                    </a:cubicBezTo>
                    <a:cubicBezTo>
                      <a:pt x="45" y="4"/>
                      <a:pt x="41" y="0"/>
                      <a:pt x="36" y="0"/>
                    </a:cubicBezTo>
                    <a:cubicBezTo>
                      <a:pt x="8" y="1"/>
                      <a:pt x="8" y="1"/>
                      <a:pt x="8" y="1"/>
                    </a:cubicBezTo>
                    <a:cubicBezTo>
                      <a:pt x="4" y="1"/>
                      <a:pt x="0" y="5"/>
                      <a:pt x="0" y="9"/>
                    </a:cubicBezTo>
                    <a:cubicBezTo>
                      <a:pt x="1" y="27"/>
                      <a:pt x="1" y="27"/>
                      <a:pt x="1" y="27"/>
                    </a:cubicBezTo>
                    <a:cubicBezTo>
                      <a:pt x="1" y="32"/>
                      <a:pt x="5" y="35"/>
                      <a:pt x="9" y="35"/>
                    </a:cubicBezTo>
                    <a:cubicBezTo>
                      <a:pt x="20" y="35"/>
                      <a:pt x="20" y="35"/>
                      <a:pt x="20" y="35"/>
                    </a:cubicBezTo>
                    <a:cubicBezTo>
                      <a:pt x="20" y="41"/>
                      <a:pt x="20" y="41"/>
                      <a:pt x="20" y="41"/>
                    </a:cubicBezTo>
                    <a:cubicBezTo>
                      <a:pt x="7" y="41"/>
                      <a:pt x="7" y="41"/>
                      <a:pt x="7" y="41"/>
                    </a:cubicBezTo>
                    <a:cubicBezTo>
                      <a:pt x="6" y="41"/>
                      <a:pt x="4" y="42"/>
                      <a:pt x="5" y="44"/>
                    </a:cubicBezTo>
                    <a:cubicBezTo>
                      <a:pt x="5" y="45"/>
                      <a:pt x="6" y="46"/>
                      <a:pt x="7" y="46"/>
                    </a:cubicBezTo>
                    <a:cubicBezTo>
                      <a:pt x="40" y="45"/>
                      <a:pt x="40" y="45"/>
                      <a:pt x="40" y="45"/>
                    </a:cubicBezTo>
                    <a:cubicBezTo>
                      <a:pt x="41" y="45"/>
                      <a:pt x="42" y="44"/>
                      <a:pt x="42" y="43"/>
                    </a:cubicBezTo>
                    <a:cubicBezTo>
                      <a:pt x="42" y="41"/>
                      <a:pt x="41" y="40"/>
                      <a:pt x="39" y="40"/>
                    </a:cubicBezTo>
                    <a:cubicBezTo>
                      <a:pt x="27" y="41"/>
                      <a:pt x="27" y="41"/>
                      <a:pt x="27" y="41"/>
                    </a:cubicBezTo>
                    <a:cubicBezTo>
                      <a:pt x="27" y="35"/>
                      <a:pt x="27" y="35"/>
                      <a:pt x="27" y="35"/>
                    </a:cubicBezTo>
                    <a:cubicBezTo>
                      <a:pt x="37" y="35"/>
                      <a:pt x="37" y="35"/>
                      <a:pt x="37" y="35"/>
                    </a:cubicBezTo>
                    <a:cubicBezTo>
                      <a:pt x="42" y="34"/>
                      <a:pt x="45" y="31"/>
                      <a:pt x="45" y="26"/>
                    </a:cubicBezTo>
                    <a:close/>
                    <a:moveTo>
                      <a:pt x="9" y="32"/>
                    </a:moveTo>
                    <a:cubicBezTo>
                      <a:pt x="6" y="32"/>
                      <a:pt x="4" y="30"/>
                      <a:pt x="4" y="27"/>
                    </a:cubicBezTo>
                    <a:cubicBezTo>
                      <a:pt x="3" y="9"/>
                      <a:pt x="3" y="9"/>
                      <a:pt x="3" y="9"/>
                    </a:cubicBezTo>
                    <a:cubicBezTo>
                      <a:pt x="3" y="6"/>
                      <a:pt x="6" y="4"/>
                      <a:pt x="8" y="4"/>
                    </a:cubicBezTo>
                    <a:cubicBezTo>
                      <a:pt x="37" y="3"/>
                      <a:pt x="37" y="3"/>
                      <a:pt x="37" y="3"/>
                    </a:cubicBezTo>
                    <a:cubicBezTo>
                      <a:pt x="39" y="3"/>
                      <a:pt x="42" y="5"/>
                      <a:pt x="42" y="8"/>
                    </a:cubicBezTo>
                    <a:cubicBezTo>
                      <a:pt x="42" y="26"/>
                      <a:pt x="42" y="26"/>
                      <a:pt x="42" y="26"/>
                    </a:cubicBezTo>
                    <a:cubicBezTo>
                      <a:pt x="42" y="29"/>
                      <a:pt x="40" y="31"/>
                      <a:pt x="37" y="31"/>
                    </a:cubicBezTo>
                    <a:lnTo>
                      <a:pt x="9"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3" name="Freeform 65"/>
              <p:cNvSpPr/>
              <p:nvPr/>
            </p:nvSpPr>
            <p:spPr bwMode="auto">
              <a:xfrm>
                <a:off x="3940" y="2375"/>
                <a:ext cx="71" cy="9"/>
              </a:xfrm>
              <a:custGeom>
                <a:avLst/>
                <a:gdLst>
                  <a:gd name="T0" fmla="*/ 30 w 30"/>
                  <a:gd name="T1" fmla="*/ 2 h 4"/>
                  <a:gd name="T2" fmla="*/ 29 w 30"/>
                  <a:gd name="T3" fmla="*/ 3 h 4"/>
                  <a:gd name="T4" fmla="*/ 2 w 30"/>
                  <a:gd name="T5" fmla="*/ 4 h 4"/>
                  <a:gd name="T6" fmla="*/ 0 w 30"/>
                  <a:gd name="T7" fmla="*/ 2 h 4"/>
                  <a:gd name="T8" fmla="*/ 0 w 30"/>
                  <a:gd name="T9" fmla="*/ 2 h 4"/>
                  <a:gd name="T10" fmla="*/ 2 w 30"/>
                  <a:gd name="T11" fmla="*/ 1 h 4"/>
                  <a:gd name="T12" fmla="*/ 29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30" y="3"/>
                      <a:pt x="29" y="3"/>
                    </a:cubicBezTo>
                    <a:cubicBezTo>
                      <a:pt x="2" y="4"/>
                      <a:pt x="2" y="4"/>
                      <a:pt x="2" y="4"/>
                    </a:cubicBezTo>
                    <a:cubicBezTo>
                      <a:pt x="1" y="4"/>
                      <a:pt x="0" y="3"/>
                      <a:pt x="0" y="2"/>
                    </a:cubicBezTo>
                    <a:cubicBezTo>
                      <a:pt x="0" y="2"/>
                      <a:pt x="0" y="2"/>
                      <a:pt x="0" y="2"/>
                    </a:cubicBezTo>
                    <a:cubicBezTo>
                      <a:pt x="0" y="2"/>
                      <a:pt x="1" y="1"/>
                      <a:pt x="2" y="1"/>
                    </a:cubicBezTo>
                    <a:cubicBezTo>
                      <a:pt x="29" y="0"/>
                      <a:pt x="29" y="0"/>
                      <a:pt x="29" y="0"/>
                    </a:cubicBezTo>
                    <a:cubicBezTo>
                      <a:pt x="30"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4" name="Freeform 66"/>
              <p:cNvSpPr/>
              <p:nvPr/>
            </p:nvSpPr>
            <p:spPr bwMode="auto">
              <a:xfrm>
                <a:off x="3940" y="2387"/>
                <a:ext cx="71" cy="9"/>
              </a:xfrm>
              <a:custGeom>
                <a:avLst/>
                <a:gdLst>
                  <a:gd name="T0" fmla="*/ 30 w 30"/>
                  <a:gd name="T1" fmla="*/ 2 h 4"/>
                  <a:gd name="T2" fmla="*/ 29 w 30"/>
                  <a:gd name="T3" fmla="*/ 3 h 4"/>
                  <a:gd name="T4" fmla="*/ 2 w 30"/>
                  <a:gd name="T5" fmla="*/ 4 h 4"/>
                  <a:gd name="T6" fmla="*/ 0 w 30"/>
                  <a:gd name="T7" fmla="*/ 2 h 4"/>
                  <a:gd name="T8" fmla="*/ 0 w 30"/>
                  <a:gd name="T9" fmla="*/ 2 h 4"/>
                  <a:gd name="T10" fmla="*/ 2 w 30"/>
                  <a:gd name="T11" fmla="*/ 1 h 4"/>
                  <a:gd name="T12" fmla="*/ 29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30" y="3"/>
                      <a:pt x="29" y="3"/>
                    </a:cubicBezTo>
                    <a:cubicBezTo>
                      <a:pt x="2" y="4"/>
                      <a:pt x="2" y="4"/>
                      <a:pt x="2" y="4"/>
                    </a:cubicBezTo>
                    <a:cubicBezTo>
                      <a:pt x="1" y="4"/>
                      <a:pt x="1" y="3"/>
                      <a:pt x="0" y="2"/>
                    </a:cubicBezTo>
                    <a:cubicBezTo>
                      <a:pt x="0" y="2"/>
                      <a:pt x="0" y="2"/>
                      <a:pt x="0" y="2"/>
                    </a:cubicBezTo>
                    <a:cubicBezTo>
                      <a:pt x="0" y="2"/>
                      <a:pt x="1" y="1"/>
                      <a:pt x="2" y="1"/>
                    </a:cubicBezTo>
                    <a:cubicBezTo>
                      <a:pt x="29" y="0"/>
                      <a:pt x="29" y="0"/>
                      <a:pt x="29" y="0"/>
                    </a:cubicBezTo>
                    <a:cubicBezTo>
                      <a:pt x="30"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5" name="Freeform 67"/>
              <p:cNvSpPr/>
              <p:nvPr/>
            </p:nvSpPr>
            <p:spPr bwMode="auto">
              <a:xfrm>
                <a:off x="3942" y="2398"/>
                <a:ext cx="71" cy="10"/>
              </a:xfrm>
              <a:custGeom>
                <a:avLst/>
                <a:gdLst>
                  <a:gd name="T0" fmla="*/ 30 w 30"/>
                  <a:gd name="T1" fmla="*/ 2 h 4"/>
                  <a:gd name="T2" fmla="*/ 28 w 30"/>
                  <a:gd name="T3" fmla="*/ 3 h 4"/>
                  <a:gd name="T4" fmla="*/ 1 w 30"/>
                  <a:gd name="T5" fmla="*/ 4 h 4"/>
                  <a:gd name="T6" fmla="*/ 0 w 30"/>
                  <a:gd name="T7" fmla="*/ 2 h 4"/>
                  <a:gd name="T8" fmla="*/ 0 w 30"/>
                  <a:gd name="T9" fmla="*/ 2 h 4"/>
                  <a:gd name="T10" fmla="*/ 1 w 30"/>
                  <a:gd name="T11" fmla="*/ 1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3"/>
                      <a:pt x="28" y="3"/>
                    </a:cubicBezTo>
                    <a:cubicBezTo>
                      <a:pt x="1" y="4"/>
                      <a:pt x="1" y="4"/>
                      <a:pt x="1" y="4"/>
                    </a:cubicBezTo>
                    <a:cubicBezTo>
                      <a:pt x="0" y="4"/>
                      <a:pt x="0" y="3"/>
                      <a:pt x="0" y="2"/>
                    </a:cubicBezTo>
                    <a:cubicBezTo>
                      <a:pt x="0" y="2"/>
                      <a:pt x="0" y="2"/>
                      <a:pt x="0" y="2"/>
                    </a:cubicBezTo>
                    <a:cubicBezTo>
                      <a:pt x="0" y="2"/>
                      <a:pt x="0" y="1"/>
                      <a:pt x="1" y="1"/>
                    </a:cubicBezTo>
                    <a:cubicBezTo>
                      <a:pt x="28" y="0"/>
                      <a:pt x="28" y="0"/>
                      <a:pt x="28" y="0"/>
                    </a:cubicBezTo>
                    <a:cubicBezTo>
                      <a:pt x="29" y="0"/>
                      <a:pt x="29"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6" name="Freeform 68"/>
              <p:cNvSpPr/>
              <p:nvPr/>
            </p:nvSpPr>
            <p:spPr bwMode="auto">
              <a:xfrm>
                <a:off x="3961" y="2410"/>
                <a:ext cx="52" cy="10"/>
              </a:xfrm>
              <a:custGeom>
                <a:avLst/>
                <a:gdLst>
                  <a:gd name="T0" fmla="*/ 22 w 22"/>
                  <a:gd name="T1" fmla="*/ 2 h 4"/>
                  <a:gd name="T2" fmla="*/ 20 w 22"/>
                  <a:gd name="T3" fmla="*/ 3 h 4"/>
                  <a:gd name="T4" fmla="*/ 1 w 22"/>
                  <a:gd name="T5" fmla="*/ 4 h 4"/>
                  <a:gd name="T6" fmla="*/ 0 w 22"/>
                  <a:gd name="T7" fmla="*/ 2 h 4"/>
                  <a:gd name="T8" fmla="*/ 0 w 22"/>
                  <a:gd name="T9" fmla="*/ 2 h 4"/>
                  <a:gd name="T10" fmla="*/ 1 w 22"/>
                  <a:gd name="T11" fmla="*/ 1 h 4"/>
                  <a:gd name="T12" fmla="*/ 20 w 22"/>
                  <a:gd name="T13" fmla="*/ 0 h 4"/>
                  <a:gd name="T14" fmla="*/ 22 w 22"/>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
                    <a:moveTo>
                      <a:pt x="22" y="2"/>
                    </a:moveTo>
                    <a:cubicBezTo>
                      <a:pt x="22" y="3"/>
                      <a:pt x="21" y="3"/>
                      <a:pt x="20" y="3"/>
                    </a:cubicBezTo>
                    <a:cubicBezTo>
                      <a:pt x="1" y="4"/>
                      <a:pt x="1" y="4"/>
                      <a:pt x="1" y="4"/>
                    </a:cubicBezTo>
                    <a:cubicBezTo>
                      <a:pt x="0" y="4"/>
                      <a:pt x="0" y="3"/>
                      <a:pt x="0" y="2"/>
                    </a:cubicBezTo>
                    <a:cubicBezTo>
                      <a:pt x="0" y="2"/>
                      <a:pt x="0" y="2"/>
                      <a:pt x="0" y="2"/>
                    </a:cubicBezTo>
                    <a:cubicBezTo>
                      <a:pt x="0" y="2"/>
                      <a:pt x="0" y="1"/>
                      <a:pt x="1" y="1"/>
                    </a:cubicBezTo>
                    <a:cubicBezTo>
                      <a:pt x="20" y="0"/>
                      <a:pt x="20" y="0"/>
                      <a:pt x="20" y="0"/>
                    </a:cubicBezTo>
                    <a:cubicBezTo>
                      <a:pt x="21" y="0"/>
                      <a:pt x="22" y="1"/>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7" name="Freeform 69"/>
              <p:cNvSpPr>
                <a:spLocks noEditPoints="1"/>
              </p:cNvSpPr>
              <p:nvPr/>
            </p:nvSpPr>
            <p:spPr bwMode="auto">
              <a:xfrm>
                <a:off x="3954" y="1907"/>
                <a:ext cx="90" cy="93"/>
              </a:xfrm>
              <a:custGeom>
                <a:avLst/>
                <a:gdLst>
                  <a:gd name="T0" fmla="*/ 38 w 38"/>
                  <a:gd name="T1" fmla="*/ 22 h 39"/>
                  <a:gd name="T2" fmla="*/ 38 w 38"/>
                  <a:gd name="T3" fmla="*/ 7 h 39"/>
                  <a:gd name="T4" fmla="*/ 31 w 38"/>
                  <a:gd name="T5" fmla="*/ 0 h 39"/>
                  <a:gd name="T6" fmla="*/ 7 w 38"/>
                  <a:gd name="T7" fmla="*/ 0 h 39"/>
                  <a:gd name="T8" fmla="*/ 0 w 38"/>
                  <a:gd name="T9" fmla="*/ 7 h 39"/>
                  <a:gd name="T10" fmla="*/ 1 w 38"/>
                  <a:gd name="T11" fmla="*/ 23 h 39"/>
                  <a:gd name="T12" fmla="*/ 8 w 38"/>
                  <a:gd name="T13" fmla="*/ 30 h 39"/>
                  <a:gd name="T14" fmla="*/ 17 w 38"/>
                  <a:gd name="T15" fmla="*/ 29 h 39"/>
                  <a:gd name="T16" fmla="*/ 17 w 38"/>
                  <a:gd name="T17" fmla="*/ 34 h 39"/>
                  <a:gd name="T18" fmla="*/ 6 w 38"/>
                  <a:gd name="T19" fmla="*/ 34 h 39"/>
                  <a:gd name="T20" fmla="*/ 4 w 38"/>
                  <a:gd name="T21" fmla="*/ 37 h 39"/>
                  <a:gd name="T22" fmla="*/ 6 w 38"/>
                  <a:gd name="T23" fmla="*/ 39 h 39"/>
                  <a:gd name="T24" fmla="*/ 33 w 38"/>
                  <a:gd name="T25" fmla="*/ 38 h 39"/>
                  <a:gd name="T26" fmla="*/ 36 w 38"/>
                  <a:gd name="T27" fmla="*/ 36 h 39"/>
                  <a:gd name="T28" fmla="*/ 33 w 38"/>
                  <a:gd name="T29" fmla="*/ 34 h 39"/>
                  <a:gd name="T30" fmla="*/ 23 w 38"/>
                  <a:gd name="T31" fmla="*/ 34 h 39"/>
                  <a:gd name="T32" fmla="*/ 22 w 38"/>
                  <a:gd name="T33" fmla="*/ 29 h 39"/>
                  <a:gd name="T34" fmla="*/ 31 w 38"/>
                  <a:gd name="T35" fmla="*/ 29 h 39"/>
                  <a:gd name="T36" fmla="*/ 38 w 38"/>
                  <a:gd name="T37" fmla="*/ 22 h 39"/>
                  <a:gd name="T38" fmla="*/ 8 w 38"/>
                  <a:gd name="T39" fmla="*/ 27 h 39"/>
                  <a:gd name="T40" fmla="*/ 3 w 38"/>
                  <a:gd name="T41" fmla="*/ 23 h 39"/>
                  <a:gd name="T42" fmla="*/ 3 w 38"/>
                  <a:gd name="T43" fmla="*/ 7 h 39"/>
                  <a:gd name="T44" fmla="*/ 7 w 38"/>
                  <a:gd name="T45" fmla="*/ 3 h 39"/>
                  <a:gd name="T46" fmla="*/ 31 w 38"/>
                  <a:gd name="T47" fmla="*/ 2 h 39"/>
                  <a:gd name="T48" fmla="*/ 35 w 38"/>
                  <a:gd name="T49" fmla="*/ 7 h 39"/>
                  <a:gd name="T50" fmla="*/ 36 w 38"/>
                  <a:gd name="T51" fmla="*/ 22 h 39"/>
                  <a:gd name="T52" fmla="*/ 31 w 38"/>
                  <a:gd name="T53" fmla="*/ 26 h 39"/>
                  <a:gd name="T54" fmla="*/ 8 w 38"/>
                  <a:gd name="T5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 h="39">
                    <a:moveTo>
                      <a:pt x="38" y="22"/>
                    </a:moveTo>
                    <a:cubicBezTo>
                      <a:pt x="38" y="7"/>
                      <a:pt x="38" y="7"/>
                      <a:pt x="38" y="7"/>
                    </a:cubicBezTo>
                    <a:cubicBezTo>
                      <a:pt x="38" y="3"/>
                      <a:pt x="35" y="0"/>
                      <a:pt x="31" y="0"/>
                    </a:cubicBezTo>
                    <a:cubicBezTo>
                      <a:pt x="7" y="0"/>
                      <a:pt x="7" y="0"/>
                      <a:pt x="7" y="0"/>
                    </a:cubicBezTo>
                    <a:cubicBezTo>
                      <a:pt x="3" y="0"/>
                      <a:pt x="0" y="4"/>
                      <a:pt x="0" y="7"/>
                    </a:cubicBezTo>
                    <a:cubicBezTo>
                      <a:pt x="1" y="23"/>
                      <a:pt x="1" y="23"/>
                      <a:pt x="1" y="23"/>
                    </a:cubicBezTo>
                    <a:cubicBezTo>
                      <a:pt x="1" y="27"/>
                      <a:pt x="4" y="30"/>
                      <a:pt x="8" y="30"/>
                    </a:cubicBezTo>
                    <a:cubicBezTo>
                      <a:pt x="17" y="29"/>
                      <a:pt x="17" y="29"/>
                      <a:pt x="17" y="29"/>
                    </a:cubicBezTo>
                    <a:cubicBezTo>
                      <a:pt x="17" y="34"/>
                      <a:pt x="17" y="34"/>
                      <a:pt x="17" y="34"/>
                    </a:cubicBezTo>
                    <a:cubicBezTo>
                      <a:pt x="6" y="34"/>
                      <a:pt x="6" y="34"/>
                      <a:pt x="6" y="34"/>
                    </a:cubicBezTo>
                    <a:cubicBezTo>
                      <a:pt x="5" y="35"/>
                      <a:pt x="4" y="35"/>
                      <a:pt x="4" y="37"/>
                    </a:cubicBezTo>
                    <a:cubicBezTo>
                      <a:pt x="4" y="38"/>
                      <a:pt x="5" y="39"/>
                      <a:pt x="6" y="39"/>
                    </a:cubicBezTo>
                    <a:cubicBezTo>
                      <a:pt x="33" y="38"/>
                      <a:pt x="33" y="38"/>
                      <a:pt x="33" y="38"/>
                    </a:cubicBezTo>
                    <a:cubicBezTo>
                      <a:pt x="35" y="38"/>
                      <a:pt x="36" y="37"/>
                      <a:pt x="36" y="36"/>
                    </a:cubicBezTo>
                    <a:cubicBezTo>
                      <a:pt x="36" y="35"/>
                      <a:pt x="35" y="34"/>
                      <a:pt x="33" y="34"/>
                    </a:cubicBezTo>
                    <a:cubicBezTo>
                      <a:pt x="23" y="34"/>
                      <a:pt x="23" y="34"/>
                      <a:pt x="23" y="34"/>
                    </a:cubicBezTo>
                    <a:cubicBezTo>
                      <a:pt x="22" y="29"/>
                      <a:pt x="22" y="29"/>
                      <a:pt x="22" y="29"/>
                    </a:cubicBezTo>
                    <a:cubicBezTo>
                      <a:pt x="31" y="29"/>
                      <a:pt x="31" y="29"/>
                      <a:pt x="31" y="29"/>
                    </a:cubicBezTo>
                    <a:cubicBezTo>
                      <a:pt x="35" y="29"/>
                      <a:pt x="38" y="26"/>
                      <a:pt x="38" y="22"/>
                    </a:cubicBezTo>
                    <a:close/>
                    <a:moveTo>
                      <a:pt x="8" y="27"/>
                    </a:moveTo>
                    <a:cubicBezTo>
                      <a:pt x="5" y="27"/>
                      <a:pt x="3" y="25"/>
                      <a:pt x="3" y="23"/>
                    </a:cubicBezTo>
                    <a:cubicBezTo>
                      <a:pt x="3" y="7"/>
                      <a:pt x="3" y="7"/>
                      <a:pt x="3" y="7"/>
                    </a:cubicBezTo>
                    <a:cubicBezTo>
                      <a:pt x="3" y="5"/>
                      <a:pt x="5" y="3"/>
                      <a:pt x="7" y="3"/>
                    </a:cubicBezTo>
                    <a:cubicBezTo>
                      <a:pt x="31" y="2"/>
                      <a:pt x="31" y="2"/>
                      <a:pt x="31" y="2"/>
                    </a:cubicBezTo>
                    <a:cubicBezTo>
                      <a:pt x="33" y="2"/>
                      <a:pt x="35" y="4"/>
                      <a:pt x="35" y="7"/>
                    </a:cubicBezTo>
                    <a:cubicBezTo>
                      <a:pt x="36" y="22"/>
                      <a:pt x="36" y="22"/>
                      <a:pt x="36" y="22"/>
                    </a:cubicBezTo>
                    <a:cubicBezTo>
                      <a:pt x="36" y="24"/>
                      <a:pt x="34" y="26"/>
                      <a:pt x="31" y="26"/>
                    </a:cubicBezTo>
                    <a:lnTo>
                      <a:pt x="8"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8" name="Freeform 70"/>
              <p:cNvSpPr/>
              <p:nvPr/>
            </p:nvSpPr>
            <p:spPr bwMode="auto">
              <a:xfrm>
                <a:off x="3968" y="1924"/>
                <a:ext cx="62" cy="7"/>
              </a:xfrm>
              <a:custGeom>
                <a:avLst/>
                <a:gdLst>
                  <a:gd name="T0" fmla="*/ 26 w 26"/>
                  <a:gd name="T1" fmla="*/ 1 h 3"/>
                  <a:gd name="T2" fmla="*/ 24 w 26"/>
                  <a:gd name="T3" fmla="*/ 2 h 3"/>
                  <a:gd name="T4" fmla="*/ 1 w 26"/>
                  <a:gd name="T5" fmla="*/ 3 h 3"/>
                  <a:gd name="T6" fmla="*/ 0 w 26"/>
                  <a:gd name="T7" fmla="*/ 2 h 3"/>
                  <a:gd name="T8" fmla="*/ 0 w 26"/>
                  <a:gd name="T9" fmla="*/ 2 h 3"/>
                  <a:gd name="T10" fmla="*/ 1 w 26"/>
                  <a:gd name="T11" fmla="*/ 0 h 3"/>
                  <a:gd name="T12" fmla="*/ 24 w 26"/>
                  <a:gd name="T13" fmla="*/ 0 h 3"/>
                  <a:gd name="T14" fmla="*/ 26 w 2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1"/>
                    </a:moveTo>
                    <a:cubicBezTo>
                      <a:pt x="26" y="2"/>
                      <a:pt x="25" y="2"/>
                      <a:pt x="24" y="2"/>
                    </a:cubicBezTo>
                    <a:cubicBezTo>
                      <a:pt x="1" y="3"/>
                      <a:pt x="1" y="3"/>
                      <a:pt x="1" y="3"/>
                    </a:cubicBezTo>
                    <a:cubicBezTo>
                      <a:pt x="1" y="3"/>
                      <a:pt x="0" y="2"/>
                      <a:pt x="0" y="2"/>
                    </a:cubicBezTo>
                    <a:cubicBezTo>
                      <a:pt x="0" y="2"/>
                      <a:pt x="0" y="2"/>
                      <a:pt x="0" y="2"/>
                    </a:cubicBezTo>
                    <a:cubicBezTo>
                      <a:pt x="0" y="1"/>
                      <a:pt x="1" y="0"/>
                      <a:pt x="1" y="0"/>
                    </a:cubicBezTo>
                    <a:cubicBezTo>
                      <a:pt x="24" y="0"/>
                      <a:pt x="24" y="0"/>
                      <a:pt x="24" y="0"/>
                    </a:cubicBezTo>
                    <a:cubicBezTo>
                      <a:pt x="25" y="0"/>
                      <a:pt x="25" y="0"/>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9" name="Freeform 71"/>
              <p:cNvSpPr/>
              <p:nvPr/>
            </p:nvSpPr>
            <p:spPr bwMode="auto">
              <a:xfrm>
                <a:off x="3968" y="1933"/>
                <a:ext cx="62" cy="7"/>
              </a:xfrm>
              <a:custGeom>
                <a:avLst/>
                <a:gdLst>
                  <a:gd name="T0" fmla="*/ 26 w 26"/>
                  <a:gd name="T1" fmla="*/ 1 h 3"/>
                  <a:gd name="T2" fmla="*/ 24 w 26"/>
                  <a:gd name="T3" fmla="*/ 3 h 3"/>
                  <a:gd name="T4" fmla="*/ 2 w 26"/>
                  <a:gd name="T5" fmla="*/ 3 h 3"/>
                  <a:gd name="T6" fmla="*/ 0 w 26"/>
                  <a:gd name="T7" fmla="*/ 2 h 3"/>
                  <a:gd name="T8" fmla="*/ 0 w 26"/>
                  <a:gd name="T9" fmla="*/ 2 h 3"/>
                  <a:gd name="T10" fmla="*/ 1 w 26"/>
                  <a:gd name="T11" fmla="*/ 1 h 3"/>
                  <a:gd name="T12" fmla="*/ 24 w 26"/>
                  <a:gd name="T13" fmla="*/ 0 h 3"/>
                  <a:gd name="T14" fmla="*/ 26 w 2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1"/>
                    </a:moveTo>
                    <a:cubicBezTo>
                      <a:pt x="26" y="2"/>
                      <a:pt x="25" y="2"/>
                      <a:pt x="24" y="3"/>
                    </a:cubicBezTo>
                    <a:cubicBezTo>
                      <a:pt x="2" y="3"/>
                      <a:pt x="2" y="3"/>
                      <a:pt x="2" y="3"/>
                    </a:cubicBezTo>
                    <a:cubicBezTo>
                      <a:pt x="1" y="3"/>
                      <a:pt x="0" y="3"/>
                      <a:pt x="0" y="2"/>
                    </a:cubicBezTo>
                    <a:cubicBezTo>
                      <a:pt x="0" y="2"/>
                      <a:pt x="0" y="2"/>
                      <a:pt x="0" y="2"/>
                    </a:cubicBezTo>
                    <a:cubicBezTo>
                      <a:pt x="0" y="1"/>
                      <a:pt x="1" y="1"/>
                      <a:pt x="1" y="1"/>
                    </a:cubicBezTo>
                    <a:cubicBezTo>
                      <a:pt x="24" y="0"/>
                      <a:pt x="24" y="0"/>
                      <a:pt x="24" y="0"/>
                    </a:cubicBezTo>
                    <a:cubicBezTo>
                      <a:pt x="25" y="0"/>
                      <a:pt x="26" y="1"/>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0" name="Freeform 72"/>
              <p:cNvSpPr/>
              <p:nvPr/>
            </p:nvSpPr>
            <p:spPr bwMode="auto">
              <a:xfrm>
                <a:off x="3968" y="1943"/>
                <a:ext cx="62" cy="7"/>
              </a:xfrm>
              <a:custGeom>
                <a:avLst/>
                <a:gdLst>
                  <a:gd name="T0" fmla="*/ 26 w 26"/>
                  <a:gd name="T1" fmla="*/ 2 h 3"/>
                  <a:gd name="T2" fmla="*/ 25 w 26"/>
                  <a:gd name="T3" fmla="*/ 3 h 3"/>
                  <a:gd name="T4" fmla="*/ 2 w 26"/>
                  <a:gd name="T5" fmla="*/ 3 h 3"/>
                  <a:gd name="T6" fmla="*/ 0 w 26"/>
                  <a:gd name="T7" fmla="*/ 2 h 3"/>
                  <a:gd name="T8" fmla="*/ 0 w 26"/>
                  <a:gd name="T9" fmla="*/ 2 h 3"/>
                  <a:gd name="T10" fmla="*/ 2 w 26"/>
                  <a:gd name="T11" fmla="*/ 1 h 3"/>
                  <a:gd name="T12" fmla="*/ 24 w 26"/>
                  <a:gd name="T13" fmla="*/ 0 h 3"/>
                  <a:gd name="T14" fmla="*/ 26 w 26"/>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2"/>
                    </a:moveTo>
                    <a:cubicBezTo>
                      <a:pt x="26" y="2"/>
                      <a:pt x="25" y="3"/>
                      <a:pt x="25" y="3"/>
                    </a:cubicBezTo>
                    <a:cubicBezTo>
                      <a:pt x="2" y="3"/>
                      <a:pt x="2" y="3"/>
                      <a:pt x="2" y="3"/>
                    </a:cubicBezTo>
                    <a:cubicBezTo>
                      <a:pt x="1" y="3"/>
                      <a:pt x="0" y="3"/>
                      <a:pt x="0" y="2"/>
                    </a:cubicBezTo>
                    <a:cubicBezTo>
                      <a:pt x="0" y="2"/>
                      <a:pt x="0" y="2"/>
                      <a:pt x="0" y="2"/>
                    </a:cubicBezTo>
                    <a:cubicBezTo>
                      <a:pt x="0" y="1"/>
                      <a:pt x="1" y="1"/>
                      <a:pt x="2" y="1"/>
                    </a:cubicBezTo>
                    <a:cubicBezTo>
                      <a:pt x="24" y="0"/>
                      <a:pt x="24" y="0"/>
                      <a:pt x="24" y="0"/>
                    </a:cubicBezTo>
                    <a:cubicBezTo>
                      <a:pt x="25" y="0"/>
                      <a:pt x="26" y="1"/>
                      <a:pt x="2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1" name="Freeform 73"/>
              <p:cNvSpPr/>
              <p:nvPr/>
            </p:nvSpPr>
            <p:spPr bwMode="auto">
              <a:xfrm>
                <a:off x="3985" y="1955"/>
                <a:ext cx="45" cy="4"/>
              </a:xfrm>
              <a:custGeom>
                <a:avLst/>
                <a:gdLst>
                  <a:gd name="T0" fmla="*/ 19 w 19"/>
                  <a:gd name="T1" fmla="*/ 1 h 2"/>
                  <a:gd name="T2" fmla="*/ 18 w 19"/>
                  <a:gd name="T3" fmla="*/ 2 h 2"/>
                  <a:gd name="T4" fmla="*/ 2 w 19"/>
                  <a:gd name="T5" fmla="*/ 2 h 2"/>
                  <a:gd name="T6" fmla="*/ 0 w 19"/>
                  <a:gd name="T7" fmla="*/ 1 h 2"/>
                  <a:gd name="T8" fmla="*/ 0 w 19"/>
                  <a:gd name="T9" fmla="*/ 1 h 2"/>
                  <a:gd name="T10" fmla="*/ 2 w 19"/>
                  <a:gd name="T11" fmla="*/ 0 h 2"/>
                  <a:gd name="T12" fmla="*/ 18 w 19"/>
                  <a:gd name="T13" fmla="*/ 0 h 2"/>
                  <a:gd name="T14" fmla="*/ 19 w 19"/>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
                    <a:moveTo>
                      <a:pt x="19" y="1"/>
                    </a:moveTo>
                    <a:cubicBezTo>
                      <a:pt x="19" y="1"/>
                      <a:pt x="18" y="2"/>
                      <a:pt x="18" y="2"/>
                    </a:cubicBezTo>
                    <a:cubicBezTo>
                      <a:pt x="2" y="2"/>
                      <a:pt x="2" y="2"/>
                      <a:pt x="2" y="2"/>
                    </a:cubicBezTo>
                    <a:cubicBezTo>
                      <a:pt x="1" y="2"/>
                      <a:pt x="0" y="2"/>
                      <a:pt x="0" y="1"/>
                    </a:cubicBezTo>
                    <a:cubicBezTo>
                      <a:pt x="0" y="1"/>
                      <a:pt x="0" y="1"/>
                      <a:pt x="0" y="1"/>
                    </a:cubicBezTo>
                    <a:cubicBezTo>
                      <a:pt x="0" y="1"/>
                      <a:pt x="1" y="0"/>
                      <a:pt x="2" y="0"/>
                    </a:cubicBezTo>
                    <a:cubicBezTo>
                      <a:pt x="18" y="0"/>
                      <a:pt x="18" y="0"/>
                      <a:pt x="18" y="0"/>
                    </a:cubicBezTo>
                    <a:cubicBezTo>
                      <a:pt x="18" y="0"/>
                      <a:pt x="19" y="0"/>
                      <a:pt x="1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2" name="Freeform 74"/>
              <p:cNvSpPr>
                <a:spLocks noEditPoints="1"/>
              </p:cNvSpPr>
              <p:nvPr/>
            </p:nvSpPr>
            <p:spPr bwMode="auto">
              <a:xfrm>
                <a:off x="3733" y="2679"/>
                <a:ext cx="79" cy="80"/>
              </a:xfrm>
              <a:custGeom>
                <a:avLst/>
                <a:gdLst>
                  <a:gd name="T0" fmla="*/ 33 w 33"/>
                  <a:gd name="T1" fmla="*/ 20 h 34"/>
                  <a:gd name="T2" fmla="*/ 32 w 33"/>
                  <a:gd name="T3" fmla="*/ 6 h 34"/>
                  <a:gd name="T4" fmla="*/ 26 w 33"/>
                  <a:gd name="T5" fmla="*/ 0 h 34"/>
                  <a:gd name="T6" fmla="*/ 5 w 33"/>
                  <a:gd name="T7" fmla="*/ 1 h 34"/>
                  <a:gd name="T8" fmla="*/ 0 w 33"/>
                  <a:gd name="T9" fmla="*/ 7 h 34"/>
                  <a:gd name="T10" fmla="*/ 0 w 33"/>
                  <a:gd name="T11" fmla="*/ 20 h 34"/>
                  <a:gd name="T12" fmla="*/ 6 w 33"/>
                  <a:gd name="T13" fmla="*/ 26 h 34"/>
                  <a:gd name="T14" fmla="*/ 14 w 33"/>
                  <a:gd name="T15" fmla="*/ 26 h 34"/>
                  <a:gd name="T16" fmla="*/ 14 w 33"/>
                  <a:gd name="T17" fmla="*/ 30 h 34"/>
                  <a:gd name="T18" fmla="*/ 5 w 33"/>
                  <a:gd name="T19" fmla="*/ 31 h 34"/>
                  <a:gd name="T20" fmla="*/ 3 w 33"/>
                  <a:gd name="T21" fmla="*/ 33 h 34"/>
                  <a:gd name="T22" fmla="*/ 5 w 33"/>
                  <a:gd name="T23" fmla="*/ 34 h 34"/>
                  <a:gd name="T24" fmla="*/ 29 w 33"/>
                  <a:gd name="T25" fmla="*/ 34 h 34"/>
                  <a:gd name="T26" fmla="*/ 30 w 33"/>
                  <a:gd name="T27" fmla="*/ 32 h 34"/>
                  <a:gd name="T28" fmla="*/ 29 w 33"/>
                  <a:gd name="T29" fmla="*/ 30 h 34"/>
                  <a:gd name="T30" fmla="*/ 19 w 33"/>
                  <a:gd name="T31" fmla="*/ 30 h 34"/>
                  <a:gd name="T32" fmla="*/ 19 w 33"/>
                  <a:gd name="T33" fmla="*/ 26 h 34"/>
                  <a:gd name="T34" fmla="*/ 27 w 33"/>
                  <a:gd name="T35" fmla="*/ 26 h 34"/>
                  <a:gd name="T36" fmla="*/ 33 w 33"/>
                  <a:gd name="T37" fmla="*/ 20 h 34"/>
                  <a:gd name="T38" fmla="*/ 6 w 33"/>
                  <a:gd name="T39" fmla="*/ 24 h 34"/>
                  <a:gd name="T40" fmla="*/ 2 w 33"/>
                  <a:gd name="T41" fmla="*/ 20 h 34"/>
                  <a:gd name="T42" fmla="*/ 2 w 33"/>
                  <a:gd name="T43" fmla="*/ 7 h 34"/>
                  <a:gd name="T44" fmla="*/ 6 w 33"/>
                  <a:gd name="T45" fmla="*/ 3 h 34"/>
                  <a:gd name="T46" fmla="*/ 26 w 33"/>
                  <a:gd name="T47" fmla="*/ 3 h 34"/>
                  <a:gd name="T48" fmla="*/ 30 w 33"/>
                  <a:gd name="T49" fmla="*/ 6 h 34"/>
                  <a:gd name="T50" fmla="*/ 30 w 33"/>
                  <a:gd name="T51" fmla="*/ 20 h 34"/>
                  <a:gd name="T52" fmla="*/ 27 w 33"/>
                  <a:gd name="T53" fmla="*/ 23 h 34"/>
                  <a:gd name="T54" fmla="*/ 6 w 33"/>
                  <a:gd name="T55"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34">
                    <a:moveTo>
                      <a:pt x="33" y="20"/>
                    </a:moveTo>
                    <a:cubicBezTo>
                      <a:pt x="32" y="6"/>
                      <a:pt x="32" y="6"/>
                      <a:pt x="32" y="6"/>
                    </a:cubicBezTo>
                    <a:cubicBezTo>
                      <a:pt x="32" y="3"/>
                      <a:pt x="30" y="0"/>
                      <a:pt x="26" y="0"/>
                    </a:cubicBezTo>
                    <a:cubicBezTo>
                      <a:pt x="5" y="1"/>
                      <a:pt x="5" y="1"/>
                      <a:pt x="5" y="1"/>
                    </a:cubicBezTo>
                    <a:cubicBezTo>
                      <a:pt x="2" y="1"/>
                      <a:pt x="0" y="4"/>
                      <a:pt x="0" y="7"/>
                    </a:cubicBezTo>
                    <a:cubicBezTo>
                      <a:pt x="0" y="20"/>
                      <a:pt x="0" y="20"/>
                      <a:pt x="0" y="20"/>
                    </a:cubicBezTo>
                    <a:cubicBezTo>
                      <a:pt x="0" y="24"/>
                      <a:pt x="3" y="26"/>
                      <a:pt x="6" y="26"/>
                    </a:cubicBezTo>
                    <a:cubicBezTo>
                      <a:pt x="14" y="26"/>
                      <a:pt x="14" y="26"/>
                      <a:pt x="14" y="26"/>
                    </a:cubicBezTo>
                    <a:cubicBezTo>
                      <a:pt x="14" y="30"/>
                      <a:pt x="14" y="30"/>
                      <a:pt x="14" y="30"/>
                    </a:cubicBezTo>
                    <a:cubicBezTo>
                      <a:pt x="5" y="31"/>
                      <a:pt x="5" y="31"/>
                      <a:pt x="5" y="31"/>
                    </a:cubicBezTo>
                    <a:cubicBezTo>
                      <a:pt x="4" y="31"/>
                      <a:pt x="3" y="31"/>
                      <a:pt x="3" y="33"/>
                    </a:cubicBezTo>
                    <a:cubicBezTo>
                      <a:pt x="3" y="34"/>
                      <a:pt x="4" y="34"/>
                      <a:pt x="5" y="34"/>
                    </a:cubicBezTo>
                    <a:cubicBezTo>
                      <a:pt x="29" y="34"/>
                      <a:pt x="29" y="34"/>
                      <a:pt x="29" y="34"/>
                    </a:cubicBezTo>
                    <a:cubicBezTo>
                      <a:pt x="30" y="34"/>
                      <a:pt x="30" y="33"/>
                      <a:pt x="30" y="32"/>
                    </a:cubicBezTo>
                    <a:cubicBezTo>
                      <a:pt x="30" y="31"/>
                      <a:pt x="30" y="30"/>
                      <a:pt x="29" y="30"/>
                    </a:cubicBezTo>
                    <a:cubicBezTo>
                      <a:pt x="19" y="30"/>
                      <a:pt x="19" y="30"/>
                      <a:pt x="19" y="30"/>
                    </a:cubicBezTo>
                    <a:cubicBezTo>
                      <a:pt x="19" y="26"/>
                      <a:pt x="19" y="26"/>
                      <a:pt x="19" y="26"/>
                    </a:cubicBezTo>
                    <a:cubicBezTo>
                      <a:pt x="27" y="26"/>
                      <a:pt x="27" y="26"/>
                      <a:pt x="27" y="26"/>
                    </a:cubicBezTo>
                    <a:cubicBezTo>
                      <a:pt x="30" y="26"/>
                      <a:pt x="33" y="23"/>
                      <a:pt x="33" y="20"/>
                    </a:cubicBezTo>
                    <a:close/>
                    <a:moveTo>
                      <a:pt x="6" y="24"/>
                    </a:moveTo>
                    <a:cubicBezTo>
                      <a:pt x="4" y="24"/>
                      <a:pt x="2" y="22"/>
                      <a:pt x="2" y="20"/>
                    </a:cubicBezTo>
                    <a:cubicBezTo>
                      <a:pt x="2" y="7"/>
                      <a:pt x="2" y="7"/>
                      <a:pt x="2" y="7"/>
                    </a:cubicBezTo>
                    <a:cubicBezTo>
                      <a:pt x="2" y="5"/>
                      <a:pt x="3" y="3"/>
                      <a:pt x="6" y="3"/>
                    </a:cubicBezTo>
                    <a:cubicBezTo>
                      <a:pt x="26" y="3"/>
                      <a:pt x="26" y="3"/>
                      <a:pt x="26" y="3"/>
                    </a:cubicBezTo>
                    <a:cubicBezTo>
                      <a:pt x="28" y="3"/>
                      <a:pt x="30" y="4"/>
                      <a:pt x="30" y="6"/>
                    </a:cubicBezTo>
                    <a:cubicBezTo>
                      <a:pt x="30" y="20"/>
                      <a:pt x="30" y="20"/>
                      <a:pt x="30" y="20"/>
                    </a:cubicBezTo>
                    <a:cubicBezTo>
                      <a:pt x="31" y="22"/>
                      <a:pt x="29" y="23"/>
                      <a:pt x="27" y="23"/>
                    </a:cubicBezTo>
                    <a:lnTo>
                      <a:pt x="6"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3" name="Freeform 75"/>
              <p:cNvSpPr/>
              <p:nvPr/>
            </p:nvSpPr>
            <p:spPr bwMode="auto">
              <a:xfrm>
                <a:off x="3745" y="2693"/>
                <a:ext cx="52" cy="7"/>
              </a:xfrm>
              <a:custGeom>
                <a:avLst/>
                <a:gdLst>
                  <a:gd name="T0" fmla="*/ 22 w 22"/>
                  <a:gd name="T1" fmla="*/ 1 h 3"/>
                  <a:gd name="T2" fmla="*/ 21 w 22"/>
                  <a:gd name="T3" fmla="*/ 3 h 3"/>
                  <a:gd name="T4" fmla="*/ 1 w 22"/>
                  <a:gd name="T5" fmla="*/ 3 h 3"/>
                  <a:gd name="T6" fmla="*/ 0 w 22"/>
                  <a:gd name="T7" fmla="*/ 2 h 3"/>
                  <a:gd name="T8" fmla="*/ 0 w 22"/>
                  <a:gd name="T9" fmla="*/ 2 h 3"/>
                  <a:gd name="T10" fmla="*/ 1 w 22"/>
                  <a:gd name="T11" fmla="*/ 1 h 3"/>
                  <a:gd name="T12" fmla="*/ 21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1" y="3"/>
                      <a:pt x="21" y="3"/>
                    </a:cubicBezTo>
                    <a:cubicBezTo>
                      <a:pt x="1" y="3"/>
                      <a:pt x="1" y="3"/>
                      <a:pt x="1" y="3"/>
                    </a:cubicBezTo>
                    <a:cubicBezTo>
                      <a:pt x="0" y="3"/>
                      <a:pt x="0" y="3"/>
                      <a:pt x="0" y="2"/>
                    </a:cubicBezTo>
                    <a:cubicBezTo>
                      <a:pt x="0" y="2"/>
                      <a:pt x="0" y="2"/>
                      <a:pt x="0" y="2"/>
                    </a:cubicBezTo>
                    <a:cubicBezTo>
                      <a:pt x="0" y="1"/>
                      <a:pt x="0" y="1"/>
                      <a:pt x="1" y="1"/>
                    </a:cubicBezTo>
                    <a:cubicBezTo>
                      <a:pt x="21" y="0"/>
                      <a:pt x="21" y="0"/>
                      <a:pt x="21" y="0"/>
                    </a:cubicBezTo>
                    <a:cubicBezTo>
                      <a:pt x="21" y="0"/>
                      <a:pt x="22" y="1"/>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4" name="Freeform 76"/>
              <p:cNvSpPr/>
              <p:nvPr/>
            </p:nvSpPr>
            <p:spPr bwMode="auto">
              <a:xfrm>
                <a:off x="3745" y="2702"/>
                <a:ext cx="52" cy="7"/>
              </a:xfrm>
              <a:custGeom>
                <a:avLst/>
                <a:gdLst>
                  <a:gd name="T0" fmla="*/ 22 w 22"/>
                  <a:gd name="T1" fmla="*/ 1 h 3"/>
                  <a:gd name="T2" fmla="*/ 21 w 22"/>
                  <a:gd name="T3" fmla="*/ 2 h 3"/>
                  <a:gd name="T4" fmla="*/ 1 w 22"/>
                  <a:gd name="T5" fmla="*/ 3 h 3"/>
                  <a:gd name="T6" fmla="*/ 0 w 22"/>
                  <a:gd name="T7" fmla="*/ 2 h 3"/>
                  <a:gd name="T8" fmla="*/ 0 w 22"/>
                  <a:gd name="T9" fmla="*/ 2 h 3"/>
                  <a:gd name="T10" fmla="*/ 1 w 22"/>
                  <a:gd name="T11" fmla="*/ 1 h 3"/>
                  <a:gd name="T12" fmla="*/ 21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2" y="2"/>
                      <a:pt x="21" y="2"/>
                    </a:cubicBezTo>
                    <a:cubicBezTo>
                      <a:pt x="1" y="3"/>
                      <a:pt x="1" y="3"/>
                      <a:pt x="1" y="3"/>
                    </a:cubicBezTo>
                    <a:cubicBezTo>
                      <a:pt x="0" y="3"/>
                      <a:pt x="0" y="2"/>
                      <a:pt x="0" y="2"/>
                    </a:cubicBezTo>
                    <a:cubicBezTo>
                      <a:pt x="0" y="2"/>
                      <a:pt x="0" y="2"/>
                      <a:pt x="0" y="2"/>
                    </a:cubicBezTo>
                    <a:cubicBezTo>
                      <a:pt x="0" y="1"/>
                      <a:pt x="0" y="1"/>
                      <a:pt x="1" y="1"/>
                    </a:cubicBezTo>
                    <a:cubicBezTo>
                      <a:pt x="21" y="0"/>
                      <a:pt x="21" y="0"/>
                      <a:pt x="21" y="0"/>
                    </a:cubicBezTo>
                    <a:cubicBezTo>
                      <a:pt x="22" y="0"/>
                      <a:pt x="22" y="1"/>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5" name="Freeform 77"/>
              <p:cNvSpPr/>
              <p:nvPr/>
            </p:nvSpPr>
            <p:spPr bwMode="auto">
              <a:xfrm>
                <a:off x="3745" y="2712"/>
                <a:ext cx="52" cy="5"/>
              </a:xfrm>
              <a:custGeom>
                <a:avLst/>
                <a:gdLst>
                  <a:gd name="T0" fmla="*/ 22 w 22"/>
                  <a:gd name="T1" fmla="*/ 1 h 2"/>
                  <a:gd name="T2" fmla="*/ 21 w 22"/>
                  <a:gd name="T3" fmla="*/ 2 h 2"/>
                  <a:gd name="T4" fmla="*/ 1 w 22"/>
                  <a:gd name="T5" fmla="*/ 2 h 2"/>
                  <a:gd name="T6" fmla="*/ 0 w 22"/>
                  <a:gd name="T7" fmla="*/ 1 h 2"/>
                  <a:gd name="T8" fmla="*/ 0 w 22"/>
                  <a:gd name="T9" fmla="*/ 1 h 2"/>
                  <a:gd name="T10" fmla="*/ 1 w 22"/>
                  <a:gd name="T11" fmla="*/ 0 h 2"/>
                  <a:gd name="T12" fmla="*/ 21 w 22"/>
                  <a:gd name="T13" fmla="*/ 0 h 2"/>
                  <a:gd name="T14" fmla="*/ 22 w 2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
                    <a:moveTo>
                      <a:pt x="22" y="1"/>
                    </a:moveTo>
                    <a:cubicBezTo>
                      <a:pt x="22" y="2"/>
                      <a:pt x="22" y="2"/>
                      <a:pt x="21" y="2"/>
                    </a:cubicBezTo>
                    <a:cubicBezTo>
                      <a:pt x="1" y="2"/>
                      <a:pt x="1" y="2"/>
                      <a:pt x="1" y="2"/>
                    </a:cubicBezTo>
                    <a:cubicBezTo>
                      <a:pt x="0" y="2"/>
                      <a:pt x="0" y="2"/>
                      <a:pt x="0" y="1"/>
                    </a:cubicBezTo>
                    <a:cubicBezTo>
                      <a:pt x="0" y="1"/>
                      <a:pt x="0" y="1"/>
                      <a:pt x="0" y="1"/>
                    </a:cubicBezTo>
                    <a:cubicBezTo>
                      <a:pt x="0" y="1"/>
                      <a:pt x="0" y="0"/>
                      <a:pt x="1" y="0"/>
                    </a:cubicBezTo>
                    <a:cubicBezTo>
                      <a:pt x="21" y="0"/>
                      <a:pt x="21" y="0"/>
                      <a:pt x="21" y="0"/>
                    </a:cubicBezTo>
                    <a:cubicBezTo>
                      <a:pt x="22" y="0"/>
                      <a:pt x="22" y="0"/>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6" name="Freeform 78"/>
              <p:cNvSpPr/>
              <p:nvPr/>
            </p:nvSpPr>
            <p:spPr bwMode="auto">
              <a:xfrm>
                <a:off x="3759" y="2721"/>
                <a:ext cx="38" cy="5"/>
              </a:xfrm>
              <a:custGeom>
                <a:avLst/>
                <a:gdLst>
                  <a:gd name="T0" fmla="*/ 16 w 16"/>
                  <a:gd name="T1" fmla="*/ 1 h 2"/>
                  <a:gd name="T2" fmla="*/ 15 w 16"/>
                  <a:gd name="T3" fmla="*/ 2 h 2"/>
                  <a:gd name="T4" fmla="*/ 1 w 16"/>
                  <a:gd name="T5" fmla="*/ 2 h 2"/>
                  <a:gd name="T6" fmla="*/ 0 w 16"/>
                  <a:gd name="T7" fmla="*/ 1 h 2"/>
                  <a:gd name="T8" fmla="*/ 0 w 16"/>
                  <a:gd name="T9" fmla="*/ 1 h 2"/>
                  <a:gd name="T10" fmla="*/ 1 w 16"/>
                  <a:gd name="T11" fmla="*/ 0 h 2"/>
                  <a:gd name="T12" fmla="*/ 15 w 16"/>
                  <a:gd name="T13" fmla="*/ 0 h 2"/>
                  <a:gd name="T14" fmla="*/ 16 w 1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
                    <a:moveTo>
                      <a:pt x="16" y="1"/>
                    </a:moveTo>
                    <a:cubicBezTo>
                      <a:pt x="16" y="1"/>
                      <a:pt x="16" y="2"/>
                      <a:pt x="15" y="2"/>
                    </a:cubicBezTo>
                    <a:cubicBezTo>
                      <a:pt x="1" y="2"/>
                      <a:pt x="1" y="2"/>
                      <a:pt x="1" y="2"/>
                    </a:cubicBezTo>
                    <a:cubicBezTo>
                      <a:pt x="1" y="2"/>
                      <a:pt x="0" y="2"/>
                      <a:pt x="0" y="1"/>
                    </a:cubicBezTo>
                    <a:cubicBezTo>
                      <a:pt x="0" y="1"/>
                      <a:pt x="0" y="1"/>
                      <a:pt x="0" y="1"/>
                    </a:cubicBezTo>
                    <a:cubicBezTo>
                      <a:pt x="0" y="0"/>
                      <a:pt x="1" y="0"/>
                      <a:pt x="1" y="0"/>
                    </a:cubicBezTo>
                    <a:cubicBezTo>
                      <a:pt x="15" y="0"/>
                      <a:pt x="15" y="0"/>
                      <a:pt x="15" y="0"/>
                    </a:cubicBezTo>
                    <a:cubicBezTo>
                      <a:pt x="16" y="0"/>
                      <a:pt x="16"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7" name="Freeform 79"/>
              <p:cNvSpPr>
                <a:spLocks noEditPoints="1"/>
              </p:cNvSpPr>
              <p:nvPr/>
            </p:nvSpPr>
            <p:spPr bwMode="auto">
              <a:xfrm>
                <a:off x="3660" y="2019"/>
                <a:ext cx="147" cy="109"/>
              </a:xfrm>
              <a:custGeom>
                <a:avLst/>
                <a:gdLst>
                  <a:gd name="T0" fmla="*/ 52 w 62"/>
                  <a:gd name="T1" fmla="*/ 0 h 46"/>
                  <a:gd name="T2" fmla="*/ 9 w 62"/>
                  <a:gd name="T3" fmla="*/ 1 h 46"/>
                  <a:gd name="T4" fmla="*/ 0 w 62"/>
                  <a:gd name="T5" fmla="*/ 11 h 46"/>
                  <a:gd name="T6" fmla="*/ 0 w 62"/>
                  <a:gd name="T7" fmla="*/ 37 h 46"/>
                  <a:gd name="T8" fmla="*/ 10 w 62"/>
                  <a:gd name="T9" fmla="*/ 46 h 46"/>
                  <a:gd name="T10" fmla="*/ 53 w 62"/>
                  <a:gd name="T11" fmla="*/ 45 h 46"/>
                  <a:gd name="T12" fmla="*/ 62 w 62"/>
                  <a:gd name="T13" fmla="*/ 35 h 46"/>
                  <a:gd name="T14" fmla="*/ 61 w 62"/>
                  <a:gd name="T15" fmla="*/ 9 h 46"/>
                  <a:gd name="T16" fmla="*/ 52 w 62"/>
                  <a:gd name="T17" fmla="*/ 0 h 46"/>
                  <a:gd name="T18" fmla="*/ 9 w 62"/>
                  <a:gd name="T19" fmla="*/ 5 h 46"/>
                  <a:gd name="T20" fmla="*/ 52 w 62"/>
                  <a:gd name="T21" fmla="*/ 4 h 46"/>
                  <a:gd name="T22" fmla="*/ 57 w 62"/>
                  <a:gd name="T23" fmla="*/ 9 h 46"/>
                  <a:gd name="T24" fmla="*/ 57 w 62"/>
                  <a:gd name="T25" fmla="*/ 12 h 46"/>
                  <a:gd name="T26" fmla="*/ 4 w 62"/>
                  <a:gd name="T27" fmla="*/ 13 h 46"/>
                  <a:gd name="T28" fmla="*/ 4 w 62"/>
                  <a:gd name="T29" fmla="*/ 11 h 46"/>
                  <a:gd name="T30" fmla="*/ 9 w 62"/>
                  <a:gd name="T31" fmla="*/ 5 h 46"/>
                  <a:gd name="T32" fmla="*/ 52 w 62"/>
                  <a:gd name="T33" fmla="*/ 41 h 46"/>
                  <a:gd name="T34" fmla="*/ 10 w 62"/>
                  <a:gd name="T35" fmla="*/ 42 h 46"/>
                  <a:gd name="T36" fmla="*/ 5 w 62"/>
                  <a:gd name="T37" fmla="*/ 37 h 46"/>
                  <a:gd name="T38" fmla="*/ 4 w 62"/>
                  <a:gd name="T39" fmla="*/ 23 h 46"/>
                  <a:gd name="T40" fmla="*/ 57 w 62"/>
                  <a:gd name="T41" fmla="*/ 22 h 46"/>
                  <a:gd name="T42" fmla="*/ 58 w 62"/>
                  <a:gd name="T43" fmla="*/ 36 h 46"/>
                  <a:gd name="T44" fmla="*/ 52 w 62"/>
                  <a:gd name="T45"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6">
                    <a:moveTo>
                      <a:pt x="52" y="0"/>
                    </a:moveTo>
                    <a:cubicBezTo>
                      <a:pt x="9" y="1"/>
                      <a:pt x="9" y="1"/>
                      <a:pt x="9" y="1"/>
                    </a:cubicBezTo>
                    <a:cubicBezTo>
                      <a:pt x="4" y="1"/>
                      <a:pt x="0" y="5"/>
                      <a:pt x="0" y="11"/>
                    </a:cubicBezTo>
                    <a:cubicBezTo>
                      <a:pt x="0" y="37"/>
                      <a:pt x="0" y="37"/>
                      <a:pt x="0" y="37"/>
                    </a:cubicBezTo>
                    <a:cubicBezTo>
                      <a:pt x="1" y="42"/>
                      <a:pt x="5" y="46"/>
                      <a:pt x="10" y="46"/>
                    </a:cubicBezTo>
                    <a:cubicBezTo>
                      <a:pt x="53" y="45"/>
                      <a:pt x="53" y="45"/>
                      <a:pt x="53" y="45"/>
                    </a:cubicBezTo>
                    <a:cubicBezTo>
                      <a:pt x="58" y="45"/>
                      <a:pt x="62" y="41"/>
                      <a:pt x="62" y="35"/>
                    </a:cubicBezTo>
                    <a:cubicBezTo>
                      <a:pt x="61" y="9"/>
                      <a:pt x="61" y="9"/>
                      <a:pt x="61" y="9"/>
                    </a:cubicBezTo>
                    <a:cubicBezTo>
                      <a:pt x="61" y="4"/>
                      <a:pt x="57" y="0"/>
                      <a:pt x="52" y="0"/>
                    </a:cubicBezTo>
                    <a:close/>
                    <a:moveTo>
                      <a:pt x="9" y="5"/>
                    </a:moveTo>
                    <a:cubicBezTo>
                      <a:pt x="52" y="4"/>
                      <a:pt x="52" y="4"/>
                      <a:pt x="52" y="4"/>
                    </a:cubicBezTo>
                    <a:cubicBezTo>
                      <a:pt x="55" y="4"/>
                      <a:pt x="57" y="6"/>
                      <a:pt x="57" y="9"/>
                    </a:cubicBezTo>
                    <a:cubicBezTo>
                      <a:pt x="57" y="12"/>
                      <a:pt x="57" y="12"/>
                      <a:pt x="57" y="12"/>
                    </a:cubicBezTo>
                    <a:cubicBezTo>
                      <a:pt x="4" y="13"/>
                      <a:pt x="4" y="13"/>
                      <a:pt x="4" y="13"/>
                    </a:cubicBezTo>
                    <a:cubicBezTo>
                      <a:pt x="4" y="11"/>
                      <a:pt x="4" y="11"/>
                      <a:pt x="4" y="11"/>
                    </a:cubicBezTo>
                    <a:cubicBezTo>
                      <a:pt x="4" y="8"/>
                      <a:pt x="6" y="5"/>
                      <a:pt x="9" y="5"/>
                    </a:cubicBezTo>
                    <a:close/>
                    <a:moveTo>
                      <a:pt x="52" y="41"/>
                    </a:moveTo>
                    <a:cubicBezTo>
                      <a:pt x="10" y="42"/>
                      <a:pt x="10" y="42"/>
                      <a:pt x="10" y="42"/>
                    </a:cubicBezTo>
                    <a:cubicBezTo>
                      <a:pt x="7" y="42"/>
                      <a:pt x="5" y="40"/>
                      <a:pt x="5" y="37"/>
                    </a:cubicBezTo>
                    <a:cubicBezTo>
                      <a:pt x="4" y="23"/>
                      <a:pt x="4" y="23"/>
                      <a:pt x="4" y="23"/>
                    </a:cubicBezTo>
                    <a:cubicBezTo>
                      <a:pt x="57" y="22"/>
                      <a:pt x="57" y="22"/>
                      <a:pt x="57" y="22"/>
                    </a:cubicBezTo>
                    <a:cubicBezTo>
                      <a:pt x="58" y="36"/>
                      <a:pt x="58" y="36"/>
                      <a:pt x="58" y="36"/>
                    </a:cubicBezTo>
                    <a:cubicBezTo>
                      <a:pt x="58" y="39"/>
                      <a:pt x="55" y="41"/>
                      <a:pt x="5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8" name="Freeform 80"/>
              <p:cNvSpPr/>
              <p:nvPr/>
            </p:nvSpPr>
            <p:spPr bwMode="auto">
              <a:xfrm>
                <a:off x="3679" y="2080"/>
                <a:ext cx="71" cy="12"/>
              </a:xfrm>
              <a:custGeom>
                <a:avLst/>
                <a:gdLst>
                  <a:gd name="T0" fmla="*/ 30 w 30"/>
                  <a:gd name="T1" fmla="*/ 2 h 5"/>
                  <a:gd name="T2" fmla="*/ 28 w 30"/>
                  <a:gd name="T3" fmla="*/ 4 h 5"/>
                  <a:gd name="T4" fmla="*/ 2 w 30"/>
                  <a:gd name="T5" fmla="*/ 5 h 5"/>
                  <a:gd name="T6" fmla="*/ 0 w 30"/>
                  <a:gd name="T7" fmla="*/ 3 h 5"/>
                  <a:gd name="T8" fmla="*/ 0 w 30"/>
                  <a:gd name="T9" fmla="*/ 3 h 5"/>
                  <a:gd name="T10" fmla="*/ 2 w 30"/>
                  <a:gd name="T11" fmla="*/ 1 h 5"/>
                  <a:gd name="T12" fmla="*/ 28 w 30"/>
                  <a:gd name="T13" fmla="*/ 0 h 5"/>
                  <a:gd name="T14" fmla="*/ 30 w 30"/>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
                    <a:moveTo>
                      <a:pt x="30" y="2"/>
                    </a:moveTo>
                    <a:cubicBezTo>
                      <a:pt x="30" y="3"/>
                      <a:pt x="29" y="4"/>
                      <a:pt x="28" y="4"/>
                    </a:cubicBezTo>
                    <a:cubicBezTo>
                      <a:pt x="2" y="5"/>
                      <a:pt x="2" y="5"/>
                      <a:pt x="2" y="5"/>
                    </a:cubicBezTo>
                    <a:cubicBezTo>
                      <a:pt x="1" y="5"/>
                      <a:pt x="0" y="4"/>
                      <a:pt x="0" y="3"/>
                    </a:cubicBezTo>
                    <a:cubicBezTo>
                      <a:pt x="0" y="3"/>
                      <a:pt x="0" y="3"/>
                      <a:pt x="0" y="3"/>
                    </a:cubicBezTo>
                    <a:cubicBezTo>
                      <a:pt x="0" y="2"/>
                      <a:pt x="1" y="1"/>
                      <a:pt x="2" y="1"/>
                    </a:cubicBezTo>
                    <a:cubicBezTo>
                      <a:pt x="28" y="0"/>
                      <a:pt x="28" y="0"/>
                      <a:pt x="28" y="0"/>
                    </a:cubicBezTo>
                    <a:cubicBezTo>
                      <a:pt x="29"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9" name="Freeform 81"/>
              <p:cNvSpPr/>
              <p:nvPr/>
            </p:nvSpPr>
            <p:spPr bwMode="auto">
              <a:xfrm>
                <a:off x="3679" y="2099"/>
                <a:ext cx="43" cy="10"/>
              </a:xfrm>
              <a:custGeom>
                <a:avLst/>
                <a:gdLst>
                  <a:gd name="T0" fmla="*/ 18 w 18"/>
                  <a:gd name="T1" fmla="*/ 2 h 4"/>
                  <a:gd name="T2" fmla="*/ 16 w 18"/>
                  <a:gd name="T3" fmla="*/ 4 h 4"/>
                  <a:gd name="T4" fmla="*/ 3 w 18"/>
                  <a:gd name="T5" fmla="*/ 4 h 4"/>
                  <a:gd name="T6" fmla="*/ 0 w 18"/>
                  <a:gd name="T7" fmla="*/ 2 h 4"/>
                  <a:gd name="T8" fmla="*/ 0 w 18"/>
                  <a:gd name="T9" fmla="*/ 2 h 4"/>
                  <a:gd name="T10" fmla="*/ 3 w 18"/>
                  <a:gd name="T11" fmla="*/ 0 h 4"/>
                  <a:gd name="T12" fmla="*/ 16 w 18"/>
                  <a:gd name="T13" fmla="*/ 0 h 4"/>
                  <a:gd name="T14" fmla="*/ 18 w 1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
                    <a:moveTo>
                      <a:pt x="18" y="2"/>
                    </a:moveTo>
                    <a:cubicBezTo>
                      <a:pt x="18" y="3"/>
                      <a:pt x="17" y="4"/>
                      <a:pt x="16" y="4"/>
                    </a:cubicBezTo>
                    <a:cubicBezTo>
                      <a:pt x="3" y="4"/>
                      <a:pt x="3" y="4"/>
                      <a:pt x="3" y="4"/>
                    </a:cubicBezTo>
                    <a:cubicBezTo>
                      <a:pt x="1" y="4"/>
                      <a:pt x="1" y="3"/>
                      <a:pt x="0" y="2"/>
                    </a:cubicBezTo>
                    <a:cubicBezTo>
                      <a:pt x="0" y="2"/>
                      <a:pt x="0" y="2"/>
                      <a:pt x="0" y="2"/>
                    </a:cubicBezTo>
                    <a:cubicBezTo>
                      <a:pt x="0" y="1"/>
                      <a:pt x="1" y="0"/>
                      <a:pt x="3" y="0"/>
                    </a:cubicBezTo>
                    <a:cubicBezTo>
                      <a:pt x="16" y="0"/>
                      <a:pt x="16" y="0"/>
                      <a:pt x="16" y="0"/>
                    </a:cubicBezTo>
                    <a:cubicBezTo>
                      <a:pt x="17" y="0"/>
                      <a:pt x="18" y="1"/>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0" name="Freeform 82"/>
              <p:cNvSpPr>
                <a:spLocks noEditPoints="1"/>
              </p:cNvSpPr>
              <p:nvPr/>
            </p:nvSpPr>
            <p:spPr bwMode="auto">
              <a:xfrm>
                <a:off x="3726" y="2586"/>
                <a:ext cx="112" cy="83"/>
              </a:xfrm>
              <a:custGeom>
                <a:avLst/>
                <a:gdLst>
                  <a:gd name="T0" fmla="*/ 39 w 47"/>
                  <a:gd name="T1" fmla="*/ 0 h 35"/>
                  <a:gd name="T2" fmla="*/ 7 w 47"/>
                  <a:gd name="T3" fmla="*/ 1 h 35"/>
                  <a:gd name="T4" fmla="*/ 0 w 47"/>
                  <a:gd name="T5" fmla="*/ 8 h 35"/>
                  <a:gd name="T6" fmla="*/ 1 w 47"/>
                  <a:gd name="T7" fmla="*/ 28 h 35"/>
                  <a:gd name="T8" fmla="*/ 8 w 47"/>
                  <a:gd name="T9" fmla="*/ 35 h 35"/>
                  <a:gd name="T10" fmla="*/ 40 w 47"/>
                  <a:gd name="T11" fmla="*/ 34 h 35"/>
                  <a:gd name="T12" fmla="*/ 47 w 47"/>
                  <a:gd name="T13" fmla="*/ 27 h 35"/>
                  <a:gd name="T14" fmla="*/ 46 w 47"/>
                  <a:gd name="T15" fmla="*/ 7 h 35"/>
                  <a:gd name="T16" fmla="*/ 39 w 47"/>
                  <a:gd name="T17" fmla="*/ 0 h 35"/>
                  <a:gd name="T18" fmla="*/ 7 w 47"/>
                  <a:gd name="T19" fmla="*/ 4 h 35"/>
                  <a:gd name="T20" fmla="*/ 39 w 47"/>
                  <a:gd name="T21" fmla="*/ 3 h 35"/>
                  <a:gd name="T22" fmla="*/ 43 w 47"/>
                  <a:gd name="T23" fmla="*/ 7 h 35"/>
                  <a:gd name="T24" fmla="*/ 43 w 47"/>
                  <a:gd name="T25" fmla="*/ 9 h 35"/>
                  <a:gd name="T26" fmla="*/ 3 w 47"/>
                  <a:gd name="T27" fmla="*/ 10 h 35"/>
                  <a:gd name="T28" fmla="*/ 3 w 47"/>
                  <a:gd name="T29" fmla="*/ 8 h 35"/>
                  <a:gd name="T30" fmla="*/ 7 w 47"/>
                  <a:gd name="T31" fmla="*/ 4 h 35"/>
                  <a:gd name="T32" fmla="*/ 40 w 47"/>
                  <a:gd name="T33" fmla="*/ 31 h 35"/>
                  <a:gd name="T34" fmla="*/ 8 w 47"/>
                  <a:gd name="T35" fmla="*/ 32 h 35"/>
                  <a:gd name="T36" fmla="*/ 4 w 47"/>
                  <a:gd name="T37" fmla="*/ 28 h 35"/>
                  <a:gd name="T38" fmla="*/ 4 w 47"/>
                  <a:gd name="T39" fmla="*/ 18 h 35"/>
                  <a:gd name="T40" fmla="*/ 43 w 47"/>
                  <a:gd name="T41" fmla="*/ 17 h 35"/>
                  <a:gd name="T42" fmla="*/ 44 w 47"/>
                  <a:gd name="T43" fmla="*/ 27 h 35"/>
                  <a:gd name="T44" fmla="*/ 40 w 47"/>
                  <a:gd name="T4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35">
                    <a:moveTo>
                      <a:pt x="39" y="0"/>
                    </a:moveTo>
                    <a:cubicBezTo>
                      <a:pt x="7" y="1"/>
                      <a:pt x="7" y="1"/>
                      <a:pt x="7" y="1"/>
                    </a:cubicBezTo>
                    <a:cubicBezTo>
                      <a:pt x="3" y="1"/>
                      <a:pt x="0" y="4"/>
                      <a:pt x="0" y="8"/>
                    </a:cubicBezTo>
                    <a:cubicBezTo>
                      <a:pt x="1" y="28"/>
                      <a:pt x="1" y="28"/>
                      <a:pt x="1" y="28"/>
                    </a:cubicBezTo>
                    <a:cubicBezTo>
                      <a:pt x="1" y="32"/>
                      <a:pt x="4" y="35"/>
                      <a:pt x="8" y="35"/>
                    </a:cubicBezTo>
                    <a:cubicBezTo>
                      <a:pt x="40" y="34"/>
                      <a:pt x="40" y="34"/>
                      <a:pt x="40" y="34"/>
                    </a:cubicBezTo>
                    <a:cubicBezTo>
                      <a:pt x="44" y="34"/>
                      <a:pt x="47" y="31"/>
                      <a:pt x="47" y="27"/>
                    </a:cubicBezTo>
                    <a:cubicBezTo>
                      <a:pt x="46" y="7"/>
                      <a:pt x="46" y="7"/>
                      <a:pt x="46" y="7"/>
                    </a:cubicBezTo>
                    <a:cubicBezTo>
                      <a:pt x="46" y="3"/>
                      <a:pt x="43" y="0"/>
                      <a:pt x="39" y="0"/>
                    </a:cubicBezTo>
                    <a:close/>
                    <a:moveTo>
                      <a:pt x="7" y="4"/>
                    </a:moveTo>
                    <a:cubicBezTo>
                      <a:pt x="39" y="3"/>
                      <a:pt x="39" y="3"/>
                      <a:pt x="39" y="3"/>
                    </a:cubicBezTo>
                    <a:cubicBezTo>
                      <a:pt x="41" y="3"/>
                      <a:pt x="43" y="5"/>
                      <a:pt x="43" y="7"/>
                    </a:cubicBezTo>
                    <a:cubicBezTo>
                      <a:pt x="43" y="9"/>
                      <a:pt x="43" y="9"/>
                      <a:pt x="43" y="9"/>
                    </a:cubicBezTo>
                    <a:cubicBezTo>
                      <a:pt x="3" y="10"/>
                      <a:pt x="3" y="10"/>
                      <a:pt x="3" y="10"/>
                    </a:cubicBezTo>
                    <a:cubicBezTo>
                      <a:pt x="3" y="8"/>
                      <a:pt x="3" y="8"/>
                      <a:pt x="3" y="8"/>
                    </a:cubicBezTo>
                    <a:cubicBezTo>
                      <a:pt x="3" y="6"/>
                      <a:pt x="5" y="4"/>
                      <a:pt x="7" y="4"/>
                    </a:cubicBezTo>
                    <a:close/>
                    <a:moveTo>
                      <a:pt x="40" y="31"/>
                    </a:moveTo>
                    <a:cubicBezTo>
                      <a:pt x="8" y="32"/>
                      <a:pt x="8" y="32"/>
                      <a:pt x="8" y="32"/>
                    </a:cubicBezTo>
                    <a:cubicBezTo>
                      <a:pt x="6" y="32"/>
                      <a:pt x="4" y="30"/>
                      <a:pt x="4" y="28"/>
                    </a:cubicBezTo>
                    <a:cubicBezTo>
                      <a:pt x="4" y="18"/>
                      <a:pt x="4" y="18"/>
                      <a:pt x="4" y="18"/>
                    </a:cubicBezTo>
                    <a:cubicBezTo>
                      <a:pt x="43" y="17"/>
                      <a:pt x="43" y="17"/>
                      <a:pt x="43" y="17"/>
                    </a:cubicBezTo>
                    <a:cubicBezTo>
                      <a:pt x="44" y="27"/>
                      <a:pt x="44" y="27"/>
                      <a:pt x="44" y="27"/>
                    </a:cubicBezTo>
                    <a:cubicBezTo>
                      <a:pt x="44" y="29"/>
                      <a:pt x="42" y="31"/>
                      <a:pt x="4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1" name="Freeform 83"/>
              <p:cNvSpPr/>
              <p:nvPr/>
            </p:nvSpPr>
            <p:spPr bwMode="auto">
              <a:xfrm>
                <a:off x="3743" y="2633"/>
                <a:ext cx="52" cy="8"/>
              </a:xfrm>
              <a:custGeom>
                <a:avLst/>
                <a:gdLst>
                  <a:gd name="T0" fmla="*/ 22 w 22"/>
                  <a:gd name="T1" fmla="*/ 1 h 3"/>
                  <a:gd name="T2" fmla="*/ 20 w 22"/>
                  <a:gd name="T3" fmla="*/ 3 h 3"/>
                  <a:gd name="T4" fmla="*/ 1 w 22"/>
                  <a:gd name="T5" fmla="*/ 3 h 3"/>
                  <a:gd name="T6" fmla="*/ 0 w 22"/>
                  <a:gd name="T7" fmla="*/ 2 h 3"/>
                  <a:gd name="T8" fmla="*/ 0 w 22"/>
                  <a:gd name="T9" fmla="*/ 2 h 3"/>
                  <a:gd name="T10" fmla="*/ 1 w 22"/>
                  <a:gd name="T11" fmla="*/ 0 h 3"/>
                  <a:gd name="T12" fmla="*/ 20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1" y="3"/>
                      <a:pt x="20" y="3"/>
                    </a:cubicBezTo>
                    <a:cubicBezTo>
                      <a:pt x="1" y="3"/>
                      <a:pt x="1" y="3"/>
                      <a:pt x="1" y="3"/>
                    </a:cubicBezTo>
                    <a:cubicBezTo>
                      <a:pt x="0" y="3"/>
                      <a:pt x="0" y="3"/>
                      <a:pt x="0" y="2"/>
                    </a:cubicBezTo>
                    <a:cubicBezTo>
                      <a:pt x="0" y="2"/>
                      <a:pt x="0" y="2"/>
                      <a:pt x="0" y="2"/>
                    </a:cubicBezTo>
                    <a:cubicBezTo>
                      <a:pt x="0" y="1"/>
                      <a:pt x="0" y="0"/>
                      <a:pt x="1" y="0"/>
                    </a:cubicBezTo>
                    <a:cubicBezTo>
                      <a:pt x="20" y="0"/>
                      <a:pt x="20" y="0"/>
                      <a:pt x="20" y="0"/>
                    </a:cubicBezTo>
                    <a:cubicBezTo>
                      <a:pt x="21" y="0"/>
                      <a:pt x="22" y="0"/>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2" name="Freeform 84"/>
              <p:cNvSpPr/>
              <p:nvPr/>
            </p:nvSpPr>
            <p:spPr bwMode="auto">
              <a:xfrm>
                <a:off x="3743" y="2648"/>
                <a:ext cx="31" cy="7"/>
              </a:xfrm>
              <a:custGeom>
                <a:avLst/>
                <a:gdLst>
                  <a:gd name="T0" fmla="*/ 13 w 13"/>
                  <a:gd name="T1" fmla="*/ 1 h 3"/>
                  <a:gd name="T2" fmla="*/ 11 w 13"/>
                  <a:gd name="T3" fmla="*/ 3 h 3"/>
                  <a:gd name="T4" fmla="*/ 1 w 13"/>
                  <a:gd name="T5" fmla="*/ 3 h 3"/>
                  <a:gd name="T6" fmla="*/ 0 w 13"/>
                  <a:gd name="T7" fmla="*/ 1 h 3"/>
                  <a:gd name="T8" fmla="*/ 0 w 13"/>
                  <a:gd name="T9" fmla="*/ 1 h 3"/>
                  <a:gd name="T10" fmla="*/ 1 w 13"/>
                  <a:gd name="T11" fmla="*/ 0 h 3"/>
                  <a:gd name="T12" fmla="*/ 11 w 13"/>
                  <a:gd name="T13" fmla="*/ 0 h 3"/>
                  <a:gd name="T14" fmla="*/ 13 w 1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
                    <a:moveTo>
                      <a:pt x="13" y="1"/>
                    </a:moveTo>
                    <a:cubicBezTo>
                      <a:pt x="13" y="2"/>
                      <a:pt x="12" y="3"/>
                      <a:pt x="11" y="3"/>
                    </a:cubicBezTo>
                    <a:cubicBezTo>
                      <a:pt x="1" y="3"/>
                      <a:pt x="1" y="3"/>
                      <a:pt x="1" y="3"/>
                    </a:cubicBezTo>
                    <a:cubicBezTo>
                      <a:pt x="0" y="3"/>
                      <a:pt x="0" y="2"/>
                      <a:pt x="0" y="1"/>
                    </a:cubicBezTo>
                    <a:cubicBezTo>
                      <a:pt x="0" y="1"/>
                      <a:pt x="0" y="1"/>
                      <a:pt x="0" y="1"/>
                    </a:cubicBezTo>
                    <a:cubicBezTo>
                      <a:pt x="0" y="1"/>
                      <a:pt x="0" y="0"/>
                      <a:pt x="1" y="0"/>
                    </a:cubicBezTo>
                    <a:cubicBezTo>
                      <a:pt x="11" y="0"/>
                      <a:pt x="11" y="0"/>
                      <a:pt x="11" y="0"/>
                    </a:cubicBezTo>
                    <a:cubicBezTo>
                      <a:pt x="12" y="0"/>
                      <a:pt x="13" y="0"/>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3" name="Freeform 85"/>
              <p:cNvSpPr>
                <a:spLocks noEditPoints="1"/>
              </p:cNvSpPr>
              <p:nvPr/>
            </p:nvSpPr>
            <p:spPr bwMode="auto">
              <a:xfrm>
                <a:off x="3861" y="2484"/>
                <a:ext cx="15" cy="28"/>
              </a:xfrm>
              <a:custGeom>
                <a:avLst/>
                <a:gdLst>
                  <a:gd name="T0" fmla="*/ 1 w 6"/>
                  <a:gd name="T1" fmla="*/ 6 h 12"/>
                  <a:gd name="T2" fmla="*/ 0 w 6"/>
                  <a:gd name="T3" fmla="*/ 7 h 12"/>
                  <a:gd name="T4" fmla="*/ 0 w 6"/>
                  <a:gd name="T5" fmla="*/ 9 h 12"/>
                  <a:gd name="T6" fmla="*/ 1 w 6"/>
                  <a:gd name="T7" fmla="*/ 9 h 12"/>
                  <a:gd name="T8" fmla="*/ 2 w 6"/>
                  <a:gd name="T9" fmla="*/ 10 h 12"/>
                  <a:gd name="T10" fmla="*/ 2 w 6"/>
                  <a:gd name="T11" fmla="*/ 11 h 12"/>
                  <a:gd name="T12" fmla="*/ 2 w 6"/>
                  <a:gd name="T13" fmla="*/ 12 h 12"/>
                  <a:gd name="T14" fmla="*/ 2 w 6"/>
                  <a:gd name="T15" fmla="*/ 11 h 12"/>
                  <a:gd name="T16" fmla="*/ 2 w 6"/>
                  <a:gd name="T17" fmla="*/ 10 h 12"/>
                  <a:gd name="T18" fmla="*/ 3 w 6"/>
                  <a:gd name="T19" fmla="*/ 10 h 12"/>
                  <a:gd name="T20" fmla="*/ 3 w 6"/>
                  <a:gd name="T21" fmla="*/ 11 h 12"/>
                  <a:gd name="T22" fmla="*/ 4 w 6"/>
                  <a:gd name="T23" fmla="*/ 12 h 12"/>
                  <a:gd name="T24" fmla="*/ 4 w 6"/>
                  <a:gd name="T25" fmla="*/ 11 h 12"/>
                  <a:gd name="T26" fmla="*/ 4 w 6"/>
                  <a:gd name="T27" fmla="*/ 10 h 12"/>
                  <a:gd name="T28" fmla="*/ 5 w 6"/>
                  <a:gd name="T29" fmla="*/ 10 h 12"/>
                  <a:gd name="T30" fmla="*/ 6 w 6"/>
                  <a:gd name="T31" fmla="*/ 10 h 12"/>
                  <a:gd name="T32" fmla="*/ 6 w 6"/>
                  <a:gd name="T33" fmla="*/ 9 h 12"/>
                  <a:gd name="T34" fmla="*/ 6 w 6"/>
                  <a:gd name="T35" fmla="*/ 9 h 12"/>
                  <a:gd name="T36" fmla="*/ 6 w 6"/>
                  <a:gd name="T37" fmla="*/ 8 h 12"/>
                  <a:gd name="T38" fmla="*/ 6 w 6"/>
                  <a:gd name="T39" fmla="*/ 8 h 12"/>
                  <a:gd name="T40" fmla="*/ 5 w 6"/>
                  <a:gd name="T41" fmla="*/ 8 h 12"/>
                  <a:gd name="T42" fmla="*/ 4 w 6"/>
                  <a:gd name="T43" fmla="*/ 9 h 12"/>
                  <a:gd name="T44" fmla="*/ 4 w 6"/>
                  <a:gd name="T45" fmla="*/ 6 h 12"/>
                  <a:gd name="T46" fmla="*/ 4 w 6"/>
                  <a:gd name="T47" fmla="*/ 6 h 12"/>
                  <a:gd name="T48" fmla="*/ 5 w 6"/>
                  <a:gd name="T49" fmla="*/ 5 h 12"/>
                  <a:gd name="T50" fmla="*/ 6 w 6"/>
                  <a:gd name="T51" fmla="*/ 5 h 12"/>
                  <a:gd name="T52" fmla="*/ 6 w 6"/>
                  <a:gd name="T53" fmla="*/ 4 h 12"/>
                  <a:gd name="T54" fmla="*/ 6 w 6"/>
                  <a:gd name="T55" fmla="*/ 3 h 12"/>
                  <a:gd name="T56" fmla="*/ 5 w 6"/>
                  <a:gd name="T57" fmla="*/ 2 h 12"/>
                  <a:gd name="T58" fmla="*/ 4 w 6"/>
                  <a:gd name="T59" fmla="*/ 2 h 12"/>
                  <a:gd name="T60" fmla="*/ 4 w 6"/>
                  <a:gd name="T61" fmla="*/ 0 h 12"/>
                  <a:gd name="T62" fmla="*/ 4 w 6"/>
                  <a:gd name="T63" fmla="*/ 0 h 12"/>
                  <a:gd name="T64" fmla="*/ 4 w 6"/>
                  <a:gd name="T65" fmla="*/ 0 h 12"/>
                  <a:gd name="T66" fmla="*/ 4 w 6"/>
                  <a:gd name="T67" fmla="*/ 1 h 12"/>
                  <a:gd name="T68" fmla="*/ 3 w 6"/>
                  <a:gd name="T69" fmla="*/ 1 h 12"/>
                  <a:gd name="T70" fmla="*/ 3 w 6"/>
                  <a:gd name="T71" fmla="*/ 1 h 12"/>
                  <a:gd name="T72" fmla="*/ 3 w 6"/>
                  <a:gd name="T73" fmla="*/ 0 h 12"/>
                  <a:gd name="T74" fmla="*/ 2 w 6"/>
                  <a:gd name="T75" fmla="*/ 0 h 12"/>
                  <a:gd name="T76" fmla="*/ 2 w 6"/>
                  <a:gd name="T77" fmla="*/ 0 h 12"/>
                  <a:gd name="T78" fmla="*/ 2 w 6"/>
                  <a:gd name="T79" fmla="*/ 1 h 12"/>
                  <a:gd name="T80" fmla="*/ 1 w 6"/>
                  <a:gd name="T81" fmla="*/ 1 h 12"/>
                  <a:gd name="T82" fmla="*/ 1 w 6"/>
                  <a:gd name="T83" fmla="*/ 1 h 12"/>
                  <a:gd name="T84" fmla="*/ 1 w 6"/>
                  <a:gd name="T85" fmla="*/ 1 h 12"/>
                  <a:gd name="T86" fmla="*/ 1 w 6"/>
                  <a:gd name="T87" fmla="*/ 2 h 12"/>
                  <a:gd name="T88" fmla="*/ 1 w 6"/>
                  <a:gd name="T89" fmla="*/ 2 h 12"/>
                  <a:gd name="T90" fmla="*/ 1 w 6"/>
                  <a:gd name="T91" fmla="*/ 3 h 12"/>
                  <a:gd name="T92" fmla="*/ 1 w 6"/>
                  <a:gd name="T93" fmla="*/ 3 h 12"/>
                  <a:gd name="T94" fmla="*/ 2 w 6"/>
                  <a:gd name="T95" fmla="*/ 3 h 12"/>
                  <a:gd name="T96" fmla="*/ 2 w 6"/>
                  <a:gd name="T97" fmla="*/ 3 h 12"/>
                  <a:gd name="T98" fmla="*/ 2 w 6"/>
                  <a:gd name="T99" fmla="*/ 5 h 12"/>
                  <a:gd name="T100" fmla="*/ 1 w 6"/>
                  <a:gd name="T101" fmla="*/ 6 h 12"/>
                  <a:gd name="T102" fmla="*/ 3 w 6"/>
                  <a:gd name="T103" fmla="*/ 7 h 12"/>
                  <a:gd name="T104" fmla="*/ 3 w 6"/>
                  <a:gd name="T105" fmla="*/ 6 h 12"/>
                  <a:gd name="T106" fmla="*/ 3 w 6"/>
                  <a:gd name="T107" fmla="*/ 9 h 12"/>
                  <a:gd name="T108" fmla="*/ 3 w 6"/>
                  <a:gd name="T109" fmla="*/ 8 h 12"/>
                  <a:gd name="T110" fmla="*/ 3 w 6"/>
                  <a:gd name="T111" fmla="*/ 7 h 12"/>
                  <a:gd name="T112" fmla="*/ 3 w 6"/>
                  <a:gd name="T113" fmla="*/ 3 h 12"/>
                  <a:gd name="T114" fmla="*/ 3 w 6"/>
                  <a:gd name="T115" fmla="*/ 3 h 12"/>
                  <a:gd name="T116" fmla="*/ 3 w 6"/>
                  <a:gd name="T117" fmla="*/ 4 h 12"/>
                  <a:gd name="T118" fmla="*/ 3 w 6"/>
                  <a:gd name="T119" fmla="*/ 5 h 12"/>
                  <a:gd name="T120" fmla="*/ 3 w 6"/>
                  <a:gd name="T12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2">
                    <a:moveTo>
                      <a:pt x="1" y="6"/>
                    </a:moveTo>
                    <a:cubicBezTo>
                      <a:pt x="0" y="6"/>
                      <a:pt x="0" y="7"/>
                      <a:pt x="0" y="7"/>
                    </a:cubicBezTo>
                    <a:cubicBezTo>
                      <a:pt x="0" y="8"/>
                      <a:pt x="0" y="8"/>
                      <a:pt x="0" y="9"/>
                    </a:cubicBezTo>
                    <a:cubicBezTo>
                      <a:pt x="1" y="9"/>
                      <a:pt x="1" y="9"/>
                      <a:pt x="1" y="9"/>
                    </a:cubicBezTo>
                    <a:cubicBezTo>
                      <a:pt x="1" y="10"/>
                      <a:pt x="1" y="10"/>
                      <a:pt x="2" y="10"/>
                    </a:cubicBezTo>
                    <a:cubicBezTo>
                      <a:pt x="2" y="11"/>
                      <a:pt x="2" y="11"/>
                      <a:pt x="2" y="11"/>
                    </a:cubicBezTo>
                    <a:cubicBezTo>
                      <a:pt x="2" y="11"/>
                      <a:pt x="2" y="12"/>
                      <a:pt x="2" y="12"/>
                    </a:cubicBezTo>
                    <a:cubicBezTo>
                      <a:pt x="2" y="12"/>
                      <a:pt x="2" y="11"/>
                      <a:pt x="2" y="11"/>
                    </a:cubicBezTo>
                    <a:cubicBezTo>
                      <a:pt x="2" y="10"/>
                      <a:pt x="2" y="10"/>
                      <a:pt x="2" y="10"/>
                    </a:cubicBezTo>
                    <a:cubicBezTo>
                      <a:pt x="3" y="10"/>
                      <a:pt x="3" y="10"/>
                      <a:pt x="3" y="10"/>
                    </a:cubicBezTo>
                    <a:cubicBezTo>
                      <a:pt x="3" y="11"/>
                      <a:pt x="3" y="11"/>
                      <a:pt x="3" y="11"/>
                    </a:cubicBezTo>
                    <a:cubicBezTo>
                      <a:pt x="3" y="12"/>
                      <a:pt x="3" y="12"/>
                      <a:pt x="4" y="12"/>
                    </a:cubicBezTo>
                    <a:cubicBezTo>
                      <a:pt x="4" y="12"/>
                      <a:pt x="4" y="12"/>
                      <a:pt x="4" y="11"/>
                    </a:cubicBezTo>
                    <a:cubicBezTo>
                      <a:pt x="4" y="10"/>
                      <a:pt x="4" y="10"/>
                      <a:pt x="4" y="10"/>
                    </a:cubicBezTo>
                    <a:cubicBezTo>
                      <a:pt x="4" y="10"/>
                      <a:pt x="5" y="10"/>
                      <a:pt x="5" y="10"/>
                    </a:cubicBezTo>
                    <a:cubicBezTo>
                      <a:pt x="5" y="10"/>
                      <a:pt x="6" y="10"/>
                      <a:pt x="6" y="10"/>
                    </a:cubicBezTo>
                    <a:cubicBezTo>
                      <a:pt x="6" y="10"/>
                      <a:pt x="6" y="9"/>
                      <a:pt x="6" y="9"/>
                    </a:cubicBezTo>
                    <a:cubicBezTo>
                      <a:pt x="6" y="9"/>
                      <a:pt x="6" y="9"/>
                      <a:pt x="6" y="9"/>
                    </a:cubicBezTo>
                    <a:cubicBezTo>
                      <a:pt x="6" y="9"/>
                      <a:pt x="6" y="9"/>
                      <a:pt x="6" y="8"/>
                    </a:cubicBezTo>
                    <a:cubicBezTo>
                      <a:pt x="6" y="8"/>
                      <a:pt x="6" y="8"/>
                      <a:pt x="6" y="8"/>
                    </a:cubicBezTo>
                    <a:cubicBezTo>
                      <a:pt x="5" y="8"/>
                      <a:pt x="5" y="8"/>
                      <a:pt x="5" y="8"/>
                    </a:cubicBezTo>
                    <a:cubicBezTo>
                      <a:pt x="5" y="9"/>
                      <a:pt x="4" y="9"/>
                      <a:pt x="4" y="9"/>
                    </a:cubicBezTo>
                    <a:cubicBezTo>
                      <a:pt x="4" y="6"/>
                      <a:pt x="4" y="6"/>
                      <a:pt x="4" y="6"/>
                    </a:cubicBezTo>
                    <a:cubicBezTo>
                      <a:pt x="4" y="6"/>
                      <a:pt x="4" y="6"/>
                      <a:pt x="4" y="6"/>
                    </a:cubicBezTo>
                    <a:cubicBezTo>
                      <a:pt x="5" y="6"/>
                      <a:pt x="5" y="5"/>
                      <a:pt x="5" y="5"/>
                    </a:cubicBezTo>
                    <a:cubicBezTo>
                      <a:pt x="5" y="5"/>
                      <a:pt x="5" y="5"/>
                      <a:pt x="6" y="5"/>
                    </a:cubicBezTo>
                    <a:cubicBezTo>
                      <a:pt x="6" y="4"/>
                      <a:pt x="6" y="4"/>
                      <a:pt x="6" y="4"/>
                    </a:cubicBezTo>
                    <a:cubicBezTo>
                      <a:pt x="6" y="3"/>
                      <a:pt x="6" y="3"/>
                      <a:pt x="6" y="3"/>
                    </a:cubicBezTo>
                    <a:cubicBezTo>
                      <a:pt x="6" y="2"/>
                      <a:pt x="5" y="2"/>
                      <a:pt x="5" y="2"/>
                    </a:cubicBezTo>
                    <a:cubicBezTo>
                      <a:pt x="5" y="2"/>
                      <a:pt x="5" y="2"/>
                      <a:pt x="4" y="2"/>
                    </a:cubicBezTo>
                    <a:cubicBezTo>
                      <a:pt x="4" y="0"/>
                      <a:pt x="4" y="0"/>
                      <a:pt x="4" y="0"/>
                    </a:cubicBezTo>
                    <a:cubicBezTo>
                      <a:pt x="4" y="0"/>
                      <a:pt x="4" y="0"/>
                      <a:pt x="4" y="0"/>
                    </a:cubicBezTo>
                    <a:cubicBezTo>
                      <a:pt x="4" y="0"/>
                      <a:pt x="4" y="0"/>
                      <a:pt x="4" y="0"/>
                    </a:cubicBezTo>
                    <a:cubicBezTo>
                      <a:pt x="4" y="1"/>
                      <a:pt x="4" y="1"/>
                      <a:pt x="4" y="1"/>
                    </a:cubicBezTo>
                    <a:cubicBezTo>
                      <a:pt x="3" y="1"/>
                      <a:pt x="3" y="1"/>
                      <a:pt x="3" y="1"/>
                    </a:cubicBezTo>
                    <a:cubicBezTo>
                      <a:pt x="3" y="1"/>
                      <a:pt x="3" y="1"/>
                      <a:pt x="3" y="1"/>
                    </a:cubicBezTo>
                    <a:cubicBezTo>
                      <a:pt x="3" y="0"/>
                      <a:pt x="3" y="0"/>
                      <a:pt x="3" y="0"/>
                    </a:cubicBezTo>
                    <a:cubicBezTo>
                      <a:pt x="3" y="0"/>
                      <a:pt x="3" y="0"/>
                      <a:pt x="2"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2"/>
                      <a:pt x="1" y="2"/>
                      <a:pt x="1" y="2"/>
                    </a:cubicBezTo>
                    <a:cubicBezTo>
                      <a:pt x="1" y="2"/>
                      <a:pt x="1" y="2"/>
                      <a:pt x="1" y="2"/>
                    </a:cubicBezTo>
                    <a:cubicBezTo>
                      <a:pt x="1" y="2"/>
                      <a:pt x="1" y="3"/>
                      <a:pt x="1" y="3"/>
                    </a:cubicBezTo>
                    <a:cubicBezTo>
                      <a:pt x="1" y="3"/>
                      <a:pt x="1" y="3"/>
                      <a:pt x="1" y="3"/>
                    </a:cubicBezTo>
                    <a:cubicBezTo>
                      <a:pt x="1" y="3"/>
                      <a:pt x="1" y="3"/>
                      <a:pt x="2" y="3"/>
                    </a:cubicBezTo>
                    <a:cubicBezTo>
                      <a:pt x="2" y="3"/>
                      <a:pt x="2" y="3"/>
                      <a:pt x="2" y="3"/>
                    </a:cubicBezTo>
                    <a:cubicBezTo>
                      <a:pt x="2" y="5"/>
                      <a:pt x="2" y="5"/>
                      <a:pt x="2" y="5"/>
                    </a:cubicBezTo>
                    <a:cubicBezTo>
                      <a:pt x="1" y="5"/>
                      <a:pt x="1" y="6"/>
                      <a:pt x="1" y="6"/>
                    </a:cubicBezTo>
                    <a:close/>
                    <a:moveTo>
                      <a:pt x="3" y="7"/>
                    </a:moveTo>
                    <a:cubicBezTo>
                      <a:pt x="3" y="6"/>
                      <a:pt x="3" y="6"/>
                      <a:pt x="3" y="6"/>
                    </a:cubicBezTo>
                    <a:cubicBezTo>
                      <a:pt x="3" y="9"/>
                      <a:pt x="3" y="9"/>
                      <a:pt x="3" y="9"/>
                    </a:cubicBezTo>
                    <a:cubicBezTo>
                      <a:pt x="3" y="9"/>
                      <a:pt x="3" y="8"/>
                      <a:pt x="3" y="8"/>
                    </a:cubicBezTo>
                    <a:lnTo>
                      <a:pt x="3" y="7"/>
                    </a:lnTo>
                    <a:close/>
                    <a:moveTo>
                      <a:pt x="3" y="3"/>
                    </a:moveTo>
                    <a:cubicBezTo>
                      <a:pt x="3" y="3"/>
                      <a:pt x="3" y="3"/>
                      <a:pt x="3" y="3"/>
                    </a:cubicBezTo>
                    <a:cubicBezTo>
                      <a:pt x="3" y="4"/>
                      <a:pt x="3" y="4"/>
                      <a:pt x="3" y="4"/>
                    </a:cubicBezTo>
                    <a:cubicBezTo>
                      <a:pt x="3" y="5"/>
                      <a:pt x="3" y="5"/>
                      <a:pt x="3" y="5"/>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4" name="Freeform 86"/>
              <p:cNvSpPr>
                <a:spLocks noEditPoints="1"/>
              </p:cNvSpPr>
              <p:nvPr/>
            </p:nvSpPr>
            <p:spPr bwMode="auto">
              <a:xfrm>
                <a:off x="3840" y="2470"/>
                <a:ext cx="57" cy="83"/>
              </a:xfrm>
              <a:custGeom>
                <a:avLst/>
                <a:gdLst>
                  <a:gd name="T0" fmla="*/ 9 w 24"/>
                  <a:gd name="T1" fmla="*/ 23 h 35"/>
                  <a:gd name="T2" fmla="*/ 8 w 24"/>
                  <a:gd name="T3" fmla="*/ 33 h 35"/>
                  <a:gd name="T4" fmla="*/ 10 w 24"/>
                  <a:gd name="T5" fmla="*/ 35 h 35"/>
                  <a:gd name="T6" fmla="*/ 13 w 24"/>
                  <a:gd name="T7" fmla="*/ 35 h 35"/>
                  <a:gd name="T8" fmla="*/ 15 w 24"/>
                  <a:gd name="T9" fmla="*/ 33 h 35"/>
                  <a:gd name="T10" fmla="*/ 15 w 24"/>
                  <a:gd name="T11" fmla="*/ 23 h 35"/>
                  <a:gd name="T12" fmla="*/ 24 w 24"/>
                  <a:gd name="T13" fmla="*/ 12 h 35"/>
                  <a:gd name="T14" fmla="*/ 12 w 24"/>
                  <a:gd name="T15" fmla="*/ 0 h 35"/>
                  <a:gd name="T16" fmla="*/ 0 w 24"/>
                  <a:gd name="T17" fmla="*/ 11 h 35"/>
                  <a:gd name="T18" fmla="*/ 9 w 24"/>
                  <a:gd name="T19" fmla="*/ 23 h 35"/>
                  <a:gd name="T20" fmla="*/ 4 w 24"/>
                  <a:gd name="T21" fmla="*/ 12 h 35"/>
                  <a:gd name="T22" fmla="*/ 12 w 24"/>
                  <a:gd name="T23" fmla="*/ 3 h 35"/>
                  <a:gd name="T24" fmla="*/ 20 w 24"/>
                  <a:gd name="T25" fmla="*/ 12 h 35"/>
                  <a:gd name="T26" fmla="*/ 12 w 24"/>
                  <a:gd name="T27" fmla="*/ 20 h 35"/>
                  <a:gd name="T28" fmla="*/ 4 w 24"/>
                  <a:gd name="T29"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5">
                    <a:moveTo>
                      <a:pt x="9" y="23"/>
                    </a:moveTo>
                    <a:cubicBezTo>
                      <a:pt x="8" y="33"/>
                      <a:pt x="8" y="33"/>
                      <a:pt x="8" y="33"/>
                    </a:cubicBezTo>
                    <a:cubicBezTo>
                      <a:pt x="8" y="34"/>
                      <a:pt x="9" y="35"/>
                      <a:pt x="10" y="35"/>
                    </a:cubicBezTo>
                    <a:cubicBezTo>
                      <a:pt x="13" y="35"/>
                      <a:pt x="13" y="35"/>
                      <a:pt x="13" y="35"/>
                    </a:cubicBezTo>
                    <a:cubicBezTo>
                      <a:pt x="14" y="35"/>
                      <a:pt x="15" y="34"/>
                      <a:pt x="15" y="33"/>
                    </a:cubicBezTo>
                    <a:cubicBezTo>
                      <a:pt x="15" y="23"/>
                      <a:pt x="15" y="23"/>
                      <a:pt x="15" y="23"/>
                    </a:cubicBezTo>
                    <a:cubicBezTo>
                      <a:pt x="20" y="22"/>
                      <a:pt x="24" y="17"/>
                      <a:pt x="24" y="12"/>
                    </a:cubicBezTo>
                    <a:cubicBezTo>
                      <a:pt x="24" y="6"/>
                      <a:pt x="19" y="0"/>
                      <a:pt x="12" y="0"/>
                    </a:cubicBezTo>
                    <a:cubicBezTo>
                      <a:pt x="6" y="0"/>
                      <a:pt x="1" y="5"/>
                      <a:pt x="0" y="11"/>
                    </a:cubicBezTo>
                    <a:cubicBezTo>
                      <a:pt x="0" y="17"/>
                      <a:pt x="4" y="21"/>
                      <a:pt x="9" y="23"/>
                    </a:cubicBezTo>
                    <a:close/>
                    <a:moveTo>
                      <a:pt x="4" y="12"/>
                    </a:moveTo>
                    <a:cubicBezTo>
                      <a:pt x="4" y="7"/>
                      <a:pt x="8" y="3"/>
                      <a:pt x="12" y="3"/>
                    </a:cubicBezTo>
                    <a:cubicBezTo>
                      <a:pt x="17" y="4"/>
                      <a:pt x="21" y="7"/>
                      <a:pt x="20" y="12"/>
                    </a:cubicBezTo>
                    <a:cubicBezTo>
                      <a:pt x="20" y="17"/>
                      <a:pt x="16" y="20"/>
                      <a:pt x="12" y="20"/>
                    </a:cubicBezTo>
                    <a:cubicBezTo>
                      <a:pt x="7" y="20"/>
                      <a:pt x="4" y="16"/>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5" name="Freeform 87"/>
              <p:cNvSpPr/>
              <p:nvPr/>
            </p:nvSpPr>
            <p:spPr bwMode="auto">
              <a:xfrm>
                <a:off x="3807" y="2460"/>
                <a:ext cx="104" cy="64"/>
              </a:xfrm>
              <a:custGeom>
                <a:avLst/>
                <a:gdLst>
                  <a:gd name="T0" fmla="*/ 7 w 44"/>
                  <a:gd name="T1" fmla="*/ 0 h 27"/>
                  <a:gd name="T2" fmla="*/ 38 w 44"/>
                  <a:gd name="T3" fmla="*/ 1 h 27"/>
                  <a:gd name="T4" fmla="*/ 44 w 44"/>
                  <a:gd name="T5" fmla="*/ 6 h 27"/>
                  <a:gd name="T6" fmla="*/ 43 w 44"/>
                  <a:gd name="T7" fmla="*/ 22 h 27"/>
                  <a:gd name="T8" fmla="*/ 38 w 44"/>
                  <a:gd name="T9" fmla="*/ 27 h 27"/>
                  <a:gd name="T10" fmla="*/ 35 w 44"/>
                  <a:gd name="T11" fmla="*/ 27 h 27"/>
                  <a:gd name="T12" fmla="*/ 38 w 44"/>
                  <a:gd name="T13" fmla="*/ 25 h 27"/>
                  <a:gd name="T14" fmla="*/ 38 w 44"/>
                  <a:gd name="T15" fmla="*/ 25 h 27"/>
                  <a:gd name="T16" fmla="*/ 41 w 44"/>
                  <a:gd name="T17" fmla="*/ 22 h 27"/>
                  <a:gd name="T18" fmla="*/ 41 w 44"/>
                  <a:gd name="T19" fmla="*/ 6 h 27"/>
                  <a:gd name="T20" fmla="*/ 38 w 44"/>
                  <a:gd name="T21" fmla="*/ 3 h 27"/>
                  <a:gd name="T22" fmla="*/ 6 w 44"/>
                  <a:gd name="T23" fmla="*/ 2 h 27"/>
                  <a:gd name="T24" fmla="*/ 3 w 44"/>
                  <a:gd name="T25" fmla="*/ 5 h 27"/>
                  <a:gd name="T26" fmla="*/ 3 w 44"/>
                  <a:gd name="T27" fmla="*/ 21 h 27"/>
                  <a:gd name="T28" fmla="*/ 6 w 44"/>
                  <a:gd name="T29" fmla="*/ 24 h 27"/>
                  <a:gd name="T30" fmla="*/ 14 w 44"/>
                  <a:gd name="T31" fmla="*/ 24 h 27"/>
                  <a:gd name="T32" fmla="*/ 16 w 44"/>
                  <a:gd name="T33" fmla="*/ 27 h 27"/>
                  <a:gd name="T34" fmla="*/ 6 w 44"/>
                  <a:gd name="T35" fmla="*/ 26 h 27"/>
                  <a:gd name="T36" fmla="*/ 0 w 44"/>
                  <a:gd name="T37" fmla="*/ 21 h 27"/>
                  <a:gd name="T38" fmla="*/ 1 w 44"/>
                  <a:gd name="T39" fmla="*/ 5 h 27"/>
                  <a:gd name="T40" fmla="*/ 7 w 44"/>
                  <a:gd name="T4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27">
                    <a:moveTo>
                      <a:pt x="7" y="0"/>
                    </a:moveTo>
                    <a:cubicBezTo>
                      <a:pt x="38" y="1"/>
                      <a:pt x="38" y="1"/>
                      <a:pt x="38" y="1"/>
                    </a:cubicBezTo>
                    <a:cubicBezTo>
                      <a:pt x="41" y="1"/>
                      <a:pt x="44" y="3"/>
                      <a:pt x="44" y="6"/>
                    </a:cubicBezTo>
                    <a:cubicBezTo>
                      <a:pt x="43" y="22"/>
                      <a:pt x="43" y="22"/>
                      <a:pt x="43" y="22"/>
                    </a:cubicBezTo>
                    <a:cubicBezTo>
                      <a:pt x="43" y="25"/>
                      <a:pt x="41" y="27"/>
                      <a:pt x="38" y="27"/>
                    </a:cubicBezTo>
                    <a:cubicBezTo>
                      <a:pt x="35" y="27"/>
                      <a:pt x="35" y="27"/>
                      <a:pt x="35" y="27"/>
                    </a:cubicBezTo>
                    <a:cubicBezTo>
                      <a:pt x="36" y="27"/>
                      <a:pt x="37" y="26"/>
                      <a:pt x="38" y="25"/>
                    </a:cubicBezTo>
                    <a:cubicBezTo>
                      <a:pt x="38" y="25"/>
                      <a:pt x="38" y="25"/>
                      <a:pt x="38" y="25"/>
                    </a:cubicBezTo>
                    <a:cubicBezTo>
                      <a:pt x="39" y="25"/>
                      <a:pt x="41" y="24"/>
                      <a:pt x="41" y="22"/>
                    </a:cubicBezTo>
                    <a:cubicBezTo>
                      <a:pt x="41" y="6"/>
                      <a:pt x="41" y="6"/>
                      <a:pt x="41" y="6"/>
                    </a:cubicBezTo>
                    <a:cubicBezTo>
                      <a:pt x="41" y="5"/>
                      <a:pt x="40" y="3"/>
                      <a:pt x="38" y="3"/>
                    </a:cubicBezTo>
                    <a:cubicBezTo>
                      <a:pt x="6" y="2"/>
                      <a:pt x="6" y="2"/>
                      <a:pt x="6" y="2"/>
                    </a:cubicBezTo>
                    <a:cubicBezTo>
                      <a:pt x="5" y="2"/>
                      <a:pt x="3" y="3"/>
                      <a:pt x="3" y="5"/>
                    </a:cubicBezTo>
                    <a:cubicBezTo>
                      <a:pt x="3" y="21"/>
                      <a:pt x="3" y="21"/>
                      <a:pt x="3" y="21"/>
                    </a:cubicBezTo>
                    <a:cubicBezTo>
                      <a:pt x="3" y="22"/>
                      <a:pt x="4" y="24"/>
                      <a:pt x="6" y="24"/>
                    </a:cubicBezTo>
                    <a:cubicBezTo>
                      <a:pt x="14" y="24"/>
                      <a:pt x="14" y="24"/>
                      <a:pt x="14" y="24"/>
                    </a:cubicBezTo>
                    <a:cubicBezTo>
                      <a:pt x="15" y="25"/>
                      <a:pt x="15" y="26"/>
                      <a:pt x="16" y="27"/>
                    </a:cubicBezTo>
                    <a:cubicBezTo>
                      <a:pt x="6" y="26"/>
                      <a:pt x="6" y="26"/>
                      <a:pt x="6" y="26"/>
                    </a:cubicBezTo>
                    <a:cubicBezTo>
                      <a:pt x="3" y="26"/>
                      <a:pt x="0" y="24"/>
                      <a:pt x="0" y="21"/>
                    </a:cubicBezTo>
                    <a:cubicBezTo>
                      <a:pt x="1" y="5"/>
                      <a:pt x="1" y="5"/>
                      <a:pt x="1" y="5"/>
                    </a:cubicBezTo>
                    <a:cubicBezTo>
                      <a:pt x="1" y="2"/>
                      <a:pt x="3"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6" name="Freeform 88"/>
              <p:cNvSpPr/>
              <p:nvPr/>
            </p:nvSpPr>
            <p:spPr bwMode="auto">
              <a:xfrm>
                <a:off x="3783" y="2353"/>
                <a:ext cx="69" cy="43"/>
              </a:xfrm>
              <a:custGeom>
                <a:avLst/>
                <a:gdLst>
                  <a:gd name="T0" fmla="*/ 29 w 29"/>
                  <a:gd name="T1" fmla="*/ 0 h 18"/>
                  <a:gd name="T2" fmla="*/ 15 w 29"/>
                  <a:gd name="T3" fmla="*/ 15 h 18"/>
                  <a:gd name="T4" fmla="*/ 10 w 29"/>
                  <a:gd name="T5" fmla="*/ 10 h 18"/>
                  <a:gd name="T6" fmla="*/ 0 w 29"/>
                  <a:gd name="T7" fmla="*/ 18 h 18"/>
                  <a:gd name="T8" fmla="*/ 0 w 29"/>
                  <a:gd name="T9" fmla="*/ 14 h 18"/>
                  <a:gd name="T10" fmla="*/ 10 w 29"/>
                  <a:gd name="T11" fmla="*/ 6 h 18"/>
                  <a:gd name="T12" fmla="*/ 15 w 29"/>
                  <a:gd name="T13" fmla="*/ 11 h 18"/>
                  <a:gd name="T14" fmla="*/ 29 w 29"/>
                  <a:gd name="T15" fmla="*/ 0 h 18"/>
                  <a:gd name="T16" fmla="*/ 29 w 2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8">
                    <a:moveTo>
                      <a:pt x="29" y="0"/>
                    </a:moveTo>
                    <a:cubicBezTo>
                      <a:pt x="15" y="15"/>
                      <a:pt x="15" y="15"/>
                      <a:pt x="15" y="15"/>
                    </a:cubicBezTo>
                    <a:cubicBezTo>
                      <a:pt x="10" y="10"/>
                      <a:pt x="10" y="10"/>
                      <a:pt x="10" y="10"/>
                    </a:cubicBezTo>
                    <a:cubicBezTo>
                      <a:pt x="0" y="18"/>
                      <a:pt x="0" y="18"/>
                      <a:pt x="0" y="18"/>
                    </a:cubicBezTo>
                    <a:cubicBezTo>
                      <a:pt x="0" y="14"/>
                      <a:pt x="0" y="14"/>
                      <a:pt x="0" y="14"/>
                    </a:cubicBezTo>
                    <a:cubicBezTo>
                      <a:pt x="10" y="6"/>
                      <a:pt x="10" y="6"/>
                      <a:pt x="10" y="6"/>
                    </a:cubicBezTo>
                    <a:cubicBezTo>
                      <a:pt x="15" y="11"/>
                      <a:pt x="15" y="11"/>
                      <a:pt x="15" y="11"/>
                    </a:cubicBezTo>
                    <a:cubicBezTo>
                      <a:pt x="29" y="0"/>
                      <a:pt x="29" y="0"/>
                      <a:pt x="29" y="0"/>
                    </a:cubicBezTo>
                    <a:cubicBezTo>
                      <a:pt x="29" y="0"/>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7" name="Freeform 89"/>
              <p:cNvSpPr/>
              <p:nvPr/>
            </p:nvSpPr>
            <p:spPr bwMode="auto">
              <a:xfrm>
                <a:off x="3842" y="2401"/>
                <a:ext cx="0" cy="5"/>
              </a:xfrm>
              <a:custGeom>
                <a:avLst/>
                <a:gdLst>
                  <a:gd name="T0" fmla="*/ 0 h 2"/>
                  <a:gd name="T1" fmla="*/ 2 h 2"/>
                  <a:gd name="T2" fmla="*/ 1 h 2"/>
                  <a:gd name="T3" fmla="*/ 0 h 2"/>
                  <a:gd name="T4" fmla="*/ 0 h 2"/>
                </a:gdLst>
                <a:ahLst/>
                <a:cxnLst>
                  <a:cxn ang="0">
                    <a:pos x="0" y="T0"/>
                  </a:cxn>
                  <a:cxn ang="0">
                    <a:pos x="0" y="T1"/>
                  </a:cxn>
                  <a:cxn ang="0">
                    <a:pos x="0" y="T2"/>
                  </a:cxn>
                  <a:cxn ang="0">
                    <a:pos x="0" y="T3"/>
                  </a:cxn>
                  <a:cxn ang="0">
                    <a:pos x="0" y="T4"/>
                  </a:cxn>
                </a:cxnLst>
                <a:rect l="0" t="0" r="r" b="b"/>
                <a:pathLst>
                  <a:path h="2">
                    <a:moveTo>
                      <a:pt x="0" y="0"/>
                    </a:moveTo>
                    <a:cubicBezTo>
                      <a:pt x="0" y="2"/>
                      <a:pt x="0" y="2"/>
                      <a:pt x="0" y="2"/>
                    </a:cubicBezTo>
                    <a:cubicBezTo>
                      <a:pt x="0" y="2"/>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8" name="Freeform 90"/>
              <p:cNvSpPr/>
              <p:nvPr/>
            </p:nvSpPr>
            <p:spPr bwMode="auto">
              <a:xfrm>
                <a:off x="3842" y="2394"/>
                <a:ext cx="0" cy="4"/>
              </a:xfrm>
              <a:custGeom>
                <a:avLst/>
                <a:gdLst>
                  <a:gd name="T0" fmla="*/ 0 h 2"/>
                  <a:gd name="T1" fmla="*/ 0 h 2"/>
                  <a:gd name="T2" fmla="*/ 2 h 2"/>
                  <a:gd name="T3" fmla="*/ 2 h 2"/>
                  <a:gd name="T4" fmla="*/ 0 h 2"/>
                </a:gdLst>
                <a:ahLst/>
                <a:cxnLst>
                  <a:cxn ang="0">
                    <a:pos x="0" y="T0"/>
                  </a:cxn>
                  <a:cxn ang="0">
                    <a:pos x="0" y="T1"/>
                  </a:cxn>
                  <a:cxn ang="0">
                    <a:pos x="0" y="T2"/>
                  </a:cxn>
                  <a:cxn ang="0">
                    <a:pos x="0" y="T3"/>
                  </a:cxn>
                  <a:cxn ang="0">
                    <a:pos x="0" y="T4"/>
                  </a:cxn>
                </a:cxnLst>
                <a:rect l="0" t="0" r="r" b="b"/>
                <a:pathLst>
                  <a:path h="2">
                    <a:moveTo>
                      <a:pt x="0" y="0"/>
                    </a:moveTo>
                    <a:cubicBezTo>
                      <a:pt x="0" y="0"/>
                      <a:pt x="0" y="0"/>
                      <a:pt x="0" y="0"/>
                    </a:cubicBezTo>
                    <a:cubicBezTo>
                      <a:pt x="0" y="2"/>
                      <a:pt x="0" y="2"/>
                      <a:pt x="0" y="2"/>
                    </a:cubicBezTo>
                    <a:cubicBezTo>
                      <a:pt x="0" y="2"/>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9" name="Freeform 91"/>
              <p:cNvSpPr>
                <a:spLocks noEditPoints="1"/>
              </p:cNvSpPr>
              <p:nvPr/>
            </p:nvSpPr>
            <p:spPr bwMode="auto">
              <a:xfrm>
                <a:off x="3783" y="2363"/>
                <a:ext cx="71" cy="52"/>
              </a:xfrm>
              <a:custGeom>
                <a:avLst/>
                <a:gdLst>
                  <a:gd name="T0" fmla="*/ 29 w 30"/>
                  <a:gd name="T1" fmla="*/ 0 h 22"/>
                  <a:gd name="T2" fmla="*/ 27 w 30"/>
                  <a:gd name="T3" fmla="*/ 3 h 22"/>
                  <a:gd name="T4" fmla="*/ 15 w 30"/>
                  <a:gd name="T5" fmla="*/ 15 h 22"/>
                  <a:gd name="T6" fmla="*/ 10 w 30"/>
                  <a:gd name="T7" fmla="*/ 11 h 22"/>
                  <a:gd name="T8" fmla="*/ 0 w 30"/>
                  <a:gd name="T9" fmla="*/ 18 h 22"/>
                  <a:gd name="T10" fmla="*/ 0 w 30"/>
                  <a:gd name="T11" fmla="*/ 20 h 22"/>
                  <a:gd name="T12" fmla="*/ 2 w 30"/>
                  <a:gd name="T13" fmla="*/ 22 h 22"/>
                  <a:gd name="T14" fmla="*/ 27 w 30"/>
                  <a:gd name="T15" fmla="*/ 22 h 22"/>
                  <a:gd name="T16" fmla="*/ 30 w 30"/>
                  <a:gd name="T17" fmla="*/ 19 h 22"/>
                  <a:gd name="T18" fmla="*/ 29 w 30"/>
                  <a:gd name="T19" fmla="*/ 0 h 22"/>
                  <a:gd name="T20" fmla="*/ 27 w 30"/>
                  <a:gd name="T21" fmla="*/ 18 h 22"/>
                  <a:gd name="T22" fmla="*/ 26 w 30"/>
                  <a:gd name="T23" fmla="*/ 18 h 22"/>
                  <a:gd name="T24" fmla="*/ 26 w 30"/>
                  <a:gd name="T25" fmla="*/ 18 h 22"/>
                  <a:gd name="T26" fmla="*/ 26 w 30"/>
                  <a:gd name="T27" fmla="*/ 20 h 22"/>
                  <a:gd name="T28" fmla="*/ 26 w 30"/>
                  <a:gd name="T29" fmla="*/ 20 h 22"/>
                  <a:gd name="T30" fmla="*/ 25 w 30"/>
                  <a:gd name="T31" fmla="*/ 20 h 22"/>
                  <a:gd name="T32" fmla="*/ 25 w 30"/>
                  <a:gd name="T33" fmla="*/ 19 h 22"/>
                  <a:gd name="T34" fmla="*/ 25 w 30"/>
                  <a:gd name="T35" fmla="*/ 19 h 22"/>
                  <a:gd name="T36" fmla="*/ 25 w 30"/>
                  <a:gd name="T37" fmla="*/ 20 h 22"/>
                  <a:gd name="T38" fmla="*/ 24 w 30"/>
                  <a:gd name="T39" fmla="*/ 20 h 22"/>
                  <a:gd name="T40" fmla="*/ 24 w 30"/>
                  <a:gd name="T41" fmla="*/ 20 h 22"/>
                  <a:gd name="T42" fmla="*/ 24 w 30"/>
                  <a:gd name="T43" fmla="*/ 19 h 22"/>
                  <a:gd name="T44" fmla="*/ 23 w 30"/>
                  <a:gd name="T45" fmla="*/ 18 h 22"/>
                  <a:gd name="T46" fmla="*/ 23 w 30"/>
                  <a:gd name="T47" fmla="*/ 18 h 22"/>
                  <a:gd name="T48" fmla="*/ 23 w 30"/>
                  <a:gd name="T49" fmla="*/ 18 h 22"/>
                  <a:gd name="T50" fmla="*/ 23 w 30"/>
                  <a:gd name="T51" fmla="*/ 18 h 22"/>
                  <a:gd name="T52" fmla="*/ 23 w 30"/>
                  <a:gd name="T53" fmla="*/ 17 h 22"/>
                  <a:gd name="T54" fmla="*/ 23 w 30"/>
                  <a:gd name="T55" fmla="*/ 17 h 22"/>
                  <a:gd name="T56" fmla="*/ 24 w 30"/>
                  <a:gd name="T57" fmla="*/ 17 h 22"/>
                  <a:gd name="T58" fmla="*/ 24 w 30"/>
                  <a:gd name="T59" fmla="*/ 18 h 22"/>
                  <a:gd name="T60" fmla="*/ 24 w 30"/>
                  <a:gd name="T61" fmla="*/ 16 h 22"/>
                  <a:gd name="T62" fmla="*/ 24 w 30"/>
                  <a:gd name="T63" fmla="*/ 16 h 22"/>
                  <a:gd name="T64" fmla="*/ 23 w 30"/>
                  <a:gd name="T65" fmla="*/ 15 h 22"/>
                  <a:gd name="T66" fmla="*/ 23 w 30"/>
                  <a:gd name="T67" fmla="*/ 15 h 22"/>
                  <a:gd name="T68" fmla="*/ 23 w 30"/>
                  <a:gd name="T69" fmla="*/ 14 h 22"/>
                  <a:gd name="T70" fmla="*/ 23 w 30"/>
                  <a:gd name="T71" fmla="*/ 13 h 22"/>
                  <a:gd name="T72" fmla="*/ 23 w 30"/>
                  <a:gd name="T73" fmla="*/ 13 h 22"/>
                  <a:gd name="T74" fmla="*/ 24 w 30"/>
                  <a:gd name="T75" fmla="*/ 12 h 22"/>
                  <a:gd name="T76" fmla="*/ 24 w 30"/>
                  <a:gd name="T77" fmla="*/ 12 h 22"/>
                  <a:gd name="T78" fmla="*/ 24 w 30"/>
                  <a:gd name="T79" fmla="*/ 11 h 22"/>
                  <a:gd name="T80" fmla="*/ 25 w 30"/>
                  <a:gd name="T81" fmla="*/ 11 h 22"/>
                  <a:gd name="T82" fmla="*/ 25 w 30"/>
                  <a:gd name="T83" fmla="*/ 12 h 22"/>
                  <a:gd name="T84" fmla="*/ 25 w 30"/>
                  <a:gd name="T85" fmla="*/ 12 h 22"/>
                  <a:gd name="T86" fmla="*/ 25 w 30"/>
                  <a:gd name="T87" fmla="*/ 12 h 22"/>
                  <a:gd name="T88" fmla="*/ 25 w 30"/>
                  <a:gd name="T89" fmla="*/ 11 h 22"/>
                  <a:gd name="T90" fmla="*/ 25 w 30"/>
                  <a:gd name="T91" fmla="*/ 11 h 22"/>
                  <a:gd name="T92" fmla="*/ 26 w 30"/>
                  <a:gd name="T93" fmla="*/ 11 h 22"/>
                  <a:gd name="T94" fmla="*/ 26 w 30"/>
                  <a:gd name="T95" fmla="*/ 12 h 22"/>
                  <a:gd name="T96" fmla="*/ 26 w 30"/>
                  <a:gd name="T97" fmla="*/ 12 h 22"/>
                  <a:gd name="T98" fmla="*/ 26 w 30"/>
                  <a:gd name="T99" fmla="*/ 12 h 22"/>
                  <a:gd name="T100" fmla="*/ 27 w 30"/>
                  <a:gd name="T101" fmla="*/ 12 h 22"/>
                  <a:gd name="T102" fmla="*/ 27 w 30"/>
                  <a:gd name="T103" fmla="*/ 13 h 22"/>
                  <a:gd name="T104" fmla="*/ 27 w 30"/>
                  <a:gd name="T105" fmla="*/ 13 h 22"/>
                  <a:gd name="T106" fmla="*/ 27 w 30"/>
                  <a:gd name="T107" fmla="*/ 13 h 22"/>
                  <a:gd name="T108" fmla="*/ 26 w 30"/>
                  <a:gd name="T109" fmla="*/ 13 h 22"/>
                  <a:gd name="T110" fmla="*/ 26 w 30"/>
                  <a:gd name="T111" fmla="*/ 13 h 22"/>
                  <a:gd name="T112" fmla="*/ 26 w 30"/>
                  <a:gd name="T113" fmla="*/ 13 h 22"/>
                  <a:gd name="T114" fmla="*/ 26 w 30"/>
                  <a:gd name="T115" fmla="*/ 15 h 22"/>
                  <a:gd name="T116" fmla="*/ 27 w 30"/>
                  <a:gd name="T117" fmla="*/ 16 h 22"/>
                  <a:gd name="T118" fmla="*/ 27 w 30"/>
                  <a:gd name="T119" fmla="*/ 17 h 22"/>
                  <a:gd name="T120" fmla="*/ 27 w 30"/>
                  <a:gd name="T12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22">
                    <a:moveTo>
                      <a:pt x="29" y="0"/>
                    </a:moveTo>
                    <a:cubicBezTo>
                      <a:pt x="27" y="3"/>
                      <a:pt x="27" y="3"/>
                      <a:pt x="27" y="3"/>
                    </a:cubicBezTo>
                    <a:cubicBezTo>
                      <a:pt x="15" y="15"/>
                      <a:pt x="15" y="15"/>
                      <a:pt x="15" y="15"/>
                    </a:cubicBezTo>
                    <a:cubicBezTo>
                      <a:pt x="10" y="11"/>
                      <a:pt x="10" y="11"/>
                      <a:pt x="10" y="11"/>
                    </a:cubicBezTo>
                    <a:cubicBezTo>
                      <a:pt x="0" y="18"/>
                      <a:pt x="0" y="18"/>
                      <a:pt x="0" y="18"/>
                    </a:cubicBezTo>
                    <a:cubicBezTo>
                      <a:pt x="0" y="20"/>
                      <a:pt x="0" y="20"/>
                      <a:pt x="0" y="20"/>
                    </a:cubicBezTo>
                    <a:cubicBezTo>
                      <a:pt x="0" y="22"/>
                      <a:pt x="2" y="22"/>
                      <a:pt x="2" y="22"/>
                    </a:cubicBezTo>
                    <a:cubicBezTo>
                      <a:pt x="2" y="22"/>
                      <a:pt x="25" y="22"/>
                      <a:pt x="27" y="22"/>
                    </a:cubicBezTo>
                    <a:cubicBezTo>
                      <a:pt x="30" y="22"/>
                      <a:pt x="30" y="19"/>
                      <a:pt x="30" y="19"/>
                    </a:cubicBezTo>
                    <a:lnTo>
                      <a:pt x="29" y="0"/>
                    </a:lnTo>
                    <a:close/>
                    <a:moveTo>
                      <a:pt x="27" y="18"/>
                    </a:moveTo>
                    <a:cubicBezTo>
                      <a:pt x="27" y="18"/>
                      <a:pt x="27" y="18"/>
                      <a:pt x="26" y="18"/>
                    </a:cubicBezTo>
                    <a:cubicBezTo>
                      <a:pt x="26" y="18"/>
                      <a:pt x="26" y="18"/>
                      <a:pt x="26" y="18"/>
                    </a:cubicBezTo>
                    <a:cubicBezTo>
                      <a:pt x="26" y="20"/>
                      <a:pt x="26" y="20"/>
                      <a:pt x="26" y="20"/>
                    </a:cubicBezTo>
                    <a:cubicBezTo>
                      <a:pt x="26" y="20"/>
                      <a:pt x="26" y="20"/>
                      <a:pt x="26" y="20"/>
                    </a:cubicBezTo>
                    <a:cubicBezTo>
                      <a:pt x="25" y="20"/>
                      <a:pt x="25" y="20"/>
                      <a:pt x="25" y="20"/>
                    </a:cubicBezTo>
                    <a:cubicBezTo>
                      <a:pt x="25" y="19"/>
                      <a:pt x="25" y="19"/>
                      <a:pt x="25" y="19"/>
                    </a:cubicBezTo>
                    <a:cubicBezTo>
                      <a:pt x="25" y="19"/>
                      <a:pt x="25" y="19"/>
                      <a:pt x="25" y="19"/>
                    </a:cubicBezTo>
                    <a:cubicBezTo>
                      <a:pt x="25" y="20"/>
                      <a:pt x="25" y="20"/>
                      <a:pt x="25" y="20"/>
                    </a:cubicBezTo>
                    <a:cubicBezTo>
                      <a:pt x="25" y="20"/>
                      <a:pt x="25" y="20"/>
                      <a:pt x="24" y="20"/>
                    </a:cubicBezTo>
                    <a:cubicBezTo>
                      <a:pt x="24" y="20"/>
                      <a:pt x="24" y="20"/>
                      <a:pt x="24" y="20"/>
                    </a:cubicBezTo>
                    <a:cubicBezTo>
                      <a:pt x="24" y="19"/>
                      <a:pt x="24" y="19"/>
                      <a:pt x="24" y="19"/>
                    </a:cubicBezTo>
                    <a:cubicBezTo>
                      <a:pt x="24" y="19"/>
                      <a:pt x="24" y="19"/>
                      <a:pt x="23" y="18"/>
                    </a:cubicBezTo>
                    <a:cubicBezTo>
                      <a:pt x="23" y="18"/>
                      <a:pt x="23" y="18"/>
                      <a:pt x="23" y="18"/>
                    </a:cubicBezTo>
                    <a:cubicBezTo>
                      <a:pt x="23" y="18"/>
                      <a:pt x="23" y="18"/>
                      <a:pt x="23" y="18"/>
                    </a:cubicBezTo>
                    <a:cubicBezTo>
                      <a:pt x="23" y="18"/>
                      <a:pt x="23" y="18"/>
                      <a:pt x="23" y="18"/>
                    </a:cubicBezTo>
                    <a:cubicBezTo>
                      <a:pt x="23" y="18"/>
                      <a:pt x="23" y="17"/>
                      <a:pt x="23" y="17"/>
                    </a:cubicBezTo>
                    <a:cubicBezTo>
                      <a:pt x="23" y="17"/>
                      <a:pt x="23" y="17"/>
                      <a:pt x="23" y="17"/>
                    </a:cubicBezTo>
                    <a:cubicBezTo>
                      <a:pt x="23" y="17"/>
                      <a:pt x="23" y="17"/>
                      <a:pt x="24" y="17"/>
                    </a:cubicBezTo>
                    <a:cubicBezTo>
                      <a:pt x="24" y="18"/>
                      <a:pt x="24" y="18"/>
                      <a:pt x="24" y="18"/>
                    </a:cubicBezTo>
                    <a:cubicBezTo>
                      <a:pt x="24" y="16"/>
                      <a:pt x="24" y="16"/>
                      <a:pt x="24" y="16"/>
                    </a:cubicBezTo>
                    <a:cubicBezTo>
                      <a:pt x="24" y="16"/>
                      <a:pt x="24" y="16"/>
                      <a:pt x="24" y="16"/>
                    </a:cubicBezTo>
                    <a:cubicBezTo>
                      <a:pt x="24" y="15"/>
                      <a:pt x="24" y="15"/>
                      <a:pt x="23" y="15"/>
                    </a:cubicBezTo>
                    <a:cubicBezTo>
                      <a:pt x="23" y="15"/>
                      <a:pt x="23" y="15"/>
                      <a:pt x="23" y="15"/>
                    </a:cubicBezTo>
                    <a:cubicBezTo>
                      <a:pt x="23" y="14"/>
                      <a:pt x="23" y="14"/>
                      <a:pt x="23" y="14"/>
                    </a:cubicBezTo>
                    <a:cubicBezTo>
                      <a:pt x="23" y="14"/>
                      <a:pt x="23" y="14"/>
                      <a:pt x="23" y="13"/>
                    </a:cubicBezTo>
                    <a:cubicBezTo>
                      <a:pt x="23" y="13"/>
                      <a:pt x="23" y="13"/>
                      <a:pt x="23" y="13"/>
                    </a:cubicBezTo>
                    <a:cubicBezTo>
                      <a:pt x="24" y="13"/>
                      <a:pt x="24" y="13"/>
                      <a:pt x="24" y="12"/>
                    </a:cubicBezTo>
                    <a:cubicBezTo>
                      <a:pt x="24" y="12"/>
                      <a:pt x="24" y="12"/>
                      <a:pt x="24" y="12"/>
                    </a:cubicBezTo>
                    <a:cubicBezTo>
                      <a:pt x="24" y="11"/>
                      <a:pt x="24" y="11"/>
                      <a:pt x="24" y="11"/>
                    </a:cubicBezTo>
                    <a:cubicBezTo>
                      <a:pt x="24" y="11"/>
                      <a:pt x="25" y="11"/>
                      <a:pt x="25" y="11"/>
                    </a:cubicBezTo>
                    <a:cubicBezTo>
                      <a:pt x="25" y="12"/>
                      <a:pt x="25" y="12"/>
                      <a:pt x="25" y="12"/>
                    </a:cubicBezTo>
                    <a:cubicBezTo>
                      <a:pt x="25" y="12"/>
                      <a:pt x="25" y="12"/>
                      <a:pt x="25" y="12"/>
                    </a:cubicBezTo>
                    <a:cubicBezTo>
                      <a:pt x="25" y="12"/>
                      <a:pt x="25" y="12"/>
                      <a:pt x="25" y="12"/>
                    </a:cubicBezTo>
                    <a:cubicBezTo>
                      <a:pt x="25" y="11"/>
                      <a:pt x="25" y="11"/>
                      <a:pt x="25" y="11"/>
                    </a:cubicBezTo>
                    <a:cubicBezTo>
                      <a:pt x="25" y="11"/>
                      <a:pt x="25" y="11"/>
                      <a:pt x="25" y="11"/>
                    </a:cubicBezTo>
                    <a:cubicBezTo>
                      <a:pt x="26" y="11"/>
                      <a:pt x="26" y="11"/>
                      <a:pt x="26" y="11"/>
                    </a:cubicBezTo>
                    <a:cubicBezTo>
                      <a:pt x="26" y="12"/>
                      <a:pt x="26" y="12"/>
                      <a:pt x="26" y="12"/>
                    </a:cubicBezTo>
                    <a:cubicBezTo>
                      <a:pt x="26" y="12"/>
                      <a:pt x="26" y="12"/>
                      <a:pt x="26" y="12"/>
                    </a:cubicBezTo>
                    <a:cubicBezTo>
                      <a:pt x="26" y="12"/>
                      <a:pt x="26" y="12"/>
                      <a:pt x="26" y="12"/>
                    </a:cubicBezTo>
                    <a:cubicBezTo>
                      <a:pt x="26" y="12"/>
                      <a:pt x="27" y="12"/>
                      <a:pt x="27" y="12"/>
                    </a:cubicBezTo>
                    <a:cubicBezTo>
                      <a:pt x="27" y="12"/>
                      <a:pt x="27" y="12"/>
                      <a:pt x="27" y="13"/>
                    </a:cubicBezTo>
                    <a:cubicBezTo>
                      <a:pt x="27" y="13"/>
                      <a:pt x="27" y="13"/>
                      <a:pt x="27" y="13"/>
                    </a:cubicBezTo>
                    <a:cubicBezTo>
                      <a:pt x="27" y="13"/>
                      <a:pt x="27" y="13"/>
                      <a:pt x="27" y="13"/>
                    </a:cubicBezTo>
                    <a:cubicBezTo>
                      <a:pt x="26" y="13"/>
                      <a:pt x="26" y="13"/>
                      <a:pt x="26" y="13"/>
                    </a:cubicBezTo>
                    <a:cubicBezTo>
                      <a:pt x="26" y="13"/>
                      <a:pt x="26" y="13"/>
                      <a:pt x="26" y="13"/>
                    </a:cubicBezTo>
                    <a:cubicBezTo>
                      <a:pt x="26" y="13"/>
                      <a:pt x="26" y="13"/>
                      <a:pt x="26" y="13"/>
                    </a:cubicBezTo>
                    <a:cubicBezTo>
                      <a:pt x="26" y="15"/>
                      <a:pt x="26" y="15"/>
                      <a:pt x="26" y="15"/>
                    </a:cubicBezTo>
                    <a:cubicBezTo>
                      <a:pt x="26" y="15"/>
                      <a:pt x="26" y="15"/>
                      <a:pt x="27" y="16"/>
                    </a:cubicBezTo>
                    <a:cubicBezTo>
                      <a:pt x="27" y="16"/>
                      <a:pt x="27" y="16"/>
                      <a:pt x="27" y="17"/>
                    </a:cubicBezTo>
                    <a:cubicBezTo>
                      <a:pt x="27" y="17"/>
                      <a:pt x="27" y="17"/>
                      <a:pt x="2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0" name="Freeform 92"/>
              <p:cNvSpPr/>
              <p:nvPr/>
            </p:nvSpPr>
            <p:spPr bwMode="auto">
              <a:xfrm>
                <a:off x="3778" y="1613"/>
                <a:ext cx="83" cy="52"/>
              </a:xfrm>
              <a:custGeom>
                <a:avLst/>
                <a:gdLst>
                  <a:gd name="T0" fmla="*/ 35 w 35"/>
                  <a:gd name="T1" fmla="*/ 1 h 22"/>
                  <a:gd name="T2" fmla="*/ 18 w 35"/>
                  <a:gd name="T3" fmla="*/ 19 h 22"/>
                  <a:gd name="T4" fmla="*/ 12 w 35"/>
                  <a:gd name="T5" fmla="*/ 13 h 22"/>
                  <a:gd name="T6" fmla="*/ 0 w 35"/>
                  <a:gd name="T7" fmla="*/ 22 h 22"/>
                  <a:gd name="T8" fmla="*/ 0 w 35"/>
                  <a:gd name="T9" fmla="*/ 18 h 22"/>
                  <a:gd name="T10" fmla="*/ 12 w 35"/>
                  <a:gd name="T11" fmla="*/ 8 h 22"/>
                  <a:gd name="T12" fmla="*/ 18 w 35"/>
                  <a:gd name="T13" fmla="*/ 14 h 22"/>
                  <a:gd name="T14" fmla="*/ 35 w 35"/>
                  <a:gd name="T15" fmla="*/ 0 h 22"/>
                  <a:gd name="T16" fmla="*/ 35 w 35"/>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2">
                    <a:moveTo>
                      <a:pt x="35" y="1"/>
                    </a:moveTo>
                    <a:cubicBezTo>
                      <a:pt x="18" y="19"/>
                      <a:pt x="18" y="19"/>
                      <a:pt x="18" y="19"/>
                    </a:cubicBezTo>
                    <a:cubicBezTo>
                      <a:pt x="12" y="13"/>
                      <a:pt x="12" y="13"/>
                      <a:pt x="12" y="13"/>
                    </a:cubicBezTo>
                    <a:cubicBezTo>
                      <a:pt x="0" y="22"/>
                      <a:pt x="0" y="22"/>
                      <a:pt x="0" y="22"/>
                    </a:cubicBezTo>
                    <a:cubicBezTo>
                      <a:pt x="0" y="18"/>
                      <a:pt x="0" y="18"/>
                      <a:pt x="0" y="18"/>
                    </a:cubicBezTo>
                    <a:cubicBezTo>
                      <a:pt x="12" y="8"/>
                      <a:pt x="12" y="8"/>
                      <a:pt x="12" y="8"/>
                    </a:cubicBezTo>
                    <a:cubicBezTo>
                      <a:pt x="18" y="14"/>
                      <a:pt x="18" y="14"/>
                      <a:pt x="18" y="14"/>
                    </a:cubicBezTo>
                    <a:cubicBezTo>
                      <a:pt x="35" y="0"/>
                      <a:pt x="35" y="0"/>
                      <a:pt x="35" y="0"/>
                    </a:cubicBezTo>
                    <a:cubicBezTo>
                      <a:pt x="35" y="0"/>
                      <a:pt x="35" y="0"/>
                      <a:pt x="3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1" name="Freeform 93"/>
              <p:cNvSpPr/>
              <p:nvPr/>
            </p:nvSpPr>
            <p:spPr bwMode="auto">
              <a:xfrm>
                <a:off x="3849" y="1670"/>
                <a:ext cx="3" cy="7"/>
              </a:xfrm>
              <a:custGeom>
                <a:avLst/>
                <a:gdLst>
                  <a:gd name="T0" fmla="*/ 0 w 1"/>
                  <a:gd name="T1" fmla="*/ 0 h 3"/>
                  <a:gd name="T2" fmla="*/ 0 w 1"/>
                  <a:gd name="T3" fmla="*/ 3 h 3"/>
                  <a:gd name="T4" fmla="*/ 1 w 1"/>
                  <a:gd name="T5" fmla="*/ 2 h 3"/>
                  <a:gd name="T6" fmla="*/ 1 w 1"/>
                  <a:gd name="T7" fmla="*/ 1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3"/>
                      <a:pt x="0" y="3"/>
                      <a:pt x="0" y="3"/>
                    </a:cubicBezTo>
                    <a:cubicBezTo>
                      <a:pt x="0" y="2"/>
                      <a:pt x="0" y="2"/>
                      <a:pt x="1" y="2"/>
                    </a:cubicBezTo>
                    <a:cubicBezTo>
                      <a:pt x="1" y="1"/>
                      <a:pt x="1" y="1"/>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2" name="Freeform 94"/>
              <p:cNvSpPr/>
              <p:nvPr/>
            </p:nvSpPr>
            <p:spPr bwMode="auto">
              <a:xfrm>
                <a:off x="3849" y="1663"/>
                <a:ext cx="3" cy="4"/>
              </a:xfrm>
              <a:custGeom>
                <a:avLst/>
                <a:gdLst>
                  <a:gd name="T0" fmla="*/ 0 w 1"/>
                  <a:gd name="T1" fmla="*/ 0 h 2"/>
                  <a:gd name="T2" fmla="*/ 0 w 1"/>
                  <a:gd name="T3" fmla="*/ 0 h 2"/>
                  <a:gd name="T4" fmla="*/ 0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2"/>
                      <a:pt x="0" y="2"/>
                      <a:pt x="0" y="2"/>
                    </a:cubicBezTo>
                    <a:cubicBezTo>
                      <a:pt x="0" y="2"/>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3" name="Freeform 95"/>
              <p:cNvSpPr>
                <a:spLocks noEditPoints="1"/>
              </p:cNvSpPr>
              <p:nvPr/>
            </p:nvSpPr>
            <p:spPr bwMode="auto">
              <a:xfrm>
                <a:off x="3778" y="1627"/>
                <a:ext cx="86" cy="62"/>
              </a:xfrm>
              <a:custGeom>
                <a:avLst/>
                <a:gdLst>
                  <a:gd name="T0" fmla="*/ 35 w 36"/>
                  <a:gd name="T1" fmla="*/ 0 h 26"/>
                  <a:gd name="T2" fmla="*/ 33 w 36"/>
                  <a:gd name="T3" fmla="*/ 3 h 26"/>
                  <a:gd name="T4" fmla="*/ 18 w 36"/>
                  <a:gd name="T5" fmla="*/ 18 h 26"/>
                  <a:gd name="T6" fmla="*/ 12 w 36"/>
                  <a:gd name="T7" fmla="*/ 12 h 26"/>
                  <a:gd name="T8" fmla="*/ 0 w 36"/>
                  <a:gd name="T9" fmla="*/ 21 h 26"/>
                  <a:gd name="T10" fmla="*/ 0 w 36"/>
                  <a:gd name="T11" fmla="*/ 23 h 26"/>
                  <a:gd name="T12" fmla="*/ 3 w 36"/>
                  <a:gd name="T13" fmla="*/ 26 h 26"/>
                  <a:gd name="T14" fmla="*/ 33 w 36"/>
                  <a:gd name="T15" fmla="*/ 26 h 26"/>
                  <a:gd name="T16" fmla="*/ 36 w 36"/>
                  <a:gd name="T17" fmla="*/ 22 h 26"/>
                  <a:gd name="T18" fmla="*/ 35 w 36"/>
                  <a:gd name="T19" fmla="*/ 0 h 26"/>
                  <a:gd name="T20" fmla="*/ 32 w 36"/>
                  <a:gd name="T21" fmla="*/ 21 h 26"/>
                  <a:gd name="T22" fmla="*/ 32 w 36"/>
                  <a:gd name="T23" fmla="*/ 21 h 26"/>
                  <a:gd name="T24" fmla="*/ 31 w 36"/>
                  <a:gd name="T25" fmla="*/ 22 h 26"/>
                  <a:gd name="T26" fmla="*/ 31 w 36"/>
                  <a:gd name="T27" fmla="*/ 23 h 26"/>
                  <a:gd name="T28" fmla="*/ 31 w 36"/>
                  <a:gd name="T29" fmla="*/ 23 h 26"/>
                  <a:gd name="T30" fmla="*/ 31 w 36"/>
                  <a:gd name="T31" fmla="*/ 23 h 26"/>
                  <a:gd name="T32" fmla="*/ 31 w 36"/>
                  <a:gd name="T33" fmla="*/ 22 h 26"/>
                  <a:gd name="T34" fmla="*/ 30 w 36"/>
                  <a:gd name="T35" fmla="*/ 22 h 26"/>
                  <a:gd name="T36" fmla="*/ 30 w 36"/>
                  <a:gd name="T37" fmla="*/ 23 h 26"/>
                  <a:gd name="T38" fmla="*/ 30 w 36"/>
                  <a:gd name="T39" fmla="*/ 23 h 26"/>
                  <a:gd name="T40" fmla="*/ 29 w 36"/>
                  <a:gd name="T41" fmla="*/ 23 h 26"/>
                  <a:gd name="T42" fmla="*/ 29 w 36"/>
                  <a:gd name="T43" fmla="*/ 22 h 26"/>
                  <a:gd name="T44" fmla="*/ 28 w 36"/>
                  <a:gd name="T45" fmla="*/ 22 h 26"/>
                  <a:gd name="T46" fmla="*/ 28 w 36"/>
                  <a:gd name="T47" fmla="*/ 21 h 26"/>
                  <a:gd name="T48" fmla="*/ 28 w 36"/>
                  <a:gd name="T49" fmla="*/ 21 h 26"/>
                  <a:gd name="T50" fmla="*/ 28 w 36"/>
                  <a:gd name="T51" fmla="*/ 21 h 26"/>
                  <a:gd name="T52" fmla="*/ 28 w 36"/>
                  <a:gd name="T53" fmla="*/ 20 h 26"/>
                  <a:gd name="T54" fmla="*/ 28 w 36"/>
                  <a:gd name="T55" fmla="*/ 20 h 26"/>
                  <a:gd name="T56" fmla="*/ 29 w 36"/>
                  <a:gd name="T57" fmla="*/ 20 h 26"/>
                  <a:gd name="T58" fmla="*/ 29 w 36"/>
                  <a:gd name="T59" fmla="*/ 21 h 26"/>
                  <a:gd name="T60" fmla="*/ 29 w 36"/>
                  <a:gd name="T61" fmla="*/ 18 h 26"/>
                  <a:gd name="T62" fmla="*/ 29 w 36"/>
                  <a:gd name="T63" fmla="*/ 18 h 26"/>
                  <a:gd name="T64" fmla="*/ 28 w 36"/>
                  <a:gd name="T65" fmla="*/ 18 h 26"/>
                  <a:gd name="T66" fmla="*/ 28 w 36"/>
                  <a:gd name="T67" fmla="*/ 17 h 26"/>
                  <a:gd name="T68" fmla="*/ 28 w 36"/>
                  <a:gd name="T69" fmla="*/ 16 h 26"/>
                  <a:gd name="T70" fmla="*/ 28 w 36"/>
                  <a:gd name="T71" fmla="*/ 15 h 26"/>
                  <a:gd name="T72" fmla="*/ 28 w 36"/>
                  <a:gd name="T73" fmla="*/ 15 h 26"/>
                  <a:gd name="T74" fmla="*/ 29 w 36"/>
                  <a:gd name="T75" fmla="*/ 14 h 26"/>
                  <a:gd name="T76" fmla="*/ 29 w 36"/>
                  <a:gd name="T77" fmla="*/ 13 h 26"/>
                  <a:gd name="T78" fmla="*/ 29 w 36"/>
                  <a:gd name="T79" fmla="*/ 13 h 26"/>
                  <a:gd name="T80" fmla="*/ 30 w 36"/>
                  <a:gd name="T81" fmla="*/ 13 h 26"/>
                  <a:gd name="T82" fmla="*/ 30 w 36"/>
                  <a:gd name="T83" fmla="*/ 14 h 26"/>
                  <a:gd name="T84" fmla="*/ 30 w 36"/>
                  <a:gd name="T85" fmla="*/ 14 h 26"/>
                  <a:gd name="T86" fmla="*/ 30 w 36"/>
                  <a:gd name="T87" fmla="*/ 14 h 26"/>
                  <a:gd name="T88" fmla="*/ 30 w 36"/>
                  <a:gd name="T89" fmla="*/ 13 h 26"/>
                  <a:gd name="T90" fmla="*/ 31 w 36"/>
                  <a:gd name="T91" fmla="*/ 13 h 26"/>
                  <a:gd name="T92" fmla="*/ 31 w 36"/>
                  <a:gd name="T93" fmla="*/ 13 h 26"/>
                  <a:gd name="T94" fmla="*/ 31 w 36"/>
                  <a:gd name="T95" fmla="*/ 14 h 26"/>
                  <a:gd name="T96" fmla="*/ 32 w 36"/>
                  <a:gd name="T97" fmla="*/ 14 h 26"/>
                  <a:gd name="T98" fmla="*/ 32 w 36"/>
                  <a:gd name="T99" fmla="*/ 14 h 26"/>
                  <a:gd name="T100" fmla="*/ 32 w 36"/>
                  <a:gd name="T101" fmla="*/ 14 h 26"/>
                  <a:gd name="T102" fmla="*/ 32 w 36"/>
                  <a:gd name="T103" fmla="*/ 15 h 26"/>
                  <a:gd name="T104" fmla="*/ 32 w 36"/>
                  <a:gd name="T105" fmla="*/ 15 h 26"/>
                  <a:gd name="T106" fmla="*/ 32 w 36"/>
                  <a:gd name="T107" fmla="*/ 15 h 26"/>
                  <a:gd name="T108" fmla="*/ 32 w 36"/>
                  <a:gd name="T109" fmla="*/ 16 h 26"/>
                  <a:gd name="T110" fmla="*/ 31 w 36"/>
                  <a:gd name="T111" fmla="*/ 15 h 26"/>
                  <a:gd name="T112" fmla="*/ 31 w 36"/>
                  <a:gd name="T113" fmla="*/ 15 h 26"/>
                  <a:gd name="T114" fmla="*/ 31 w 36"/>
                  <a:gd name="T115" fmla="*/ 18 h 26"/>
                  <a:gd name="T116" fmla="*/ 32 w 36"/>
                  <a:gd name="T117" fmla="*/ 18 h 26"/>
                  <a:gd name="T118" fmla="*/ 33 w 36"/>
                  <a:gd name="T119" fmla="*/ 20 h 26"/>
                  <a:gd name="T120" fmla="*/ 32 w 36"/>
                  <a:gd name="T121"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 h="26">
                    <a:moveTo>
                      <a:pt x="35" y="0"/>
                    </a:moveTo>
                    <a:cubicBezTo>
                      <a:pt x="33" y="3"/>
                      <a:pt x="33" y="3"/>
                      <a:pt x="33" y="3"/>
                    </a:cubicBezTo>
                    <a:cubicBezTo>
                      <a:pt x="18" y="18"/>
                      <a:pt x="18" y="18"/>
                      <a:pt x="18" y="18"/>
                    </a:cubicBezTo>
                    <a:cubicBezTo>
                      <a:pt x="12" y="12"/>
                      <a:pt x="12" y="12"/>
                      <a:pt x="12" y="12"/>
                    </a:cubicBezTo>
                    <a:cubicBezTo>
                      <a:pt x="0" y="21"/>
                      <a:pt x="0" y="21"/>
                      <a:pt x="0" y="21"/>
                    </a:cubicBezTo>
                    <a:cubicBezTo>
                      <a:pt x="0" y="23"/>
                      <a:pt x="0" y="23"/>
                      <a:pt x="0" y="23"/>
                    </a:cubicBezTo>
                    <a:cubicBezTo>
                      <a:pt x="0" y="26"/>
                      <a:pt x="3" y="26"/>
                      <a:pt x="3" y="26"/>
                    </a:cubicBezTo>
                    <a:cubicBezTo>
                      <a:pt x="3" y="26"/>
                      <a:pt x="31" y="26"/>
                      <a:pt x="33" y="26"/>
                    </a:cubicBezTo>
                    <a:cubicBezTo>
                      <a:pt x="36" y="25"/>
                      <a:pt x="36" y="22"/>
                      <a:pt x="36" y="22"/>
                    </a:cubicBezTo>
                    <a:lnTo>
                      <a:pt x="35" y="0"/>
                    </a:lnTo>
                    <a:close/>
                    <a:moveTo>
                      <a:pt x="32" y="21"/>
                    </a:moveTo>
                    <a:cubicBezTo>
                      <a:pt x="32" y="21"/>
                      <a:pt x="32" y="21"/>
                      <a:pt x="32" y="21"/>
                    </a:cubicBezTo>
                    <a:cubicBezTo>
                      <a:pt x="32" y="21"/>
                      <a:pt x="31" y="21"/>
                      <a:pt x="31" y="22"/>
                    </a:cubicBezTo>
                    <a:cubicBezTo>
                      <a:pt x="31" y="23"/>
                      <a:pt x="31" y="23"/>
                      <a:pt x="31" y="23"/>
                    </a:cubicBezTo>
                    <a:cubicBezTo>
                      <a:pt x="31" y="23"/>
                      <a:pt x="31" y="23"/>
                      <a:pt x="31" y="23"/>
                    </a:cubicBezTo>
                    <a:cubicBezTo>
                      <a:pt x="31" y="23"/>
                      <a:pt x="31" y="23"/>
                      <a:pt x="31" y="23"/>
                    </a:cubicBezTo>
                    <a:cubicBezTo>
                      <a:pt x="31" y="22"/>
                      <a:pt x="31" y="22"/>
                      <a:pt x="31" y="22"/>
                    </a:cubicBezTo>
                    <a:cubicBezTo>
                      <a:pt x="30" y="22"/>
                      <a:pt x="30" y="22"/>
                      <a:pt x="30" y="22"/>
                    </a:cubicBezTo>
                    <a:cubicBezTo>
                      <a:pt x="30" y="23"/>
                      <a:pt x="30" y="23"/>
                      <a:pt x="30" y="23"/>
                    </a:cubicBezTo>
                    <a:cubicBezTo>
                      <a:pt x="30" y="23"/>
                      <a:pt x="30" y="23"/>
                      <a:pt x="30" y="23"/>
                    </a:cubicBezTo>
                    <a:cubicBezTo>
                      <a:pt x="29" y="23"/>
                      <a:pt x="29" y="23"/>
                      <a:pt x="29" y="23"/>
                    </a:cubicBezTo>
                    <a:cubicBezTo>
                      <a:pt x="29" y="22"/>
                      <a:pt x="29" y="22"/>
                      <a:pt x="29" y="22"/>
                    </a:cubicBezTo>
                    <a:cubicBezTo>
                      <a:pt x="29" y="22"/>
                      <a:pt x="29" y="22"/>
                      <a:pt x="28" y="22"/>
                    </a:cubicBezTo>
                    <a:cubicBezTo>
                      <a:pt x="28" y="22"/>
                      <a:pt x="28" y="21"/>
                      <a:pt x="28" y="21"/>
                    </a:cubicBezTo>
                    <a:cubicBezTo>
                      <a:pt x="28" y="21"/>
                      <a:pt x="28" y="21"/>
                      <a:pt x="28" y="21"/>
                    </a:cubicBezTo>
                    <a:cubicBezTo>
                      <a:pt x="28" y="21"/>
                      <a:pt x="28" y="21"/>
                      <a:pt x="28" y="21"/>
                    </a:cubicBezTo>
                    <a:cubicBezTo>
                      <a:pt x="28" y="21"/>
                      <a:pt x="28" y="20"/>
                      <a:pt x="28" y="20"/>
                    </a:cubicBezTo>
                    <a:cubicBezTo>
                      <a:pt x="28" y="20"/>
                      <a:pt x="28" y="20"/>
                      <a:pt x="28" y="20"/>
                    </a:cubicBezTo>
                    <a:cubicBezTo>
                      <a:pt x="28" y="20"/>
                      <a:pt x="28" y="20"/>
                      <a:pt x="29" y="20"/>
                    </a:cubicBezTo>
                    <a:cubicBezTo>
                      <a:pt x="29" y="20"/>
                      <a:pt x="29" y="21"/>
                      <a:pt x="29" y="21"/>
                    </a:cubicBezTo>
                    <a:cubicBezTo>
                      <a:pt x="29" y="18"/>
                      <a:pt x="29" y="18"/>
                      <a:pt x="29" y="18"/>
                    </a:cubicBezTo>
                    <a:cubicBezTo>
                      <a:pt x="29" y="18"/>
                      <a:pt x="29" y="18"/>
                      <a:pt x="29" y="18"/>
                    </a:cubicBezTo>
                    <a:cubicBezTo>
                      <a:pt x="29" y="18"/>
                      <a:pt x="29" y="18"/>
                      <a:pt x="28" y="18"/>
                    </a:cubicBezTo>
                    <a:cubicBezTo>
                      <a:pt x="28" y="17"/>
                      <a:pt x="28" y="17"/>
                      <a:pt x="28" y="17"/>
                    </a:cubicBezTo>
                    <a:cubicBezTo>
                      <a:pt x="28" y="17"/>
                      <a:pt x="28" y="17"/>
                      <a:pt x="28" y="16"/>
                    </a:cubicBezTo>
                    <a:cubicBezTo>
                      <a:pt x="28" y="16"/>
                      <a:pt x="28" y="16"/>
                      <a:pt x="28" y="15"/>
                    </a:cubicBezTo>
                    <a:cubicBezTo>
                      <a:pt x="28" y="15"/>
                      <a:pt x="28" y="15"/>
                      <a:pt x="28" y="15"/>
                    </a:cubicBezTo>
                    <a:cubicBezTo>
                      <a:pt x="29" y="15"/>
                      <a:pt x="29" y="14"/>
                      <a:pt x="29" y="14"/>
                    </a:cubicBezTo>
                    <a:cubicBezTo>
                      <a:pt x="29" y="13"/>
                      <a:pt x="29" y="13"/>
                      <a:pt x="29" y="13"/>
                    </a:cubicBezTo>
                    <a:cubicBezTo>
                      <a:pt x="29" y="13"/>
                      <a:pt x="29" y="13"/>
                      <a:pt x="29" y="13"/>
                    </a:cubicBezTo>
                    <a:cubicBezTo>
                      <a:pt x="30" y="13"/>
                      <a:pt x="30" y="13"/>
                      <a:pt x="30" y="13"/>
                    </a:cubicBezTo>
                    <a:cubicBezTo>
                      <a:pt x="30" y="14"/>
                      <a:pt x="30" y="14"/>
                      <a:pt x="30" y="14"/>
                    </a:cubicBezTo>
                    <a:cubicBezTo>
                      <a:pt x="30" y="14"/>
                      <a:pt x="30" y="14"/>
                      <a:pt x="30" y="14"/>
                    </a:cubicBezTo>
                    <a:cubicBezTo>
                      <a:pt x="30" y="14"/>
                      <a:pt x="30" y="14"/>
                      <a:pt x="30" y="14"/>
                    </a:cubicBezTo>
                    <a:cubicBezTo>
                      <a:pt x="30" y="13"/>
                      <a:pt x="30" y="13"/>
                      <a:pt x="30" y="13"/>
                    </a:cubicBezTo>
                    <a:cubicBezTo>
                      <a:pt x="30" y="13"/>
                      <a:pt x="31" y="13"/>
                      <a:pt x="31" y="13"/>
                    </a:cubicBezTo>
                    <a:cubicBezTo>
                      <a:pt x="31" y="13"/>
                      <a:pt x="31" y="13"/>
                      <a:pt x="31" y="13"/>
                    </a:cubicBezTo>
                    <a:cubicBezTo>
                      <a:pt x="31" y="14"/>
                      <a:pt x="31" y="14"/>
                      <a:pt x="31" y="14"/>
                    </a:cubicBezTo>
                    <a:cubicBezTo>
                      <a:pt x="31" y="14"/>
                      <a:pt x="31" y="14"/>
                      <a:pt x="32" y="14"/>
                    </a:cubicBezTo>
                    <a:cubicBezTo>
                      <a:pt x="32" y="14"/>
                      <a:pt x="32" y="14"/>
                      <a:pt x="32" y="14"/>
                    </a:cubicBezTo>
                    <a:cubicBezTo>
                      <a:pt x="32" y="14"/>
                      <a:pt x="32" y="14"/>
                      <a:pt x="32" y="14"/>
                    </a:cubicBezTo>
                    <a:cubicBezTo>
                      <a:pt x="32" y="14"/>
                      <a:pt x="32" y="14"/>
                      <a:pt x="32" y="15"/>
                    </a:cubicBezTo>
                    <a:cubicBezTo>
                      <a:pt x="32" y="15"/>
                      <a:pt x="32" y="15"/>
                      <a:pt x="32" y="15"/>
                    </a:cubicBezTo>
                    <a:cubicBezTo>
                      <a:pt x="32" y="15"/>
                      <a:pt x="32" y="15"/>
                      <a:pt x="32" y="15"/>
                    </a:cubicBezTo>
                    <a:cubicBezTo>
                      <a:pt x="32" y="16"/>
                      <a:pt x="32" y="16"/>
                      <a:pt x="32" y="16"/>
                    </a:cubicBezTo>
                    <a:cubicBezTo>
                      <a:pt x="32" y="15"/>
                      <a:pt x="32" y="15"/>
                      <a:pt x="31" y="15"/>
                    </a:cubicBezTo>
                    <a:cubicBezTo>
                      <a:pt x="31" y="15"/>
                      <a:pt x="31" y="15"/>
                      <a:pt x="31" y="15"/>
                    </a:cubicBezTo>
                    <a:cubicBezTo>
                      <a:pt x="31" y="18"/>
                      <a:pt x="31" y="18"/>
                      <a:pt x="31" y="18"/>
                    </a:cubicBezTo>
                    <a:cubicBezTo>
                      <a:pt x="32" y="18"/>
                      <a:pt x="32" y="18"/>
                      <a:pt x="32" y="18"/>
                    </a:cubicBezTo>
                    <a:cubicBezTo>
                      <a:pt x="33" y="19"/>
                      <a:pt x="33" y="19"/>
                      <a:pt x="33" y="20"/>
                    </a:cubicBezTo>
                    <a:cubicBezTo>
                      <a:pt x="33" y="20"/>
                      <a:pt x="33" y="20"/>
                      <a:pt x="3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4" name="Freeform 96"/>
              <p:cNvSpPr>
                <a:spLocks noEditPoints="1"/>
              </p:cNvSpPr>
              <p:nvPr/>
            </p:nvSpPr>
            <p:spPr bwMode="auto">
              <a:xfrm>
                <a:off x="3660" y="1874"/>
                <a:ext cx="45" cy="45"/>
              </a:xfrm>
              <a:custGeom>
                <a:avLst/>
                <a:gdLst>
                  <a:gd name="T0" fmla="*/ 9 w 19"/>
                  <a:gd name="T1" fmla="*/ 0 h 19"/>
                  <a:gd name="T2" fmla="*/ 0 w 19"/>
                  <a:gd name="T3" fmla="*/ 9 h 19"/>
                  <a:gd name="T4" fmla="*/ 10 w 19"/>
                  <a:gd name="T5" fmla="*/ 18 h 19"/>
                  <a:gd name="T6" fmla="*/ 19 w 19"/>
                  <a:gd name="T7" fmla="*/ 9 h 19"/>
                  <a:gd name="T8" fmla="*/ 9 w 19"/>
                  <a:gd name="T9" fmla="*/ 0 h 19"/>
                  <a:gd name="T10" fmla="*/ 10 w 19"/>
                  <a:gd name="T11" fmla="*/ 17 h 19"/>
                  <a:gd name="T12" fmla="*/ 2 w 19"/>
                  <a:gd name="T13" fmla="*/ 9 h 19"/>
                  <a:gd name="T14" fmla="*/ 9 w 19"/>
                  <a:gd name="T15" fmla="*/ 2 h 19"/>
                  <a:gd name="T16" fmla="*/ 17 w 19"/>
                  <a:gd name="T17" fmla="*/ 9 h 19"/>
                  <a:gd name="T18" fmla="*/ 10 w 19"/>
                  <a:gd name="T1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0"/>
                    </a:moveTo>
                    <a:cubicBezTo>
                      <a:pt x="4" y="0"/>
                      <a:pt x="0" y="4"/>
                      <a:pt x="0" y="9"/>
                    </a:cubicBezTo>
                    <a:cubicBezTo>
                      <a:pt x="0" y="14"/>
                      <a:pt x="4" y="19"/>
                      <a:pt x="10" y="18"/>
                    </a:cubicBezTo>
                    <a:cubicBezTo>
                      <a:pt x="15" y="18"/>
                      <a:pt x="19" y="14"/>
                      <a:pt x="19" y="9"/>
                    </a:cubicBezTo>
                    <a:cubicBezTo>
                      <a:pt x="19" y="4"/>
                      <a:pt x="14" y="0"/>
                      <a:pt x="9" y="0"/>
                    </a:cubicBezTo>
                    <a:close/>
                    <a:moveTo>
                      <a:pt x="10" y="17"/>
                    </a:moveTo>
                    <a:cubicBezTo>
                      <a:pt x="5" y="17"/>
                      <a:pt x="2" y="13"/>
                      <a:pt x="2" y="9"/>
                    </a:cubicBezTo>
                    <a:cubicBezTo>
                      <a:pt x="2" y="5"/>
                      <a:pt x="5" y="2"/>
                      <a:pt x="9" y="2"/>
                    </a:cubicBezTo>
                    <a:cubicBezTo>
                      <a:pt x="13" y="2"/>
                      <a:pt x="17" y="5"/>
                      <a:pt x="17" y="9"/>
                    </a:cubicBezTo>
                    <a:cubicBezTo>
                      <a:pt x="17" y="13"/>
                      <a:pt x="14"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5" name="Freeform 97"/>
              <p:cNvSpPr>
                <a:spLocks noEditPoints="1"/>
              </p:cNvSpPr>
              <p:nvPr/>
            </p:nvSpPr>
            <p:spPr bwMode="auto">
              <a:xfrm>
                <a:off x="3674" y="1881"/>
                <a:ext cx="17" cy="29"/>
              </a:xfrm>
              <a:custGeom>
                <a:avLst/>
                <a:gdLst>
                  <a:gd name="T0" fmla="*/ 5 w 7"/>
                  <a:gd name="T1" fmla="*/ 5 h 12"/>
                  <a:gd name="T2" fmla="*/ 5 w 7"/>
                  <a:gd name="T3" fmla="*/ 3 h 12"/>
                  <a:gd name="T4" fmla="*/ 5 w 7"/>
                  <a:gd name="T5" fmla="*/ 3 h 12"/>
                  <a:gd name="T6" fmla="*/ 6 w 7"/>
                  <a:gd name="T7" fmla="*/ 3 h 12"/>
                  <a:gd name="T8" fmla="*/ 6 w 7"/>
                  <a:gd name="T9" fmla="*/ 3 h 12"/>
                  <a:gd name="T10" fmla="*/ 6 w 7"/>
                  <a:gd name="T11" fmla="*/ 2 h 12"/>
                  <a:gd name="T12" fmla="*/ 6 w 7"/>
                  <a:gd name="T13" fmla="*/ 2 h 12"/>
                  <a:gd name="T14" fmla="*/ 6 w 7"/>
                  <a:gd name="T15" fmla="*/ 2 h 12"/>
                  <a:gd name="T16" fmla="*/ 6 w 7"/>
                  <a:gd name="T17" fmla="*/ 2 h 12"/>
                  <a:gd name="T18" fmla="*/ 5 w 7"/>
                  <a:gd name="T19" fmla="*/ 2 h 12"/>
                  <a:gd name="T20" fmla="*/ 5 w 7"/>
                  <a:gd name="T21" fmla="*/ 1 h 12"/>
                  <a:gd name="T22" fmla="*/ 5 w 7"/>
                  <a:gd name="T23" fmla="*/ 0 h 12"/>
                  <a:gd name="T24" fmla="*/ 4 w 7"/>
                  <a:gd name="T25" fmla="*/ 0 h 12"/>
                  <a:gd name="T26" fmla="*/ 4 w 7"/>
                  <a:gd name="T27" fmla="*/ 0 h 12"/>
                  <a:gd name="T28" fmla="*/ 4 w 7"/>
                  <a:gd name="T29" fmla="*/ 1 h 12"/>
                  <a:gd name="T30" fmla="*/ 4 w 7"/>
                  <a:gd name="T31" fmla="*/ 1 h 12"/>
                  <a:gd name="T32" fmla="*/ 3 w 7"/>
                  <a:gd name="T33" fmla="*/ 2 h 12"/>
                  <a:gd name="T34" fmla="*/ 3 w 7"/>
                  <a:gd name="T35" fmla="*/ 0 h 12"/>
                  <a:gd name="T36" fmla="*/ 3 w 7"/>
                  <a:gd name="T37" fmla="*/ 0 h 12"/>
                  <a:gd name="T38" fmla="*/ 2 w 7"/>
                  <a:gd name="T39" fmla="*/ 0 h 12"/>
                  <a:gd name="T40" fmla="*/ 2 w 7"/>
                  <a:gd name="T41" fmla="*/ 2 h 12"/>
                  <a:gd name="T42" fmla="*/ 1 w 7"/>
                  <a:gd name="T43" fmla="*/ 2 h 12"/>
                  <a:gd name="T44" fmla="*/ 1 w 7"/>
                  <a:gd name="T45" fmla="*/ 3 h 12"/>
                  <a:gd name="T46" fmla="*/ 1 w 7"/>
                  <a:gd name="T47" fmla="*/ 4 h 12"/>
                  <a:gd name="T48" fmla="*/ 1 w 7"/>
                  <a:gd name="T49" fmla="*/ 5 h 12"/>
                  <a:gd name="T50" fmla="*/ 1 w 7"/>
                  <a:gd name="T51" fmla="*/ 6 h 12"/>
                  <a:gd name="T52" fmla="*/ 2 w 7"/>
                  <a:gd name="T53" fmla="*/ 6 h 12"/>
                  <a:gd name="T54" fmla="*/ 2 w 7"/>
                  <a:gd name="T55" fmla="*/ 6 h 12"/>
                  <a:gd name="T56" fmla="*/ 2 w 7"/>
                  <a:gd name="T57" fmla="*/ 9 h 12"/>
                  <a:gd name="T58" fmla="*/ 2 w 7"/>
                  <a:gd name="T59" fmla="*/ 9 h 12"/>
                  <a:gd name="T60" fmla="*/ 1 w 7"/>
                  <a:gd name="T61" fmla="*/ 9 h 12"/>
                  <a:gd name="T62" fmla="*/ 1 w 7"/>
                  <a:gd name="T63" fmla="*/ 9 h 12"/>
                  <a:gd name="T64" fmla="*/ 1 w 7"/>
                  <a:gd name="T65" fmla="*/ 9 h 12"/>
                  <a:gd name="T66" fmla="*/ 0 w 7"/>
                  <a:gd name="T67" fmla="*/ 10 h 12"/>
                  <a:gd name="T68" fmla="*/ 1 w 7"/>
                  <a:gd name="T69" fmla="*/ 10 h 12"/>
                  <a:gd name="T70" fmla="*/ 1 w 7"/>
                  <a:gd name="T71" fmla="*/ 10 h 12"/>
                  <a:gd name="T72" fmla="*/ 3 w 7"/>
                  <a:gd name="T73" fmla="*/ 11 h 12"/>
                  <a:gd name="T74" fmla="*/ 3 w 7"/>
                  <a:gd name="T75" fmla="*/ 12 h 12"/>
                  <a:gd name="T76" fmla="*/ 3 w 7"/>
                  <a:gd name="T77" fmla="*/ 12 h 12"/>
                  <a:gd name="T78" fmla="*/ 3 w 7"/>
                  <a:gd name="T79" fmla="*/ 12 h 12"/>
                  <a:gd name="T80" fmla="*/ 3 w 7"/>
                  <a:gd name="T81" fmla="*/ 11 h 12"/>
                  <a:gd name="T82" fmla="*/ 4 w 7"/>
                  <a:gd name="T83" fmla="*/ 11 h 12"/>
                  <a:gd name="T84" fmla="*/ 4 w 7"/>
                  <a:gd name="T85" fmla="*/ 12 h 12"/>
                  <a:gd name="T86" fmla="*/ 5 w 7"/>
                  <a:gd name="T87" fmla="*/ 12 h 12"/>
                  <a:gd name="T88" fmla="*/ 5 w 7"/>
                  <a:gd name="T89" fmla="*/ 12 h 12"/>
                  <a:gd name="T90" fmla="*/ 5 w 7"/>
                  <a:gd name="T91" fmla="*/ 10 h 12"/>
                  <a:gd name="T92" fmla="*/ 6 w 7"/>
                  <a:gd name="T93" fmla="*/ 10 h 12"/>
                  <a:gd name="T94" fmla="*/ 6 w 7"/>
                  <a:gd name="T95" fmla="*/ 9 h 12"/>
                  <a:gd name="T96" fmla="*/ 7 w 7"/>
                  <a:gd name="T97" fmla="*/ 8 h 12"/>
                  <a:gd name="T98" fmla="*/ 6 w 7"/>
                  <a:gd name="T99" fmla="*/ 6 h 12"/>
                  <a:gd name="T100" fmla="*/ 5 w 7"/>
                  <a:gd name="T101" fmla="*/ 5 h 12"/>
                  <a:gd name="T102" fmla="*/ 4 w 7"/>
                  <a:gd name="T103" fmla="*/ 9 h 12"/>
                  <a:gd name="T104" fmla="*/ 3 w 7"/>
                  <a:gd name="T105" fmla="*/ 9 h 12"/>
                  <a:gd name="T106" fmla="*/ 3 w 7"/>
                  <a:gd name="T107" fmla="*/ 7 h 12"/>
                  <a:gd name="T108" fmla="*/ 4 w 7"/>
                  <a:gd name="T109" fmla="*/ 7 h 12"/>
                  <a:gd name="T110" fmla="*/ 4 w 7"/>
                  <a:gd name="T111" fmla="*/ 9 h 12"/>
                  <a:gd name="T112" fmla="*/ 4 w 7"/>
                  <a:gd name="T113" fmla="*/ 5 h 12"/>
                  <a:gd name="T114" fmla="*/ 3 w 7"/>
                  <a:gd name="T115" fmla="*/ 5 h 12"/>
                  <a:gd name="T116" fmla="*/ 3 w 7"/>
                  <a:gd name="T117" fmla="*/ 3 h 12"/>
                  <a:gd name="T118" fmla="*/ 4 w 7"/>
                  <a:gd name="T119" fmla="*/ 3 h 12"/>
                  <a:gd name="T120" fmla="*/ 4 w 7"/>
                  <a:gd name="T12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2">
                    <a:moveTo>
                      <a:pt x="5" y="5"/>
                    </a:moveTo>
                    <a:cubicBezTo>
                      <a:pt x="5" y="3"/>
                      <a:pt x="5" y="3"/>
                      <a:pt x="5" y="3"/>
                    </a:cubicBezTo>
                    <a:cubicBezTo>
                      <a:pt x="5" y="3"/>
                      <a:pt x="5" y="3"/>
                      <a:pt x="5" y="3"/>
                    </a:cubicBezTo>
                    <a:cubicBezTo>
                      <a:pt x="5" y="3"/>
                      <a:pt x="5" y="3"/>
                      <a:pt x="6" y="3"/>
                    </a:cubicBezTo>
                    <a:cubicBezTo>
                      <a:pt x="6" y="3"/>
                      <a:pt x="6" y="3"/>
                      <a:pt x="6" y="3"/>
                    </a:cubicBezTo>
                    <a:cubicBezTo>
                      <a:pt x="6" y="3"/>
                      <a:pt x="6" y="3"/>
                      <a:pt x="6" y="2"/>
                    </a:cubicBezTo>
                    <a:cubicBezTo>
                      <a:pt x="6" y="2"/>
                      <a:pt x="6" y="2"/>
                      <a:pt x="6" y="2"/>
                    </a:cubicBezTo>
                    <a:cubicBezTo>
                      <a:pt x="6" y="2"/>
                      <a:pt x="6" y="2"/>
                      <a:pt x="6" y="2"/>
                    </a:cubicBezTo>
                    <a:cubicBezTo>
                      <a:pt x="6" y="2"/>
                      <a:pt x="6" y="2"/>
                      <a:pt x="6" y="2"/>
                    </a:cubicBezTo>
                    <a:cubicBezTo>
                      <a:pt x="6" y="2"/>
                      <a:pt x="5" y="2"/>
                      <a:pt x="5" y="2"/>
                    </a:cubicBezTo>
                    <a:cubicBezTo>
                      <a:pt x="5" y="2"/>
                      <a:pt x="5" y="1"/>
                      <a:pt x="5" y="1"/>
                    </a:cubicBezTo>
                    <a:cubicBezTo>
                      <a:pt x="5" y="0"/>
                      <a:pt x="5" y="0"/>
                      <a:pt x="5" y="0"/>
                    </a:cubicBezTo>
                    <a:cubicBezTo>
                      <a:pt x="5" y="0"/>
                      <a:pt x="5" y="0"/>
                      <a:pt x="4" y="0"/>
                    </a:cubicBezTo>
                    <a:cubicBezTo>
                      <a:pt x="4" y="0"/>
                      <a:pt x="4" y="0"/>
                      <a:pt x="4" y="0"/>
                    </a:cubicBezTo>
                    <a:cubicBezTo>
                      <a:pt x="4" y="1"/>
                      <a:pt x="4" y="1"/>
                      <a:pt x="4" y="1"/>
                    </a:cubicBezTo>
                    <a:cubicBezTo>
                      <a:pt x="4" y="1"/>
                      <a:pt x="4" y="1"/>
                      <a:pt x="4" y="1"/>
                    </a:cubicBezTo>
                    <a:cubicBezTo>
                      <a:pt x="4" y="1"/>
                      <a:pt x="3" y="2"/>
                      <a:pt x="3" y="2"/>
                    </a:cubicBezTo>
                    <a:cubicBezTo>
                      <a:pt x="3" y="0"/>
                      <a:pt x="3" y="0"/>
                      <a:pt x="3" y="0"/>
                    </a:cubicBezTo>
                    <a:cubicBezTo>
                      <a:pt x="3" y="0"/>
                      <a:pt x="3" y="0"/>
                      <a:pt x="3" y="0"/>
                    </a:cubicBezTo>
                    <a:cubicBezTo>
                      <a:pt x="2" y="0"/>
                      <a:pt x="2" y="0"/>
                      <a:pt x="2" y="0"/>
                    </a:cubicBezTo>
                    <a:cubicBezTo>
                      <a:pt x="2" y="2"/>
                      <a:pt x="2" y="2"/>
                      <a:pt x="2" y="2"/>
                    </a:cubicBezTo>
                    <a:cubicBezTo>
                      <a:pt x="2" y="2"/>
                      <a:pt x="2" y="2"/>
                      <a:pt x="1" y="2"/>
                    </a:cubicBezTo>
                    <a:cubicBezTo>
                      <a:pt x="1" y="2"/>
                      <a:pt x="1" y="3"/>
                      <a:pt x="1" y="3"/>
                    </a:cubicBezTo>
                    <a:cubicBezTo>
                      <a:pt x="1" y="3"/>
                      <a:pt x="1" y="4"/>
                      <a:pt x="1" y="4"/>
                    </a:cubicBezTo>
                    <a:cubicBezTo>
                      <a:pt x="1" y="4"/>
                      <a:pt x="1" y="5"/>
                      <a:pt x="1" y="5"/>
                    </a:cubicBezTo>
                    <a:cubicBezTo>
                      <a:pt x="1" y="5"/>
                      <a:pt x="1" y="5"/>
                      <a:pt x="1" y="6"/>
                    </a:cubicBezTo>
                    <a:cubicBezTo>
                      <a:pt x="2" y="6"/>
                      <a:pt x="2" y="6"/>
                      <a:pt x="2" y="6"/>
                    </a:cubicBezTo>
                    <a:cubicBezTo>
                      <a:pt x="2" y="6"/>
                      <a:pt x="2" y="6"/>
                      <a:pt x="2" y="6"/>
                    </a:cubicBezTo>
                    <a:cubicBezTo>
                      <a:pt x="2" y="9"/>
                      <a:pt x="2" y="9"/>
                      <a:pt x="2" y="9"/>
                    </a:cubicBezTo>
                    <a:cubicBezTo>
                      <a:pt x="2" y="9"/>
                      <a:pt x="2" y="9"/>
                      <a:pt x="2" y="9"/>
                    </a:cubicBezTo>
                    <a:cubicBezTo>
                      <a:pt x="1" y="9"/>
                      <a:pt x="1" y="9"/>
                      <a:pt x="1" y="9"/>
                    </a:cubicBezTo>
                    <a:cubicBezTo>
                      <a:pt x="1" y="9"/>
                      <a:pt x="1" y="9"/>
                      <a:pt x="1" y="9"/>
                    </a:cubicBezTo>
                    <a:cubicBezTo>
                      <a:pt x="1" y="9"/>
                      <a:pt x="1" y="9"/>
                      <a:pt x="1" y="9"/>
                    </a:cubicBezTo>
                    <a:cubicBezTo>
                      <a:pt x="1" y="10"/>
                      <a:pt x="0" y="10"/>
                      <a:pt x="0" y="10"/>
                    </a:cubicBezTo>
                    <a:cubicBezTo>
                      <a:pt x="0" y="10"/>
                      <a:pt x="0" y="10"/>
                      <a:pt x="1" y="10"/>
                    </a:cubicBezTo>
                    <a:cubicBezTo>
                      <a:pt x="1" y="10"/>
                      <a:pt x="1" y="10"/>
                      <a:pt x="1" y="10"/>
                    </a:cubicBezTo>
                    <a:cubicBezTo>
                      <a:pt x="2" y="11"/>
                      <a:pt x="2" y="11"/>
                      <a:pt x="3" y="11"/>
                    </a:cubicBezTo>
                    <a:cubicBezTo>
                      <a:pt x="3" y="12"/>
                      <a:pt x="3" y="12"/>
                      <a:pt x="3" y="12"/>
                    </a:cubicBezTo>
                    <a:cubicBezTo>
                      <a:pt x="3" y="12"/>
                      <a:pt x="3" y="12"/>
                      <a:pt x="3" y="12"/>
                    </a:cubicBezTo>
                    <a:cubicBezTo>
                      <a:pt x="3" y="12"/>
                      <a:pt x="3" y="12"/>
                      <a:pt x="3" y="12"/>
                    </a:cubicBezTo>
                    <a:cubicBezTo>
                      <a:pt x="3" y="11"/>
                      <a:pt x="3" y="11"/>
                      <a:pt x="3" y="11"/>
                    </a:cubicBezTo>
                    <a:cubicBezTo>
                      <a:pt x="4" y="11"/>
                      <a:pt x="4" y="11"/>
                      <a:pt x="4" y="11"/>
                    </a:cubicBezTo>
                    <a:cubicBezTo>
                      <a:pt x="4" y="12"/>
                      <a:pt x="4" y="12"/>
                      <a:pt x="4" y="12"/>
                    </a:cubicBezTo>
                    <a:cubicBezTo>
                      <a:pt x="4" y="12"/>
                      <a:pt x="4" y="12"/>
                      <a:pt x="5" y="12"/>
                    </a:cubicBezTo>
                    <a:cubicBezTo>
                      <a:pt x="5" y="12"/>
                      <a:pt x="5" y="12"/>
                      <a:pt x="5" y="12"/>
                    </a:cubicBezTo>
                    <a:cubicBezTo>
                      <a:pt x="5" y="10"/>
                      <a:pt x="5" y="10"/>
                      <a:pt x="5" y="10"/>
                    </a:cubicBezTo>
                    <a:cubicBezTo>
                      <a:pt x="5" y="10"/>
                      <a:pt x="5" y="10"/>
                      <a:pt x="6" y="10"/>
                    </a:cubicBezTo>
                    <a:cubicBezTo>
                      <a:pt x="6" y="10"/>
                      <a:pt x="6" y="10"/>
                      <a:pt x="6" y="9"/>
                    </a:cubicBezTo>
                    <a:cubicBezTo>
                      <a:pt x="7" y="9"/>
                      <a:pt x="7" y="8"/>
                      <a:pt x="7" y="8"/>
                    </a:cubicBezTo>
                    <a:cubicBezTo>
                      <a:pt x="7" y="7"/>
                      <a:pt x="6" y="7"/>
                      <a:pt x="6" y="6"/>
                    </a:cubicBezTo>
                    <a:cubicBezTo>
                      <a:pt x="6" y="6"/>
                      <a:pt x="5" y="6"/>
                      <a:pt x="5" y="5"/>
                    </a:cubicBezTo>
                    <a:close/>
                    <a:moveTo>
                      <a:pt x="4" y="9"/>
                    </a:moveTo>
                    <a:cubicBezTo>
                      <a:pt x="4" y="9"/>
                      <a:pt x="4" y="9"/>
                      <a:pt x="3" y="9"/>
                    </a:cubicBezTo>
                    <a:cubicBezTo>
                      <a:pt x="3" y="7"/>
                      <a:pt x="3" y="7"/>
                      <a:pt x="3" y="7"/>
                    </a:cubicBezTo>
                    <a:cubicBezTo>
                      <a:pt x="4" y="7"/>
                      <a:pt x="4" y="7"/>
                      <a:pt x="4" y="7"/>
                    </a:cubicBezTo>
                    <a:lnTo>
                      <a:pt x="4" y="9"/>
                    </a:lnTo>
                    <a:close/>
                    <a:moveTo>
                      <a:pt x="4" y="5"/>
                    </a:moveTo>
                    <a:cubicBezTo>
                      <a:pt x="4" y="5"/>
                      <a:pt x="3" y="5"/>
                      <a:pt x="3" y="5"/>
                    </a:cubicBezTo>
                    <a:cubicBezTo>
                      <a:pt x="3" y="3"/>
                      <a:pt x="3" y="3"/>
                      <a:pt x="3" y="3"/>
                    </a:cubicBezTo>
                    <a:cubicBezTo>
                      <a:pt x="3" y="3"/>
                      <a:pt x="4" y="3"/>
                      <a:pt x="4" y="3"/>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6" name="Freeform 98"/>
              <p:cNvSpPr>
                <a:spLocks noEditPoints="1"/>
              </p:cNvSpPr>
              <p:nvPr/>
            </p:nvSpPr>
            <p:spPr bwMode="auto">
              <a:xfrm>
                <a:off x="3906" y="1974"/>
                <a:ext cx="41" cy="40"/>
              </a:xfrm>
              <a:custGeom>
                <a:avLst/>
                <a:gdLst>
                  <a:gd name="T0" fmla="*/ 9 w 17"/>
                  <a:gd name="T1" fmla="*/ 0 h 17"/>
                  <a:gd name="T2" fmla="*/ 0 w 17"/>
                  <a:gd name="T3" fmla="*/ 9 h 17"/>
                  <a:gd name="T4" fmla="*/ 9 w 17"/>
                  <a:gd name="T5" fmla="*/ 17 h 17"/>
                  <a:gd name="T6" fmla="*/ 17 w 17"/>
                  <a:gd name="T7" fmla="*/ 8 h 17"/>
                  <a:gd name="T8" fmla="*/ 9 w 17"/>
                  <a:gd name="T9" fmla="*/ 0 h 17"/>
                  <a:gd name="T10" fmla="*/ 9 w 17"/>
                  <a:gd name="T11" fmla="*/ 16 h 17"/>
                  <a:gd name="T12" fmla="*/ 2 w 17"/>
                  <a:gd name="T13" fmla="*/ 9 h 17"/>
                  <a:gd name="T14" fmla="*/ 9 w 17"/>
                  <a:gd name="T15" fmla="*/ 2 h 17"/>
                  <a:gd name="T16" fmla="*/ 16 w 17"/>
                  <a:gd name="T17" fmla="*/ 8 h 17"/>
                  <a:gd name="T18" fmla="*/ 9 w 17"/>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0"/>
                    </a:moveTo>
                    <a:cubicBezTo>
                      <a:pt x="4" y="0"/>
                      <a:pt x="0" y="4"/>
                      <a:pt x="0" y="9"/>
                    </a:cubicBezTo>
                    <a:cubicBezTo>
                      <a:pt x="0" y="14"/>
                      <a:pt x="4" y="17"/>
                      <a:pt x="9" y="17"/>
                    </a:cubicBezTo>
                    <a:cubicBezTo>
                      <a:pt x="14" y="17"/>
                      <a:pt x="17" y="13"/>
                      <a:pt x="17" y="8"/>
                    </a:cubicBezTo>
                    <a:cubicBezTo>
                      <a:pt x="17" y="4"/>
                      <a:pt x="13" y="0"/>
                      <a:pt x="9" y="0"/>
                    </a:cubicBezTo>
                    <a:close/>
                    <a:moveTo>
                      <a:pt x="9" y="16"/>
                    </a:moveTo>
                    <a:cubicBezTo>
                      <a:pt x="5" y="16"/>
                      <a:pt x="2" y="13"/>
                      <a:pt x="2" y="9"/>
                    </a:cubicBezTo>
                    <a:cubicBezTo>
                      <a:pt x="2" y="5"/>
                      <a:pt x="5" y="2"/>
                      <a:pt x="9" y="2"/>
                    </a:cubicBezTo>
                    <a:cubicBezTo>
                      <a:pt x="12" y="2"/>
                      <a:pt x="16" y="5"/>
                      <a:pt x="16" y="8"/>
                    </a:cubicBezTo>
                    <a:cubicBezTo>
                      <a:pt x="16" y="12"/>
                      <a:pt x="13" y="15"/>
                      <a:pt x="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7" name="Freeform 99"/>
              <p:cNvSpPr>
                <a:spLocks noEditPoints="1"/>
              </p:cNvSpPr>
              <p:nvPr/>
            </p:nvSpPr>
            <p:spPr bwMode="auto">
              <a:xfrm>
                <a:off x="3921" y="1981"/>
                <a:ext cx="14" cy="26"/>
              </a:xfrm>
              <a:custGeom>
                <a:avLst/>
                <a:gdLst>
                  <a:gd name="T0" fmla="*/ 4 w 6"/>
                  <a:gd name="T1" fmla="*/ 5 h 11"/>
                  <a:gd name="T2" fmla="*/ 4 w 6"/>
                  <a:gd name="T3" fmla="*/ 3 h 11"/>
                  <a:gd name="T4" fmla="*/ 4 w 6"/>
                  <a:gd name="T5" fmla="*/ 3 h 11"/>
                  <a:gd name="T6" fmla="*/ 5 w 6"/>
                  <a:gd name="T7" fmla="*/ 3 h 11"/>
                  <a:gd name="T8" fmla="*/ 5 w 6"/>
                  <a:gd name="T9" fmla="*/ 3 h 11"/>
                  <a:gd name="T10" fmla="*/ 5 w 6"/>
                  <a:gd name="T11" fmla="*/ 2 h 11"/>
                  <a:gd name="T12" fmla="*/ 5 w 6"/>
                  <a:gd name="T13" fmla="*/ 2 h 11"/>
                  <a:gd name="T14" fmla="*/ 5 w 6"/>
                  <a:gd name="T15" fmla="*/ 2 h 11"/>
                  <a:gd name="T16" fmla="*/ 5 w 6"/>
                  <a:gd name="T17" fmla="*/ 1 h 11"/>
                  <a:gd name="T18" fmla="*/ 5 w 6"/>
                  <a:gd name="T19" fmla="*/ 1 h 11"/>
                  <a:gd name="T20" fmla="*/ 4 w 6"/>
                  <a:gd name="T21" fmla="*/ 1 h 11"/>
                  <a:gd name="T22" fmla="*/ 4 w 6"/>
                  <a:gd name="T23" fmla="*/ 0 h 11"/>
                  <a:gd name="T24" fmla="*/ 4 w 6"/>
                  <a:gd name="T25" fmla="*/ 0 h 11"/>
                  <a:gd name="T26" fmla="*/ 3 w 6"/>
                  <a:gd name="T27" fmla="*/ 0 h 11"/>
                  <a:gd name="T28" fmla="*/ 3 w 6"/>
                  <a:gd name="T29" fmla="*/ 1 h 11"/>
                  <a:gd name="T30" fmla="*/ 3 w 6"/>
                  <a:gd name="T31" fmla="*/ 1 h 11"/>
                  <a:gd name="T32" fmla="*/ 3 w 6"/>
                  <a:gd name="T33" fmla="*/ 1 h 11"/>
                  <a:gd name="T34" fmla="*/ 2 w 6"/>
                  <a:gd name="T35" fmla="*/ 0 h 11"/>
                  <a:gd name="T36" fmla="*/ 2 w 6"/>
                  <a:gd name="T37" fmla="*/ 0 h 11"/>
                  <a:gd name="T38" fmla="*/ 2 w 6"/>
                  <a:gd name="T39" fmla="*/ 0 h 11"/>
                  <a:gd name="T40" fmla="*/ 2 w 6"/>
                  <a:gd name="T41" fmla="*/ 2 h 11"/>
                  <a:gd name="T42" fmla="*/ 1 w 6"/>
                  <a:gd name="T43" fmla="*/ 2 h 11"/>
                  <a:gd name="T44" fmla="*/ 0 w 6"/>
                  <a:gd name="T45" fmla="*/ 3 h 11"/>
                  <a:gd name="T46" fmla="*/ 0 w 6"/>
                  <a:gd name="T47" fmla="*/ 4 h 11"/>
                  <a:gd name="T48" fmla="*/ 0 w 6"/>
                  <a:gd name="T49" fmla="*/ 5 h 11"/>
                  <a:gd name="T50" fmla="*/ 1 w 6"/>
                  <a:gd name="T51" fmla="*/ 5 h 11"/>
                  <a:gd name="T52" fmla="*/ 2 w 6"/>
                  <a:gd name="T53" fmla="*/ 6 h 11"/>
                  <a:gd name="T54" fmla="*/ 2 w 6"/>
                  <a:gd name="T55" fmla="*/ 6 h 11"/>
                  <a:gd name="T56" fmla="*/ 2 w 6"/>
                  <a:gd name="T57" fmla="*/ 8 h 11"/>
                  <a:gd name="T58" fmla="*/ 1 w 6"/>
                  <a:gd name="T59" fmla="*/ 8 h 11"/>
                  <a:gd name="T60" fmla="*/ 0 w 6"/>
                  <a:gd name="T61" fmla="*/ 8 h 11"/>
                  <a:gd name="T62" fmla="*/ 0 w 6"/>
                  <a:gd name="T63" fmla="*/ 8 h 11"/>
                  <a:gd name="T64" fmla="*/ 0 w 6"/>
                  <a:gd name="T65" fmla="*/ 9 h 11"/>
                  <a:gd name="T66" fmla="*/ 0 w 6"/>
                  <a:gd name="T67" fmla="*/ 9 h 11"/>
                  <a:gd name="T68" fmla="*/ 0 w 6"/>
                  <a:gd name="T69" fmla="*/ 9 h 11"/>
                  <a:gd name="T70" fmla="*/ 1 w 6"/>
                  <a:gd name="T71" fmla="*/ 10 h 11"/>
                  <a:gd name="T72" fmla="*/ 2 w 6"/>
                  <a:gd name="T73" fmla="*/ 10 h 11"/>
                  <a:gd name="T74" fmla="*/ 2 w 6"/>
                  <a:gd name="T75" fmla="*/ 11 h 11"/>
                  <a:gd name="T76" fmla="*/ 2 w 6"/>
                  <a:gd name="T77" fmla="*/ 11 h 11"/>
                  <a:gd name="T78" fmla="*/ 3 w 6"/>
                  <a:gd name="T79" fmla="*/ 11 h 11"/>
                  <a:gd name="T80" fmla="*/ 3 w 6"/>
                  <a:gd name="T81" fmla="*/ 10 h 11"/>
                  <a:gd name="T82" fmla="*/ 3 w 6"/>
                  <a:gd name="T83" fmla="*/ 10 h 11"/>
                  <a:gd name="T84" fmla="*/ 3 w 6"/>
                  <a:gd name="T85" fmla="*/ 11 h 11"/>
                  <a:gd name="T86" fmla="*/ 4 w 6"/>
                  <a:gd name="T87" fmla="*/ 11 h 11"/>
                  <a:gd name="T88" fmla="*/ 4 w 6"/>
                  <a:gd name="T89" fmla="*/ 11 h 11"/>
                  <a:gd name="T90" fmla="*/ 4 w 6"/>
                  <a:gd name="T91" fmla="*/ 10 h 11"/>
                  <a:gd name="T92" fmla="*/ 5 w 6"/>
                  <a:gd name="T93" fmla="*/ 9 h 11"/>
                  <a:gd name="T94" fmla="*/ 5 w 6"/>
                  <a:gd name="T95" fmla="*/ 9 h 11"/>
                  <a:gd name="T96" fmla="*/ 6 w 6"/>
                  <a:gd name="T97" fmla="*/ 7 h 11"/>
                  <a:gd name="T98" fmla="*/ 5 w 6"/>
                  <a:gd name="T99" fmla="*/ 6 h 11"/>
                  <a:gd name="T100" fmla="*/ 4 w 6"/>
                  <a:gd name="T101" fmla="*/ 5 h 11"/>
                  <a:gd name="T102" fmla="*/ 3 w 6"/>
                  <a:gd name="T103" fmla="*/ 8 h 11"/>
                  <a:gd name="T104" fmla="*/ 3 w 6"/>
                  <a:gd name="T105" fmla="*/ 8 h 11"/>
                  <a:gd name="T106" fmla="*/ 3 w 6"/>
                  <a:gd name="T107" fmla="*/ 6 h 11"/>
                  <a:gd name="T108" fmla="*/ 3 w 6"/>
                  <a:gd name="T109" fmla="*/ 6 h 11"/>
                  <a:gd name="T110" fmla="*/ 3 w 6"/>
                  <a:gd name="T111" fmla="*/ 8 h 11"/>
                  <a:gd name="T112" fmla="*/ 3 w 6"/>
                  <a:gd name="T113" fmla="*/ 5 h 11"/>
                  <a:gd name="T114" fmla="*/ 3 w 6"/>
                  <a:gd name="T115" fmla="*/ 4 h 11"/>
                  <a:gd name="T116" fmla="*/ 3 w 6"/>
                  <a:gd name="T117" fmla="*/ 3 h 11"/>
                  <a:gd name="T118" fmla="*/ 3 w 6"/>
                  <a:gd name="T119" fmla="*/ 3 h 11"/>
                  <a:gd name="T120" fmla="*/ 3 w 6"/>
                  <a:gd name="T12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1">
                    <a:moveTo>
                      <a:pt x="4" y="5"/>
                    </a:moveTo>
                    <a:cubicBezTo>
                      <a:pt x="4" y="3"/>
                      <a:pt x="4" y="3"/>
                      <a:pt x="4" y="3"/>
                    </a:cubicBezTo>
                    <a:cubicBezTo>
                      <a:pt x="4" y="3"/>
                      <a:pt x="4" y="3"/>
                      <a:pt x="4" y="3"/>
                    </a:cubicBezTo>
                    <a:cubicBezTo>
                      <a:pt x="4" y="3"/>
                      <a:pt x="5" y="3"/>
                      <a:pt x="5" y="3"/>
                    </a:cubicBezTo>
                    <a:cubicBezTo>
                      <a:pt x="5" y="3"/>
                      <a:pt x="5" y="3"/>
                      <a:pt x="5" y="3"/>
                    </a:cubicBezTo>
                    <a:cubicBezTo>
                      <a:pt x="5" y="3"/>
                      <a:pt x="5" y="2"/>
                      <a:pt x="5" y="2"/>
                    </a:cubicBezTo>
                    <a:cubicBezTo>
                      <a:pt x="5" y="2"/>
                      <a:pt x="5" y="2"/>
                      <a:pt x="5" y="2"/>
                    </a:cubicBezTo>
                    <a:cubicBezTo>
                      <a:pt x="5" y="2"/>
                      <a:pt x="5" y="2"/>
                      <a:pt x="5" y="2"/>
                    </a:cubicBezTo>
                    <a:cubicBezTo>
                      <a:pt x="5" y="2"/>
                      <a:pt x="5" y="2"/>
                      <a:pt x="5" y="1"/>
                    </a:cubicBezTo>
                    <a:cubicBezTo>
                      <a:pt x="5" y="1"/>
                      <a:pt x="5" y="1"/>
                      <a:pt x="5" y="1"/>
                    </a:cubicBezTo>
                    <a:cubicBezTo>
                      <a:pt x="4" y="1"/>
                      <a:pt x="4" y="1"/>
                      <a:pt x="4" y="1"/>
                    </a:cubicBezTo>
                    <a:cubicBezTo>
                      <a:pt x="4" y="0"/>
                      <a:pt x="4" y="0"/>
                      <a:pt x="4" y="0"/>
                    </a:cubicBezTo>
                    <a:cubicBezTo>
                      <a:pt x="4" y="0"/>
                      <a:pt x="4" y="0"/>
                      <a:pt x="4" y="0"/>
                    </a:cubicBezTo>
                    <a:cubicBezTo>
                      <a:pt x="3" y="0"/>
                      <a:pt x="3" y="0"/>
                      <a:pt x="3" y="0"/>
                    </a:cubicBezTo>
                    <a:cubicBezTo>
                      <a:pt x="3" y="1"/>
                      <a:pt x="3" y="1"/>
                      <a:pt x="3" y="1"/>
                    </a:cubicBezTo>
                    <a:cubicBezTo>
                      <a:pt x="3" y="1"/>
                      <a:pt x="3" y="1"/>
                      <a:pt x="3" y="1"/>
                    </a:cubicBezTo>
                    <a:cubicBezTo>
                      <a:pt x="3" y="1"/>
                      <a:pt x="3" y="1"/>
                      <a:pt x="3" y="1"/>
                    </a:cubicBezTo>
                    <a:cubicBezTo>
                      <a:pt x="2" y="0"/>
                      <a:pt x="2" y="0"/>
                      <a:pt x="2" y="0"/>
                    </a:cubicBezTo>
                    <a:cubicBezTo>
                      <a:pt x="2" y="0"/>
                      <a:pt x="2" y="0"/>
                      <a:pt x="2" y="0"/>
                    </a:cubicBezTo>
                    <a:cubicBezTo>
                      <a:pt x="2" y="0"/>
                      <a:pt x="2" y="0"/>
                      <a:pt x="2" y="0"/>
                    </a:cubicBezTo>
                    <a:cubicBezTo>
                      <a:pt x="2" y="2"/>
                      <a:pt x="2" y="2"/>
                      <a:pt x="2" y="2"/>
                    </a:cubicBezTo>
                    <a:cubicBezTo>
                      <a:pt x="1" y="2"/>
                      <a:pt x="1" y="2"/>
                      <a:pt x="1" y="2"/>
                    </a:cubicBezTo>
                    <a:cubicBezTo>
                      <a:pt x="1" y="2"/>
                      <a:pt x="1" y="2"/>
                      <a:pt x="0" y="3"/>
                    </a:cubicBezTo>
                    <a:cubicBezTo>
                      <a:pt x="0" y="3"/>
                      <a:pt x="0" y="3"/>
                      <a:pt x="0" y="4"/>
                    </a:cubicBezTo>
                    <a:cubicBezTo>
                      <a:pt x="0" y="4"/>
                      <a:pt x="0" y="4"/>
                      <a:pt x="0" y="5"/>
                    </a:cubicBezTo>
                    <a:cubicBezTo>
                      <a:pt x="1" y="5"/>
                      <a:pt x="1" y="5"/>
                      <a:pt x="1" y="5"/>
                    </a:cubicBezTo>
                    <a:cubicBezTo>
                      <a:pt x="1" y="5"/>
                      <a:pt x="1" y="6"/>
                      <a:pt x="2" y="6"/>
                    </a:cubicBezTo>
                    <a:cubicBezTo>
                      <a:pt x="2" y="6"/>
                      <a:pt x="2" y="6"/>
                      <a:pt x="2" y="6"/>
                    </a:cubicBezTo>
                    <a:cubicBezTo>
                      <a:pt x="2" y="8"/>
                      <a:pt x="2" y="8"/>
                      <a:pt x="2" y="8"/>
                    </a:cubicBezTo>
                    <a:cubicBezTo>
                      <a:pt x="2" y="8"/>
                      <a:pt x="1" y="8"/>
                      <a:pt x="1" y="8"/>
                    </a:cubicBezTo>
                    <a:cubicBezTo>
                      <a:pt x="1" y="8"/>
                      <a:pt x="1" y="8"/>
                      <a:pt x="0" y="8"/>
                    </a:cubicBezTo>
                    <a:cubicBezTo>
                      <a:pt x="0" y="8"/>
                      <a:pt x="0" y="8"/>
                      <a:pt x="0" y="8"/>
                    </a:cubicBezTo>
                    <a:cubicBezTo>
                      <a:pt x="0" y="8"/>
                      <a:pt x="0" y="8"/>
                      <a:pt x="0" y="9"/>
                    </a:cubicBezTo>
                    <a:cubicBezTo>
                      <a:pt x="0" y="9"/>
                      <a:pt x="0" y="9"/>
                      <a:pt x="0" y="9"/>
                    </a:cubicBezTo>
                    <a:cubicBezTo>
                      <a:pt x="0" y="9"/>
                      <a:pt x="0" y="9"/>
                      <a:pt x="0" y="9"/>
                    </a:cubicBezTo>
                    <a:cubicBezTo>
                      <a:pt x="0" y="9"/>
                      <a:pt x="1" y="10"/>
                      <a:pt x="1" y="10"/>
                    </a:cubicBezTo>
                    <a:cubicBezTo>
                      <a:pt x="1" y="10"/>
                      <a:pt x="2" y="10"/>
                      <a:pt x="2" y="10"/>
                    </a:cubicBezTo>
                    <a:cubicBezTo>
                      <a:pt x="2" y="11"/>
                      <a:pt x="2" y="11"/>
                      <a:pt x="2" y="11"/>
                    </a:cubicBezTo>
                    <a:cubicBezTo>
                      <a:pt x="2" y="11"/>
                      <a:pt x="2" y="11"/>
                      <a:pt x="2" y="11"/>
                    </a:cubicBezTo>
                    <a:cubicBezTo>
                      <a:pt x="3" y="11"/>
                      <a:pt x="3" y="11"/>
                      <a:pt x="3" y="11"/>
                    </a:cubicBezTo>
                    <a:cubicBezTo>
                      <a:pt x="3" y="10"/>
                      <a:pt x="3" y="10"/>
                      <a:pt x="3" y="10"/>
                    </a:cubicBezTo>
                    <a:cubicBezTo>
                      <a:pt x="3" y="10"/>
                      <a:pt x="3" y="10"/>
                      <a:pt x="3" y="10"/>
                    </a:cubicBezTo>
                    <a:cubicBezTo>
                      <a:pt x="3" y="11"/>
                      <a:pt x="3" y="11"/>
                      <a:pt x="3" y="11"/>
                    </a:cubicBezTo>
                    <a:cubicBezTo>
                      <a:pt x="3" y="11"/>
                      <a:pt x="4" y="11"/>
                      <a:pt x="4" y="11"/>
                    </a:cubicBezTo>
                    <a:cubicBezTo>
                      <a:pt x="4" y="11"/>
                      <a:pt x="4" y="11"/>
                      <a:pt x="4" y="11"/>
                    </a:cubicBezTo>
                    <a:cubicBezTo>
                      <a:pt x="4" y="10"/>
                      <a:pt x="4" y="10"/>
                      <a:pt x="4" y="10"/>
                    </a:cubicBezTo>
                    <a:cubicBezTo>
                      <a:pt x="4" y="9"/>
                      <a:pt x="5" y="9"/>
                      <a:pt x="5" y="9"/>
                    </a:cubicBezTo>
                    <a:cubicBezTo>
                      <a:pt x="5" y="9"/>
                      <a:pt x="5" y="9"/>
                      <a:pt x="5" y="9"/>
                    </a:cubicBezTo>
                    <a:cubicBezTo>
                      <a:pt x="6" y="8"/>
                      <a:pt x="6" y="8"/>
                      <a:pt x="6" y="7"/>
                    </a:cubicBezTo>
                    <a:cubicBezTo>
                      <a:pt x="6" y="7"/>
                      <a:pt x="6" y="6"/>
                      <a:pt x="5" y="6"/>
                    </a:cubicBezTo>
                    <a:cubicBezTo>
                      <a:pt x="5" y="6"/>
                      <a:pt x="5" y="5"/>
                      <a:pt x="4" y="5"/>
                    </a:cubicBezTo>
                    <a:close/>
                    <a:moveTo>
                      <a:pt x="3" y="8"/>
                    </a:moveTo>
                    <a:cubicBezTo>
                      <a:pt x="3" y="8"/>
                      <a:pt x="3" y="8"/>
                      <a:pt x="3" y="8"/>
                    </a:cubicBezTo>
                    <a:cubicBezTo>
                      <a:pt x="3" y="6"/>
                      <a:pt x="3" y="6"/>
                      <a:pt x="3" y="6"/>
                    </a:cubicBezTo>
                    <a:cubicBezTo>
                      <a:pt x="3" y="6"/>
                      <a:pt x="3" y="6"/>
                      <a:pt x="3" y="6"/>
                    </a:cubicBezTo>
                    <a:lnTo>
                      <a:pt x="3" y="8"/>
                    </a:lnTo>
                    <a:close/>
                    <a:moveTo>
                      <a:pt x="3" y="5"/>
                    </a:moveTo>
                    <a:cubicBezTo>
                      <a:pt x="3" y="5"/>
                      <a:pt x="3" y="5"/>
                      <a:pt x="3" y="4"/>
                    </a:cubicBezTo>
                    <a:cubicBezTo>
                      <a:pt x="3" y="3"/>
                      <a:pt x="3" y="3"/>
                      <a:pt x="3" y="3"/>
                    </a:cubicBezTo>
                    <a:cubicBezTo>
                      <a:pt x="3" y="3"/>
                      <a:pt x="3" y="3"/>
                      <a:pt x="3" y="3"/>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8" name="Freeform 100"/>
              <p:cNvSpPr>
                <a:spLocks noEditPoints="1"/>
              </p:cNvSpPr>
              <p:nvPr/>
            </p:nvSpPr>
            <p:spPr bwMode="auto">
              <a:xfrm>
                <a:off x="3847" y="1454"/>
                <a:ext cx="36" cy="33"/>
              </a:xfrm>
              <a:custGeom>
                <a:avLst/>
                <a:gdLst>
                  <a:gd name="T0" fmla="*/ 7 w 15"/>
                  <a:gd name="T1" fmla="*/ 0 h 14"/>
                  <a:gd name="T2" fmla="*/ 0 w 15"/>
                  <a:gd name="T3" fmla="*/ 7 h 14"/>
                  <a:gd name="T4" fmla="*/ 7 w 15"/>
                  <a:gd name="T5" fmla="*/ 14 h 14"/>
                  <a:gd name="T6" fmla="*/ 14 w 15"/>
                  <a:gd name="T7" fmla="*/ 7 h 14"/>
                  <a:gd name="T8" fmla="*/ 7 w 15"/>
                  <a:gd name="T9" fmla="*/ 0 h 14"/>
                  <a:gd name="T10" fmla="*/ 7 w 15"/>
                  <a:gd name="T11" fmla="*/ 13 h 14"/>
                  <a:gd name="T12" fmla="*/ 1 w 15"/>
                  <a:gd name="T13" fmla="*/ 7 h 14"/>
                  <a:gd name="T14" fmla="*/ 7 w 15"/>
                  <a:gd name="T15" fmla="*/ 1 h 14"/>
                  <a:gd name="T16" fmla="*/ 13 w 15"/>
                  <a:gd name="T17" fmla="*/ 7 h 14"/>
                  <a:gd name="T18" fmla="*/ 7 w 15"/>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4">
                    <a:moveTo>
                      <a:pt x="7" y="0"/>
                    </a:moveTo>
                    <a:cubicBezTo>
                      <a:pt x="3" y="0"/>
                      <a:pt x="0" y="3"/>
                      <a:pt x="0" y="7"/>
                    </a:cubicBezTo>
                    <a:cubicBezTo>
                      <a:pt x="0" y="11"/>
                      <a:pt x="3" y="14"/>
                      <a:pt x="7" y="14"/>
                    </a:cubicBezTo>
                    <a:cubicBezTo>
                      <a:pt x="11" y="14"/>
                      <a:pt x="15" y="11"/>
                      <a:pt x="14" y="7"/>
                    </a:cubicBezTo>
                    <a:cubicBezTo>
                      <a:pt x="14" y="3"/>
                      <a:pt x="11" y="0"/>
                      <a:pt x="7" y="0"/>
                    </a:cubicBezTo>
                    <a:close/>
                    <a:moveTo>
                      <a:pt x="7" y="13"/>
                    </a:moveTo>
                    <a:cubicBezTo>
                      <a:pt x="4" y="13"/>
                      <a:pt x="1" y="10"/>
                      <a:pt x="1" y="7"/>
                    </a:cubicBezTo>
                    <a:cubicBezTo>
                      <a:pt x="1" y="4"/>
                      <a:pt x="4" y="1"/>
                      <a:pt x="7" y="1"/>
                    </a:cubicBezTo>
                    <a:cubicBezTo>
                      <a:pt x="10" y="1"/>
                      <a:pt x="13" y="4"/>
                      <a:pt x="13" y="7"/>
                    </a:cubicBezTo>
                    <a:cubicBezTo>
                      <a:pt x="13" y="10"/>
                      <a:pt x="10" y="13"/>
                      <a:pt x="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9" name="Freeform 101"/>
              <p:cNvSpPr>
                <a:spLocks noEditPoints="1"/>
              </p:cNvSpPr>
              <p:nvPr/>
            </p:nvSpPr>
            <p:spPr bwMode="auto">
              <a:xfrm>
                <a:off x="3859" y="1459"/>
                <a:ext cx="12" cy="23"/>
              </a:xfrm>
              <a:custGeom>
                <a:avLst/>
                <a:gdLst>
                  <a:gd name="T0" fmla="*/ 3 w 5"/>
                  <a:gd name="T1" fmla="*/ 4 h 10"/>
                  <a:gd name="T2" fmla="*/ 3 w 5"/>
                  <a:gd name="T3" fmla="*/ 2 h 10"/>
                  <a:gd name="T4" fmla="*/ 3 w 5"/>
                  <a:gd name="T5" fmla="*/ 2 h 10"/>
                  <a:gd name="T6" fmla="*/ 4 w 5"/>
                  <a:gd name="T7" fmla="*/ 3 h 10"/>
                  <a:gd name="T8" fmla="*/ 4 w 5"/>
                  <a:gd name="T9" fmla="*/ 2 h 10"/>
                  <a:gd name="T10" fmla="*/ 4 w 5"/>
                  <a:gd name="T11" fmla="*/ 2 h 10"/>
                  <a:gd name="T12" fmla="*/ 4 w 5"/>
                  <a:gd name="T13" fmla="*/ 2 h 10"/>
                  <a:gd name="T14" fmla="*/ 4 w 5"/>
                  <a:gd name="T15" fmla="*/ 1 h 10"/>
                  <a:gd name="T16" fmla="*/ 4 w 5"/>
                  <a:gd name="T17" fmla="*/ 1 h 10"/>
                  <a:gd name="T18" fmla="*/ 4 w 5"/>
                  <a:gd name="T19" fmla="*/ 1 h 10"/>
                  <a:gd name="T20" fmla="*/ 3 w 5"/>
                  <a:gd name="T21" fmla="*/ 1 h 10"/>
                  <a:gd name="T22" fmla="*/ 3 w 5"/>
                  <a:gd name="T23" fmla="*/ 0 h 10"/>
                  <a:gd name="T24" fmla="*/ 3 w 5"/>
                  <a:gd name="T25" fmla="*/ 0 h 10"/>
                  <a:gd name="T26" fmla="*/ 3 w 5"/>
                  <a:gd name="T27" fmla="*/ 0 h 10"/>
                  <a:gd name="T28" fmla="*/ 3 w 5"/>
                  <a:gd name="T29" fmla="*/ 1 h 10"/>
                  <a:gd name="T30" fmla="*/ 2 w 5"/>
                  <a:gd name="T31" fmla="*/ 1 h 10"/>
                  <a:gd name="T32" fmla="*/ 2 w 5"/>
                  <a:gd name="T33" fmla="*/ 1 h 10"/>
                  <a:gd name="T34" fmla="*/ 2 w 5"/>
                  <a:gd name="T35" fmla="*/ 0 h 10"/>
                  <a:gd name="T36" fmla="*/ 2 w 5"/>
                  <a:gd name="T37" fmla="*/ 0 h 10"/>
                  <a:gd name="T38" fmla="*/ 1 w 5"/>
                  <a:gd name="T39" fmla="*/ 0 h 10"/>
                  <a:gd name="T40" fmla="*/ 1 w 5"/>
                  <a:gd name="T41" fmla="*/ 1 h 10"/>
                  <a:gd name="T42" fmla="*/ 1 w 5"/>
                  <a:gd name="T43" fmla="*/ 2 h 10"/>
                  <a:gd name="T44" fmla="*/ 0 w 5"/>
                  <a:gd name="T45" fmla="*/ 2 h 10"/>
                  <a:gd name="T46" fmla="*/ 0 w 5"/>
                  <a:gd name="T47" fmla="*/ 3 h 10"/>
                  <a:gd name="T48" fmla="*/ 0 w 5"/>
                  <a:gd name="T49" fmla="*/ 4 h 10"/>
                  <a:gd name="T50" fmla="*/ 1 w 5"/>
                  <a:gd name="T51" fmla="*/ 5 h 10"/>
                  <a:gd name="T52" fmla="*/ 1 w 5"/>
                  <a:gd name="T53" fmla="*/ 5 h 10"/>
                  <a:gd name="T54" fmla="*/ 1 w 5"/>
                  <a:gd name="T55" fmla="*/ 5 h 10"/>
                  <a:gd name="T56" fmla="*/ 1 w 5"/>
                  <a:gd name="T57" fmla="*/ 7 h 10"/>
                  <a:gd name="T58" fmla="*/ 1 w 5"/>
                  <a:gd name="T59" fmla="*/ 7 h 10"/>
                  <a:gd name="T60" fmla="*/ 0 w 5"/>
                  <a:gd name="T61" fmla="*/ 7 h 10"/>
                  <a:gd name="T62" fmla="*/ 0 w 5"/>
                  <a:gd name="T63" fmla="*/ 7 h 10"/>
                  <a:gd name="T64" fmla="*/ 0 w 5"/>
                  <a:gd name="T65" fmla="*/ 7 h 10"/>
                  <a:gd name="T66" fmla="*/ 0 w 5"/>
                  <a:gd name="T67" fmla="*/ 8 h 10"/>
                  <a:gd name="T68" fmla="*/ 0 w 5"/>
                  <a:gd name="T69" fmla="*/ 8 h 10"/>
                  <a:gd name="T70" fmla="*/ 1 w 5"/>
                  <a:gd name="T71" fmla="*/ 8 h 10"/>
                  <a:gd name="T72" fmla="*/ 1 w 5"/>
                  <a:gd name="T73" fmla="*/ 8 h 10"/>
                  <a:gd name="T74" fmla="*/ 1 w 5"/>
                  <a:gd name="T75" fmla="*/ 10 h 10"/>
                  <a:gd name="T76" fmla="*/ 2 w 5"/>
                  <a:gd name="T77" fmla="*/ 10 h 10"/>
                  <a:gd name="T78" fmla="*/ 2 w 5"/>
                  <a:gd name="T79" fmla="*/ 10 h 10"/>
                  <a:gd name="T80" fmla="*/ 2 w 5"/>
                  <a:gd name="T81" fmla="*/ 8 h 10"/>
                  <a:gd name="T82" fmla="*/ 3 w 5"/>
                  <a:gd name="T83" fmla="*/ 8 h 10"/>
                  <a:gd name="T84" fmla="*/ 3 w 5"/>
                  <a:gd name="T85" fmla="*/ 10 h 10"/>
                  <a:gd name="T86" fmla="*/ 3 w 5"/>
                  <a:gd name="T87" fmla="*/ 10 h 10"/>
                  <a:gd name="T88" fmla="*/ 3 w 5"/>
                  <a:gd name="T89" fmla="*/ 10 h 10"/>
                  <a:gd name="T90" fmla="*/ 3 w 5"/>
                  <a:gd name="T91" fmla="*/ 8 h 10"/>
                  <a:gd name="T92" fmla="*/ 4 w 5"/>
                  <a:gd name="T93" fmla="*/ 8 h 10"/>
                  <a:gd name="T94" fmla="*/ 4 w 5"/>
                  <a:gd name="T95" fmla="*/ 7 h 10"/>
                  <a:gd name="T96" fmla="*/ 5 w 5"/>
                  <a:gd name="T97" fmla="*/ 6 h 10"/>
                  <a:gd name="T98" fmla="*/ 4 w 5"/>
                  <a:gd name="T99" fmla="*/ 5 h 10"/>
                  <a:gd name="T100" fmla="*/ 3 w 5"/>
                  <a:gd name="T101" fmla="*/ 4 h 10"/>
                  <a:gd name="T102" fmla="*/ 3 w 5"/>
                  <a:gd name="T103" fmla="*/ 7 h 10"/>
                  <a:gd name="T104" fmla="*/ 2 w 5"/>
                  <a:gd name="T105" fmla="*/ 7 h 10"/>
                  <a:gd name="T106" fmla="*/ 2 w 5"/>
                  <a:gd name="T107" fmla="*/ 5 h 10"/>
                  <a:gd name="T108" fmla="*/ 3 w 5"/>
                  <a:gd name="T109" fmla="*/ 6 h 10"/>
                  <a:gd name="T110" fmla="*/ 3 w 5"/>
                  <a:gd name="T111" fmla="*/ 7 h 10"/>
                  <a:gd name="T112" fmla="*/ 3 w 5"/>
                  <a:gd name="T113" fmla="*/ 4 h 10"/>
                  <a:gd name="T114" fmla="*/ 2 w 5"/>
                  <a:gd name="T115" fmla="*/ 4 h 10"/>
                  <a:gd name="T116" fmla="*/ 2 w 5"/>
                  <a:gd name="T117" fmla="*/ 2 h 10"/>
                  <a:gd name="T118" fmla="*/ 3 w 5"/>
                  <a:gd name="T119" fmla="*/ 2 h 10"/>
                  <a:gd name="T120" fmla="*/ 3 w 5"/>
                  <a:gd name="T12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 h="10">
                    <a:moveTo>
                      <a:pt x="3" y="4"/>
                    </a:moveTo>
                    <a:cubicBezTo>
                      <a:pt x="3" y="2"/>
                      <a:pt x="3" y="2"/>
                      <a:pt x="3" y="2"/>
                    </a:cubicBezTo>
                    <a:cubicBezTo>
                      <a:pt x="3" y="2"/>
                      <a:pt x="3" y="2"/>
                      <a:pt x="3" y="2"/>
                    </a:cubicBezTo>
                    <a:cubicBezTo>
                      <a:pt x="4" y="2"/>
                      <a:pt x="4" y="3"/>
                      <a:pt x="4" y="3"/>
                    </a:cubicBezTo>
                    <a:cubicBezTo>
                      <a:pt x="4" y="3"/>
                      <a:pt x="4" y="3"/>
                      <a:pt x="4" y="2"/>
                    </a:cubicBezTo>
                    <a:cubicBezTo>
                      <a:pt x="4" y="2"/>
                      <a:pt x="4" y="2"/>
                      <a:pt x="4" y="2"/>
                    </a:cubicBezTo>
                    <a:cubicBezTo>
                      <a:pt x="4" y="2"/>
                      <a:pt x="4" y="2"/>
                      <a:pt x="4" y="2"/>
                    </a:cubicBezTo>
                    <a:cubicBezTo>
                      <a:pt x="4" y="2"/>
                      <a:pt x="4" y="1"/>
                      <a:pt x="4" y="1"/>
                    </a:cubicBezTo>
                    <a:cubicBezTo>
                      <a:pt x="4" y="1"/>
                      <a:pt x="4" y="1"/>
                      <a:pt x="4" y="1"/>
                    </a:cubicBezTo>
                    <a:cubicBezTo>
                      <a:pt x="4" y="1"/>
                      <a:pt x="4" y="1"/>
                      <a:pt x="4" y="1"/>
                    </a:cubicBezTo>
                    <a:cubicBezTo>
                      <a:pt x="3" y="1"/>
                      <a:pt x="3" y="1"/>
                      <a:pt x="3" y="1"/>
                    </a:cubicBezTo>
                    <a:cubicBezTo>
                      <a:pt x="3" y="0"/>
                      <a:pt x="3" y="0"/>
                      <a:pt x="3" y="0"/>
                    </a:cubicBezTo>
                    <a:cubicBezTo>
                      <a:pt x="3" y="0"/>
                      <a:pt x="3" y="0"/>
                      <a:pt x="3" y="0"/>
                    </a:cubicBezTo>
                    <a:cubicBezTo>
                      <a:pt x="3" y="0"/>
                      <a:pt x="2" y="0"/>
                      <a:pt x="3" y="0"/>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1" y="0"/>
                      <a:pt x="1" y="0"/>
                      <a:pt x="1" y="0"/>
                    </a:cubicBezTo>
                    <a:cubicBezTo>
                      <a:pt x="1" y="1"/>
                      <a:pt x="1" y="1"/>
                      <a:pt x="1" y="1"/>
                    </a:cubicBezTo>
                    <a:cubicBezTo>
                      <a:pt x="1" y="2"/>
                      <a:pt x="1" y="2"/>
                      <a:pt x="1" y="2"/>
                    </a:cubicBezTo>
                    <a:cubicBezTo>
                      <a:pt x="0" y="2"/>
                      <a:pt x="0" y="2"/>
                      <a:pt x="0" y="2"/>
                    </a:cubicBezTo>
                    <a:cubicBezTo>
                      <a:pt x="0" y="3"/>
                      <a:pt x="0" y="3"/>
                      <a:pt x="0" y="3"/>
                    </a:cubicBezTo>
                    <a:cubicBezTo>
                      <a:pt x="0" y="3"/>
                      <a:pt x="0" y="4"/>
                      <a:pt x="0" y="4"/>
                    </a:cubicBezTo>
                    <a:cubicBezTo>
                      <a:pt x="0" y="4"/>
                      <a:pt x="0" y="4"/>
                      <a:pt x="1" y="5"/>
                    </a:cubicBezTo>
                    <a:cubicBezTo>
                      <a:pt x="1" y="5"/>
                      <a:pt x="1" y="5"/>
                      <a:pt x="1" y="5"/>
                    </a:cubicBezTo>
                    <a:cubicBezTo>
                      <a:pt x="1" y="5"/>
                      <a:pt x="1" y="5"/>
                      <a:pt x="1" y="5"/>
                    </a:cubicBezTo>
                    <a:cubicBezTo>
                      <a:pt x="1" y="7"/>
                      <a:pt x="1" y="7"/>
                      <a:pt x="1" y="7"/>
                    </a:cubicBezTo>
                    <a:cubicBezTo>
                      <a:pt x="1" y="7"/>
                      <a:pt x="1" y="7"/>
                      <a:pt x="1" y="7"/>
                    </a:cubicBezTo>
                    <a:cubicBezTo>
                      <a:pt x="1" y="7"/>
                      <a:pt x="0" y="7"/>
                      <a:pt x="0" y="7"/>
                    </a:cubicBezTo>
                    <a:cubicBezTo>
                      <a:pt x="0" y="7"/>
                      <a:pt x="0" y="7"/>
                      <a:pt x="0" y="7"/>
                    </a:cubicBezTo>
                    <a:cubicBezTo>
                      <a:pt x="0" y="7"/>
                      <a:pt x="0" y="7"/>
                      <a:pt x="0" y="7"/>
                    </a:cubicBezTo>
                    <a:cubicBezTo>
                      <a:pt x="0" y="8"/>
                      <a:pt x="0" y="8"/>
                      <a:pt x="0" y="8"/>
                    </a:cubicBezTo>
                    <a:cubicBezTo>
                      <a:pt x="0" y="8"/>
                      <a:pt x="0" y="8"/>
                      <a:pt x="0" y="8"/>
                    </a:cubicBezTo>
                    <a:cubicBezTo>
                      <a:pt x="0" y="8"/>
                      <a:pt x="0" y="8"/>
                      <a:pt x="1" y="8"/>
                    </a:cubicBezTo>
                    <a:cubicBezTo>
                      <a:pt x="1" y="8"/>
                      <a:pt x="1" y="8"/>
                      <a:pt x="1" y="8"/>
                    </a:cubicBezTo>
                    <a:cubicBezTo>
                      <a:pt x="1" y="10"/>
                      <a:pt x="1" y="10"/>
                      <a:pt x="1" y="10"/>
                    </a:cubicBezTo>
                    <a:cubicBezTo>
                      <a:pt x="1" y="10"/>
                      <a:pt x="2" y="10"/>
                      <a:pt x="2" y="10"/>
                    </a:cubicBezTo>
                    <a:cubicBezTo>
                      <a:pt x="2" y="10"/>
                      <a:pt x="2" y="10"/>
                      <a:pt x="2" y="10"/>
                    </a:cubicBezTo>
                    <a:cubicBezTo>
                      <a:pt x="2" y="8"/>
                      <a:pt x="2" y="8"/>
                      <a:pt x="2" y="8"/>
                    </a:cubicBezTo>
                    <a:cubicBezTo>
                      <a:pt x="2" y="8"/>
                      <a:pt x="2" y="8"/>
                      <a:pt x="3" y="8"/>
                    </a:cubicBezTo>
                    <a:cubicBezTo>
                      <a:pt x="3" y="10"/>
                      <a:pt x="3" y="10"/>
                      <a:pt x="3" y="10"/>
                    </a:cubicBezTo>
                    <a:cubicBezTo>
                      <a:pt x="3" y="10"/>
                      <a:pt x="3" y="10"/>
                      <a:pt x="3" y="10"/>
                    </a:cubicBezTo>
                    <a:cubicBezTo>
                      <a:pt x="3" y="10"/>
                      <a:pt x="3" y="10"/>
                      <a:pt x="3" y="10"/>
                    </a:cubicBezTo>
                    <a:cubicBezTo>
                      <a:pt x="3" y="8"/>
                      <a:pt x="3" y="8"/>
                      <a:pt x="3" y="8"/>
                    </a:cubicBezTo>
                    <a:cubicBezTo>
                      <a:pt x="3" y="8"/>
                      <a:pt x="4" y="8"/>
                      <a:pt x="4" y="8"/>
                    </a:cubicBezTo>
                    <a:cubicBezTo>
                      <a:pt x="4" y="8"/>
                      <a:pt x="4" y="8"/>
                      <a:pt x="4" y="7"/>
                    </a:cubicBezTo>
                    <a:cubicBezTo>
                      <a:pt x="5" y="7"/>
                      <a:pt x="5" y="7"/>
                      <a:pt x="5" y="6"/>
                    </a:cubicBezTo>
                    <a:cubicBezTo>
                      <a:pt x="5" y="6"/>
                      <a:pt x="4" y="5"/>
                      <a:pt x="4" y="5"/>
                    </a:cubicBezTo>
                    <a:cubicBezTo>
                      <a:pt x="4" y="5"/>
                      <a:pt x="4" y="5"/>
                      <a:pt x="3" y="4"/>
                    </a:cubicBezTo>
                    <a:close/>
                    <a:moveTo>
                      <a:pt x="3" y="7"/>
                    </a:moveTo>
                    <a:cubicBezTo>
                      <a:pt x="2" y="7"/>
                      <a:pt x="2" y="7"/>
                      <a:pt x="2" y="7"/>
                    </a:cubicBezTo>
                    <a:cubicBezTo>
                      <a:pt x="2" y="5"/>
                      <a:pt x="2" y="5"/>
                      <a:pt x="2" y="5"/>
                    </a:cubicBezTo>
                    <a:cubicBezTo>
                      <a:pt x="2" y="5"/>
                      <a:pt x="2" y="6"/>
                      <a:pt x="3" y="6"/>
                    </a:cubicBezTo>
                    <a:lnTo>
                      <a:pt x="3" y="7"/>
                    </a:lnTo>
                    <a:close/>
                    <a:moveTo>
                      <a:pt x="3" y="4"/>
                    </a:moveTo>
                    <a:cubicBezTo>
                      <a:pt x="2" y="4"/>
                      <a:pt x="2" y="4"/>
                      <a:pt x="2" y="4"/>
                    </a:cubicBezTo>
                    <a:cubicBezTo>
                      <a:pt x="2" y="2"/>
                      <a:pt x="2" y="2"/>
                      <a:pt x="2" y="2"/>
                    </a:cubicBezTo>
                    <a:cubicBezTo>
                      <a:pt x="2" y="2"/>
                      <a:pt x="2" y="2"/>
                      <a:pt x="3" y="2"/>
                    </a:cubicBezTo>
                    <a:lnTo>
                      <a:pt x="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0" name="Freeform 102"/>
              <p:cNvSpPr>
                <a:spLocks noEditPoints="1"/>
              </p:cNvSpPr>
              <p:nvPr/>
            </p:nvSpPr>
            <p:spPr bwMode="auto">
              <a:xfrm>
                <a:off x="3755" y="2242"/>
                <a:ext cx="45" cy="43"/>
              </a:xfrm>
              <a:custGeom>
                <a:avLst/>
                <a:gdLst>
                  <a:gd name="T0" fmla="*/ 9 w 19"/>
                  <a:gd name="T1" fmla="*/ 0 h 18"/>
                  <a:gd name="T2" fmla="*/ 0 w 19"/>
                  <a:gd name="T3" fmla="*/ 9 h 18"/>
                  <a:gd name="T4" fmla="*/ 10 w 19"/>
                  <a:gd name="T5" fmla="*/ 18 h 18"/>
                  <a:gd name="T6" fmla="*/ 19 w 19"/>
                  <a:gd name="T7" fmla="*/ 9 h 18"/>
                  <a:gd name="T8" fmla="*/ 9 w 19"/>
                  <a:gd name="T9" fmla="*/ 0 h 18"/>
                  <a:gd name="T10" fmla="*/ 10 w 19"/>
                  <a:gd name="T11" fmla="*/ 17 h 18"/>
                  <a:gd name="T12" fmla="*/ 2 w 19"/>
                  <a:gd name="T13" fmla="*/ 9 h 18"/>
                  <a:gd name="T14" fmla="*/ 9 w 19"/>
                  <a:gd name="T15" fmla="*/ 2 h 18"/>
                  <a:gd name="T16" fmla="*/ 17 w 19"/>
                  <a:gd name="T17" fmla="*/ 9 h 18"/>
                  <a:gd name="T18" fmla="*/ 10 w 19"/>
                  <a:gd name="T1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8">
                    <a:moveTo>
                      <a:pt x="9" y="0"/>
                    </a:moveTo>
                    <a:cubicBezTo>
                      <a:pt x="4" y="0"/>
                      <a:pt x="0" y="4"/>
                      <a:pt x="0" y="9"/>
                    </a:cubicBezTo>
                    <a:cubicBezTo>
                      <a:pt x="0" y="14"/>
                      <a:pt x="5" y="18"/>
                      <a:pt x="10" y="18"/>
                    </a:cubicBezTo>
                    <a:cubicBezTo>
                      <a:pt x="15" y="18"/>
                      <a:pt x="19" y="14"/>
                      <a:pt x="19" y="9"/>
                    </a:cubicBezTo>
                    <a:cubicBezTo>
                      <a:pt x="19" y="4"/>
                      <a:pt x="14" y="0"/>
                      <a:pt x="9" y="0"/>
                    </a:cubicBezTo>
                    <a:close/>
                    <a:moveTo>
                      <a:pt x="10" y="17"/>
                    </a:moveTo>
                    <a:cubicBezTo>
                      <a:pt x="6" y="17"/>
                      <a:pt x="2" y="13"/>
                      <a:pt x="2" y="9"/>
                    </a:cubicBezTo>
                    <a:cubicBezTo>
                      <a:pt x="2" y="5"/>
                      <a:pt x="5" y="2"/>
                      <a:pt x="9" y="2"/>
                    </a:cubicBezTo>
                    <a:cubicBezTo>
                      <a:pt x="13" y="2"/>
                      <a:pt x="17" y="5"/>
                      <a:pt x="17" y="9"/>
                    </a:cubicBezTo>
                    <a:cubicBezTo>
                      <a:pt x="17" y="13"/>
                      <a:pt x="14" y="16"/>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1" name="Freeform 103"/>
              <p:cNvSpPr>
                <a:spLocks noEditPoints="1"/>
              </p:cNvSpPr>
              <p:nvPr/>
            </p:nvSpPr>
            <p:spPr bwMode="auto">
              <a:xfrm>
                <a:off x="3771" y="2249"/>
                <a:ext cx="15" cy="28"/>
              </a:xfrm>
              <a:custGeom>
                <a:avLst/>
                <a:gdLst>
                  <a:gd name="T0" fmla="*/ 4 w 6"/>
                  <a:gd name="T1" fmla="*/ 6 h 12"/>
                  <a:gd name="T2" fmla="*/ 4 w 6"/>
                  <a:gd name="T3" fmla="*/ 3 h 12"/>
                  <a:gd name="T4" fmla="*/ 4 w 6"/>
                  <a:gd name="T5" fmla="*/ 3 h 12"/>
                  <a:gd name="T6" fmla="*/ 5 w 6"/>
                  <a:gd name="T7" fmla="*/ 3 h 12"/>
                  <a:gd name="T8" fmla="*/ 5 w 6"/>
                  <a:gd name="T9" fmla="*/ 3 h 12"/>
                  <a:gd name="T10" fmla="*/ 5 w 6"/>
                  <a:gd name="T11" fmla="*/ 3 h 12"/>
                  <a:gd name="T12" fmla="*/ 5 w 6"/>
                  <a:gd name="T13" fmla="*/ 2 h 12"/>
                  <a:gd name="T14" fmla="*/ 5 w 6"/>
                  <a:gd name="T15" fmla="*/ 2 h 12"/>
                  <a:gd name="T16" fmla="*/ 5 w 6"/>
                  <a:gd name="T17" fmla="*/ 2 h 12"/>
                  <a:gd name="T18" fmla="*/ 4 w 6"/>
                  <a:gd name="T19" fmla="*/ 2 h 12"/>
                  <a:gd name="T20" fmla="*/ 4 w 6"/>
                  <a:gd name="T21" fmla="*/ 2 h 12"/>
                  <a:gd name="T22" fmla="*/ 4 w 6"/>
                  <a:gd name="T23" fmla="*/ 0 h 12"/>
                  <a:gd name="T24" fmla="*/ 3 w 6"/>
                  <a:gd name="T25" fmla="*/ 0 h 12"/>
                  <a:gd name="T26" fmla="*/ 3 w 6"/>
                  <a:gd name="T27" fmla="*/ 1 h 12"/>
                  <a:gd name="T28" fmla="*/ 3 w 6"/>
                  <a:gd name="T29" fmla="*/ 2 h 12"/>
                  <a:gd name="T30" fmla="*/ 3 w 6"/>
                  <a:gd name="T31" fmla="*/ 2 h 12"/>
                  <a:gd name="T32" fmla="*/ 2 w 6"/>
                  <a:gd name="T33" fmla="*/ 2 h 12"/>
                  <a:gd name="T34" fmla="*/ 2 w 6"/>
                  <a:gd name="T35" fmla="*/ 1 h 12"/>
                  <a:gd name="T36" fmla="*/ 2 w 6"/>
                  <a:gd name="T37" fmla="*/ 0 h 12"/>
                  <a:gd name="T38" fmla="*/ 1 w 6"/>
                  <a:gd name="T39" fmla="*/ 1 h 12"/>
                  <a:gd name="T40" fmla="*/ 1 w 6"/>
                  <a:gd name="T41" fmla="*/ 2 h 12"/>
                  <a:gd name="T42" fmla="*/ 0 w 6"/>
                  <a:gd name="T43" fmla="*/ 2 h 12"/>
                  <a:gd name="T44" fmla="*/ 0 w 6"/>
                  <a:gd name="T45" fmla="*/ 3 h 12"/>
                  <a:gd name="T46" fmla="*/ 0 w 6"/>
                  <a:gd name="T47" fmla="*/ 4 h 12"/>
                  <a:gd name="T48" fmla="*/ 0 w 6"/>
                  <a:gd name="T49" fmla="*/ 5 h 12"/>
                  <a:gd name="T50" fmla="*/ 1 w 6"/>
                  <a:gd name="T51" fmla="*/ 6 h 12"/>
                  <a:gd name="T52" fmla="*/ 1 w 6"/>
                  <a:gd name="T53" fmla="*/ 6 h 12"/>
                  <a:gd name="T54" fmla="*/ 1 w 6"/>
                  <a:gd name="T55" fmla="*/ 6 h 12"/>
                  <a:gd name="T56" fmla="*/ 2 w 6"/>
                  <a:gd name="T57" fmla="*/ 9 h 12"/>
                  <a:gd name="T58" fmla="*/ 1 w 6"/>
                  <a:gd name="T59" fmla="*/ 9 h 12"/>
                  <a:gd name="T60" fmla="*/ 0 w 6"/>
                  <a:gd name="T61" fmla="*/ 9 h 12"/>
                  <a:gd name="T62" fmla="*/ 0 w 6"/>
                  <a:gd name="T63" fmla="*/ 9 h 12"/>
                  <a:gd name="T64" fmla="*/ 0 w 6"/>
                  <a:gd name="T65" fmla="*/ 9 h 12"/>
                  <a:gd name="T66" fmla="*/ 0 w 6"/>
                  <a:gd name="T67" fmla="*/ 10 h 12"/>
                  <a:gd name="T68" fmla="*/ 0 w 6"/>
                  <a:gd name="T69" fmla="*/ 10 h 12"/>
                  <a:gd name="T70" fmla="*/ 1 w 6"/>
                  <a:gd name="T71" fmla="*/ 10 h 12"/>
                  <a:gd name="T72" fmla="*/ 2 w 6"/>
                  <a:gd name="T73" fmla="*/ 11 h 12"/>
                  <a:gd name="T74" fmla="*/ 2 w 6"/>
                  <a:gd name="T75" fmla="*/ 12 h 12"/>
                  <a:gd name="T76" fmla="*/ 2 w 6"/>
                  <a:gd name="T77" fmla="*/ 12 h 12"/>
                  <a:gd name="T78" fmla="*/ 2 w 6"/>
                  <a:gd name="T79" fmla="*/ 12 h 12"/>
                  <a:gd name="T80" fmla="*/ 2 w 6"/>
                  <a:gd name="T81" fmla="*/ 11 h 12"/>
                  <a:gd name="T82" fmla="*/ 3 w 6"/>
                  <a:gd name="T83" fmla="*/ 11 h 12"/>
                  <a:gd name="T84" fmla="*/ 3 w 6"/>
                  <a:gd name="T85" fmla="*/ 12 h 12"/>
                  <a:gd name="T86" fmla="*/ 4 w 6"/>
                  <a:gd name="T87" fmla="*/ 12 h 12"/>
                  <a:gd name="T88" fmla="*/ 4 w 6"/>
                  <a:gd name="T89" fmla="*/ 12 h 12"/>
                  <a:gd name="T90" fmla="*/ 4 w 6"/>
                  <a:gd name="T91" fmla="*/ 10 h 12"/>
                  <a:gd name="T92" fmla="*/ 5 w 6"/>
                  <a:gd name="T93" fmla="*/ 10 h 12"/>
                  <a:gd name="T94" fmla="*/ 5 w 6"/>
                  <a:gd name="T95" fmla="*/ 9 h 12"/>
                  <a:gd name="T96" fmla="*/ 6 w 6"/>
                  <a:gd name="T97" fmla="*/ 8 h 12"/>
                  <a:gd name="T98" fmla="*/ 5 w 6"/>
                  <a:gd name="T99" fmla="*/ 6 h 12"/>
                  <a:gd name="T100" fmla="*/ 4 w 6"/>
                  <a:gd name="T101" fmla="*/ 6 h 12"/>
                  <a:gd name="T102" fmla="*/ 3 w 6"/>
                  <a:gd name="T103" fmla="*/ 9 h 12"/>
                  <a:gd name="T104" fmla="*/ 2 w 6"/>
                  <a:gd name="T105" fmla="*/ 9 h 12"/>
                  <a:gd name="T106" fmla="*/ 2 w 6"/>
                  <a:gd name="T107" fmla="*/ 7 h 12"/>
                  <a:gd name="T108" fmla="*/ 3 w 6"/>
                  <a:gd name="T109" fmla="*/ 7 h 12"/>
                  <a:gd name="T110" fmla="*/ 3 w 6"/>
                  <a:gd name="T111" fmla="*/ 9 h 12"/>
                  <a:gd name="T112" fmla="*/ 3 w 6"/>
                  <a:gd name="T113" fmla="*/ 5 h 12"/>
                  <a:gd name="T114" fmla="*/ 2 w 6"/>
                  <a:gd name="T115" fmla="*/ 5 h 12"/>
                  <a:gd name="T116" fmla="*/ 2 w 6"/>
                  <a:gd name="T117" fmla="*/ 3 h 12"/>
                  <a:gd name="T118" fmla="*/ 3 w 6"/>
                  <a:gd name="T119" fmla="*/ 3 h 12"/>
                  <a:gd name="T120" fmla="*/ 3 w 6"/>
                  <a:gd name="T12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2">
                    <a:moveTo>
                      <a:pt x="4" y="6"/>
                    </a:moveTo>
                    <a:cubicBezTo>
                      <a:pt x="4" y="3"/>
                      <a:pt x="4" y="3"/>
                      <a:pt x="4" y="3"/>
                    </a:cubicBezTo>
                    <a:cubicBezTo>
                      <a:pt x="4" y="3"/>
                      <a:pt x="4" y="3"/>
                      <a:pt x="4" y="3"/>
                    </a:cubicBezTo>
                    <a:cubicBezTo>
                      <a:pt x="4" y="3"/>
                      <a:pt x="4" y="3"/>
                      <a:pt x="5" y="3"/>
                    </a:cubicBezTo>
                    <a:cubicBezTo>
                      <a:pt x="5" y="3"/>
                      <a:pt x="5" y="3"/>
                      <a:pt x="5" y="3"/>
                    </a:cubicBezTo>
                    <a:cubicBezTo>
                      <a:pt x="5" y="3"/>
                      <a:pt x="5" y="3"/>
                      <a:pt x="5" y="3"/>
                    </a:cubicBezTo>
                    <a:cubicBezTo>
                      <a:pt x="5" y="2"/>
                      <a:pt x="5" y="2"/>
                      <a:pt x="5" y="2"/>
                    </a:cubicBezTo>
                    <a:cubicBezTo>
                      <a:pt x="5" y="2"/>
                      <a:pt x="5" y="2"/>
                      <a:pt x="5" y="2"/>
                    </a:cubicBezTo>
                    <a:cubicBezTo>
                      <a:pt x="5" y="2"/>
                      <a:pt x="5" y="2"/>
                      <a:pt x="5" y="2"/>
                    </a:cubicBezTo>
                    <a:cubicBezTo>
                      <a:pt x="5" y="2"/>
                      <a:pt x="4" y="2"/>
                      <a:pt x="4" y="2"/>
                    </a:cubicBezTo>
                    <a:cubicBezTo>
                      <a:pt x="4" y="2"/>
                      <a:pt x="4" y="2"/>
                      <a:pt x="4" y="2"/>
                    </a:cubicBezTo>
                    <a:cubicBezTo>
                      <a:pt x="4" y="0"/>
                      <a:pt x="4" y="0"/>
                      <a:pt x="4" y="0"/>
                    </a:cubicBezTo>
                    <a:cubicBezTo>
                      <a:pt x="4" y="0"/>
                      <a:pt x="4" y="0"/>
                      <a:pt x="3" y="0"/>
                    </a:cubicBezTo>
                    <a:cubicBezTo>
                      <a:pt x="3" y="0"/>
                      <a:pt x="3" y="0"/>
                      <a:pt x="3" y="1"/>
                    </a:cubicBezTo>
                    <a:cubicBezTo>
                      <a:pt x="3" y="2"/>
                      <a:pt x="3" y="2"/>
                      <a:pt x="3" y="2"/>
                    </a:cubicBezTo>
                    <a:cubicBezTo>
                      <a:pt x="3" y="2"/>
                      <a:pt x="3" y="2"/>
                      <a:pt x="3" y="2"/>
                    </a:cubicBezTo>
                    <a:cubicBezTo>
                      <a:pt x="3" y="2"/>
                      <a:pt x="2" y="2"/>
                      <a:pt x="2" y="2"/>
                    </a:cubicBezTo>
                    <a:cubicBezTo>
                      <a:pt x="2" y="1"/>
                      <a:pt x="2" y="1"/>
                      <a:pt x="2" y="1"/>
                    </a:cubicBezTo>
                    <a:cubicBezTo>
                      <a:pt x="2" y="0"/>
                      <a:pt x="2" y="0"/>
                      <a:pt x="2" y="0"/>
                    </a:cubicBezTo>
                    <a:cubicBezTo>
                      <a:pt x="2" y="0"/>
                      <a:pt x="1" y="0"/>
                      <a:pt x="1" y="1"/>
                    </a:cubicBezTo>
                    <a:cubicBezTo>
                      <a:pt x="1" y="2"/>
                      <a:pt x="1" y="2"/>
                      <a:pt x="1" y="2"/>
                    </a:cubicBezTo>
                    <a:cubicBezTo>
                      <a:pt x="1" y="2"/>
                      <a:pt x="1" y="2"/>
                      <a:pt x="0" y="2"/>
                    </a:cubicBezTo>
                    <a:cubicBezTo>
                      <a:pt x="0" y="3"/>
                      <a:pt x="0" y="3"/>
                      <a:pt x="0" y="3"/>
                    </a:cubicBezTo>
                    <a:cubicBezTo>
                      <a:pt x="0" y="3"/>
                      <a:pt x="0" y="4"/>
                      <a:pt x="0" y="4"/>
                    </a:cubicBezTo>
                    <a:cubicBezTo>
                      <a:pt x="0" y="4"/>
                      <a:pt x="0" y="5"/>
                      <a:pt x="0" y="5"/>
                    </a:cubicBezTo>
                    <a:cubicBezTo>
                      <a:pt x="0" y="5"/>
                      <a:pt x="0" y="6"/>
                      <a:pt x="1" y="6"/>
                    </a:cubicBezTo>
                    <a:cubicBezTo>
                      <a:pt x="1" y="6"/>
                      <a:pt x="1" y="6"/>
                      <a:pt x="1" y="6"/>
                    </a:cubicBezTo>
                    <a:cubicBezTo>
                      <a:pt x="1" y="6"/>
                      <a:pt x="1" y="6"/>
                      <a:pt x="1" y="6"/>
                    </a:cubicBezTo>
                    <a:cubicBezTo>
                      <a:pt x="2" y="9"/>
                      <a:pt x="2" y="9"/>
                      <a:pt x="2" y="9"/>
                    </a:cubicBezTo>
                    <a:cubicBezTo>
                      <a:pt x="1" y="9"/>
                      <a:pt x="1" y="9"/>
                      <a:pt x="1" y="9"/>
                    </a:cubicBezTo>
                    <a:cubicBezTo>
                      <a:pt x="1" y="9"/>
                      <a:pt x="0" y="9"/>
                      <a:pt x="0" y="9"/>
                    </a:cubicBezTo>
                    <a:cubicBezTo>
                      <a:pt x="0" y="9"/>
                      <a:pt x="0" y="9"/>
                      <a:pt x="0" y="9"/>
                    </a:cubicBezTo>
                    <a:cubicBezTo>
                      <a:pt x="0" y="9"/>
                      <a:pt x="0" y="9"/>
                      <a:pt x="0" y="9"/>
                    </a:cubicBezTo>
                    <a:cubicBezTo>
                      <a:pt x="0" y="10"/>
                      <a:pt x="0" y="10"/>
                      <a:pt x="0" y="10"/>
                    </a:cubicBezTo>
                    <a:cubicBezTo>
                      <a:pt x="0" y="10"/>
                      <a:pt x="0" y="10"/>
                      <a:pt x="0" y="10"/>
                    </a:cubicBezTo>
                    <a:cubicBezTo>
                      <a:pt x="0" y="10"/>
                      <a:pt x="0" y="10"/>
                      <a:pt x="1" y="10"/>
                    </a:cubicBezTo>
                    <a:cubicBezTo>
                      <a:pt x="1" y="11"/>
                      <a:pt x="1" y="11"/>
                      <a:pt x="2" y="11"/>
                    </a:cubicBezTo>
                    <a:cubicBezTo>
                      <a:pt x="2" y="12"/>
                      <a:pt x="2" y="12"/>
                      <a:pt x="2" y="12"/>
                    </a:cubicBezTo>
                    <a:cubicBezTo>
                      <a:pt x="2" y="12"/>
                      <a:pt x="2" y="12"/>
                      <a:pt x="2" y="12"/>
                    </a:cubicBezTo>
                    <a:cubicBezTo>
                      <a:pt x="2" y="12"/>
                      <a:pt x="2" y="12"/>
                      <a:pt x="2" y="12"/>
                    </a:cubicBezTo>
                    <a:cubicBezTo>
                      <a:pt x="2" y="11"/>
                      <a:pt x="2" y="11"/>
                      <a:pt x="2" y="11"/>
                    </a:cubicBezTo>
                    <a:cubicBezTo>
                      <a:pt x="3" y="11"/>
                      <a:pt x="3" y="11"/>
                      <a:pt x="3" y="11"/>
                    </a:cubicBezTo>
                    <a:cubicBezTo>
                      <a:pt x="3" y="12"/>
                      <a:pt x="3" y="12"/>
                      <a:pt x="3" y="12"/>
                    </a:cubicBezTo>
                    <a:cubicBezTo>
                      <a:pt x="3" y="12"/>
                      <a:pt x="3" y="12"/>
                      <a:pt x="4" y="12"/>
                    </a:cubicBezTo>
                    <a:cubicBezTo>
                      <a:pt x="4" y="12"/>
                      <a:pt x="4" y="12"/>
                      <a:pt x="4" y="12"/>
                    </a:cubicBezTo>
                    <a:cubicBezTo>
                      <a:pt x="4" y="10"/>
                      <a:pt x="4" y="10"/>
                      <a:pt x="4" y="10"/>
                    </a:cubicBezTo>
                    <a:cubicBezTo>
                      <a:pt x="4" y="10"/>
                      <a:pt x="4" y="10"/>
                      <a:pt x="5" y="10"/>
                    </a:cubicBezTo>
                    <a:cubicBezTo>
                      <a:pt x="5" y="10"/>
                      <a:pt x="5" y="10"/>
                      <a:pt x="5" y="9"/>
                    </a:cubicBezTo>
                    <a:cubicBezTo>
                      <a:pt x="6" y="9"/>
                      <a:pt x="6" y="8"/>
                      <a:pt x="6" y="8"/>
                    </a:cubicBezTo>
                    <a:cubicBezTo>
                      <a:pt x="6" y="7"/>
                      <a:pt x="5" y="7"/>
                      <a:pt x="5" y="6"/>
                    </a:cubicBezTo>
                    <a:cubicBezTo>
                      <a:pt x="5" y="6"/>
                      <a:pt x="4" y="6"/>
                      <a:pt x="4" y="6"/>
                    </a:cubicBezTo>
                    <a:close/>
                    <a:moveTo>
                      <a:pt x="3" y="9"/>
                    </a:moveTo>
                    <a:cubicBezTo>
                      <a:pt x="3" y="9"/>
                      <a:pt x="3" y="9"/>
                      <a:pt x="2" y="9"/>
                    </a:cubicBezTo>
                    <a:cubicBezTo>
                      <a:pt x="2" y="7"/>
                      <a:pt x="2" y="7"/>
                      <a:pt x="2" y="7"/>
                    </a:cubicBezTo>
                    <a:cubicBezTo>
                      <a:pt x="3" y="7"/>
                      <a:pt x="3" y="7"/>
                      <a:pt x="3" y="7"/>
                    </a:cubicBezTo>
                    <a:lnTo>
                      <a:pt x="3" y="9"/>
                    </a:lnTo>
                    <a:close/>
                    <a:moveTo>
                      <a:pt x="3" y="5"/>
                    </a:moveTo>
                    <a:cubicBezTo>
                      <a:pt x="3" y="5"/>
                      <a:pt x="2" y="5"/>
                      <a:pt x="2" y="5"/>
                    </a:cubicBezTo>
                    <a:cubicBezTo>
                      <a:pt x="2" y="3"/>
                      <a:pt x="2" y="3"/>
                      <a:pt x="2" y="3"/>
                    </a:cubicBezTo>
                    <a:cubicBezTo>
                      <a:pt x="2" y="3"/>
                      <a:pt x="3" y="3"/>
                      <a:pt x="3" y="3"/>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2" name="Freeform 104"/>
              <p:cNvSpPr>
                <a:spLocks noEditPoints="1"/>
              </p:cNvSpPr>
              <p:nvPr/>
            </p:nvSpPr>
            <p:spPr bwMode="auto">
              <a:xfrm>
                <a:off x="4148" y="2572"/>
                <a:ext cx="50" cy="50"/>
              </a:xfrm>
              <a:custGeom>
                <a:avLst/>
                <a:gdLst>
                  <a:gd name="T0" fmla="*/ 10 w 21"/>
                  <a:gd name="T1" fmla="*/ 0 h 21"/>
                  <a:gd name="T2" fmla="*/ 0 w 21"/>
                  <a:gd name="T3" fmla="*/ 11 h 21"/>
                  <a:gd name="T4" fmla="*/ 11 w 21"/>
                  <a:gd name="T5" fmla="*/ 21 h 21"/>
                  <a:gd name="T6" fmla="*/ 21 w 21"/>
                  <a:gd name="T7" fmla="*/ 10 h 21"/>
                  <a:gd name="T8" fmla="*/ 10 w 21"/>
                  <a:gd name="T9" fmla="*/ 0 h 21"/>
                  <a:gd name="T10" fmla="*/ 11 w 21"/>
                  <a:gd name="T11" fmla="*/ 19 h 21"/>
                  <a:gd name="T12" fmla="*/ 2 w 21"/>
                  <a:gd name="T13" fmla="*/ 11 h 21"/>
                  <a:gd name="T14" fmla="*/ 10 w 21"/>
                  <a:gd name="T15" fmla="*/ 2 h 21"/>
                  <a:gd name="T16" fmla="*/ 19 w 21"/>
                  <a:gd name="T17" fmla="*/ 10 h 21"/>
                  <a:gd name="T18" fmla="*/ 11 w 21"/>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10" y="0"/>
                    </a:moveTo>
                    <a:cubicBezTo>
                      <a:pt x="5" y="0"/>
                      <a:pt x="0" y="5"/>
                      <a:pt x="0" y="11"/>
                    </a:cubicBezTo>
                    <a:cubicBezTo>
                      <a:pt x="0" y="16"/>
                      <a:pt x="5" y="21"/>
                      <a:pt x="11" y="21"/>
                    </a:cubicBezTo>
                    <a:cubicBezTo>
                      <a:pt x="17" y="21"/>
                      <a:pt x="21" y="16"/>
                      <a:pt x="21" y="10"/>
                    </a:cubicBezTo>
                    <a:cubicBezTo>
                      <a:pt x="21" y="5"/>
                      <a:pt x="16" y="0"/>
                      <a:pt x="10" y="0"/>
                    </a:cubicBezTo>
                    <a:close/>
                    <a:moveTo>
                      <a:pt x="11" y="19"/>
                    </a:moveTo>
                    <a:cubicBezTo>
                      <a:pt x="6" y="19"/>
                      <a:pt x="2" y="15"/>
                      <a:pt x="2" y="11"/>
                    </a:cubicBezTo>
                    <a:cubicBezTo>
                      <a:pt x="2" y="6"/>
                      <a:pt x="6" y="2"/>
                      <a:pt x="10" y="2"/>
                    </a:cubicBezTo>
                    <a:cubicBezTo>
                      <a:pt x="15" y="2"/>
                      <a:pt x="19" y="6"/>
                      <a:pt x="19" y="10"/>
                    </a:cubicBezTo>
                    <a:cubicBezTo>
                      <a:pt x="19" y="15"/>
                      <a:pt x="15" y="19"/>
                      <a:pt x="1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3" name="Freeform 105"/>
              <p:cNvSpPr>
                <a:spLocks noEditPoints="1"/>
              </p:cNvSpPr>
              <p:nvPr/>
            </p:nvSpPr>
            <p:spPr bwMode="auto">
              <a:xfrm>
                <a:off x="4165" y="2581"/>
                <a:ext cx="16" cy="31"/>
              </a:xfrm>
              <a:custGeom>
                <a:avLst/>
                <a:gdLst>
                  <a:gd name="T0" fmla="*/ 5 w 7"/>
                  <a:gd name="T1" fmla="*/ 6 h 13"/>
                  <a:gd name="T2" fmla="*/ 5 w 7"/>
                  <a:gd name="T3" fmla="*/ 3 h 13"/>
                  <a:gd name="T4" fmla="*/ 5 w 7"/>
                  <a:gd name="T5" fmla="*/ 3 h 13"/>
                  <a:gd name="T6" fmla="*/ 6 w 7"/>
                  <a:gd name="T7" fmla="*/ 3 h 13"/>
                  <a:gd name="T8" fmla="*/ 6 w 7"/>
                  <a:gd name="T9" fmla="*/ 3 h 13"/>
                  <a:gd name="T10" fmla="*/ 7 w 7"/>
                  <a:gd name="T11" fmla="*/ 2 h 13"/>
                  <a:gd name="T12" fmla="*/ 7 w 7"/>
                  <a:gd name="T13" fmla="*/ 2 h 13"/>
                  <a:gd name="T14" fmla="*/ 7 w 7"/>
                  <a:gd name="T15" fmla="*/ 2 h 13"/>
                  <a:gd name="T16" fmla="*/ 6 w 7"/>
                  <a:gd name="T17" fmla="*/ 1 h 13"/>
                  <a:gd name="T18" fmla="*/ 6 w 7"/>
                  <a:gd name="T19" fmla="*/ 1 h 13"/>
                  <a:gd name="T20" fmla="*/ 5 w 7"/>
                  <a:gd name="T21" fmla="*/ 1 h 13"/>
                  <a:gd name="T22" fmla="*/ 5 w 7"/>
                  <a:gd name="T23" fmla="*/ 0 h 13"/>
                  <a:gd name="T24" fmla="*/ 5 w 7"/>
                  <a:gd name="T25" fmla="*/ 0 h 13"/>
                  <a:gd name="T26" fmla="*/ 4 w 7"/>
                  <a:gd name="T27" fmla="*/ 0 h 13"/>
                  <a:gd name="T28" fmla="*/ 4 w 7"/>
                  <a:gd name="T29" fmla="*/ 1 h 13"/>
                  <a:gd name="T30" fmla="*/ 4 w 7"/>
                  <a:gd name="T31" fmla="*/ 1 h 13"/>
                  <a:gd name="T32" fmla="*/ 3 w 7"/>
                  <a:gd name="T33" fmla="*/ 1 h 13"/>
                  <a:gd name="T34" fmla="*/ 3 w 7"/>
                  <a:gd name="T35" fmla="*/ 0 h 13"/>
                  <a:gd name="T36" fmla="*/ 3 w 7"/>
                  <a:gd name="T37" fmla="*/ 0 h 13"/>
                  <a:gd name="T38" fmla="*/ 2 w 7"/>
                  <a:gd name="T39" fmla="*/ 0 h 13"/>
                  <a:gd name="T40" fmla="*/ 2 w 7"/>
                  <a:gd name="T41" fmla="*/ 2 h 13"/>
                  <a:gd name="T42" fmla="*/ 1 w 7"/>
                  <a:gd name="T43" fmla="*/ 2 h 13"/>
                  <a:gd name="T44" fmla="*/ 1 w 7"/>
                  <a:gd name="T45" fmla="*/ 3 h 13"/>
                  <a:gd name="T46" fmla="*/ 1 w 7"/>
                  <a:gd name="T47" fmla="*/ 4 h 13"/>
                  <a:gd name="T48" fmla="*/ 1 w 7"/>
                  <a:gd name="T49" fmla="*/ 5 h 13"/>
                  <a:gd name="T50" fmla="*/ 1 w 7"/>
                  <a:gd name="T51" fmla="*/ 6 h 13"/>
                  <a:gd name="T52" fmla="*/ 2 w 7"/>
                  <a:gd name="T53" fmla="*/ 7 h 13"/>
                  <a:gd name="T54" fmla="*/ 3 w 7"/>
                  <a:gd name="T55" fmla="*/ 7 h 13"/>
                  <a:gd name="T56" fmla="*/ 3 w 7"/>
                  <a:gd name="T57" fmla="*/ 10 h 13"/>
                  <a:gd name="T58" fmla="*/ 2 w 7"/>
                  <a:gd name="T59" fmla="*/ 10 h 13"/>
                  <a:gd name="T60" fmla="*/ 1 w 7"/>
                  <a:gd name="T61" fmla="*/ 9 h 13"/>
                  <a:gd name="T62" fmla="*/ 1 w 7"/>
                  <a:gd name="T63" fmla="*/ 10 h 13"/>
                  <a:gd name="T64" fmla="*/ 1 w 7"/>
                  <a:gd name="T65" fmla="*/ 10 h 13"/>
                  <a:gd name="T66" fmla="*/ 0 w 7"/>
                  <a:gd name="T67" fmla="*/ 11 h 13"/>
                  <a:gd name="T68" fmla="*/ 0 w 7"/>
                  <a:gd name="T69" fmla="*/ 11 h 13"/>
                  <a:gd name="T70" fmla="*/ 2 w 7"/>
                  <a:gd name="T71" fmla="*/ 11 h 13"/>
                  <a:gd name="T72" fmla="*/ 3 w 7"/>
                  <a:gd name="T73" fmla="*/ 11 h 13"/>
                  <a:gd name="T74" fmla="*/ 3 w 7"/>
                  <a:gd name="T75" fmla="*/ 13 h 13"/>
                  <a:gd name="T76" fmla="*/ 3 w 7"/>
                  <a:gd name="T77" fmla="*/ 13 h 13"/>
                  <a:gd name="T78" fmla="*/ 4 w 7"/>
                  <a:gd name="T79" fmla="*/ 13 h 13"/>
                  <a:gd name="T80" fmla="*/ 4 w 7"/>
                  <a:gd name="T81" fmla="*/ 11 h 13"/>
                  <a:gd name="T82" fmla="*/ 4 w 7"/>
                  <a:gd name="T83" fmla="*/ 11 h 13"/>
                  <a:gd name="T84" fmla="*/ 4 w 7"/>
                  <a:gd name="T85" fmla="*/ 13 h 13"/>
                  <a:gd name="T86" fmla="*/ 5 w 7"/>
                  <a:gd name="T87" fmla="*/ 13 h 13"/>
                  <a:gd name="T88" fmla="*/ 5 w 7"/>
                  <a:gd name="T89" fmla="*/ 13 h 13"/>
                  <a:gd name="T90" fmla="*/ 5 w 7"/>
                  <a:gd name="T91" fmla="*/ 11 h 13"/>
                  <a:gd name="T92" fmla="*/ 6 w 7"/>
                  <a:gd name="T93" fmla="*/ 11 h 13"/>
                  <a:gd name="T94" fmla="*/ 7 w 7"/>
                  <a:gd name="T95" fmla="*/ 10 h 13"/>
                  <a:gd name="T96" fmla="*/ 7 w 7"/>
                  <a:gd name="T97" fmla="*/ 9 h 13"/>
                  <a:gd name="T98" fmla="*/ 6 w 7"/>
                  <a:gd name="T99" fmla="*/ 7 h 13"/>
                  <a:gd name="T100" fmla="*/ 5 w 7"/>
                  <a:gd name="T101" fmla="*/ 6 h 13"/>
                  <a:gd name="T102" fmla="*/ 4 w 7"/>
                  <a:gd name="T103" fmla="*/ 10 h 13"/>
                  <a:gd name="T104" fmla="*/ 4 w 7"/>
                  <a:gd name="T105" fmla="*/ 10 h 13"/>
                  <a:gd name="T106" fmla="*/ 3 w 7"/>
                  <a:gd name="T107" fmla="*/ 7 h 13"/>
                  <a:gd name="T108" fmla="*/ 4 w 7"/>
                  <a:gd name="T109" fmla="*/ 7 h 13"/>
                  <a:gd name="T110" fmla="*/ 4 w 7"/>
                  <a:gd name="T111" fmla="*/ 10 h 13"/>
                  <a:gd name="T112" fmla="*/ 4 w 7"/>
                  <a:gd name="T113" fmla="*/ 5 h 13"/>
                  <a:gd name="T114" fmla="*/ 3 w 7"/>
                  <a:gd name="T115" fmla="*/ 5 h 13"/>
                  <a:gd name="T116" fmla="*/ 3 w 7"/>
                  <a:gd name="T117" fmla="*/ 3 h 13"/>
                  <a:gd name="T118" fmla="*/ 4 w 7"/>
                  <a:gd name="T119" fmla="*/ 3 h 13"/>
                  <a:gd name="T120" fmla="*/ 4 w 7"/>
                  <a:gd name="T12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3">
                    <a:moveTo>
                      <a:pt x="5" y="6"/>
                    </a:moveTo>
                    <a:cubicBezTo>
                      <a:pt x="5" y="3"/>
                      <a:pt x="5" y="3"/>
                      <a:pt x="5" y="3"/>
                    </a:cubicBezTo>
                    <a:cubicBezTo>
                      <a:pt x="5" y="3"/>
                      <a:pt x="5" y="3"/>
                      <a:pt x="5" y="3"/>
                    </a:cubicBezTo>
                    <a:cubicBezTo>
                      <a:pt x="6" y="3"/>
                      <a:pt x="6" y="3"/>
                      <a:pt x="6" y="3"/>
                    </a:cubicBezTo>
                    <a:cubicBezTo>
                      <a:pt x="6" y="3"/>
                      <a:pt x="6" y="3"/>
                      <a:pt x="6" y="3"/>
                    </a:cubicBezTo>
                    <a:cubicBezTo>
                      <a:pt x="6" y="3"/>
                      <a:pt x="7" y="3"/>
                      <a:pt x="7" y="2"/>
                    </a:cubicBezTo>
                    <a:cubicBezTo>
                      <a:pt x="7" y="2"/>
                      <a:pt x="7" y="2"/>
                      <a:pt x="7" y="2"/>
                    </a:cubicBezTo>
                    <a:cubicBezTo>
                      <a:pt x="7" y="2"/>
                      <a:pt x="7" y="2"/>
                      <a:pt x="7" y="2"/>
                    </a:cubicBezTo>
                    <a:cubicBezTo>
                      <a:pt x="6" y="2"/>
                      <a:pt x="6" y="2"/>
                      <a:pt x="6" y="1"/>
                    </a:cubicBezTo>
                    <a:cubicBezTo>
                      <a:pt x="6" y="1"/>
                      <a:pt x="6" y="1"/>
                      <a:pt x="6" y="1"/>
                    </a:cubicBezTo>
                    <a:cubicBezTo>
                      <a:pt x="6" y="1"/>
                      <a:pt x="5" y="1"/>
                      <a:pt x="5" y="1"/>
                    </a:cubicBezTo>
                    <a:cubicBezTo>
                      <a:pt x="5" y="0"/>
                      <a:pt x="5" y="0"/>
                      <a:pt x="5" y="0"/>
                    </a:cubicBezTo>
                    <a:cubicBezTo>
                      <a:pt x="5" y="0"/>
                      <a:pt x="5" y="0"/>
                      <a:pt x="5" y="0"/>
                    </a:cubicBezTo>
                    <a:cubicBezTo>
                      <a:pt x="4" y="0"/>
                      <a:pt x="4" y="0"/>
                      <a:pt x="4" y="0"/>
                    </a:cubicBezTo>
                    <a:cubicBezTo>
                      <a:pt x="4" y="1"/>
                      <a:pt x="4" y="1"/>
                      <a:pt x="4" y="1"/>
                    </a:cubicBezTo>
                    <a:cubicBezTo>
                      <a:pt x="4" y="1"/>
                      <a:pt x="4" y="1"/>
                      <a:pt x="4" y="1"/>
                    </a:cubicBezTo>
                    <a:cubicBezTo>
                      <a:pt x="4" y="1"/>
                      <a:pt x="4" y="1"/>
                      <a:pt x="3" y="1"/>
                    </a:cubicBezTo>
                    <a:cubicBezTo>
                      <a:pt x="3" y="0"/>
                      <a:pt x="3" y="0"/>
                      <a:pt x="3" y="0"/>
                    </a:cubicBezTo>
                    <a:cubicBezTo>
                      <a:pt x="3" y="0"/>
                      <a:pt x="3" y="0"/>
                      <a:pt x="3" y="0"/>
                    </a:cubicBezTo>
                    <a:cubicBezTo>
                      <a:pt x="3" y="0"/>
                      <a:pt x="2" y="0"/>
                      <a:pt x="2" y="0"/>
                    </a:cubicBezTo>
                    <a:cubicBezTo>
                      <a:pt x="2" y="2"/>
                      <a:pt x="2" y="2"/>
                      <a:pt x="2" y="2"/>
                    </a:cubicBezTo>
                    <a:cubicBezTo>
                      <a:pt x="2" y="2"/>
                      <a:pt x="2" y="2"/>
                      <a:pt x="1" y="2"/>
                    </a:cubicBezTo>
                    <a:cubicBezTo>
                      <a:pt x="1" y="2"/>
                      <a:pt x="1" y="3"/>
                      <a:pt x="1" y="3"/>
                    </a:cubicBezTo>
                    <a:cubicBezTo>
                      <a:pt x="1" y="3"/>
                      <a:pt x="1" y="4"/>
                      <a:pt x="1" y="4"/>
                    </a:cubicBezTo>
                    <a:cubicBezTo>
                      <a:pt x="1" y="4"/>
                      <a:pt x="1" y="5"/>
                      <a:pt x="1" y="5"/>
                    </a:cubicBezTo>
                    <a:cubicBezTo>
                      <a:pt x="1" y="5"/>
                      <a:pt x="1" y="6"/>
                      <a:pt x="1" y="6"/>
                    </a:cubicBezTo>
                    <a:cubicBezTo>
                      <a:pt x="2" y="6"/>
                      <a:pt x="2" y="6"/>
                      <a:pt x="2" y="7"/>
                    </a:cubicBezTo>
                    <a:cubicBezTo>
                      <a:pt x="2" y="7"/>
                      <a:pt x="3" y="7"/>
                      <a:pt x="3" y="7"/>
                    </a:cubicBezTo>
                    <a:cubicBezTo>
                      <a:pt x="3" y="10"/>
                      <a:pt x="3" y="10"/>
                      <a:pt x="3" y="10"/>
                    </a:cubicBezTo>
                    <a:cubicBezTo>
                      <a:pt x="2" y="10"/>
                      <a:pt x="2" y="10"/>
                      <a:pt x="2" y="10"/>
                    </a:cubicBezTo>
                    <a:cubicBezTo>
                      <a:pt x="1" y="10"/>
                      <a:pt x="1" y="9"/>
                      <a:pt x="1" y="9"/>
                    </a:cubicBezTo>
                    <a:cubicBezTo>
                      <a:pt x="1" y="9"/>
                      <a:pt x="1" y="9"/>
                      <a:pt x="1" y="10"/>
                    </a:cubicBezTo>
                    <a:cubicBezTo>
                      <a:pt x="1" y="10"/>
                      <a:pt x="1" y="10"/>
                      <a:pt x="1" y="10"/>
                    </a:cubicBezTo>
                    <a:cubicBezTo>
                      <a:pt x="0" y="10"/>
                      <a:pt x="0" y="10"/>
                      <a:pt x="0" y="11"/>
                    </a:cubicBezTo>
                    <a:cubicBezTo>
                      <a:pt x="0" y="11"/>
                      <a:pt x="0" y="11"/>
                      <a:pt x="0" y="11"/>
                    </a:cubicBezTo>
                    <a:cubicBezTo>
                      <a:pt x="1" y="11"/>
                      <a:pt x="1" y="11"/>
                      <a:pt x="2" y="11"/>
                    </a:cubicBezTo>
                    <a:cubicBezTo>
                      <a:pt x="2" y="11"/>
                      <a:pt x="2" y="11"/>
                      <a:pt x="3" y="11"/>
                    </a:cubicBezTo>
                    <a:cubicBezTo>
                      <a:pt x="3" y="13"/>
                      <a:pt x="3" y="13"/>
                      <a:pt x="3" y="13"/>
                    </a:cubicBezTo>
                    <a:cubicBezTo>
                      <a:pt x="3" y="13"/>
                      <a:pt x="3" y="13"/>
                      <a:pt x="3" y="13"/>
                    </a:cubicBezTo>
                    <a:cubicBezTo>
                      <a:pt x="3" y="13"/>
                      <a:pt x="4" y="13"/>
                      <a:pt x="4" y="13"/>
                    </a:cubicBezTo>
                    <a:cubicBezTo>
                      <a:pt x="4" y="11"/>
                      <a:pt x="4" y="11"/>
                      <a:pt x="4" y="11"/>
                    </a:cubicBezTo>
                    <a:cubicBezTo>
                      <a:pt x="4" y="11"/>
                      <a:pt x="4" y="11"/>
                      <a:pt x="4" y="11"/>
                    </a:cubicBezTo>
                    <a:cubicBezTo>
                      <a:pt x="4" y="13"/>
                      <a:pt x="4" y="13"/>
                      <a:pt x="4" y="13"/>
                    </a:cubicBezTo>
                    <a:cubicBezTo>
                      <a:pt x="4" y="13"/>
                      <a:pt x="5" y="13"/>
                      <a:pt x="5" y="13"/>
                    </a:cubicBezTo>
                    <a:cubicBezTo>
                      <a:pt x="5" y="13"/>
                      <a:pt x="5" y="13"/>
                      <a:pt x="5" y="13"/>
                    </a:cubicBezTo>
                    <a:cubicBezTo>
                      <a:pt x="5" y="11"/>
                      <a:pt x="5" y="11"/>
                      <a:pt x="5" y="11"/>
                    </a:cubicBezTo>
                    <a:cubicBezTo>
                      <a:pt x="6" y="11"/>
                      <a:pt x="6" y="11"/>
                      <a:pt x="6" y="11"/>
                    </a:cubicBezTo>
                    <a:cubicBezTo>
                      <a:pt x="6" y="11"/>
                      <a:pt x="7" y="10"/>
                      <a:pt x="7" y="10"/>
                    </a:cubicBezTo>
                    <a:cubicBezTo>
                      <a:pt x="7" y="10"/>
                      <a:pt x="7" y="9"/>
                      <a:pt x="7" y="9"/>
                    </a:cubicBezTo>
                    <a:cubicBezTo>
                      <a:pt x="7" y="8"/>
                      <a:pt x="7" y="7"/>
                      <a:pt x="6" y="7"/>
                    </a:cubicBezTo>
                    <a:cubicBezTo>
                      <a:pt x="6" y="6"/>
                      <a:pt x="6" y="6"/>
                      <a:pt x="5" y="6"/>
                    </a:cubicBezTo>
                    <a:close/>
                    <a:moveTo>
                      <a:pt x="4" y="10"/>
                    </a:moveTo>
                    <a:cubicBezTo>
                      <a:pt x="4" y="10"/>
                      <a:pt x="4" y="10"/>
                      <a:pt x="4" y="10"/>
                    </a:cubicBezTo>
                    <a:cubicBezTo>
                      <a:pt x="3" y="7"/>
                      <a:pt x="3" y="7"/>
                      <a:pt x="3" y="7"/>
                    </a:cubicBezTo>
                    <a:cubicBezTo>
                      <a:pt x="4" y="7"/>
                      <a:pt x="4" y="7"/>
                      <a:pt x="4" y="7"/>
                    </a:cubicBezTo>
                    <a:lnTo>
                      <a:pt x="4" y="10"/>
                    </a:lnTo>
                    <a:close/>
                    <a:moveTo>
                      <a:pt x="4" y="5"/>
                    </a:moveTo>
                    <a:cubicBezTo>
                      <a:pt x="4" y="5"/>
                      <a:pt x="4" y="5"/>
                      <a:pt x="3" y="5"/>
                    </a:cubicBezTo>
                    <a:cubicBezTo>
                      <a:pt x="3" y="3"/>
                      <a:pt x="3" y="3"/>
                      <a:pt x="3" y="3"/>
                    </a:cubicBezTo>
                    <a:cubicBezTo>
                      <a:pt x="4" y="3"/>
                      <a:pt x="4" y="3"/>
                      <a:pt x="4" y="3"/>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4" name="Freeform 106"/>
              <p:cNvSpPr>
                <a:spLocks noEditPoints="1"/>
              </p:cNvSpPr>
              <p:nvPr/>
            </p:nvSpPr>
            <p:spPr bwMode="auto">
              <a:xfrm>
                <a:off x="3923" y="1416"/>
                <a:ext cx="26" cy="24"/>
              </a:xfrm>
              <a:custGeom>
                <a:avLst/>
                <a:gdLst>
                  <a:gd name="T0" fmla="*/ 10 w 11"/>
                  <a:gd name="T1" fmla="*/ 6 h 10"/>
                  <a:gd name="T2" fmla="*/ 9 w 11"/>
                  <a:gd name="T3" fmla="*/ 5 h 10"/>
                  <a:gd name="T4" fmla="*/ 9 w 11"/>
                  <a:gd name="T5" fmla="*/ 5 h 10"/>
                  <a:gd name="T6" fmla="*/ 10 w 11"/>
                  <a:gd name="T7" fmla="*/ 4 h 10"/>
                  <a:gd name="T8" fmla="*/ 10 w 11"/>
                  <a:gd name="T9" fmla="*/ 3 h 10"/>
                  <a:gd name="T10" fmla="*/ 10 w 11"/>
                  <a:gd name="T11" fmla="*/ 2 h 10"/>
                  <a:gd name="T12" fmla="*/ 9 w 11"/>
                  <a:gd name="T13" fmla="*/ 2 h 10"/>
                  <a:gd name="T14" fmla="*/ 8 w 11"/>
                  <a:gd name="T15" fmla="*/ 2 h 10"/>
                  <a:gd name="T16" fmla="*/ 8 w 11"/>
                  <a:gd name="T17" fmla="*/ 2 h 10"/>
                  <a:gd name="T18" fmla="*/ 8 w 11"/>
                  <a:gd name="T19" fmla="*/ 1 h 10"/>
                  <a:gd name="T20" fmla="*/ 8 w 11"/>
                  <a:gd name="T21" fmla="*/ 0 h 10"/>
                  <a:gd name="T22" fmla="*/ 7 w 11"/>
                  <a:gd name="T23" fmla="*/ 0 h 10"/>
                  <a:gd name="T24" fmla="*/ 6 w 11"/>
                  <a:gd name="T25" fmla="*/ 0 h 10"/>
                  <a:gd name="T26" fmla="*/ 6 w 11"/>
                  <a:gd name="T27" fmla="*/ 1 h 10"/>
                  <a:gd name="T28" fmla="*/ 5 w 11"/>
                  <a:gd name="T29" fmla="*/ 1 h 10"/>
                  <a:gd name="T30" fmla="*/ 5 w 11"/>
                  <a:gd name="T31" fmla="*/ 0 h 10"/>
                  <a:gd name="T32" fmla="*/ 4 w 11"/>
                  <a:gd name="T33" fmla="*/ 0 h 10"/>
                  <a:gd name="T34" fmla="*/ 3 w 11"/>
                  <a:gd name="T35" fmla="*/ 0 h 10"/>
                  <a:gd name="T36" fmla="*/ 2 w 11"/>
                  <a:gd name="T37" fmla="*/ 1 h 10"/>
                  <a:gd name="T38" fmla="*/ 3 w 11"/>
                  <a:gd name="T39" fmla="*/ 2 h 10"/>
                  <a:gd name="T40" fmla="*/ 2 w 11"/>
                  <a:gd name="T41" fmla="*/ 2 h 10"/>
                  <a:gd name="T42" fmla="*/ 2 w 11"/>
                  <a:gd name="T43" fmla="*/ 2 h 10"/>
                  <a:gd name="T44" fmla="*/ 1 w 11"/>
                  <a:gd name="T45" fmla="*/ 3 h 10"/>
                  <a:gd name="T46" fmla="*/ 0 w 11"/>
                  <a:gd name="T47" fmla="*/ 3 h 10"/>
                  <a:gd name="T48" fmla="*/ 1 w 11"/>
                  <a:gd name="T49" fmla="*/ 4 h 10"/>
                  <a:gd name="T50" fmla="*/ 1 w 11"/>
                  <a:gd name="T51" fmla="*/ 5 h 10"/>
                  <a:gd name="T52" fmla="*/ 1 w 11"/>
                  <a:gd name="T53" fmla="*/ 5 h 10"/>
                  <a:gd name="T54" fmla="*/ 1 w 11"/>
                  <a:gd name="T55" fmla="*/ 6 h 10"/>
                  <a:gd name="T56" fmla="*/ 0 w 11"/>
                  <a:gd name="T57" fmla="*/ 7 h 10"/>
                  <a:gd name="T58" fmla="*/ 1 w 11"/>
                  <a:gd name="T59" fmla="*/ 7 h 10"/>
                  <a:gd name="T60" fmla="*/ 2 w 11"/>
                  <a:gd name="T61" fmla="*/ 8 h 10"/>
                  <a:gd name="T62" fmla="*/ 2 w 11"/>
                  <a:gd name="T63" fmla="*/ 8 h 10"/>
                  <a:gd name="T64" fmla="*/ 3 w 11"/>
                  <a:gd name="T65" fmla="*/ 8 h 10"/>
                  <a:gd name="T66" fmla="*/ 3 w 11"/>
                  <a:gd name="T67" fmla="*/ 9 h 10"/>
                  <a:gd name="T68" fmla="*/ 3 w 11"/>
                  <a:gd name="T69" fmla="*/ 10 h 10"/>
                  <a:gd name="T70" fmla="*/ 4 w 11"/>
                  <a:gd name="T71" fmla="*/ 10 h 10"/>
                  <a:gd name="T72" fmla="*/ 5 w 11"/>
                  <a:gd name="T73" fmla="*/ 10 h 10"/>
                  <a:gd name="T74" fmla="*/ 5 w 11"/>
                  <a:gd name="T75" fmla="*/ 9 h 10"/>
                  <a:gd name="T76" fmla="*/ 6 w 11"/>
                  <a:gd name="T77" fmla="*/ 9 h 10"/>
                  <a:gd name="T78" fmla="*/ 6 w 11"/>
                  <a:gd name="T79" fmla="*/ 10 h 10"/>
                  <a:gd name="T80" fmla="*/ 7 w 11"/>
                  <a:gd name="T81" fmla="*/ 10 h 10"/>
                  <a:gd name="T82" fmla="*/ 8 w 11"/>
                  <a:gd name="T83" fmla="*/ 10 h 10"/>
                  <a:gd name="T84" fmla="*/ 8 w 11"/>
                  <a:gd name="T85" fmla="*/ 9 h 10"/>
                  <a:gd name="T86" fmla="*/ 8 w 11"/>
                  <a:gd name="T87" fmla="*/ 8 h 10"/>
                  <a:gd name="T88" fmla="*/ 8 w 11"/>
                  <a:gd name="T89" fmla="*/ 7 h 10"/>
                  <a:gd name="T90" fmla="*/ 9 w 11"/>
                  <a:gd name="T91" fmla="*/ 8 h 10"/>
                  <a:gd name="T92" fmla="*/ 10 w 11"/>
                  <a:gd name="T93" fmla="*/ 7 h 10"/>
                  <a:gd name="T94" fmla="*/ 10 w 11"/>
                  <a:gd name="T95" fmla="*/ 7 h 10"/>
                  <a:gd name="T96" fmla="*/ 10 w 11"/>
                  <a:gd name="T97" fmla="*/ 6 h 10"/>
                  <a:gd name="T98" fmla="*/ 6 w 11"/>
                  <a:gd name="T99" fmla="*/ 7 h 10"/>
                  <a:gd name="T100" fmla="*/ 3 w 11"/>
                  <a:gd name="T101" fmla="*/ 6 h 10"/>
                  <a:gd name="T102" fmla="*/ 4 w 11"/>
                  <a:gd name="T103" fmla="*/ 3 h 10"/>
                  <a:gd name="T104" fmla="*/ 7 w 11"/>
                  <a:gd name="T105" fmla="*/ 4 h 10"/>
                  <a:gd name="T106" fmla="*/ 6 w 11"/>
                  <a:gd name="T10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0">
                    <a:moveTo>
                      <a:pt x="10" y="6"/>
                    </a:moveTo>
                    <a:cubicBezTo>
                      <a:pt x="9" y="5"/>
                      <a:pt x="9" y="5"/>
                      <a:pt x="9" y="5"/>
                    </a:cubicBezTo>
                    <a:cubicBezTo>
                      <a:pt x="9" y="5"/>
                      <a:pt x="9" y="5"/>
                      <a:pt x="9" y="5"/>
                    </a:cubicBezTo>
                    <a:cubicBezTo>
                      <a:pt x="10" y="4"/>
                      <a:pt x="10" y="4"/>
                      <a:pt x="10" y="4"/>
                    </a:cubicBezTo>
                    <a:cubicBezTo>
                      <a:pt x="10" y="4"/>
                      <a:pt x="10" y="4"/>
                      <a:pt x="10" y="3"/>
                    </a:cubicBezTo>
                    <a:cubicBezTo>
                      <a:pt x="10" y="2"/>
                      <a:pt x="10" y="2"/>
                      <a:pt x="10" y="2"/>
                    </a:cubicBezTo>
                    <a:cubicBezTo>
                      <a:pt x="10" y="2"/>
                      <a:pt x="9" y="2"/>
                      <a:pt x="9" y="2"/>
                    </a:cubicBezTo>
                    <a:cubicBezTo>
                      <a:pt x="8" y="2"/>
                      <a:pt x="8" y="2"/>
                      <a:pt x="8" y="2"/>
                    </a:cubicBezTo>
                    <a:cubicBezTo>
                      <a:pt x="8" y="2"/>
                      <a:pt x="8" y="2"/>
                      <a:pt x="8" y="2"/>
                    </a:cubicBezTo>
                    <a:cubicBezTo>
                      <a:pt x="8" y="1"/>
                      <a:pt x="8" y="1"/>
                      <a:pt x="8" y="1"/>
                    </a:cubicBezTo>
                    <a:cubicBezTo>
                      <a:pt x="8" y="1"/>
                      <a:pt x="8" y="0"/>
                      <a:pt x="8" y="0"/>
                    </a:cubicBezTo>
                    <a:cubicBezTo>
                      <a:pt x="7" y="0"/>
                      <a:pt x="7" y="0"/>
                      <a:pt x="7" y="0"/>
                    </a:cubicBezTo>
                    <a:cubicBezTo>
                      <a:pt x="6" y="0"/>
                      <a:pt x="6" y="0"/>
                      <a:pt x="6" y="0"/>
                    </a:cubicBezTo>
                    <a:cubicBezTo>
                      <a:pt x="6" y="1"/>
                      <a:pt x="6" y="1"/>
                      <a:pt x="6" y="1"/>
                    </a:cubicBezTo>
                    <a:cubicBezTo>
                      <a:pt x="5" y="1"/>
                      <a:pt x="5" y="1"/>
                      <a:pt x="5" y="1"/>
                    </a:cubicBezTo>
                    <a:cubicBezTo>
                      <a:pt x="5" y="0"/>
                      <a:pt x="5" y="0"/>
                      <a:pt x="5" y="0"/>
                    </a:cubicBezTo>
                    <a:cubicBezTo>
                      <a:pt x="4" y="0"/>
                      <a:pt x="4" y="0"/>
                      <a:pt x="4" y="0"/>
                    </a:cubicBezTo>
                    <a:cubicBezTo>
                      <a:pt x="3" y="0"/>
                      <a:pt x="3" y="0"/>
                      <a:pt x="3" y="0"/>
                    </a:cubicBezTo>
                    <a:cubicBezTo>
                      <a:pt x="2" y="0"/>
                      <a:pt x="2" y="1"/>
                      <a:pt x="2" y="1"/>
                    </a:cubicBezTo>
                    <a:cubicBezTo>
                      <a:pt x="3" y="2"/>
                      <a:pt x="3" y="2"/>
                      <a:pt x="3" y="2"/>
                    </a:cubicBezTo>
                    <a:cubicBezTo>
                      <a:pt x="2" y="2"/>
                      <a:pt x="2" y="2"/>
                      <a:pt x="2" y="2"/>
                    </a:cubicBezTo>
                    <a:cubicBezTo>
                      <a:pt x="2" y="2"/>
                      <a:pt x="2" y="2"/>
                      <a:pt x="2" y="2"/>
                    </a:cubicBezTo>
                    <a:cubicBezTo>
                      <a:pt x="1" y="2"/>
                      <a:pt x="1" y="2"/>
                      <a:pt x="1" y="3"/>
                    </a:cubicBezTo>
                    <a:cubicBezTo>
                      <a:pt x="0" y="3"/>
                      <a:pt x="0" y="3"/>
                      <a:pt x="0" y="3"/>
                    </a:cubicBezTo>
                    <a:cubicBezTo>
                      <a:pt x="0" y="4"/>
                      <a:pt x="0" y="4"/>
                      <a:pt x="1" y="4"/>
                    </a:cubicBezTo>
                    <a:cubicBezTo>
                      <a:pt x="1" y="5"/>
                      <a:pt x="1" y="5"/>
                      <a:pt x="1" y="5"/>
                    </a:cubicBezTo>
                    <a:cubicBezTo>
                      <a:pt x="1" y="5"/>
                      <a:pt x="1" y="5"/>
                      <a:pt x="1" y="5"/>
                    </a:cubicBezTo>
                    <a:cubicBezTo>
                      <a:pt x="1" y="6"/>
                      <a:pt x="1" y="6"/>
                      <a:pt x="1" y="6"/>
                    </a:cubicBezTo>
                    <a:cubicBezTo>
                      <a:pt x="0" y="6"/>
                      <a:pt x="0" y="6"/>
                      <a:pt x="0" y="7"/>
                    </a:cubicBezTo>
                    <a:cubicBezTo>
                      <a:pt x="1" y="7"/>
                      <a:pt x="1" y="7"/>
                      <a:pt x="1" y="7"/>
                    </a:cubicBezTo>
                    <a:cubicBezTo>
                      <a:pt x="1" y="8"/>
                      <a:pt x="1" y="8"/>
                      <a:pt x="2" y="8"/>
                    </a:cubicBezTo>
                    <a:cubicBezTo>
                      <a:pt x="2" y="8"/>
                      <a:pt x="2" y="8"/>
                      <a:pt x="2" y="8"/>
                    </a:cubicBezTo>
                    <a:cubicBezTo>
                      <a:pt x="2" y="8"/>
                      <a:pt x="3" y="8"/>
                      <a:pt x="3" y="8"/>
                    </a:cubicBezTo>
                    <a:cubicBezTo>
                      <a:pt x="3" y="9"/>
                      <a:pt x="3" y="9"/>
                      <a:pt x="3" y="9"/>
                    </a:cubicBezTo>
                    <a:cubicBezTo>
                      <a:pt x="2" y="9"/>
                      <a:pt x="3" y="10"/>
                      <a:pt x="3" y="10"/>
                    </a:cubicBezTo>
                    <a:cubicBezTo>
                      <a:pt x="4" y="10"/>
                      <a:pt x="4" y="10"/>
                      <a:pt x="4" y="10"/>
                    </a:cubicBezTo>
                    <a:cubicBezTo>
                      <a:pt x="4" y="10"/>
                      <a:pt x="5" y="10"/>
                      <a:pt x="5" y="10"/>
                    </a:cubicBezTo>
                    <a:cubicBezTo>
                      <a:pt x="5" y="9"/>
                      <a:pt x="5" y="9"/>
                      <a:pt x="5" y="9"/>
                    </a:cubicBezTo>
                    <a:cubicBezTo>
                      <a:pt x="5" y="9"/>
                      <a:pt x="6" y="9"/>
                      <a:pt x="6" y="9"/>
                    </a:cubicBezTo>
                    <a:cubicBezTo>
                      <a:pt x="6" y="10"/>
                      <a:pt x="6" y="10"/>
                      <a:pt x="6" y="10"/>
                    </a:cubicBezTo>
                    <a:cubicBezTo>
                      <a:pt x="6" y="10"/>
                      <a:pt x="7" y="10"/>
                      <a:pt x="7" y="10"/>
                    </a:cubicBezTo>
                    <a:cubicBezTo>
                      <a:pt x="8" y="10"/>
                      <a:pt x="8" y="10"/>
                      <a:pt x="8" y="10"/>
                    </a:cubicBezTo>
                    <a:cubicBezTo>
                      <a:pt x="8" y="9"/>
                      <a:pt x="8" y="9"/>
                      <a:pt x="8" y="9"/>
                    </a:cubicBezTo>
                    <a:cubicBezTo>
                      <a:pt x="8" y="8"/>
                      <a:pt x="8" y="8"/>
                      <a:pt x="8" y="8"/>
                    </a:cubicBezTo>
                    <a:cubicBezTo>
                      <a:pt x="8" y="8"/>
                      <a:pt x="8" y="8"/>
                      <a:pt x="8" y="7"/>
                    </a:cubicBezTo>
                    <a:cubicBezTo>
                      <a:pt x="9" y="8"/>
                      <a:pt x="9" y="8"/>
                      <a:pt x="9" y="8"/>
                    </a:cubicBezTo>
                    <a:cubicBezTo>
                      <a:pt x="10" y="8"/>
                      <a:pt x="10" y="8"/>
                      <a:pt x="10" y="7"/>
                    </a:cubicBezTo>
                    <a:cubicBezTo>
                      <a:pt x="10" y="7"/>
                      <a:pt x="10" y="7"/>
                      <a:pt x="10" y="7"/>
                    </a:cubicBezTo>
                    <a:cubicBezTo>
                      <a:pt x="11" y="6"/>
                      <a:pt x="10" y="6"/>
                      <a:pt x="10" y="6"/>
                    </a:cubicBezTo>
                    <a:close/>
                    <a:moveTo>
                      <a:pt x="6" y="7"/>
                    </a:moveTo>
                    <a:cubicBezTo>
                      <a:pt x="5" y="7"/>
                      <a:pt x="4" y="7"/>
                      <a:pt x="3" y="6"/>
                    </a:cubicBezTo>
                    <a:cubicBezTo>
                      <a:pt x="3" y="5"/>
                      <a:pt x="3" y="4"/>
                      <a:pt x="4" y="3"/>
                    </a:cubicBezTo>
                    <a:cubicBezTo>
                      <a:pt x="5" y="3"/>
                      <a:pt x="7" y="3"/>
                      <a:pt x="7" y="4"/>
                    </a:cubicBezTo>
                    <a:cubicBezTo>
                      <a:pt x="8" y="5"/>
                      <a:pt x="7" y="6"/>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5" name="Freeform 107"/>
              <p:cNvSpPr>
                <a:spLocks noEditPoints="1"/>
              </p:cNvSpPr>
              <p:nvPr/>
            </p:nvSpPr>
            <p:spPr bwMode="auto">
              <a:xfrm>
                <a:off x="3878" y="1468"/>
                <a:ext cx="52" cy="55"/>
              </a:xfrm>
              <a:custGeom>
                <a:avLst/>
                <a:gdLst>
                  <a:gd name="T0" fmla="*/ 21 w 22"/>
                  <a:gd name="T1" fmla="*/ 13 h 23"/>
                  <a:gd name="T2" fmla="*/ 20 w 22"/>
                  <a:gd name="T3" fmla="*/ 12 h 23"/>
                  <a:gd name="T4" fmla="*/ 20 w 22"/>
                  <a:gd name="T5" fmla="*/ 11 h 23"/>
                  <a:gd name="T6" fmla="*/ 21 w 22"/>
                  <a:gd name="T7" fmla="*/ 10 h 23"/>
                  <a:gd name="T8" fmla="*/ 22 w 22"/>
                  <a:gd name="T9" fmla="*/ 8 h 23"/>
                  <a:gd name="T10" fmla="*/ 21 w 22"/>
                  <a:gd name="T11" fmla="*/ 6 h 23"/>
                  <a:gd name="T12" fmla="*/ 19 w 22"/>
                  <a:gd name="T13" fmla="*/ 5 h 23"/>
                  <a:gd name="T14" fmla="*/ 18 w 22"/>
                  <a:gd name="T15" fmla="*/ 6 h 23"/>
                  <a:gd name="T16" fmla="*/ 16 w 22"/>
                  <a:gd name="T17" fmla="*/ 5 h 23"/>
                  <a:gd name="T18" fmla="*/ 17 w 22"/>
                  <a:gd name="T19" fmla="*/ 3 h 23"/>
                  <a:gd name="T20" fmla="*/ 16 w 22"/>
                  <a:gd name="T21" fmla="*/ 1 h 23"/>
                  <a:gd name="T22" fmla="*/ 14 w 22"/>
                  <a:gd name="T23" fmla="*/ 1 h 23"/>
                  <a:gd name="T24" fmla="*/ 12 w 22"/>
                  <a:gd name="T25" fmla="*/ 2 h 23"/>
                  <a:gd name="T26" fmla="*/ 12 w 22"/>
                  <a:gd name="T27" fmla="*/ 3 h 23"/>
                  <a:gd name="T28" fmla="*/ 10 w 22"/>
                  <a:gd name="T29" fmla="*/ 3 h 23"/>
                  <a:gd name="T30" fmla="*/ 9 w 22"/>
                  <a:gd name="T31" fmla="*/ 2 h 23"/>
                  <a:gd name="T32" fmla="*/ 7 w 22"/>
                  <a:gd name="T33" fmla="*/ 1 h 23"/>
                  <a:gd name="T34" fmla="*/ 6 w 22"/>
                  <a:gd name="T35" fmla="*/ 2 h 23"/>
                  <a:gd name="T36" fmla="*/ 5 w 22"/>
                  <a:gd name="T37" fmla="*/ 4 h 23"/>
                  <a:gd name="T38" fmla="*/ 5 w 22"/>
                  <a:gd name="T39" fmla="*/ 5 h 23"/>
                  <a:gd name="T40" fmla="*/ 4 w 22"/>
                  <a:gd name="T41" fmla="*/ 6 h 23"/>
                  <a:gd name="T42" fmla="*/ 3 w 22"/>
                  <a:gd name="T43" fmla="*/ 6 h 23"/>
                  <a:gd name="T44" fmla="*/ 1 w 22"/>
                  <a:gd name="T45" fmla="*/ 7 h 23"/>
                  <a:gd name="T46" fmla="*/ 0 w 22"/>
                  <a:gd name="T47" fmla="*/ 8 h 23"/>
                  <a:gd name="T48" fmla="*/ 1 w 22"/>
                  <a:gd name="T49" fmla="*/ 10 h 23"/>
                  <a:gd name="T50" fmla="*/ 2 w 22"/>
                  <a:gd name="T51" fmla="*/ 11 h 23"/>
                  <a:gd name="T52" fmla="*/ 2 w 22"/>
                  <a:gd name="T53" fmla="*/ 13 h 23"/>
                  <a:gd name="T54" fmla="*/ 1 w 22"/>
                  <a:gd name="T55" fmla="*/ 13 h 23"/>
                  <a:gd name="T56" fmla="*/ 0 w 22"/>
                  <a:gd name="T57" fmla="*/ 15 h 23"/>
                  <a:gd name="T58" fmla="*/ 1 w 22"/>
                  <a:gd name="T59" fmla="*/ 17 h 23"/>
                  <a:gd name="T60" fmla="*/ 3 w 22"/>
                  <a:gd name="T61" fmla="*/ 18 h 23"/>
                  <a:gd name="T62" fmla="*/ 4 w 22"/>
                  <a:gd name="T63" fmla="*/ 17 h 23"/>
                  <a:gd name="T64" fmla="*/ 6 w 22"/>
                  <a:gd name="T65" fmla="*/ 19 h 23"/>
                  <a:gd name="T66" fmla="*/ 5 w 22"/>
                  <a:gd name="T67" fmla="*/ 20 h 23"/>
                  <a:gd name="T68" fmla="*/ 6 w 22"/>
                  <a:gd name="T69" fmla="*/ 22 h 23"/>
                  <a:gd name="T70" fmla="*/ 8 w 22"/>
                  <a:gd name="T71" fmla="*/ 23 h 23"/>
                  <a:gd name="T72" fmla="*/ 10 w 22"/>
                  <a:gd name="T73" fmla="*/ 22 h 23"/>
                  <a:gd name="T74" fmla="*/ 10 w 22"/>
                  <a:gd name="T75" fmla="*/ 20 h 23"/>
                  <a:gd name="T76" fmla="*/ 12 w 22"/>
                  <a:gd name="T77" fmla="*/ 20 h 23"/>
                  <a:gd name="T78" fmla="*/ 13 w 22"/>
                  <a:gd name="T79" fmla="*/ 22 h 23"/>
                  <a:gd name="T80" fmla="*/ 15 w 22"/>
                  <a:gd name="T81" fmla="*/ 23 h 23"/>
                  <a:gd name="T82" fmla="*/ 16 w 22"/>
                  <a:gd name="T83" fmla="*/ 22 h 23"/>
                  <a:gd name="T84" fmla="*/ 17 w 22"/>
                  <a:gd name="T85" fmla="*/ 20 h 23"/>
                  <a:gd name="T86" fmla="*/ 17 w 22"/>
                  <a:gd name="T87" fmla="*/ 18 h 23"/>
                  <a:gd name="T88" fmla="*/ 18 w 22"/>
                  <a:gd name="T89" fmla="*/ 17 h 23"/>
                  <a:gd name="T90" fmla="*/ 19 w 22"/>
                  <a:gd name="T91" fmla="*/ 18 h 23"/>
                  <a:gd name="T92" fmla="*/ 21 w 22"/>
                  <a:gd name="T93" fmla="*/ 17 h 23"/>
                  <a:gd name="T94" fmla="*/ 22 w 22"/>
                  <a:gd name="T95" fmla="*/ 15 h 23"/>
                  <a:gd name="T96" fmla="*/ 21 w 22"/>
                  <a:gd name="T97" fmla="*/ 13 h 23"/>
                  <a:gd name="T98" fmla="*/ 13 w 22"/>
                  <a:gd name="T99" fmla="*/ 16 h 23"/>
                  <a:gd name="T100" fmla="*/ 7 w 22"/>
                  <a:gd name="T101" fmla="*/ 14 h 23"/>
                  <a:gd name="T102" fmla="*/ 9 w 22"/>
                  <a:gd name="T103" fmla="*/ 8 h 23"/>
                  <a:gd name="T104" fmla="*/ 15 w 22"/>
                  <a:gd name="T105" fmla="*/ 10 h 23"/>
                  <a:gd name="T106" fmla="*/ 13 w 22"/>
                  <a:gd name="T10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 h="23">
                    <a:moveTo>
                      <a:pt x="21" y="13"/>
                    </a:moveTo>
                    <a:cubicBezTo>
                      <a:pt x="20" y="12"/>
                      <a:pt x="20" y="12"/>
                      <a:pt x="20" y="12"/>
                    </a:cubicBezTo>
                    <a:cubicBezTo>
                      <a:pt x="20" y="12"/>
                      <a:pt x="20" y="11"/>
                      <a:pt x="20" y="11"/>
                    </a:cubicBezTo>
                    <a:cubicBezTo>
                      <a:pt x="21" y="10"/>
                      <a:pt x="21" y="10"/>
                      <a:pt x="21" y="10"/>
                    </a:cubicBezTo>
                    <a:cubicBezTo>
                      <a:pt x="22" y="10"/>
                      <a:pt x="22" y="9"/>
                      <a:pt x="22" y="8"/>
                    </a:cubicBezTo>
                    <a:cubicBezTo>
                      <a:pt x="21" y="6"/>
                      <a:pt x="21" y="6"/>
                      <a:pt x="21" y="6"/>
                    </a:cubicBezTo>
                    <a:cubicBezTo>
                      <a:pt x="21" y="5"/>
                      <a:pt x="20" y="5"/>
                      <a:pt x="19" y="5"/>
                    </a:cubicBezTo>
                    <a:cubicBezTo>
                      <a:pt x="18" y="6"/>
                      <a:pt x="18" y="6"/>
                      <a:pt x="18" y="6"/>
                    </a:cubicBezTo>
                    <a:cubicBezTo>
                      <a:pt x="17" y="6"/>
                      <a:pt x="17" y="5"/>
                      <a:pt x="16" y="5"/>
                    </a:cubicBezTo>
                    <a:cubicBezTo>
                      <a:pt x="17" y="3"/>
                      <a:pt x="17" y="3"/>
                      <a:pt x="17" y="3"/>
                    </a:cubicBezTo>
                    <a:cubicBezTo>
                      <a:pt x="17" y="3"/>
                      <a:pt x="17" y="2"/>
                      <a:pt x="16" y="1"/>
                    </a:cubicBezTo>
                    <a:cubicBezTo>
                      <a:pt x="14" y="1"/>
                      <a:pt x="14" y="1"/>
                      <a:pt x="14" y="1"/>
                    </a:cubicBezTo>
                    <a:cubicBezTo>
                      <a:pt x="14" y="0"/>
                      <a:pt x="13" y="1"/>
                      <a:pt x="12" y="2"/>
                    </a:cubicBezTo>
                    <a:cubicBezTo>
                      <a:pt x="12" y="3"/>
                      <a:pt x="12" y="3"/>
                      <a:pt x="12" y="3"/>
                    </a:cubicBezTo>
                    <a:cubicBezTo>
                      <a:pt x="11" y="3"/>
                      <a:pt x="11" y="3"/>
                      <a:pt x="10" y="3"/>
                    </a:cubicBezTo>
                    <a:cubicBezTo>
                      <a:pt x="9" y="2"/>
                      <a:pt x="9" y="2"/>
                      <a:pt x="9" y="2"/>
                    </a:cubicBezTo>
                    <a:cubicBezTo>
                      <a:pt x="9" y="1"/>
                      <a:pt x="8" y="0"/>
                      <a:pt x="7" y="1"/>
                    </a:cubicBezTo>
                    <a:cubicBezTo>
                      <a:pt x="6" y="2"/>
                      <a:pt x="6" y="2"/>
                      <a:pt x="6" y="2"/>
                    </a:cubicBezTo>
                    <a:cubicBezTo>
                      <a:pt x="5" y="2"/>
                      <a:pt x="4" y="3"/>
                      <a:pt x="5" y="4"/>
                    </a:cubicBezTo>
                    <a:cubicBezTo>
                      <a:pt x="5" y="5"/>
                      <a:pt x="5" y="5"/>
                      <a:pt x="5" y="5"/>
                    </a:cubicBezTo>
                    <a:cubicBezTo>
                      <a:pt x="5" y="5"/>
                      <a:pt x="5" y="6"/>
                      <a:pt x="4" y="6"/>
                    </a:cubicBezTo>
                    <a:cubicBezTo>
                      <a:pt x="3" y="6"/>
                      <a:pt x="3" y="6"/>
                      <a:pt x="3" y="6"/>
                    </a:cubicBezTo>
                    <a:cubicBezTo>
                      <a:pt x="2" y="5"/>
                      <a:pt x="1" y="6"/>
                      <a:pt x="1" y="7"/>
                    </a:cubicBezTo>
                    <a:cubicBezTo>
                      <a:pt x="0" y="8"/>
                      <a:pt x="0" y="8"/>
                      <a:pt x="0" y="8"/>
                    </a:cubicBezTo>
                    <a:cubicBezTo>
                      <a:pt x="0" y="9"/>
                      <a:pt x="0" y="10"/>
                      <a:pt x="1" y="10"/>
                    </a:cubicBezTo>
                    <a:cubicBezTo>
                      <a:pt x="2" y="11"/>
                      <a:pt x="2" y="11"/>
                      <a:pt x="2" y="11"/>
                    </a:cubicBezTo>
                    <a:cubicBezTo>
                      <a:pt x="2" y="12"/>
                      <a:pt x="2" y="12"/>
                      <a:pt x="2" y="13"/>
                    </a:cubicBezTo>
                    <a:cubicBezTo>
                      <a:pt x="1" y="13"/>
                      <a:pt x="1" y="13"/>
                      <a:pt x="1" y="13"/>
                    </a:cubicBezTo>
                    <a:cubicBezTo>
                      <a:pt x="0" y="14"/>
                      <a:pt x="0" y="15"/>
                      <a:pt x="0" y="15"/>
                    </a:cubicBezTo>
                    <a:cubicBezTo>
                      <a:pt x="1" y="17"/>
                      <a:pt x="1" y="17"/>
                      <a:pt x="1" y="17"/>
                    </a:cubicBezTo>
                    <a:cubicBezTo>
                      <a:pt x="1" y="18"/>
                      <a:pt x="2" y="18"/>
                      <a:pt x="3" y="18"/>
                    </a:cubicBezTo>
                    <a:cubicBezTo>
                      <a:pt x="4" y="17"/>
                      <a:pt x="4" y="17"/>
                      <a:pt x="4" y="17"/>
                    </a:cubicBezTo>
                    <a:cubicBezTo>
                      <a:pt x="5" y="18"/>
                      <a:pt x="5" y="18"/>
                      <a:pt x="6" y="19"/>
                    </a:cubicBezTo>
                    <a:cubicBezTo>
                      <a:pt x="5" y="20"/>
                      <a:pt x="5" y="20"/>
                      <a:pt x="5" y="20"/>
                    </a:cubicBezTo>
                    <a:cubicBezTo>
                      <a:pt x="5" y="21"/>
                      <a:pt x="5" y="22"/>
                      <a:pt x="6" y="22"/>
                    </a:cubicBezTo>
                    <a:cubicBezTo>
                      <a:pt x="8" y="23"/>
                      <a:pt x="8" y="23"/>
                      <a:pt x="8" y="23"/>
                    </a:cubicBezTo>
                    <a:cubicBezTo>
                      <a:pt x="9" y="23"/>
                      <a:pt x="9" y="23"/>
                      <a:pt x="10" y="22"/>
                    </a:cubicBezTo>
                    <a:cubicBezTo>
                      <a:pt x="10" y="20"/>
                      <a:pt x="10" y="20"/>
                      <a:pt x="10" y="20"/>
                    </a:cubicBezTo>
                    <a:cubicBezTo>
                      <a:pt x="11" y="20"/>
                      <a:pt x="12" y="20"/>
                      <a:pt x="12" y="20"/>
                    </a:cubicBezTo>
                    <a:cubicBezTo>
                      <a:pt x="13" y="22"/>
                      <a:pt x="13" y="22"/>
                      <a:pt x="13" y="22"/>
                    </a:cubicBezTo>
                    <a:cubicBezTo>
                      <a:pt x="13" y="23"/>
                      <a:pt x="14" y="23"/>
                      <a:pt x="15" y="23"/>
                    </a:cubicBezTo>
                    <a:cubicBezTo>
                      <a:pt x="16" y="22"/>
                      <a:pt x="16" y="22"/>
                      <a:pt x="16" y="22"/>
                    </a:cubicBezTo>
                    <a:cubicBezTo>
                      <a:pt x="17" y="21"/>
                      <a:pt x="18" y="21"/>
                      <a:pt x="17" y="20"/>
                    </a:cubicBezTo>
                    <a:cubicBezTo>
                      <a:pt x="17" y="18"/>
                      <a:pt x="17" y="18"/>
                      <a:pt x="17" y="18"/>
                    </a:cubicBezTo>
                    <a:cubicBezTo>
                      <a:pt x="17" y="18"/>
                      <a:pt x="17" y="17"/>
                      <a:pt x="18" y="17"/>
                    </a:cubicBezTo>
                    <a:cubicBezTo>
                      <a:pt x="19" y="18"/>
                      <a:pt x="19" y="18"/>
                      <a:pt x="19" y="18"/>
                    </a:cubicBezTo>
                    <a:cubicBezTo>
                      <a:pt x="20" y="18"/>
                      <a:pt x="21" y="18"/>
                      <a:pt x="21" y="17"/>
                    </a:cubicBezTo>
                    <a:cubicBezTo>
                      <a:pt x="22" y="15"/>
                      <a:pt x="22" y="15"/>
                      <a:pt x="22" y="15"/>
                    </a:cubicBezTo>
                    <a:cubicBezTo>
                      <a:pt x="22" y="14"/>
                      <a:pt x="22" y="13"/>
                      <a:pt x="21" y="13"/>
                    </a:cubicBezTo>
                    <a:close/>
                    <a:moveTo>
                      <a:pt x="13" y="16"/>
                    </a:moveTo>
                    <a:cubicBezTo>
                      <a:pt x="10" y="17"/>
                      <a:pt x="8" y="16"/>
                      <a:pt x="7" y="14"/>
                    </a:cubicBezTo>
                    <a:cubicBezTo>
                      <a:pt x="6" y="11"/>
                      <a:pt x="7" y="9"/>
                      <a:pt x="9" y="8"/>
                    </a:cubicBezTo>
                    <a:cubicBezTo>
                      <a:pt x="11" y="7"/>
                      <a:pt x="14" y="8"/>
                      <a:pt x="15" y="10"/>
                    </a:cubicBezTo>
                    <a:cubicBezTo>
                      <a:pt x="16" y="12"/>
                      <a:pt x="15" y="15"/>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6" name="Freeform 108"/>
              <p:cNvSpPr>
                <a:spLocks noEditPoints="1"/>
              </p:cNvSpPr>
              <p:nvPr/>
            </p:nvSpPr>
            <p:spPr bwMode="auto">
              <a:xfrm>
                <a:off x="4165" y="2016"/>
                <a:ext cx="68" cy="69"/>
              </a:xfrm>
              <a:custGeom>
                <a:avLst/>
                <a:gdLst>
                  <a:gd name="T0" fmla="*/ 28 w 29"/>
                  <a:gd name="T1" fmla="*/ 16 h 29"/>
                  <a:gd name="T2" fmla="*/ 26 w 29"/>
                  <a:gd name="T3" fmla="*/ 15 h 29"/>
                  <a:gd name="T4" fmla="*/ 26 w 29"/>
                  <a:gd name="T5" fmla="*/ 13 h 29"/>
                  <a:gd name="T6" fmla="*/ 28 w 29"/>
                  <a:gd name="T7" fmla="*/ 12 h 29"/>
                  <a:gd name="T8" fmla="*/ 29 w 29"/>
                  <a:gd name="T9" fmla="*/ 10 h 29"/>
                  <a:gd name="T10" fmla="*/ 28 w 29"/>
                  <a:gd name="T11" fmla="*/ 7 h 29"/>
                  <a:gd name="T12" fmla="*/ 25 w 29"/>
                  <a:gd name="T13" fmla="*/ 6 h 29"/>
                  <a:gd name="T14" fmla="*/ 23 w 29"/>
                  <a:gd name="T15" fmla="*/ 7 h 29"/>
                  <a:gd name="T16" fmla="*/ 22 w 29"/>
                  <a:gd name="T17" fmla="*/ 6 h 29"/>
                  <a:gd name="T18" fmla="*/ 22 w 29"/>
                  <a:gd name="T19" fmla="*/ 4 h 29"/>
                  <a:gd name="T20" fmla="*/ 21 w 29"/>
                  <a:gd name="T21" fmla="*/ 1 h 29"/>
                  <a:gd name="T22" fmla="*/ 19 w 29"/>
                  <a:gd name="T23" fmla="*/ 0 h 29"/>
                  <a:gd name="T24" fmla="*/ 16 w 29"/>
                  <a:gd name="T25" fmla="*/ 1 h 29"/>
                  <a:gd name="T26" fmla="*/ 16 w 29"/>
                  <a:gd name="T27" fmla="*/ 3 h 29"/>
                  <a:gd name="T28" fmla="*/ 13 w 29"/>
                  <a:gd name="T29" fmla="*/ 3 h 29"/>
                  <a:gd name="T30" fmla="*/ 13 w 29"/>
                  <a:gd name="T31" fmla="*/ 1 h 29"/>
                  <a:gd name="T32" fmla="*/ 10 w 29"/>
                  <a:gd name="T33" fmla="*/ 0 h 29"/>
                  <a:gd name="T34" fmla="*/ 8 w 29"/>
                  <a:gd name="T35" fmla="*/ 1 h 29"/>
                  <a:gd name="T36" fmla="*/ 7 w 29"/>
                  <a:gd name="T37" fmla="*/ 4 h 29"/>
                  <a:gd name="T38" fmla="*/ 7 w 29"/>
                  <a:gd name="T39" fmla="*/ 6 h 29"/>
                  <a:gd name="T40" fmla="*/ 6 w 29"/>
                  <a:gd name="T41" fmla="*/ 7 h 29"/>
                  <a:gd name="T42" fmla="*/ 4 w 29"/>
                  <a:gd name="T43" fmla="*/ 7 h 29"/>
                  <a:gd name="T44" fmla="*/ 1 w 29"/>
                  <a:gd name="T45" fmla="*/ 8 h 29"/>
                  <a:gd name="T46" fmla="*/ 1 w 29"/>
                  <a:gd name="T47" fmla="*/ 10 h 29"/>
                  <a:gd name="T48" fmla="*/ 2 w 29"/>
                  <a:gd name="T49" fmla="*/ 13 h 29"/>
                  <a:gd name="T50" fmla="*/ 3 w 29"/>
                  <a:gd name="T51" fmla="*/ 13 h 29"/>
                  <a:gd name="T52" fmla="*/ 3 w 29"/>
                  <a:gd name="T53" fmla="*/ 16 h 29"/>
                  <a:gd name="T54" fmla="*/ 2 w 29"/>
                  <a:gd name="T55" fmla="*/ 16 h 29"/>
                  <a:gd name="T56" fmla="*/ 1 w 29"/>
                  <a:gd name="T57" fmla="*/ 19 h 29"/>
                  <a:gd name="T58" fmla="*/ 2 w 29"/>
                  <a:gd name="T59" fmla="*/ 21 h 29"/>
                  <a:gd name="T60" fmla="*/ 4 w 29"/>
                  <a:gd name="T61" fmla="*/ 22 h 29"/>
                  <a:gd name="T62" fmla="*/ 6 w 29"/>
                  <a:gd name="T63" fmla="*/ 22 h 29"/>
                  <a:gd name="T64" fmla="*/ 8 w 29"/>
                  <a:gd name="T65" fmla="*/ 23 h 29"/>
                  <a:gd name="T66" fmla="*/ 7 w 29"/>
                  <a:gd name="T67" fmla="*/ 25 h 29"/>
                  <a:gd name="T68" fmla="*/ 8 w 29"/>
                  <a:gd name="T69" fmla="*/ 28 h 29"/>
                  <a:gd name="T70" fmla="*/ 10 w 29"/>
                  <a:gd name="T71" fmla="*/ 28 h 29"/>
                  <a:gd name="T72" fmla="*/ 13 w 29"/>
                  <a:gd name="T73" fmla="*/ 27 h 29"/>
                  <a:gd name="T74" fmla="*/ 14 w 29"/>
                  <a:gd name="T75" fmla="*/ 26 h 29"/>
                  <a:gd name="T76" fmla="*/ 16 w 29"/>
                  <a:gd name="T77" fmla="*/ 25 h 29"/>
                  <a:gd name="T78" fmla="*/ 17 w 29"/>
                  <a:gd name="T79" fmla="*/ 27 h 29"/>
                  <a:gd name="T80" fmla="*/ 20 w 29"/>
                  <a:gd name="T81" fmla="*/ 28 h 29"/>
                  <a:gd name="T82" fmla="*/ 22 w 29"/>
                  <a:gd name="T83" fmla="*/ 27 h 29"/>
                  <a:gd name="T84" fmla="*/ 23 w 29"/>
                  <a:gd name="T85" fmla="*/ 25 h 29"/>
                  <a:gd name="T86" fmla="*/ 22 w 29"/>
                  <a:gd name="T87" fmla="*/ 23 h 29"/>
                  <a:gd name="T88" fmla="*/ 23 w 29"/>
                  <a:gd name="T89" fmla="*/ 21 h 29"/>
                  <a:gd name="T90" fmla="*/ 25 w 29"/>
                  <a:gd name="T91" fmla="*/ 22 h 29"/>
                  <a:gd name="T92" fmla="*/ 28 w 29"/>
                  <a:gd name="T93" fmla="*/ 21 h 29"/>
                  <a:gd name="T94" fmla="*/ 29 w 29"/>
                  <a:gd name="T95" fmla="*/ 19 h 29"/>
                  <a:gd name="T96" fmla="*/ 28 w 29"/>
                  <a:gd name="T97" fmla="*/ 16 h 29"/>
                  <a:gd name="T98" fmla="*/ 17 w 29"/>
                  <a:gd name="T99" fmla="*/ 20 h 29"/>
                  <a:gd name="T100" fmla="*/ 9 w 29"/>
                  <a:gd name="T101" fmla="*/ 17 h 29"/>
                  <a:gd name="T102" fmla="*/ 12 w 29"/>
                  <a:gd name="T103" fmla="*/ 9 h 29"/>
                  <a:gd name="T104" fmla="*/ 20 w 29"/>
                  <a:gd name="T105" fmla="*/ 12 h 29"/>
                  <a:gd name="T106" fmla="*/ 17 w 29"/>
                  <a:gd name="T107"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9">
                    <a:moveTo>
                      <a:pt x="28" y="16"/>
                    </a:moveTo>
                    <a:cubicBezTo>
                      <a:pt x="26" y="15"/>
                      <a:pt x="26" y="15"/>
                      <a:pt x="26" y="15"/>
                    </a:cubicBezTo>
                    <a:cubicBezTo>
                      <a:pt x="26" y="14"/>
                      <a:pt x="26" y="14"/>
                      <a:pt x="26" y="13"/>
                    </a:cubicBezTo>
                    <a:cubicBezTo>
                      <a:pt x="28" y="12"/>
                      <a:pt x="28" y="12"/>
                      <a:pt x="28" y="12"/>
                    </a:cubicBezTo>
                    <a:cubicBezTo>
                      <a:pt x="29" y="12"/>
                      <a:pt x="29" y="11"/>
                      <a:pt x="29" y="10"/>
                    </a:cubicBezTo>
                    <a:cubicBezTo>
                      <a:pt x="28" y="7"/>
                      <a:pt x="28" y="7"/>
                      <a:pt x="28" y="7"/>
                    </a:cubicBezTo>
                    <a:cubicBezTo>
                      <a:pt x="27" y="6"/>
                      <a:pt x="26" y="6"/>
                      <a:pt x="25" y="6"/>
                    </a:cubicBezTo>
                    <a:cubicBezTo>
                      <a:pt x="23" y="7"/>
                      <a:pt x="23" y="7"/>
                      <a:pt x="23" y="7"/>
                    </a:cubicBezTo>
                    <a:cubicBezTo>
                      <a:pt x="23" y="7"/>
                      <a:pt x="22" y="6"/>
                      <a:pt x="22" y="6"/>
                    </a:cubicBezTo>
                    <a:cubicBezTo>
                      <a:pt x="22" y="4"/>
                      <a:pt x="22" y="4"/>
                      <a:pt x="22" y="4"/>
                    </a:cubicBezTo>
                    <a:cubicBezTo>
                      <a:pt x="23" y="3"/>
                      <a:pt x="22" y="2"/>
                      <a:pt x="21" y="1"/>
                    </a:cubicBezTo>
                    <a:cubicBezTo>
                      <a:pt x="19" y="0"/>
                      <a:pt x="19" y="0"/>
                      <a:pt x="19" y="0"/>
                    </a:cubicBezTo>
                    <a:cubicBezTo>
                      <a:pt x="18" y="0"/>
                      <a:pt x="17" y="0"/>
                      <a:pt x="16" y="1"/>
                    </a:cubicBezTo>
                    <a:cubicBezTo>
                      <a:pt x="16" y="3"/>
                      <a:pt x="16" y="3"/>
                      <a:pt x="16" y="3"/>
                    </a:cubicBezTo>
                    <a:cubicBezTo>
                      <a:pt x="15" y="3"/>
                      <a:pt x="14" y="3"/>
                      <a:pt x="13" y="3"/>
                    </a:cubicBezTo>
                    <a:cubicBezTo>
                      <a:pt x="13" y="1"/>
                      <a:pt x="13" y="1"/>
                      <a:pt x="13" y="1"/>
                    </a:cubicBezTo>
                    <a:cubicBezTo>
                      <a:pt x="12" y="0"/>
                      <a:pt x="11" y="0"/>
                      <a:pt x="10" y="0"/>
                    </a:cubicBezTo>
                    <a:cubicBezTo>
                      <a:pt x="8" y="1"/>
                      <a:pt x="8" y="1"/>
                      <a:pt x="8" y="1"/>
                    </a:cubicBezTo>
                    <a:cubicBezTo>
                      <a:pt x="7" y="2"/>
                      <a:pt x="6" y="3"/>
                      <a:pt x="7" y="4"/>
                    </a:cubicBezTo>
                    <a:cubicBezTo>
                      <a:pt x="7" y="6"/>
                      <a:pt x="7" y="6"/>
                      <a:pt x="7" y="6"/>
                    </a:cubicBezTo>
                    <a:cubicBezTo>
                      <a:pt x="7" y="6"/>
                      <a:pt x="6" y="7"/>
                      <a:pt x="6" y="7"/>
                    </a:cubicBezTo>
                    <a:cubicBezTo>
                      <a:pt x="4" y="7"/>
                      <a:pt x="4" y="7"/>
                      <a:pt x="4" y="7"/>
                    </a:cubicBezTo>
                    <a:cubicBezTo>
                      <a:pt x="3" y="6"/>
                      <a:pt x="2" y="7"/>
                      <a:pt x="1" y="8"/>
                    </a:cubicBezTo>
                    <a:cubicBezTo>
                      <a:pt x="1" y="10"/>
                      <a:pt x="1" y="10"/>
                      <a:pt x="1" y="10"/>
                    </a:cubicBezTo>
                    <a:cubicBezTo>
                      <a:pt x="0" y="11"/>
                      <a:pt x="1" y="12"/>
                      <a:pt x="2" y="13"/>
                    </a:cubicBezTo>
                    <a:cubicBezTo>
                      <a:pt x="3" y="13"/>
                      <a:pt x="3" y="13"/>
                      <a:pt x="3" y="13"/>
                    </a:cubicBezTo>
                    <a:cubicBezTo>
                      <a:pt x="3" y="14"/>
                      <a:pt x="3" y="15"/>
                      <a:pt x="3" y="16"/>
                    </a:cubicBezTo>
                    <a:cubicBezTo>
                      <a:pt x="2" y="16"/>
                      <a:pt x="2" y="16"/>
                      <a:pt x="2" y="16"/>
                    </a:cubicBezTo>
                    <a:cubicBezTo>
                      <a:pt x="1" y="17"/>
                      <a:pt x="0" y="18"/>
                      <a:pt x="1" y="19"/>
                    </a:cubicBezTo>
                    <a:cubicBezTo>
                      <a:pt x="2" y="21"/>
                      <a:pt x="2" y="21"/>
                      <a:pt x="2" y="21"/>
                    </a:cubicBezTo>
                    <a:cubicBezTo>
                      <a:pt x="2" y="22"/>
                      <a:pt x="3" y="23"/>
                      <a:pt x="4" y="22"/>
                    </a:cubicBezTo>
                    <a:cubicBezTo>
                      <a:pt x="6" y="22"/>
                      <a:pt x="6" y="22"/>
                      <a:pt x="6" y="22"/>
                    </a:cubicBezTo>
                    <a:cubicBezTo>
                      <a:pt x="7" y="22"/>
                      <a:pt x="7" y="23"/>
                      <a:pt x="8" y="23"/>
                    </a:cubicBezTo>
                    <a:cubicBezTo>
                      <a:pt x="7" y="25"/>
                      <a:pt x="7" y="25"/>
                      <a:pt x="7" y="25"/>
                    </a:cubicBezTo>
                    <a:cubicBezTo>
                      <a:pt x="7" y="26"/>
                      <a:pt x="7" y="27"/>
                      <a:pt x="8" y="28"/>
                    </a:cubicBezTo>
                    <a:cubicBezTo>
                      <a:pt x="10" y="28"/>
                      <a:pt x="10" y="28"/>
                      <a:pt x="10" y="28"/>
                    </a:cubicBezTo>
                    <a:cubicBezTo>
                      <a:pt x="12" y="29"/>
                      <a:pt x="13" y="28"/>
                      <a:pt x="13" y="27"/>
                    </a:cubicBezTo>
                    <a:cubicBezTo>
                      <a:pt x="14" y="26"/>
                      <a:pt x="14" y="26"/>
                      <a:pt x="14" y="26"/>
                    </a:cubicBezTo>
                    <a:cubicBezTo>
                      <a:pt x="15" y="26"/>
                      <a:pt x="15" y="26"/>
                      <a:pt x="16" y="25"/>
                    </a:cubicBezTo>
                    <a:cubicBezTo>
                      <a:pt x="17" y="27"/>
                      <a:pt x="17" y="27"/>
                      <a:pt x="17" y="27"/>
                    </a:cubicBezTo>
                    <a:cubicBezTo>
                      <a:pt x="17" y="28"/>
                      <a:pt x="19" y="29"/>
                      <a:pt x="20" y="28"/>
                    </a:cubicBezTo>
                    <a:cubicBezTo>
                      <a:pt x="22" y="27"/>
                      <a:pt x="22" y="27"/>
                      <a:pt x="22" y="27"/>
                    </a:cubicBezTo>
                    <a:cubicBezTo>
                      <a:pt x="23" y="27"/>
                      <a:pt x="23" y="26"/>
                      <a:pt x="23" y="25"/>
                    </a:cubicBezTo>
                    <a:cubicBezTo>
                      <a:pt x="22" y="23"/>
                      <a:pt x="22" y="23"/>
                      <a:pt x="22" y="23"/>
                    </a:cubicBezTo>
                    <a:cubicBezTo>
                      <a:pt x="22" y="22"/>
                      <a:pt x="23" y="22"/>
                      <a:pt x="23" y="21"/>
                    </a:cubicBezTo>
                    <a:cubicBezTo>
                      <a:pt x="25" y="22"/>
                      <a:pt x="25" y="22"/>
                      <a:pt x="25" y="22"/>
                    </a:cubicBezTo>
                    <a:cubicBezTo>
                      <a:pt x="26" y="22"/>
                      <a:pt x="28" y="22"/>
                      <a:pt x="28" y="21"/>
                    </a:cubicBezTo>
                    <a:cubicBezTo>
                      <a:pt x="29" y="19"/>
                      <a:pt x="29" y="19"/>
                      <a:pt x="29" y="19"/>
                    </a:cubicBezTo>
                    <a:cubicBezTo>
                      <a:pt x="29" y="18"/>
                      <a:pt x="29" y="16"/>
                      <a:pt x="28" y="16"/>
                    </a:cubicBezTo>
                    <a:close/>
                    <a:moveTo>
                      <a:pt x="17" y="20"/>
                    </a:moveTo>
                    <a:cubicBezTo>
                      <a:pt x="14" y="21"/>
                      <a:pt x="11" y="19"/>
                      <a:pt x="9" y="17"/>
                    </a:cubicBezTo>
                    <a:cubicBezTo>
                      <a:pt x="8" y="14"/>
                      <a:pt x="9" y="11"/>
                      <a:pt x="12" y="9"/>
                    </a:cubicBezTo>
                    <a:cubicBezTo>
                      <a:pt x="15" y="8"/>
                      <a:pt x="18" y="9"/>
                      <a:pt x="20" y="12"/>
                    </a:cubicBezTo>
                    <a:cubicBezTo>
                      <a:pt x="21" y="15"/>
                      <a:pt x="20" y="18"/>
                      <a:pt x="1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7" name="Freeform 109"/>
              <p:cNvSpPr>
                <a:spLocks noEditPoints="1"/>
              </p:cNvSpPr>
              <p:nvPr/>
            </p:nvSpPr>
            <p:spPr bwMode="auto">
              <a:xfrm>
                <a:off x="4046" y="1967"/>
                <a:ext cx="76" cy="78"/>
              </a:xfrm>
              <a:custGeom>
                <a:avLst/>
                <a:gdLst>
                  <a:gd name="T0" fmla="*/ 31 w 32"/>
                  <a:gd name="T1" fmla="*/ 19 h 33"/>
                  <a:gd name="T2" fmla="*/ 28 w 32"/>
                  <a:gd name="T3" fmla="*/ 18 h 33"/>
                  <a:gd name="T4" fmla="*/ 28 w 32"/>
                  <a:gd name="T5" fmla="*/ 15 h 33"/>
                  <a:gd name="T6" fmla="*/ 30 w 32"/>
                  <a:gd name="T7" fmla="*/ 14 h 33"/>
                  <a:gd name="T8" fmla="*/ 32 w 32"/>
                  <a:gd name="T9" fmla="*/ 11 h 33"/>
                  <a:gd name="T10" fmla="*/ 31 w 32"/>
                  <a:gd name="T11" fmla="*/ 9 h 33"/>
                  <a:gd name="T12" fmla="*/ 28 w 32"/>
                  <a:gd name="T13" fmla="*/ 8 h 33"/>
                  <a:gd name="T14" fmla="*/ 25 w 32"/>
                  <a:gd name="T15" fmla="*/ 9 h 33"/>
                  <a:gd name="T16" fmla="*/ 24 w 32"/>
                  <a:gd name="T17" fmla="*/ 7 h 33"/>
                  <a:gd name="T18" fmla="*/ 25 w 32"/>
                  <a:gd name="T19" fmla="*/ 5 h 33"/>
                  <a:gd name="T20" fmla="*/ 23 w 32"/>
                  <a:gd name="T21" fmla="*/ 2 h 33"/>
                  <a:gd name="T22" fmla="*/ 21 w 32"/>
                  <a:gd name="T23" fmla="*/ 1 h 33"/>
                  <a:gd name="T24" fmla="*/ 18 w 32"/>
                  <a:gd name="T25" fmla="*/ 2 h 33"/>
                  <a:gd name="T26" fmla="*/ 17 w 32"/>
                  <a:gd name="T27" fmla="*/ 4 h 33"/>
                  <a:gd name="T28" fmla="*/ 15 w 32"/>
                  <a:gd name="T29" fmla="*/ 4 h 33"/>
                  <a:gd name="T30" fmla="*/ 14 w 32"/>
                  <a:gd name="T31" fmla="*/ 2 h 33"/>
                  <a:gd name="T32" fmla="*/ 11 w 32"/>
                  <a:gd name="T33" fmla="*/ 1 h 33"/>
                  <a:gd name="T34" fmla="*/ 8 w 32"/>
                  <a:gd name="T35" fmla="*/ 2 h 33"/>
                  <a:gd name="T36" fmla="*/ 7 w 32"/>
                  <a:gd name="T37" fmla="*/ 5 h 33"/>
                  <a:gd name="T38" fmla="*/ 8 w 32"/>
                  <a:gd name="T39" fmla="*/ 7 h 33"/>
                  <a:gd name="T40" fmla="*/ 6 w 32"/>
                  <a:gd name="T41" fmla="*/ 9 h 33"/>
                  <a:gd name="T42" fmla="*/ 4 w 32"/>
                  <a:gd name="T43" fmla="*/ 8 h 33"/>
                  <a:gd name="T44" fmla="*/ 1 w 32"/>
                  <a:gd name="T45" fmla="*/ 9 h 33"/>
                  <a:gd name="T46" fmla="*/ 0 w 32"/>
                  <a:gd name="T47" fmla="*/ 12 h 33"/>
                  <a:gd name="T48" fmla="*/ 1 w 32"/>
                  <a:gd name="T49" fmla="*/ 15 h 33"/>
                  <a:gd name="T50" fmla="*/ 3 w 32"/>
                  <a:gd name="T51" fmla="*/ 16 h 33"/>
                  <a:gd name="T52" fmla="*/ 3 w 32"/>
                  <a:gd name="T53" fmla="*/ 18 h 33"/>
                  <a:gd name="T54" fmla="*/ 1 w 32"/>
                  <a:gd name="T55" fmla="*/ 19 h 33"/>
                  <a:gd name="T56" fmla="*/ 0 w 32"/>
                  <a:gd name="T57" fmla="*/ 22 h 33"/>
                  <a:gd name="T58" fmla="*/ 1 w 32"/>
                  <a:gd name="T59" fmla="*/ 25 h 33"/>
                  <a:gd name="T60" fmla="*/ 4 w 32"/>
                  <a:gd name="T61" fmla="*/ 26 h 33"/>
                  <a:gd name="T62" fmla="*/ 6 w 32"/>
                  <a:gd name="T63" fmla="*/ 25 h 33"/>
                  <a:gd name="T64" fmla="*/ 8 w 32"/>
                  <a:gd name="T65" fmla="*/ 27 h 33"/>
                  <a:gd name="T66" fmla="*/ 7 w 32"/>
                  <a:gd name="T67" fmla="*/ 29 h 33"/>
                  <a:gd name="T68" fmla="*/ 9 w 32"/>
                  <a:gd name="T69" fmla="*/ 32 h 33"/>
                  <a:gd name="T70" fmla="*/ 11 w 32"/>
                  <a:gd name="T71" fmla="*/ 33 h 33"/>
                  <a:gd name="T72" fmla="*/ 14 w 32"/>
                  <a:gd name="T73" fmla="*/ 31 h 33"/>
                  <a:gd name="T74" fmla="*/ 15 w 32"/>
                  <a:gd name="T75" fmla="*/ 29 h 33"/>
                  <a:gd name="T76" fmla="*/ 17 w 32"/>
                  <a:gd name="T77" fmla="*/ 29 h 33"/>
                  <a:gd name="T78" fmla="*/ 18 w 32"/>
                  <a:gd name="T79" fmla="*/ 31 h 33"/>
                  <a:gd name="T80" fmla="*/ 21 w 32"/>
                  <a:gd name="T81" fmla="*/ 32 h 33"/>
                  <a:gd name="T82" fmla="*/ 24 w 32"/>
                  <a:gd name="T83" fmla="*/ 31 h 33"/>
                  <a:gd name="T84" fmla="*/ 25 w 32"/>
                  <a:gd name="T85" fmla="*/ 28 h 33"/>
                  <a:gd name="T86" fmla="*/ 24 w 32"/>
                  <a:gd name="T87" fmla="*/ 26 h 33"/>
                  <a:gd name="T88" fmla="*/ 26 w 32"/>
                  <a:gd name="T89" fmla="*/ 24 h 33"/>
                  <a:gd name="T90" fmla="*/ 28 w 32"/>
                  <a:gd name="T91" fmla="*/ 25 h 33"/>
                  <a:gd name="T92" fmla="*/ 31 w 32"/>
                  <a:gd name="T93" fmla="*/ 24 h 33"/>
                  <a:gd name="T94" fmla="*/ 32 w 32"/>
                  <a:gd name="T95" fmla="*/ 22 h 33"/>
                  <a:gd name="T96" fmla="*/ 31 w 32"/>
                  <a:gd name="T97" fmla="*/ 19 h 33"/>
                  <a:gd name="T98" fmla="*/ 18 w 32"/>
                  <a:gd name="T99" fmla="*/ 23 h 33"/>
                  <a:gd name="T100" fmla="*/ 10 w 32"/>
                  <a:gd name="T101" fmla="*/ 19 h 33"/>
                  <a:gd name="T102" fmla="*/ 13 w 32"/>
                  <a:gd name="T103" fmla="*/ 11 h 33"/>
                  <a:gd name="T104" fmla="*/ 21 w 32"/>
                  <a:gd name="T105" fmla="*/ 14 h 33"/>
                  <a:gd name="T106" fmla="*/ 18 w 32"/>
                  <a:gd name="T107"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3">
                    <a:moveTo>
                      <a:pt x="31" y="19"/>
                    </a:moveTo>
                    <a:cubicBezTo>
                      <a:pt x="28" y="18"/>
                      <a:pt x="28" y="18"/>
                      <a:pt x="28" y="18"/>
                    </a:cubicBezTo>
                    <a:cubicBezTo>
                      <a:pt x="28" y="17"/>
                      <a:pt x="28" y="16"/>
                      <a:pt x="28" y="15"/>
                    </a:cubicBezTo>
                    <a:cubicBezTo>
                      <a:pt x="30" y="14"/>
                      <a:pt x="30" y="14"/>
                      <a:pt x="30" y="14"/>
                    </a:cubicBezTo>
                    <a:cubicBezTo>
                      <a:pt x="32" y="14"/>
                      <a:pt x="32" y="12"/>
                      <a:pt x="32" y="11"/>
                    </a:cubicBezTo>
                    <a:cubicBezTo>
                      <a:pt x="31" y="9"/>
                      <a:pt x="31" y="9"/>
                      <a:pt x="31" y="9"/>
                    </a:cubicBezTo>
                    <a:cubicBezTo>
                      <a:pt x="30" y="8"/>
                      <a:pt x="29" y="7"/>
                      <a:pt x="28" y="8"/>
                    </a:cubicBezTo>
                    <a:cubicBezTo>
                      <a:pt x="25" y="9"/>
                      <a:pt x="25" y="9"/>
                      <a:pt x="25" y="9"/>
                    </a:cubicBezTo>
                    <a:cubicBezTo>
                      <a:pt x="25" y="8"/>
                      <a:pt x="24" y="8"/>
                      <a:pt x="24" y="7"/>
                    </a:cubicBezTo>
                    <a:cubicBezTo>
                      <a:pt x="25" y="5"/>
                      <a:pt x="25" y="5"/>
                      <a:pt x="25" y="5"/>
                    </a:cubicBezTo>
                    <a:cubicBezTo>
                      <a:pt x="25" y="4"/>
                      <a:pt x="24" y="2"/>
                      <a:pt x="23" y="2"/>
                    </a:cubicBezTo>
                    <a:cubicBezTo>
                      <a:pt x="21" y="1"/>
                      <a:pt x="21" y="1"/>
                      <a:pt x="21" y="1"/>
                    </a:cubicBezTo>
                    <a:cubicBezTo>
                      <a:pt x="20" y="0"/>
                      <a:pt x="18" y="1"/>
                      <a:pt x="18" y="2"/>
                    </a:cubicBezTo>
                    <a:cubicBezTo>
                      <a:pt x="17" y="4"/>
                      <a:pt x="17" y="4"/>
                      <a:pt x="17" y="4"/>
                    </a:cubicBezTo>
                    <a:cubicBezTo>
                      <a:pt x="16" y="4"/>
                      <a:pt x="15" y="4"/>
                      <a:pt x="15" y="4"/>
                    </a:cubicBezTo>
                    <a:cubicBezTo>
                      <a:pt x="14" y="2"/>
                      <a:pt x="14" y="2"/>
                      <a:pt x="14" y="2"/>
                    </a:cubicBezTo>
                    <a:cubicBezTo>
                      <a:pt x="13" y="1"/>
                      <a:pt x="12" y="1"/>
                      <a:pt x="11" y="1"/>
                    </a:cubicBezTo>
                    <a:cubicBezTo>
                      <a:pt x="8" y="2"/>
                      <a:pt x="8" y="2"/>
                      <a:pt x="8" y="2"/>
                    </a:cubicBezTo>
                    <a:cubicBezTo>
                      <a:pt x="7" y="3"/>
                      <a:pt x="6" y="4"/>
                      <a:pt x="7" y="5"/>
                    </a:cubicBezTo>
                    <a:cubicBezTo>
                      <a:pt x="8" y="7"/>
                      <a:pt x="8" y="7"/>
                      <a:pt x="8" y="7"/>
                    </a:cubicBezTo>
                    <a:cubicBezTo>
                      <a:pt x="7" y="8"/>
                      <a:pt x="7" y="8"/>
                      <a:pt x="6" y="9"/>
                    </a:cubicBezTo>
                    <a:cubicBezTo>
                      <a:pt x="4" y="8"/>
                      <a:pt x="4" y="8"/>
                      <a:pt x="4" y="8"/>
                    </a:cubicBezTo>
                    <a:cubicBezTo>
                      <a:pt x="3" y="8"/>
                      <a:pt x="2" y="8"/>
                      <a:pt x="1" y="9"/>
                    </a:cubicBezTo>
                    <a:cubicBezTo>
                      <a:pt x="0" y="12"/>
                      <a:pt x="0" y="12"/>
                      <a:pt x="0" y="12"/>
                    </a:cubicBezTo>
                    <a:cubicBezTo>
                      <a:pt x="0" y="13"/>
                      <a:pt x="0" y="14"/>
                      <a:pt x="1" y="15"/>
                    </a:cubicBezTo>
                    <a:cubicBezTo>
                      <a:pt x="3" y="16"/>
                      <a:pt x="3" y="16"/>
                      <a:pt x="3" y="16"/>
                    </a:cubicBezTo>
                    <a:cubicBezTo>
                      <a:pt x="3" y="17"/>
                      <a:pt x="3" y="17"/>
                      <a:pt x="3" y="18"/>
                    </a:cubicBezTo>
                    <a:cubicBezTo>
                      <a:pt x="1" y="19"/>
                      <a:pt x="1" y="19"/>
                      <a:pt x="1" y="19"/>
                    </a:cubicBezTo>
                    <a:cubicBezTo>
                      <a:pt x="0" y="20"/>
                      <a:pt x="0" y="21"/>
                      <a:pt x="0" y="22"/>
                    </a:cubicBezTo>
                    <a:cubicBezTo>
                      <a:pt x="1" y="25"/>
                      <a:pt x="1" y="25"/>
                      <a:pt x="1" y="25"/>
                    </a:cubicBezTo>
                    <a:cubicBezTo>
                      <a:pt x="2" y="26"/>
                      <a:pt x="3" y="26"/>
                      <a:pt x="4" y="26"/>
                    </a:cubicBezTo>
                    <a:cubicBezTo>
                      <a:pt x="6" y="25"/>
                      <a:pt x="6" y="25"/>
                      <a:pt x="6" y="25"/>
                    </a:cubicBezTo>
                    <a:cubicBezTo>
                      <a:pt x="7" y="26"/>
                      <a:pt x="7" y="26"/>
                      <a:pt x="8" y="27"/>
                    </a:cubicBezTo>
                    <a:cubicBezTo>
                      <a:pt x="7" y="29"/>
                      <a:pt x="7" y="29"/>
                      <a:pt x="7" y="29"/>
                    </a:cubicBezTo>
                    <a:cubicBezTo>
                      <a:pt x="7" y="30"/>
                      <a:pt x="8" y="31"/>
                      <a:pt x="9" y="32"/>
                    </a:cubicBezTo>
                    <a:cubicBezTo>
                      <a:pt x="11" y="33"/>
                      <a:pt x="11" y="33"/>
                      <a:pt x="11" y="33"/>
                    </a:cubicBezTo>
                    <a:cubicBezTo>
                      <a:pt x="12" y="33"/>
                      <a:pt x="14" y="32"/>
                      <a:pt x="14" y="31"/>
                    </a:cubicBezTo>
                    <a:cubicBezTo>
                      <a:pt x="15" y="29"/>
                      <a:pt x="15" y="29"/>
                      <a:pt x="15" y="29"/>
                    </a:cubicBezTo>
                    <a:cubicBezTo>
                      <a:pt x="16" y="29"/>
                      <a:pt x="17" y="29"/>
                      <a:pt x="17" y="29"/>
                    </a:cubicBezTo>
                    <a:cubicBezTo>
                      <a:pt x="18" y="31"/>
                      <a:pt x="18" y="31"/>
                      <a:pt x="18" y="31"/>
                    </a:cubicBezTo>
                    <a:cubicBezTo>
                      <a:pt x="19" y="32"/>
                      <a:pt x="20" y="33"/>
                      <a:pt x="21" y="32"/>
                    </a:cubicBezTo>
                    <a:cubicBezTo>
                      <a:pt x="24" y="31"/>
                      <a:pt x="24" y="31"/>
                      <a:pt x="24" y="31"/>
                    </a:cubicBezTo>
                    <a:cubicBezTo>
                      <a:pt x="25" y="31"/>
                      <a:pt x="26" y="30"/>
                      <a:pt x="25" y="28"/>
                    </a:cubicBezTo>
                    <a:cubicBezTo>
                      <a:pt x="24" y="26"/>
                      <a:pt x="24" y="26"/>
                      <a:pt x="24" y="26"/>
                    </a:cubicBezTo>
                    <a:cubicBezTo>
                      <a:pt x="25" y="26"/>
                      <a:pt x="25" y="25"/>
                      <a:pt x="26" y="24"/>
                    </a:cubicBezTo>
                    <a:cubicBezTo>
                      <a:pt x="28" y="25"/>
                      <a:pt x="28" y="25"/>
                      <a:pt x="28" y="25"/>
                    </a:cubicBezTo>
                    <a:cubicBezTo>
                      <a:pt x="29" y="26"/>
                      <a:pt x="30" y="25"/>
                      <a:pt x="31" y="24"/>
                    </a:cubicBezTo>
                    <a:cubicBezTo>
                      <a:pt x="32" y="22"/>
                      <a:pt x="32" y="22"/>
                      <a:pt x="32" y="22"/>
                    </a:cubicBezTo>
                    <a:cubicBezTo>
                      <a:pt x="32" y="20"/>
                      <a:pt x="32" y="19"/>
                      <a:pt x="31" y="19"/>
                    </a:cubicBezTo>
                    <a:close/>
                    <a:moveTo>
                      <a:pt x="18" y="23"/>
                    </a:moveTo>
                    <a:cubicBezTo>
                      <a:pt x="15" y="24"/>
                      <a:pt x="11" y="23"/>
                      <a:pt x="10" y="19"/>
                    </a:cubicBezTo>
                    <a:cubicBezTo>
                      <a:pt x="9" y="16"/>
                      <a:pt x="10" y="12"/>
                      <a:pt x="13" y="11"/>
                    </a:cubicBezTo>
                    <a:cubicBezTo>
                      <a:pt x="16" y="10"/>
                      <a:pt x="20" y="11"/>
                      <a:pt x="21" y="14"/>
                    </a:cubicBezTo>
                    <a:cubicBezTo>
                      <a:pt x="23" y="18"/>
                      <a:pt x="21" y="21"/>
                      <a:pt x="1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8" name="Freeform 110"/>
              <p:cNvSpPr/>
              <p:nvPr/>
            </p:nvSpPr>
            <p:spPr bwMode="auto">
              <a:xfrm>
                <a:off x="3750" y="2776"/>
                <a:ext cx="26" cy="28"/>
              </a:xfrm>
              <a:custGeom>
                <a:avLst/>
                <a:gdLst>
                  <a:gd name="T0" fmla="*/ 19 w 26"/>
                  <a:gd name="T1" fmla="*/ 28 h 28"/>
                  <a:gd name="T2" fmla="*/ 26 w 26"/>
                  <a:gd name="T3" fmla="*/ 21 h 28"/>
                  <a:gd name="T4" fmla="*/ 26 w 26"/>
                  <a:gd name="T5" fmla="*/ 9 h 28"/>
                  <a:gd name="T6" fmla="*/ 19 w 26"/>
                  <a:gd name="T7" fmla="*/ 0 h 28"/>
                  <a:gd name="T8" fmla="*/ 7 w 26"/>
                  <a:gd name="T9" fmla="*/ 0 h 28"/>
                  <a:gd name="T10" fmla="*/ 0 w 26"/>
                  <a:gd name="T11" fmla="*/ 9 h 28"/>
                  <a:gd name="T12" fmla="*/ 0 w 26"/>
                  <a:gd name="T13" fmla="*/ 21 h 28"/>
                  <a:gd name="T14" fmla="*/ 7 w 26"/>
                  <a:gd name="T15" fmla="*/ 28 h 28"/>
                  <a:gd name="T16" fmla="*/ 19 w 2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8">
                    <a:moveTo>
                      <a:pt x="19" y="28"/>
                    </a:moveTo>
                    <a:lnTo>
                      <a:pt x="26" y="21"/>
                    </a:lnTo>
                    <a:lnTo>
                      <a:pt x="26" y="9"/>
                    </a:lnTo>
                    <a:lnTo>
                      <a:pt x="19" y="0"/>
                    </a:lnTo>
                    <a:lnTo>
                      <a:pt x="7" y="0"/>
                    </a:lnTo>
                    <a:lnTo>
                      <a:pt x="0" y="9"/>
                    </a:lnTo>
                    <a:lnTo>
                      <a:pt x="0" y="21"/>
                    </a:lnTo>
                    <a:lnTo>
                      <a:pt x="7" y="28"/>
                    </a:lnTo>
                    <a:lnTo>
                      <a:pt x="19"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9" name="Freeform 111"/>
              <p:cNvSpPr/>
              <p:nvPr/>
            </p:nvSpPr>
            <p:spPr bwMode="auto">
              <a:xfrm>
                <a:off x="3724" y="2781"/>
                <a:ext cx="78" cy="85"/>
              </a:xfrm>
              <a:custGeom>
                <a:avLst/>
                <a:gdLst>
                  <a:gd name="T0" fmla="*/ 29 w 33"/>
                  <a:gd name="T1" fmla="*/ 8 h 36"/>
                  <a:gd name="T2" fmla="*/ 26 w 33"/>
                  <a:gd name="T3" fmla="*/ 0 h 36"/>
                  <a:gd name="T4" fmla="*/ 25 w 33"/>
                  <a:gd name="T5" fmla="*/ 0 h 36"/>
                  <a:gd name="T6" fmla="*/ 25 w 33"/>
                  <a:gd name="T7" fmla="*/ 8 h 36"/>
                  <a:gd name="T8" fmla="*/ 20 w 33"/>
                  <a:gd name="T9" fmla="*/ 13 h 36"/>
                  <a:gd name="T10" fmla="*/ 17 w 33"/>
                  <a:gd name="T11" fmla="*/ 13 h 36"/>
                  <a:gd name="T12" fmla="*/ 16 w 33"/>
                  <a:gd name="T13" fmla="*/ 13 h 36"/>
                  <a:gd name="T14" fmla="*/ 13 w 33"/>
                  <a:gd name="T15" fmla="*/ 13 h 36"/>
                  <a:gd name="T16" fmla="*/ 8 w 33"/>
                  <a:gd name="T17" fmla="*/ 8 h 36"/>
                  <a:gd name="T18" fmla="*/ 8 w 33"/>
                  <a:gd name="T19" fmla="*/ 0 h 36"/>
                  <a:gd name="T20" fmla="*/ 7 w 33"/>
                  <a:gd name="T21" fmla="*/ 0 h 36"/>
                  <a:gd name="T22" fmla="*/ 4 w 33"/>
                  <a:gd name="T23" fmla="*/ 8 h 36"/>
                  <a:gd name="T24" fmla="*/ 12 w 33"/>
                  <a:gd name="T25" fmla="*/ 23 h 36"/>
                  <a:gd name="T26" fmla="*/ 12 w 33"/>
                  <a:gd name="T27" fmla="*/ 34 h 36"/>
                  <a:gd name="T28" fmla="*/ 14 w 33"/>
                  <a:gd name="T29" fmla="*/ 36 h 36"/>
                  <a:gd name="T30" fmla="*/ 19 w 33"/>
                  <a:gd name="T31" fmla="*/ 36 h 36"/>
                  <a:gd name="T32" fmla="*/ 22 w 33"/>
                  <a:gd name="T33" fmla="*/ 33 h 36"/>
                  <a:gd name="T34" fmla="*/ 22 w 33"/>
                  <a:gd name="T35" fmla="*/ 23 h 36"/>
                  <a:gd name="T36" fmla="*/ 29 w 33"/>
                  <a:gd name="T3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6">
                    <a:moveTo>
                      <a:pt x="29" y="8"/>
                    </a:moveTo>
                    <a:cubicBezTo>
                      <a:pt x="26" y="0"/>
                      <a:pt x="26" y="0"/>
                      <a:pt x="26" y="0"/>
                    </a:cubicBezTo>
                    <a:cubicBezTo>
                      <a:pt x="25" y="0"/>
                      <a:pt x="25" y="0"/>
                      <a:pt x="25" y="0"/>
                    </a:cubicBezTo>
                    <a:cubicBezTo>
                      <a:pt x="25" y="8"/>
                      <a:pt x="25" y="8"/>
                      <a:pt x="25" y="8"/>
                    </a:cubicBezTo>
                    <a:cubicBezTo>
                      <a:pt x="20" y="13"/>
                      <a:pt x="20" y="13"/>
                      <a:pt x="20" y="13"/>
                    </a:cubicBezTo>
                    <a:cubicBezTo>
                      <a:pt x="17" y="13"/>
                      <a:pt x="17" y="13"/>
                      <a:pt x="17" y="13"/>
                    </a:cubicBezTo>
                    <a:cubicBezTo>
                      <a:pt x="16" y="13"/>
                      <a:pt x="16" y="13"/>
                      <a:pt x="16" y="13"/>
                    </a:cubicBezTo>
                    <a:cubicBezTo>
                      <a:pt x="13" y="13"/>
                      <a:pt x="13" y="13"/>
                      <a:pt x="13" y="13"/>
                    </a:cubicBezTo>
                    <a:cubicBezTo>
                      <a:pt x="8" y="8"/>
                      <a:pt x="8" y="8"/>
                      <a:pt x="8" y="8"/>
                    </a:cubicBezTo>
                    <a:cubicBezTo>
                      <a:pt x="8" y="0"/>
                      <a:pt x="8" y="0"/>
                      <a:pt x="8" y="0"/>
                    </a:cubicBezTo>
                    <a:cubicBezTo>
                      <a:pt x="7" y="0"/>
                      <a:pt x="7" y="0"/>
                      <a:pt x="7" y="0"/>
                    </a:cubicBezTo>
                    <a:cubicBezTo>
                      <a:pt x="4" y="8"/>
                      <a:pt x="4" y="8"/>
                      <a:pt x="4" y="8"/>
                    </a:cubicBezTo>
                    <a:cubicBezTo>
                      <a:pt x="4" y="8"/>
                      <a:pt x="0" y="18"/>
                      <a:pt x="12" y="23"/>
                    </a:cubicBezTo>
                    <a:cubicBezTo>
                      <a:pt x="12" y="34"/>
                      <a:pt x="12" y="34"/>
                      <a:pt x="12" y="34"/>
                    </a:cubicBezTo>
                    <a:cubicBezTo>
                      <a:pt x="12" y="35"/>
                      <a:pt x="13" y="36"/>
                      <a:pt x="14" y="36"/>
                    </a:cubicBezTo>
                    <a:cubicBezTo>
                      <a:pt x="19" y="36"/>
                      <a:pt x="19" y="36"/>
                      <a:pt x="19" y="36"/>
                    </a:cubicBezTo>
                    <a:cubicBezTo>
                      <a:pt x="21" y="36"/>
                      <a:pt x="22" y="35"/>
                      <a:pt x="22" y="33"/>
                    </a:cubicBezTo>
                    <a:cubicBezTo>
                      <a:pt x="22" y="23"/>
                      <a:pt x="22" y="23"/>
                      <a:pt x="22" y="23"/>
                    </a:cubicBezTo>
                    <a:cubicBezTo>
                      <a:pt x="33" y="18"/>
                      <a:pt x="29" y="8"/>
                      <a:pt x="2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0" name="Freeform 112"/>
              <p:cNvSpPr/>
              <p:nvPr/>
            </p:nvSpPr>
            <p:spPr bwMode="auto">
              <a:xfrm>
                <a:off x="3826" y="1406"/>
                <a:ext cx="19" cy="19"/>
              </a:xfrm>
              <a:custGeom>
                <a:avLst/>
                <a:gdLst>
                  <a:gd name="T0" fmla="*/ 0 w 19"/>
                  <a:gd name="T1" fmla="*/ 15 h 19"/>
                  <a:gd name="T2" fmla="*/ 5 w 19"/>
                  <a:gd name="T3" fmla="*/ 19 h 19"/>
                  <a:gd name="T4" fmla="*/ 14 w 19"/>
                  <a:gd name="T5" fmla="*/ 19 h 19"/>
                  <a:gd name="T6" fmla="*/ 19 w 19"/>
                  <a:gd name="T7" fmla="*/ 15 h 19"/>
                  <a:gd name="T8" fmla="*/ 19 w 19"/>
                  <a:gd name="T9" fmla="*/ 5 h 19"/>
                  <a:gd name="T10" fmla="*/ 14 w 19"/>
                  <a:gd name="T11" fmla="*/ 0 h 19"/>
                  <a:gd name="T12" fmla="*/ 5 w 19"/>
                  <a:gd name="T13" fmla="*/ 0 h 19"/>
                  <a:gd name="T14" fmla="*/ 0 w 19"/>
                  <a:gd name="T15" fmla="*/ 5 h 19"/>
                  <a:gd name="T16" fmla="*/ 0 w 19"/>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0" y="15"/>
                    </a:moveTo>
                    <a:lnTo>
                      <a:pt x="5" y="19"/>
                    </a:lnTo>
                    <a:lnTo>
                      <a:pt x="14" y="19"/>
                    </a:lnTo>
                    <a:lnTo>
                      <a:pt x="19" y="15"/>
                    </a:lnTo>
                    <a:lnTo>
                      <a:pt x="19" y="5"/>
                    </a:lnTo>
                    <a:lnTo>
                      <a:pt x="14" y="0"/>
                    </a:lnTo>
                    <a:lnTo>
                      <a:pt x="5" y="0"/>
                    </a:lnTo>
                    <a:lnTo>
                      <a:pt x="0" y="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1" name="Freeform 113"/>
              <p:cNvSpPr/>
              <p:nvPr/>
            </p:nvSpPr>
            <p:spPr bwMode="auto">
              <a:xfrm>
                <a:off x="3783" y="1387"/>
                <a:ext cx="59" cy="57"/>
              </a:xfrm>
              <a:custGeom>
                <a:avLst/>
                <a:gdLst>
                  <a:gd name="T0" fmla="*/ 19 w 25"/>
                  <a:gd name="T1" fmla="*/ 21 h 24"/>
                  <a:gd name="T2" fmla="*/ 25 w 25"/>
                  <a:gd name="T3" fmla="*/ 19 h 24"/>
                  <a:gd name="T4" fmla="*/ 25 w 25"/>
                  <a:gd name="T5" fmla="*/ 18 h 24"/>
                  <a:gd name="T6" fmla="*/ 19 w 25"/>
                  <a:gd name="T7" fmla="*/ 18 h 24"/>
                  <a:gd name="T8" fmla="*/ 16 w 25"/>
                  <a:gd name="T9" fmla="*/ 14 h 24"/>
                  <a:gd name="T10" fmla="*/ 16 w 25"/>
                  <a:gd name="T11" fmla="*/ 13 h 24"/>
                  <a:gd name="T12" fmla="*/ 16 w 25"/>
                  <a:gd name="T13" fmla="*/ 11 h 24"/>
                  <a:gd name="T14" fmla="*/ 16 w 25"/>
                  <a:gd name="T15" fmla="*/ 10 h 24"/>
                  <a:gd name="T16" fmla="*/ 19 w 25"/>
                  <a:gd name="T17" fmla="*/ 6 h 24"/>
                  <a:gd name="T18" fmla="*/ 25 w 25"/>
                  <a:gd name="T19" fmla="*/ 6 h 24"/>
                  <a:gd name="T20" fmla="*/ 25 w 25"/>
                  <a:gd name="T21" fmla="*/ 6 h 24"/>
                  <a:gd name="T22" fmla="*/ 19 w 25"/>
                  <a:gd name="T23" fmla="*/ 3 h 24"/>
                  <a:gd name="T24" fmla="*/ 9 w 25"/>
                  <a:gd name="T25" fmla="*/ 9 h 24"/>
                  <a:gd name="T26" fmla="*/ 1 w 25"/>
                  <a:gd name="T27" fmla="*/ 9 h 24"/>
                  <a:gd name="T28" fmla="*/ 0 w 25"/>
                  <a:gd name="T29" fmla="*/ 10 h 24"/>
                  <a:gd name="T30" fmla="*/ 0 w 25"/>
                  <a:gd name="T31" fmla="*/ 14 h 24"/>
                  <a:gd name="T32" fmla="*/ 1 w 25"/>
                  <a:gd name="T33" fmla="*/ 16 h 24"/>
                  <a:gd name="T34" fmla="*/ 9 w 25"/>
                  <a:gd name="T35" fmla="*/ 16 h 24"/>
                  <a:gd name="T36" fmla="*/ 19 w 25"/>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24">
                    <a:moveTo>
                      <a:pt x="19" y="21"/>
                    </a:moveTo>
                    <a:cubicBezTo>
                      <a:pt x="25" y="19"/>
                      <a:pt x="25" y="19"/>
                      <a:pt x="25" y="19"/>
                    </a:cubicBezTo>
                    <a:cubicBezTo>
                      <a:pt x="25" y="18"/>
                      <a:pt x="25" y="18"/>
                      <a:pt x="25" y="18"/>
                    </a:cubicBezTo>
                    <a:cubicBezTo>
                      <a:pt x="19" y="18"/>
                      <a:pt x="19" y="18"/>
                      <a:pt x="19" y="18"/>
                    </a:cubicBezTo>
                    <a:cubicBezTo>
                      <a:pt x="16" y="14"/>
                      <a:pt x="16" y="14"/>
                      <a:pt x="16" y="14"/>
                    </a:cubicBezTo>
                    <a:cubicBezTo>
                      <a:pt x="16" y="13"/>
                      <a:pt x="16" y="13"/>
                      <a:pt x="16" y="13"/>
                    </a:cubicBezTo>
                    <a:cubicBezTo>
                      <a:pt x="16" y="11"/>
                      <a:pt x="16" y="11"/>
                      <a:pt x="16" y="11"/>
                    </a:cubicBezTo>
                    <a:cubicBezTo>
                      <a:pt x="16" y="10"/>
                      <a:pt x="16" y="10"/>
                      <a:pt x="16" y="10"/>
                    </a:cubicBezTo>
                    <a:cubicBezTo>
                      <a:pt x="19" y="6"/>
                      <a:pt x="19" y="6"/>
                      <a:pt x="19" y="6"/>
                    </a:cubicBezTo>
                    <a:cubicBezTo>
                      <a:pt x="25" y="6"/>
                      <a:pt x="25" y="6"/>
                      <a:pt x="25" y="6"/>
                    </a:cubicBezTo>
                    <a:cubicBezTo>
                      <a:pt x="25" y="6"/>
                      <a:pt x="25" y="6"/>
                      <a:pt x="25" y="6"/>
                    </a:cubicBezTo>
                    <a:cubicBezTo>
                      <a:pt x="19" y="3"/>
                      <a:pt x="19" y="3"/>
                      <a:pt x="19" y="3"/>
                    </a:cubicBezTo>
                    <a:cubicBezTo>
                      <a:pt x="19" y="3"/>
                      <a:pt x="12" y="0"/>
                      <a:pt x="9" y="9"/>
                    </a:cubicBezTo>
                    <a:cubicBezTo>
                      <a:pt x="1" y="9"/>
                      <a:pt x="1" y="9"/>
                      <a:pt x="1" y="9"/>
                    </a:cubicBezTo>
                    <a:cubicBezTo>
                      <a:pt x="0" y="9"/>
                      <a:pt x="0" y="9"/>
                      <a:pt x="0" y="10"/>
                    </a:cubicBezTo>
                    <a:cubicBezTo>
                      <a:pt x="0" y="14"/>
                      <a:pt x="0" y="14"/>
                      <a:pt x="0" y="14"/>
                    </a:cubicBezTo>
                    <a:cubicBezTo>
                      <a:pt x="0" y="15"/>
                      <a:pt x="0" y="16"/>
                      <a:pt x="1" y="16"/>
                    </a:cubicBezTo>
                    <a:cubicBezTo>
                      <a:pt x="9" y="16"/>
                      <a:pt x="9" y="16"/>
                      <a:pt x="9" y="16"/>
                    </a:cubicBezTo>
                    <a:cubicBezTo>
                      <a:pt x="12" y="24"/>
                      <a:pt x="19" y="21"/>
                      <a:pt x="1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2" name="Freeform 114"/>
              <p:cNvSpPr>
                <a:spLocks noEditPoints="1"/>
              </p:cNvSpPr>
              <p:nvPr/>
            </p:nvSpPr>
            <p:spPr bwMode="auto">
              <a:xfrm>
                <a:off x="3764" y="1694"/>
                <a:ext cx="29" cy="26"/>
              </a:xfrm>
              <a:custGeom>
                <a:avLst/>
                <a:gdLst>
                  <a:gd name="T0" fmla="*/ 1 w 12"/>
                  <a:gd name="T1" fmla="*/ 6 h 11"/>
                  <a:gd name="T2" fmla="*/ 12 w 12"/>
                  <a:gd name="T3" fmla="*/ 5 h 11"/>
                  <a:gd name="T4" fmla="*/ 10 w 12"/>
                  <a:gd name="T5" fmla="*/ 9 h 11"/>
                  <a:gd name="T6" fmla="*/ 9 w 12"/>
                  <a:gd name="T7" fmla="*/ 8 h 11"/>
                  <a:gd name="T8" fmla="*/ 9 w 12"/>
                  <a:gd name="T9" fmla="*/ 9 h 11"/>
                  <a:gd name="T10" fmla="*/ 8 w 12"/>
                  <a:gd name="T11" fmla="*/ 9 h 11"/>
                  <a:gd name="T12" fmla="*/ 8 w 12"/>
                  <a:gd name="T13" fmla="*/ 9 h 11"/>
                  <a:gd name="T14" fmla="*/ 7 w 12"/>
                  <a:gd name="T15" fmla="*/ 10 h 11"/>
                  <a:gd name="T16" fmla="*/ 6 w 12"/>
                  <a:gd name="T17" fmla="*/ 9 h 11"/>
                  <a:gd name="T18" fmla="*/ 6 w 12"/>
                  <a:gd name="T19" fmla="*/ 10 h 11"/>
                  <a:gd name="T20" fmla="*/ 5 w 12"/>
                  <a:gd name="T21" fmla="*/ 10 h 11"/>
                  <a:gd name="T22" fmla="*/ 4 w 12"/>
                  <a:gd name="T23" fmla="*/ 9 h 11"/>
                  <a:gd name="T24" fmla="*/ 3 w 12"/>
                  <a:gd name="T25" fmla="*/ 9 h 11"/>
                  <a:gd name="T26" fmla="*/ 4 w 12"/>
                  <a:gd name="T27" fmla="*/ 8 h 11"/>
                  <a:gd name="T28" fmla="*/ 3 w 12"/>
                  <a:gd name="T29" fmla="*/ 9 h 11"/>
                  <a:gd name="T30" fmla="*/ 2 w 12"/>
                  <a:gd name="T31" fmla="*/ 7 h 11"/>
                  <a:gd name="T32" fmla="*/ 2 w 12"/>
                  <a:gd name="T33" fmla="*/ 7 h 11"/>
                  <a:gd name="T34" fmla="*/ 1 w 12"/>
                  <a:gd name="T35" fmla="*/ 6 h 11"/>
                  <a:gd name="T36" fmla="*/ 2 w 12"/>
                  <a:gd name="T37" fmla="*/ 6 h 11"/>
                  <a:gd name="T38" fmla="*/ 1 w 12"/>
                  <a:gd name="T39" fmla="*/ 5 h 11"/>
                  <a:gd name="T40" fmla="*/ 2 w 12"/>
                  <a:gd name="T41" fmla="*/ 4 h 11"/>
                  <a:gd name="T42" fmla="*/ 2 w 12"/>
                  <a:gd name="T43" fmla="*/ 4 h 11"/>
                  <a:gd name="T44" fmla="*/ 2 w 12"/>
                  <a:gd name="T45" fmla="*/ 2 h 11"/>
                  <a:gd name="T46" fmla="*/ 4 w 12"/>
                  <a:gd name="T47" fmla="*/ 3 h 11"/>
                  <a:gd name="T48" fmla="*/ 3 w 12"/>
                  <a:gd name="T49" fmla="*/ 2 h 11"/>
                  <a:gd name="T50" fmla="*/ 4 w 12"/>
                  <a:gd name="T51" fmla="*/ 2 h 11"/>
                  <a:gd name="T52" fmla="*/ 5 w 12"/>
                  <a:gd name="T53" fmla="*/ 2 h 11"/>
                  <a:gd name="T54" fmla="*/ 6 w 12"/>
                  <a:gd name="T55" fmla="*/ 1 h 11"/>
                  <a:gd name="T56" fmla="*/ 6 w 12"/>
                  <a:gd name="T57" fmla="*/ 2 h 11"/>
                  <a:gd name="T58" fmla="*/ 7 w 12"/>
                  <a:gd name="T59" fmla="*/ 1 h 11"/>
                  <a:gd name="T60" fmla="*/ 8 w 12"/>
                  <a:gd name="T61" fmla="*/ 1 h 11"/>
                  <a:gd name="T62" fmla="*/ 8 w 12"/>
                  <a:gd name="T63" fmla="*/ 2 h 11"/>
                  <a:gd name="T64" fmla="*/ 9 w 12"/>
                  <a:gd name="T65" fmla="*/ 2 h 11"/>
                  <a:gd name="T66" fmla="*/ 9 w 12"/>
                  <a:gd name="T67" fmla="*/ 3 h 11"/>
                  <a:gd name="T68" fmla="*/ 10 w 12"/>
                  <a:gd name="T69" fmla="*/ 2 h 11"/>
                  <a:gd name="T70" fmla="*/ 10 w 12"/>
                  <a:gd name="T71" fmla="*/ 4 h 11"/>
                  <a:gd name="T72" fmla="*/ 10 w 12"/>
                  <a:gd name="T73" fmla="*/ 4 h 11"/>
                  <a:gd name="T74" fmla="*/ 11 w 12"/>
                  <a:gd name="T75" fmla="*/ 5 h 11"/>
                  <a:gd name="T76" fmla="*/ 10 w 12"/>
                  <a:gd name="T77" fmla="*/ 5 h 11"/>
                  <a:gd name="T78" fmla="*/ 11 w 12"/>
                  <a:gd name="T79" fmla="*/ 6 h 11"/>
                  <a:gd name="T80" fmla="*/ 10 w 12"/>
                  <a:gd name="T81" fmla="*/ 7 h 11"/>
                  <a:gd name="T82" fmla="*/ 10 w 12"/>
                  <a:gd name="T83" fmla="*/ 7 h 11"/>
                  <a:gd name="T84" fmla="*/ 10 w 12"/>
                  <a:gd name="T85"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 h="11">
                    <a:moveTo>
                      <a:pt x="6" y="0"/>
                    </a:moveTo>
                    <a:cubicBezTo>
                      <a:pt x="3" y="0"/>
                      <a:pt x="0" y="2"/>
                      <a:pt x="1" y="6"/>
                    </a:cubicBezTo>
                    <a:cubicBezTo>
                      <a:pt x="1" y="9"/>
                      <a:pt x="3" y="11"/>
                      <a:pt x="6" y="11"/>
                    </a:cubicBezTo>
                    <a:cubicBezTo>
                      <a:pt x="9" y="11"/>
                      <a:pt x="12" y="8"/>
                      <a:pt x="12" y="5"/>
                    </a:cubicBezTo>
                    <a:cubicBezTo>
                      <a:pt x="12" y="2"/>
                      <a:pt x="9" y="0"/>
                      <a:pt x="6" y="0"/>
                    </a:cubicBezTo>
                    <a:close/>
                    <a:moveTo>
                      <a:pt x="10" y="9"/>
                    </a:moveTo>
                    <a:cubicBezTo>
                      <a:pt x="9" y="8"/>
                      <a:pt x="9" y="8"/>
                      <a:pt x="9" y="8"/>
                    </a:cubicBezTo>
                    <a:cubicBezTo>
                      <a:pt x="9" y="8"/>
                      <a:pt x="9" y="8"/>
                      <a:pt x="9" y="8"/>
                    </a:cubicBezTo>
                    <a:cubicBezTo>
                      <a:pt x="9" y="8"/>
                      <a:pt x="9" y="8"/>
                      <a:pt x="9" y="9"/>
                    </a:cubicBezTo>
                    <a:cubicBezTo>
                      <a:pt x="9" y="9"/>
                      <a:pt x="9" y="9"/>
                      <a:pt x="9" y="9"/>
                    </a:cubicBezTo>
                    <a:cubicBezTo>
                      <a:pt x="9" y="9"/>
                      <a:pt x="9" y="10"/>
                      <a:pt x="8" y="10"/>
                    </a:cubicBezTo>
                    <a:cubicBezTo>
                      <a:pt x="8" y="9"/>
                      <a:pt x="8" y="9"/>
                      <a:pt x="8" y="9"/>
                    </a:cubicBezTo>
                    <a:cubicBezTo>
                      <a:pt x="8" y="9"/>
                      <a:pt x="8" y="9"/>
                      <a:pt x="8" y="9"/>
                    </a:cubicBezTo>
                    <a:cubicBezTo>
                      <a:pt x="8" y="9"/>
                      <a:pt x="8" y="9"/>
                      <a:pt x="8" y="9"/>
                    </a:cubicBezTo>
                    <a:cubicBezTo>
                      <a:pt x="8" y="10"/>
                      <a:pt x="8" y="10"/>
                      <a:pt x="8" y="10"/>
                    </a:cubicBezTo>
                    <a:cubicBezTo>
                      <a:pt x="8" y="10"/>
                      <a:pt x="7" y="10"/>
                      <a:pt x="7" y="10"/>
                    </a:cubicBezTo>
                    <a:cubicBezTo>
                      <a:pt x="7" y="10"/>
                      <a:pt x="7" y="10"/>
                      <a:pt x="7" y="10"/>
                    </a:cubicBezTo>
                    <a:cubicBezTo>
                      <a:pt x="7" y="9"/>
                      <a:pt x="7" y="9"/>
                      <a:pt x="6" y="9"/>
                    </a:cubicBezTo>
                    <a:cubicBezTo>
                      <a:pt x="6" y="9"/>
                      <a:pt x="6" y="9"/>
                      <a:pt x="6" y="10"/>
                    </a:cubicBezTo>
                    <a:cubicBezTo>
                      <a:pt x="6" y="10"/>
                      <a:pt x="6" y="10"/>
                      <a:pt x="6" y="10"/>
                    </a:cubicBezTo>
                    <a:cubicBezTo>
                      <a:pt x="6" y="10"/>
                      <a:pt x="5" y="10"/>
                      <a:pt x="5" y="10"/>
                    </a:cubicBezTo>
                    <a:cubicBezTo>
                      <a:pt x="5" y="10"/>
                      <a:pt x="5" y="10"/>
                      <a:pt x="5" y="10"/>
                    </a:cubicBezTo>
                    <a:cubicBezTo>
                      <a:pt x="5" y="9"/>
                      <a:pt x="5" y="9"/>
                      <a:pt x="5" y="9"/>
                    </a:cubicBezTo>
                    <a:cubicBezTo>
                      <a:pt x="5" y="9"/>
                      <a:pt x="4" y="9"/>
                      <a:pt x="4" y="9"/>
                    </a:cubicBezTo>
                    <a:cubicBezTo>
                      <a:pt x="4" y="10"/>
                      <a:pt x="4" y="10"/>
                      <a:pt x="4" y="10"/>
                    </a:cubicBezTo>
                    <a:cubicBezTo>
                      <a:pt x="4" y="10"/>
                      <a:pt x="3" y="9"/>
                      <a:pt x="3" y="9"/>
                    </a:cubicBezTo>
                    <a:cubicBezTo>
                      <a:pt x="4" y="9"/>
                      <a:pt x="4" y="9"/>
                      <a:pt x="4" y="9"/>
                    </a:cubicBezTo>
                    <a:cubicBezTo>
                      <a:pt x="4" y="9"/>
                      <a:pt x="4" y="8"/>
                      <a:pt x="4" y="8"/>
                    </a:cubicBezTo>
                    <a:cubicBezTo>
                      <a:pt x="3" y="8"/>
                      <a:pt x="3" y="8"/>
                      <a:pt x="3" y="8"/>
                    </a:cubicBezTo>
                    <a:cubicBezTo>
                      <a:pt x="3" y="9"/>
                      <a:pt x="3" y="9"/>
                      <a:pt x="3" y="9"/>
                    </a:cubicBezTo>
                    <a:cubicBezTo>
                      <a:pt x="2" y="8"/>
                      <a:pt x="2" y="8"/>
                      <a:pt x="2" y="8"/>
                    </a:cubicBezTo>
                    <a:cubicBezTo>
                      <a:pt x="2" y="7"/>
                      <a:pt x="2" y="7"/>
                      <a:pt x="2" y="7"/>
                    </a:cubicBezTo>
                    <a:cubicBezTo>
                      <a:pt x="3" y="7"/>
                      <a:pt x="3" y="7"/>
                      <a:pt x="3" y="7"/>
                    </a:cubicBezTo>
                    <a:cubicBezTo>
                      <a:pt x="3" y="7"/>
                      <a:pt x="2" y="7"/>
                      <a:pt x="2" y="7"/>
                    </a:cubicBezTo>
                    <a:cubicBezTo>
                      <a:pt x="2" y="7"/>
                      <a:pt x="2" y="7"/>
                      <a:pt x="2" y="7"/>
                    </a:cubicBezTo>
                    <a:cubicBezTo>
                      <a:pt x="2" y="7"/>
                      <a:pt x="1" y="6"/>
                      <a:pt x="1" y="6"/>
                    </a:cubicBezTo>
                    <a:cubicBezTo>
                      <a:pt x="2" y="6"/>
                      <a:pt x="2" y="6"/>
                      <a:pt x="2" y="6"/>
                    </a:cubicBezTo>
                    <a:cubicBezTo>
                      <a:pt x="2" y="6"/>
                      <a:pt x="2" y="6"/>
                      <a:pt x="2" y="6"/>
                    </a:cubicBezTo>
                    <a:cubicBezTo>
                      <a:pt x="2" y="5"/>
                      <a:pt x="2" y="5"/>
                      <a:pt x="2" y="5"/>
                    </a:cubicBezTo>
                    <a:cubicBezTo>
                      <a:pt x="1" y="5"/>
                      <a:pt x="1" y="5"/>
                      <a:pt x="1" y="5"/>
                    </a:cubicBezTo>
                    <a:cubicBezTo>
                      <a:pt x="1" y="5"/>
                      <a:pt x="1" y="4"/>
                      <a:pt x="2" y="4"/>
                    </a:cubicBezTo>
                    <a:cubicBezTo>
                      <a:pt x="2" y="4"/>
                      <a:pt x="2" y="4"/>
                      <a:pt x="2" y="4"/>
                    </a:cubicBezTo>
                    <a:cubicBezTo>
                      <a:pt x="2" y="4"/>
                      <a:pt x="2" y="4"/>
                      <a:pt x="3" y="4"/>
                    </a:cubicBezTo>
                    <a:cubicBezTo>
                      <a:pt x="3" y="4"/>
                      <a:pt x="2" y="4"/>
                      <a:pt x="2" y="4"/>
                    </a:cubicBezTo>
                    <a:cubicBezTo>
                      <a:pt x="2" y="4"/>
                      <a:pt x="2" y="4"/>
                      <a:pt x="2" y="4"/>
                    </a:cubicBezTo>
                    <a:cubicBezTo>
                      <a:pt x="2" y="3"/>
                      <a:pt x="2" y="3"/>
                      <a:pt x="2" y="2"/>
                    </a:cubicBezTo>
                    <a:cubicBezTo>
                      <a:pt x="3" y="3"/>
                      <a:pt x="3" y="3"/>
                      <a:pt x="3" y="3"/>
                    </a:cubicBezTo>
                    <a:cubicBezTo>
                      <a:pt x="3" y="3"/>
                      <a:pt x="3" y="3"/>
                      <a:pt x="4" y="3"/>
                    </a:cubicBezTo>
                    <a:cubicBezTo>
                      <a:pt x="4" y="3"/>
                      <a:pt x="4" y="2"/>
                      <a:pt x="4" y="2"/>
                    </a:cubicBezTo>
                    <a:cubicBezTo>
                      <a:pt x="3" y="2"/>
                      <a:pt x="3" y="2"/>
                      <a:pt x="3" y="2"/>
                    </a:cubicBezTo>
                    <a:cubicBezTo>
                      <a:pt x="3" y="2"/>
                      <a:pt x="4" y="1"/>
                      <a:pt x="4" y="1"/>
                    </a:cubicBezTo>
                    <a:cubicBezTo>
                      <a:pt x="4" y="2"/>
                      <a:pt x="4" y="2"/>
                      <a:pt x="4" y="2"/>
                    </a:cubicBezTo>
                    <a:cubicBezTo>
                      <a:pt x="4" y="2"/>
                      <a:pt x="4" y="2"/>
                      <a:pt x="5" y="2"/>
                    </a:cubicBezTo>
                    <a:cubicBezTo>
                      <a:pt x="5" y="2"/>
                      <a:pt x="5" y="2"/>
                      <a:pt x="5" y="2"/>
                    </a:cubicBezTo>
                    <a:cubicBezTo>
                      <a:pt x="4" y="1"/>
                      <a:pt x="4" y="1"/>
                      <a:pt x="4" y="1"/>
                    </a:cubicBezTo>
                    <a:cubicBezTo>
                      <a:pt x="5" y="1"/>
                      <a:pt x="5" y="1"/>
                      <a:pt x="6" y="1"/>
                    </a:cubicBezTo>
                    <a:cubicBezTo>
                      <a:pt x="6" y="1"/>
                      <a:pt x="6" y="1"/>
                      <a:pt x="6" y="1"/>
                    </a:cubicBezTo>
                    <a:cubicBezTo>
                      <a:pt x="6" y="2"/>
                      <a:pt x="6" y="2"/>
                      <a:pt x="6" y="2"/>
                    </a:cubicBezTo>
                    <a:cubicBezTo>
                      <a:pt x="6" y="2"/>
                      <a:pt x="7" y="2"/>
                      <a:pt x="7" y="1"/>
                    </a:cubicBezTo>
                    <a:cubicBezTo>
                      <a:pt x="7" y="1"/>
                      <a:pt x="7" y="1"/>
                      <a:pt x="7" y="1"/>
                    </a:cubicBezTo>
                    <a:cubicBezTo>
                      <a:pt x="7" y="1"/>
                      <a:pt x="7" y="1"/>
                      <a:pt x="8" y="1"/>
                    </a:cubicBezTo>
                    <a:cubicBezTo>
                      <a:pt x="8" y="1"/>
                      <a:pt x="8" y="1"/>
                      <a:pt x="8" y="1"/>
                    </a:cubicBezTo>
                    <a:cubicBezTo>
                      <a:pt x="7" y="2"/>
                      <a:pt x="8" y="2"/>
                      <a:pt x="8" y="2"/>
                    </a:cubicBezTo>
                    <a:cubicBezTo>
                      <a:pt x="8" y="2"/>
                      <a:pt x="8" y="2"/>
                      <a:pt x="8" y="2"/>
                    </a:cubicBezTo>
                    <a:cubicBezTo>
                      <a:pt x="8" y="1"/>
                      <a:pt x="8" y="1"/>
                      <a:pt x="8" y="1"/>
                    </a:cubicBezTo>
                    <a:cubicBezTo>
                      <a:pt x="9" y="1"/>
                      <a:pt x="9" y="1"/>
                      <a:pt x="9" y="2"/>
                    </a:cubicBezTo>
                    <a:cubicBezTo>
                      <a:pt x="9" y="2"/>
                      <a:pt x="9" y="2"/>
                      <a:pt x="9" y="2"/>
                    </a:cubicBezTo>
                    <a:cubicBezTo>
                      <a:pt x="9" y="2"/>
                      <a:pt x="9" y="3"/>
                      <a:pt x="9" y="3"/>
                    </a:cubicBezTo>
                    <a:cubicBezTo>
                      <a:pt x="9" y="3"/>
                      <a:pt x="9" y="3"/>
                      <a:pt x="9" y="3"/>
                    </a:cubicBezTo>
                    <a:cubicBezTo>
                      <a:pt x="10" y="2"/>
                      <a:pt x="10" y="2"/>
                      <a:pt x="10" y="2"/>
                    </a:cubicBezTo>
                    <a:cubicBezTo>
                      <a:pt x="10" y="3"/>
                      <a:pt x="10" y="3"/>
                      <a:pt x="11" y="3"/>
                    </a:cubicBezTo>
                    <a:cubicBezTo>
                      <a:pt x="10" y="4"/>
                      <a:pt x="10" y="4"/>
                      <a:pt x="10" y="4"/>
                    </a:cubicBezTo>
                    <a:cubicBezTo>
                      <a:pt x="10" y="4"/>
                      <a:pt x="10" y="4"/>
                      <a:pt x="10" y="4"/>
                    </a:cubicBezTo>
                    <a:cubicBezTo>
                      <a:pt x="10" y="4"/>
                      <a:pt x="10" y="4"/>
                      <a:pt x="10" y="4"/>
                    </a:cubicBezTo>
                    <a:cubicBezTo>
                      <a:pt x="11" y="4"/>
                      <a:pt x="11" y="4"/>
                      <a:pt x="11" y="4"/>
                    </a:cubicBezTo>
                    <a:cubicBezTo>
                      <a:pt x="11" y="4"/>
                      <a:pt x="11" y="5"/>
                      <a:pt x="11" y="5"/>
                    </a:cubicBezTo>
                    <a:cubicBezTo>
                      <a:pt x="10" y="5"/>
                      <a:pt x="10" y="5"/>
                      <a:pt x="10" y="5"/>
                    </a:cubicBezTo>
                    <a:cubicBezTo>
                      <a:pt x="10" y="5"/>
                      <a:pt x="10" y="5"/>
                      <a:pt x="10" y="5"/>
                    </a:cubicBezTo>
                    <a:cubicBezTo>
                      <a:pt x="10" y="6"/>
                      <a:pt x="10" y="6"/>
                      <a:pt x="10" y="6"/>
                    </a:cubicBezTo>
                    <a:cubicBezTo>
                      <a:pt x="11" y="6"/>
                      <a:pt x="11" y="6"/>
                      <a:pt x="11" y="6"/>
                    </a:cubicBezTo>
                    <a:cubicBezTo>
                      <a:pt x="11" y="6"/>
                      <a:pt x="11" y="7"/>
                      <a:pt x="11" y="7"/>
                    </a:cubicBezTo>
                    <a:cubicBezTo>
                      <a:pt x="10" y="7"/>
                      <a:pt x="10" y="7"/>
                      <a:pt x="10" y="7"/>
                    </a:cubicBezTo>
                    <a:cubicBezTo>
                      <a:pt x="10" y="7"/>
                      <a:pt x="10" y="7"/>
                      <a:pt x="10" y="7"/>
                    </a:cubicBezTo>
                    <a:cubicBezTo>
                      <a:pt x="10" y="7"/>
                      <a:pt x="10" y="7"/>
                      <a:pt x="10" y="7"/>
                    </a:cubicBezTo>
                    <a:cubicBezTo>
                      <a:pt x="11" y="7"/>
                      <a:pt x="11" y="7"/>
                      <a:pt x="11" y="7"/>
                    </a:cubicBezTo>
                    <a:cubicBezTo>
                      <a:pt x="10" y="8"/>
                      <a:pt x="10" y="8"/>
                      <a:pt x="1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3" name="Freeform 115"/>
              <p:cNvSpPr/>
              <p:nvPr/>
            </p:nvSpPr>
            <p:spPr bwMode="auto">
              <a:xfrm>
                <a:off x="3776" y="1698"/>
                <a:ext cx="5" cy="10"/>
              </a:xfrm>
              <a:custGeom>
                <a:avLst/>
                <a:gdLst>
                  <a:gd name="T0" fmla="*/ 1 w 2"/>
                  <a:gd name="T1" fmla="*/ 3 h 4"/>
                  <a:gd name="T2" fmla="*/ 1 w 2"/>
                  <a:gd name="T3" fmla="*/ 0 h 4"/>
                  <a:gd name="T4" fmla="*/ 1 w 2"/>
                  <a:gd name="T5" fmla="*/ 0 h 4"/>
                  <a:gd name="T6" fmla="*/ 1 w 2"/>
                  <a:gd name="T7" fmla="*/ 0 h 4"/>
                  <a:gd name="T8" fmla="*/ 1 w 2"/>
                  <a:gd name="T9" fmla="*/ 3 h 4"/>
                  <a:gd name="T10" fmla="*/ 0 w 2"/>
                  <a:gd name="T11" fmla="*/ 3 h 4"/>
                  <a:gd name="T12" fmla="*/ 1 w 2"/>
                  <a:gd name="T13" fmla="*/ 4 h 4"/>
                  <a:gd name="T14" fmla="*/ 2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1" y="0"/>
                      <a:pt x="1" y="0"/>
                      <a:pt x="1" y="0"/>
                    </a:cubicBezTo>
                    <a:cubicBezTo>
                      <a:pt x="1" y="0"/>
                      <a:pt x="1" y="0"/>
                      <a:pt x="1" y="0"/>
                    </a:cubicBezTo>
                    <a:cubicBezTo>
                      <a:pt x="1" y="0"/>
                      <a:pt x="1" y="0"/>
                      <a:pt x="1" y="0"/>
                    </a:cubicBezTo>
                    <a:cubicBezTo>
                      <a:pt x="1" y="3"/>
                      <a:pt x="1" y="3"/>
                      <a:pt x="1" y="3"/>
                    </a:cubicBezTo>
                    <a:cubicBezTo>
                      <a:pt x="1" y="3"/>
                      <a:pt x="0" y="3"/>
                      <a:pt x="0" y="3"/>
                    </a:cubicBezTo>
                    <a:cubicBezTo>
                      <a:pt x="0" y="4"/>
                      <a:pt x="1" y="4"/>
                      <a:pt x="1" y="4"/>
                    </a:cubicBezTo>
                    <a:cubicBezTo>
                      <a:pt x="2" y="4"/>
                      <a:pt x="2" y="4"/>
                      <a:pt x="2" y="3"/>
                    </a:cubicBezTo>
                    <a:cubicBezTo>
                      <a:pt x="2" y="3"/>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4" name="Freeform 116"/>
              <p:cNvSpPr/>
              <p:nvPr/>
            </p:nvSpPr>
            <p:spPr bwMode="auto">
              <a:xfrm>
                <a:off x="3778" y="1708"/>
                <a:ext cx="3" cy="7"/>
              </a:xfrm>
              <a:custGeom>
                <a:avLst/>
                <a:gdLst>
                  <a:gd name="T0" fmla="*/ 0 w 1"/>
                  <a:gd name="T1" fmla="*/ 1 h 3"/>
                  <a:gd name="T2" fmla="*/ 0 w 1"/>
                  <a:gd name="T3" fmla="*/ 2 h 3"/>
                  <a:gd name="T4" fmla="*/ 0 w 1"/>
                  <a:gd name="T5" fmla="*/ 3 h 3"/>
                  <a:gd name="T6" fmla="*/ 1 w 1"/>
                  <a:gd name="T7" fmla="*/ 2 h 3"/>
                  <a:gd name="T8" fmla="*/ 1 w 1"/>
                  <a:gd name="T9" fmla="*/ 0 h 3"/>
                  <a:gd name="T10" fmla="*/ 0 w 1"/>
                  <a:gd name="T11" fmla="*/ 1 h 3"/>
                  <a:gd name="T12" fmla="*/ 0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1"/>
                    </a:moveTo>
                    <a:cubicBezTo>
                      <a:pt x="0" y="2"/>
                      <a:pt x="0" y="2"/>
                      <a:pt x="0" y="2"/>
                    </a:cubicBezTo>
                    <a:cubicBezTo>
                      <a:pt x="0" y="2"/>
                      <a:pt x="0" y="3"/>
                      <a:pt x="0" y="3"/>
                    </a:cubicBezTo>
                    <a:cubicBezTo>
                      <a:pt x="1" y="3"/>
                      <a:pt x="1" y="2"/>
                      <a:pt x="1" y="2"/>
                    </a:cubicBezTo>
                    <a:cubicBezTo>
                      <a:pt x="1" y="0"/>
                      <a:pt x="1" y="0"/>
                      <a:pt x="1" y="0"/>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5" name="Freeform 117"/>
              <p:cNvSpPr>
                <a:spLocks noEditPoints="1"/>
              </p:cNvSpPr>
              <p:nvPr/>
            </p:nvSpPr>
            <p:spPr bwMode="auto">
              <a:xfrm>
                <a:off x="3807" y="1364"/>
                <a:ext cx="21" cy="23"/>
              </a:xfrm>
              <a:custGeom>
                <a:avLst/>
                <a:gdLst>
                  <a:gd name="T0" fmla="*/ 0 w 9"/>
                  <a:gd name="T1" fmla="*/ 5 h 10"/>
                  <a:gd name="T2" fmla="*/ 9 w 9"/>
                  <a:gd name="T3" fmla="*/ 5 h 10"/>
                  <a:gd name="T4" fmla="*/ 8 w 9"/>
                  <a:gd name="T5" fmla="*/ 8 h 10"/>
                  <a:gd name="T6" fmla="*/ 7 w 9"/>
                  <a:gd name="T7" fmla="*/ 7 h 10"/>
                  <a:gd name="T8" fmla="*/ 7 w 9"/>
                  <a:gd name="T9" fmla="*/ 8 h 10"/>
                  <a:gd name="T10" fmla="*/ 6 w 9"/>
                  <a:gd name="T11" fmla="*/ 8 h 10"/>
                  <a:gd name="T12" fmla="*/ 6 w 9"/>
                  <a:gd name="T13" fmla="*/ 9 h 10"/>
                  <a:gd name="T14" fmla="*/ 5 w 9"/>
                  <a:gd name="T15" fmla="*/ 9 h 10"/>
                  <a:gd name="T16" fmla="*/ 5 w 9"/>
                  <a:gd name="T17" fmla="*/ 8 h 10"/>
                  <a:gd name="T18" fmla="*/ 4 w 9"/>
                  <a:gd name="T19" fmla="*/ 9 h 10"/>
                  <a:gd name="T20" fmla="*/ 3 w 9"/>
                  <a:gd name="T21" fmla="*/ 9 h 10"/>
                  <a:gd name="T22" fmla="*/ 3 w 9"/>
                  <a:gd name="T23" fmla="*/ 8 h 10"/>
                  <a:gd name="T24" fmla="*/ 2 w 9"/>
                  <a:gd name="T25" fmla="*/ 8 h 10"/>
                  <a:gd name="T26" fmla="*/ 2 w 9"/>
                  <a:gd name="T27" fmla="*/ 7 h 10"/>
                  <a:gd name="T28" fmla="*/ 2 w 9"/>
                  <a:gd name="T29" fmla="*/ 8 h 10"/>
                  <a:gd name="T30" fmla="*/ 1 w 9"/>
                  <a:gd name="T31" fmla="*/ 7 h 10"/>
                  <a:gd name="T32" fmla="*/ 1 w 9"/>
                  <a:gd name="T33" fmla="*/ 6 h 10"/>
                  <a:gd name="T34" fmla="*/ 1 w 9"/>
                  <a:gd name="T35" fmla="*/ 6 h 10"/>
                  <a:gd name="T36" fmla="*/ 1 w 9"/>
                  <a:gd name="T37" fmla="*/ 5 h 10"/>
                  <a:gd name="T38" fmla="*/ 1 w 9"/>
                  <a:gd name="T39" fmla="*/ 5 h 10"/>
                  <a:gd name="T40" fmla="*/ 1 w 9"/>
                  <a:gd name="T41" fmla="*/ 4 h 10"/>
                  <a:gd name="T42" fmla="*/ 1 w 9"/>
                  <a:gd name="T43" fmla="*/ 4 h 10"/>
                  <a:gd name="T44" fmla="*/ 1 w 9"/>
                  <a:gd name="T45" fmla="*/ 3 h 10"/>
                  <a:gd name="T46" fmla="*/ 2 w 9"/>
                  <a:gd name="T47" fmla="*/ 3 h 10"/>
                  <a:gd name="T48" fmla="*/ 2 w 9"/>
                  <a:gd name="T49" fmla="*/ 2 h 10"/>
                  <a:gd name="T50" fmla="*/ 3 w 9"/>
                  <a:gd name="T51" fmla="*/ 2 h 10"/>
                  <a:gd name="T52" fmla="*/ 3 w 9"/>
                  <a:gd name="T53" fmla="*/ 2 h 10"/>
                  <a:gd name="T54" fmla="*/ 4 w 9"/>
                  <a:gd name="T55" fmla="*/ 1 h 10"/>
                  <a:gd name="T56" fmla="*/ 4 w 9"/>
                  <a:gd name="T57" fmla="*/ 2 h 10"/>
                  <a:gd name="T58" fmla="*/ 5 w 9"/>
                  <a:gd name="T59" fmla="*/ 1 h 10"/>
                  <a:gd name="T60" fmla="*/ 6 w 9"/>
                  <a:gd name="T61" fmla="*/ 2 h 10"/>
                  <a:gd name="T62" fmla="*/ 6 w 9"/>
                  <a:gd name="T63" fmla="*/ 2 h 10"/>
                  <a:gd name="T64" fmla="*/ 7 w 9"/>
                  <a:gd name="T65" fmla="*/ 2 h 10"/>
                  <a:gd name="T66" fmla="*/ 7 w 9"/>
                  <a:gd name="T67" fmla="*/ 3 h 10"/>
                  <a:gd name="T68" fmla="*/ 8 w 9"/>
                  <a:gd name="T69" fmla="*/ 3 h 10"/>
                  <a:gd name="T70" fmla="*/ 8 w 9"/>
                  <a:gd name="T71" fmla="*/ 4 h 10"/>
                  <a:gd name="T72" fmla="*/ 8 w 9"/>
                  <a:gd name="T73" fmla="*/ 4 h 10"/>
                  <a:gd name="T74" fmla="*/ 9 w 9"/>
                  <a:gd name="T75" fmla="*/ 5 h 10"/>
                  <a:gd name="T76" fmla="*/ 8 w 9"/>
                  <a:gd name="T77" fmla="*/ 5 h 10"/>
                  <a:gd name="T78" fmla="*/ 9 w 9"/>
                  <a:gd name="T79" fmla="*/ 5 h 10"/>
                  <a:gd name="T80" fmla="*/ 8 w 9"/>
                  <a:gd name="T81" fmla="*/ 6 h 10"/>
                  <a:gd name="T82" fmla="*/ 8 w 9"/>
                  <a:gd name="T83" fmla="*/ 7 h 10"/>
                  <a:gd name="T84" fmla="*/ 8 w 9"/>
                  <a:gd name="T8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0">
                    <a:moveTo>
                      <a:pt x="4" y="0"/>
                    </a:moveTo>
                    <a:cubicBezTo>
                      <a:pt x="2" y="1"/>
                      <a:pt x="0" y="3"/>
                      <a:pt x="0" y="5"/>
                    </a:cubicBezTo>
                    <a:cubicBezTo>
                      <a:pt x="0" y="8"/>
                      <a:pt x="2" y="10"/>
                      <a:pt x="5" y="10"/>
                    </a:cubicBezTo>
                    <a:cubicBezTo>
                      <a:pt x="7" y="10"/>
                      <a:pt x="9" y="8"/>
                      <a:pt x="9" y="5"/>
                    </a:cubicBezTo>
                    <a:cubicBezTo>
                      <a:pt x="9" y="2"/>
                      <a:pt x="7" y="0"/>
                      <a:pt x="4" y="0"/>
                    </a:cubicBezTo>
                    <a:close/>
                    <a:moveTo>
                      <a:pt x="8" y="8"/>
                    </a:moveTo>
                    <a:cubicBezTo>
                      <a:pt x="7" y="7"/>
                      <a:pt x="7" y="7"/>
                      <a:pt x="7" y="7"/>
                    </a:cubicBezTo>
                    <a:cubicBezTo>
                      <a:pt x="7" y="7"/>
                      <a:pt x="7" y="7"/>
                      <a:pt x="7" y="7"/>
                    </a:cubicBezTo>
                    <a:cubicBezTo>
                      <a:pt x="7" y="7"/>
                      <a:pt x="7" y="8"/>
                      <a:pt x="7" y="8"/>
                    </a:cubicBezTo>
                    <a:cubicBezTo>
                      <a:pt x="7" y="8"/>
                      <a:pt x="7" y="8"/>
                      <a:pt x="7" y="8"/>
                    </a:cubicBezTo>
                    <a:cubicBezTo>
                      <a:pt x="7" y="8"/>
                      <a:pt x="7" y="9"/>
                      <a:pt x="6" y="9"/>
                    </a:cubicBezTo>
                    <a:cubicBezTo>
                      <a:pt x="6" y="8"/>
                      <a:pt x="6" y="8"/>
                      <a:pt x="6" y="8"/>
                    </a:cubicBezTo>
                    <a:cubicBezTo>
                      <a:pt x="6" y="8"/>
                      <a:pt x="6" y="8"/>
                      <a:pt x="6" y="8"/>
                    </a:cubicBezTo>
                    <a:cubicBezTo>
                      <a:pt x="6" y="8"/>
                      <a:pt x="6" y="8"/>
                      <a:pt x="6" y="9"/>
                    </a:cubicBezTo>
                    <a:cubicBezTo>
                      <a:pt x="6" y="9"/>
                      <a:pt x="6" y="9"/>
                      <a:pt x="6" y="9"/>
                    </a:cubicBezTo>
                    <a:cubicBezTo>
                      <a:pt x="6" y="9"/>
                      <a:pt x="5" y="9"/>
                      <a:pt x="5" y="9"/>
                    </a:cubicBezTo>
                    <a:cubicBezTo>
                      <a:pt x="5" y="9"/>
                      <a:pt x="5" y="9"/>
                      <a:pt x="5" y="9"/>
                    </a:cubicBezTo>
                    <a:cubicBezTo>
                      <a:pt x="5" y="8"/>
                      <a:pt x="5" y="8"/>
                      <a:pt x="5" y="8"/>
                    </a:cubicBezTo>
                    <a:cubicBezTo>
                      <a:pt x="4" y="8"/>
                      <a:pt x="4" y="8"/>
                      <a:pt x="4" y="9"/>
                    </a:cubicBezTo>
                    <a:cubicBezTo>
                      <a:pt x="4" y="9"/>
                      <a:pt x="4" y="9"/>
                      <a:pt x="4" y="9"/>
                    </a:cubicBezTo>
                    <a:cubicBezTo>
                      <a:pt x="4" y="9"/>
                      <a:pt x="4" y="9"/>
                      <a:pt x="3" y="9"/>
                    </a:cubicBezTo>
                    <a:cubicBezTo>
                      <a:pt x="3" y="9"/>
                      <a:pt x="3" y="9"/>
                      <a:pt x="3" y="9"/>
                    </a:cubicBezTo>
                    <a:cubicBezTo>
                      <a:pt x="4" y="8"/>
                      <a:pt x="3" y="8"/>
                      <a:pt x="3" y="8"/>
                    </a:cubicBezTo>
                    <a:cubicBezTo>
                      <a:pt x="3" y="8"/>
                      <a:pt x="3" y="8"/>
                      <a:pt x="3" y="8"/>
                    </a:cubicBezTo>
                    <a:cubicBezTo>
                      <a:pt x="3" y="9"/>
                      <a:pt x="3" y="9"/>
                      <a:pt x="3" y="9"/>
                    </a:cubicBezTo>
                    <a:cubicBezTo>
                      <a:pt x="3" y="9"/>
                      <a:pt x="2" y="9"/>
                      <a:pt x="2" y="8"/>
                    </a:cubicBezTo>
                    <a:cubicBezTo>
                      <a:pt x="2" y="8"/>
                      <a:pt x="2" y="8"/>
                      <a:pt x="2" y="8"/>
                    </a:cubicBezTo>
                    <a:cubicBezTo>
                      <a:pt x="3" y="8"/>
                      <a:pt x="3" y="8"/>
                      <a:pt x="2" y="7"/>
                    </a:cubicBezTo>
                    <a:cubicBezTo>
                      <a:pt x="2" y="7"/>
                      <a:pt x="2" y="7"/>
                      <a:pt x="2" y="7"/>
                    </a:cubicBezTo>
                    <a:cubicBezTo>
                      <a:pt x="2" y="8"/>
                      <a:pt x="2" y="8"/>
                      <a:pt x="2" y="8"/>
                    </a:cubicBezTo>
                    <a:cubicBezTo>
                      <a:pt x="1" y="8"/>
                      <a:pt x="1" y="7"/>
                      <a:pt x="1" y="7"/>
                    </a:cubicBezTo>
                    <a:cubicBezTo>
                      <a:pt x="1" y="7"/>
                      <a:pt x="1" y="7"/>
                      <a:pt x="1" y="7"/>
                    </a:cubicBezTo>
                    <a:cubicBezTo>
                      <a:pt x="2" y="7"/>
                      <a:pt x="2" y="7"/>
                      <a:pt x="2" y="7"/>
                    </a:cubicBezTo>
                    <a:cubicBezTo>
                      <a:pt x="1" y="6"/>
                      <a:pt x="1" y="6"/>
                      <a:pt x="1" y="6"/>
                    </a:cubicBezTo>
                    <a:cubicBezTo>
                      <a:pt x="1" y="7"/>
                      <a:pt x="1" y="7"/>
                      <a:pt x="1" y="7"/>
                    </a:cubicBezTo>
                    <a:cubicBezTo>
                      <a:pt x="1" y="6"/>
                      <a:pt x="1" y="6"/>
                      <a:pt x="1" y="6"/>
                    </a:cubicBezTo>
                    <a:cubicBezTo>
                      <a:pt x="1" y="6"/>
                      <a:pt x="1" y="6"/>
                      <a:pt x="1" y="6"/>
                    </a:cubicBezTo>
                    <a:cubicBezTo>
                      <a:pt x="1" y="6"/>
                      <a:pt x="1" y="5"/>
                      <a:pt x="1" y="5"/>
                    </a:cubicBezTo>
                    <a:cubicBezTo>
                      <a:pt x="1" y="5"/>
                      <a:pt x="1" y="5"/>
                      <a:pt x="1" y="5"/>
                    </a:cubicBezTo>
                    <a:cubicBezTo>
                      <a:pt x="1" y="5"/>
                      <a:pt x="1" y="5"/>
                      <a:pt x="1" y="5"/>
                    </a:cubicBezTo>
                    <a:cubicBezTo>
                      <a:pt x="1" y="5"/>
                      <a:pt x="1" y="4"/>
                      <a:pt x="1" y="4"/>
                    </a:cubicBezTo>
                    <a:cubicBezTo>
                      <a:pt x="1" y="4"/>
                      <a:pt x="1" y="4"/>
                      <a:pt x="1" y="4"/>
                    </a:cubicBezTo>
                    <a:cubicBezTo>
                      <a:pt x="1" y="4"/>
                      <a:pt x="1" y="4"/>
                      <a:pt x="1" y="4"/>
                    </a:cubicBezTo>
                    <a:cubicBezTo>
                      <a:pt x="2" y="4"/>
                      <a:pt x="1" y="4"/>
                      <a:pt x="1" y="4"/>
                    </a:cubicBezTo>
                    <a:cubicBezTo>
                      <a:pt x="1" y="4"/>
                      <a:pt x="1" y="4"/>
                      <a:pt x="1" y="4"/>
                    </a:cubicBezTo>
                    <a:cubicBezTo>
                      <a:pt x="1" y="3"/>
                      <a:pt x="1" y="3"/>
                      <a:pt x="1" y="3"/>
                    </a:cubicBezTo>
                    <a:cubicBezTo>
                      <a:pt x="2" y="3"/>
                      <a:pt x="2" y="3"/>
                      <a:pt x="2" y="3"/>
                    </a:cubicBezTo>
                    <a:cubicBezTo>
                      <a:pt x="2" y="3"/>
                      <a:pt x="2" y="3"/>
                      <a:pt x="2" y="3"/>
                    </a:cubicBezTo>
                    <a:cubicBezTo>
                      <a:pt x="2" y="3"/>
                      <a:pt x="2" y="3"/>
                      <a:pt x="2" y="3"/>
                    </a:cubicBezTo>
                    <a:cubicBezTo>
                      <a:pt x="2" y="2"/>
                      <a:pt x="2" y="2"/>
                      <a:pt x="2" y="2"/>
                    </a:cubicBezTo>
                    <a:cubicBezTo>
                      <a:pt x="2" y="2"/>
                      <a:pt x="2" y="2"/>
                      <a:pt x="3" y="2"/>
                    </a:cubicBezTo>
                    <a:cubicBezTo>
                      <a:pt x="3" y="2"/>
                      <a:pt x="3" y="2"/>
                      <a:pt x="3" y="2"/>
                    </a:cubicBezTo>
                    <a:cubicBezTo>
                      <a:pt x="3" y="2"/>
                      <a:pt x="3" y="2"/>
                      <a:pt x="3" y="2"/>
                    </a:cubicBezTo>
                    <a:cubicBezTo>
                      <a:pt x="3" y="2"/>
                      <a:pt x="3" y="2"/>
                      <a:pt x="3" y="2"/>
                    </a:cubicBezTo>
                    <a:cubicBezTo>
                      <a:pt x="3" y="1"/>
                      <a:pt x="3" y="1"/>
                      <a:pt x="3" y="1"/>
                    </a:cubicBezTo>
                    <a:cubicBezTo>
                      <a:pt x="3" y="1"/>
                      <a:pt x="4" y="1"/>
                      <a:pt x="4" y="1"/>
                    </a:cubicBezTo>
                    <a:cubicBezTo>
                      <a:pt x="4" y="2"/>
                      <a:pt x="4" y="2"/>
                      <a:pt x="4" y="2"/>
                    </a:cubicBezTo>
                    <a:cubicBezTo>
                      <a:pt x="4" y="2"/>
                      <a:pt x="4" y="2"/>
                      <a:pt x="4" y="2"/>
                    </a:cubicBezTo>
                    <a:cubicBezTo>
                      <a:pt x="5" y="2"/>
                      <a:pt x="5" y="2"/>
                      <a:pt x="5" y="2"/>
                    </a:cubicBezTo>
                    <a:cubicBezTo>
                      <a:pt x="5" y="1"/>
                      <a:pt x="5" y="1"/>
                      <a:pt x="5" y="1"/>
                    </a:cubicBezTo>
                    <a:cubicBezTo>
                      <a:pt x="5" y="1"/>
                      <a:pt x="5" y="1"/>
                      <a:pt x="6" y="1"/>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3"/>
                      <a:pt x="7" y="3"/>
                      <a:pt x="7" y="3"/>
                    </a:cubicBezTo>
                    <a:cubicBezTo>
                      <a:pt x="7" y="3"/>
                      <a:pt x="7" y="3"/>
                      <a:pt x="7" y="3"/>
                    </a:cubicBezTo>
                    <a:cubicBezTo>
                      <a:pt x="8" y="3"/>
                      <a:pt x="8" y="3"/>
                      <a:pt x="8" y="3"/>
                    </a:cubicBezTo>
                    <a:cubicBezTo>
                      <a:pt x="8" y="3"/>
                      <a:pt x="8" y="3"/>
                      <a:pt x="8" y="3"/>
                    </a:cubicBezTo>
                    <a:cubicBezTo>
                      <a:pt x="8" y="4"/>
                      <a:pt x="8" y="4"/>
                      <a:pt x="8" y="4"/>
                    </a:cubicBezTo>
                    <a:cubicBezTo>
                      <a:pt x="8" y="4"/>
                      <a:pt x="8" y="4"/>
                      <a:pt x="8" y="4"/>
                    </a:cubicBezTo>
                    <a:cubicBezTo>
                      <a:pt x="8" y="4"/>
                      <a:pt x="8" y="4"/>
                      <a:pt x="8" y="4"/>
                    </a:cubicBezTo>
                    <a:cubicBezTo>
                      <a:pt x="8" y="4"/>
                      <a:pt x="8" y="4"/>
                      <a:pt x="8" y="4"/>
                    </a:cubicBezTo>
                    <a:cubicBezTo>
                      <a:pt x="8" y="4"/>
                      <a:pt x="9" y="4"/>
                      <a:pt x="9" y="5"/>
                    </a:cubicBezTo>
                    <a:cubicBezTo>
                      <a:pt x="8" y="5"/>
                      <a:pt x="8" y="5"/>
                      <a:pt x="8" y="5"/>
                    </a:cubicBezTo>
                    <a:cubicBezTo>
                      <a:pt x="8" y="5"/>
                      <a:pt x="8" y="5"/>
                      <a:pt x="8" y="5"/>
                    </a:cubicBezTo>
                    <a:cubicBezTo>
                      <a:pt x="8" y="5"/>
                      <a:pt x="8" y="5"/>
                      <a:pt x="8" y="5"/>
                    </a:cubicBezTo>
                    <a:cubicBezTo>
                      <a:pt x="9" y="5"/>
                      <a:pt x="9" y="5"/>
                      <a:pt x="9" y="5"/>
                    </a:cubicBezTo>
                    <a:cubicBezTo>
                      <a:pt x="9" y="6"/>
                      <a:pt x="8" y="6"/>
                      <a:pt x="8" y="6"/>
                    </a:cubicBezTo>
                    <a:cubicBezTo>
                      <a:pt x="8" y="6"/>
                      <a:pt x="8" y="6"/>
                      <a:pt x="8" y="6"/>
                    </a:cubicBezTo>
                    <a:cubicBezTo>
                      <a:pt x="8" y="6"/>
                      <a:pt x="8" y="6"/>
                      <a:pt x="8" y="6"/>
                    </a:cubicBezTo>
                    <a:cubicBezTo>
                      <a:pt x="8" y="7"/>
                      <a:pt x="8" y="7"/>
                      <a:pt x="8" y="7"/>
                    </a:cubicBezTo>
                    <a:cubicBezTo>
                      <a:pt x="8" y="7"/>
                      <a:pt x="8" y="7"/>
                      <a:pt x="8" y="7"/>
                    </a:cubicBezTo>
                    <a:cubicBezTo>
                      <a:pt x="8" y="7"/>
                      <a:pt x="8"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6" name="Freeform 118"/>
              <p:cNvSpPr/>
              <p:nvPr/>
            </p:nvSpPr>
            <p:spPr bwMode="auto">
              <a:xfrm>
                <a:off x="3816" y="1368"/>
                <a:ext cx="3" cy="10"/>
              </a:xfrm>
              <a:custGeom>
                <a:avLst/>
                <a:gdLst>
                  <a:gd name="T0" fmla="*/ 1 w 1"/>
                  <a:gd name="T1" fmla="*/ 2 h 4"/>
                  <a:gd name="T2" fmla="*/ 1 w 1"/>
                  <a:gd name="T3" fmla="*/ 1 h 4"/>
                  <a:gd name="T4" fmla="*/ 0 w 1"/>
                  <a:gd name="T5" fmla="*/ 0 h 4"/>
                  <a:gd name="T6" fmla="*/ 0 w 1"/>
                  <a:gd name="T7" fmla="*/ 1 h 4"/>
                  <a:gd name="T8" fmla="*/ 0 w 1"/>
                  <a:gd name="T9" fmla="*/ 3 h 4"/>
                  <a:gd name="T10" fmla="*/ 0 w 1"/>
                  <a:gd name="T11" fmla="*/ 3 h 4"/>
                  <a:gd name="T12" fmla="*/ 1 w 1"/>
                  <a:gd name="T13" fmla="*/ 4 h 4"/>
                  <a:gd name="T14" fmla="*/ 1 w 1"/>
                  <a:gd name="T15" fmla="*/ 3 h 4"/>
                  <a:gd name="T16" fmla="*/ 1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2"/>
                    </a:moveTo>
                    <a:cubicBezTo>
                      <a:pt x="1" y="1"/>
                      <a:pt x="1" y="1"/>
                      <a:pt x="1" y="1"/>
                    </a:cubicBezTo>
                    <a:cubicBezTo>
                      <a:pt x="1" y="0"/>
                      <a:pt x="1" y="0"/>
                      <a:pt x="0" y="0"/>
                    </a:cubicBezTo>
                    <a:cubicBezTo>
                      <a:pt x="0" y="0"/>
                      <a:pt x="0" y="0"/>
                      <a:pt x="0" y="1"/>
                    </a:cubicBezTo>
                    <a:cubicBezTo>
                      <a:pt x="0" y="3"/>
                      <a:pt x="0" y="3"/>
                      <a:pt x="0" y="3"/>
                    </a:cubicBezTo>
                    <a:cubicBezTo>
                      <a:pt x="0" y="3"/>
                      <a:pt x="0" y="3"/>
                      <a:pt x="0" y="3"/>
                    </a:cubicBezTo>
                    <a:cubicBezTo>
                      <a:pt x="0" y="4"/>
                      <a:pt x="0" y="4"/>
                      <a:pt x="1" y="4"/>
                    </a:cubicBezTo>
                    <a:cubicBezTo>
                      <a:pt x="1" y="4"/>
                      <a:pt x="1" y="4"/>
                      <a:pt x="1" y="3"/>
                    </a:cubicBezTo>
                    <a:cubicBezTo>
                      <a:pt x="1" y="3"/>
                      <a:pt x="1" y="3"/>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7" name="Freeform 119"/>
              <p:cNvSpPr/>
              <p:nvPr/>
            </p:nvSpPr>
            <p:spPr bwMode="auto">
              <a:xfrm>
                <a:off x="3816" y="1378"/>
                <a:ext cx="3" cy="5"/>
              </a:xfrm>
              <a:custGeom>
                <a:avLst/>
                <a:gdLst>
                  <a:gd name="T0" fmla="*/ 0 w 1"/>
                  <a:gd name="T1" fmla="*/ 0 h 2"/>
                  <a:gd name="T2" fmla="*/ 0 w 1"/>
                  <a:gd name="T3" fmla="*/ 1 h 2"/>
                  <a:gd name="T4" fmla="*/ 1 w 1"/>
                  <a:gd name="T5" fmla="*/ 2 h 2"/>
                  <a:gd name="T6" fmla="*/ 1 w 1"/>
                  <a:gd name="T7" fmla="*/ 1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1"/>
                      <a:pt x="0" y="1"/>
                      <a:pt x="0" y="1"/>
                    </a:cubicBezTo>
                    <a:cubicBezTo>
                      <a:pt x="0" y="2"/>
                      <a:pt x="0" y="2"/>
                      <a:pt x="1" y="2"/>
                    </a:cubicBezTo>
                    <a:cubicBezTo>
                      <a:pt x="1" y="2"/>
                      <a:pt x="1" y="2"/>
                      <a:pt x="1" y="1"/>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8" name="Freeform 120"/>
              <p:cNvSpPr>
                <a:spLocks noEditPoints="1"/>
              </p:cNvSpPr>
              <p:nvPr/>
            </p:nvSpPr>
            <p:spPr bwMode="auto">
              <a:xfrm>
                <a:off x="3868" y="1596"/>
                <a:ext cx="22" cy="24"/>
              </a:xfrm>
              <a:custGeom>
                <a:avLst/>
                <a:gdLst>
                  <a:gd name="T0" fmla="*/ 0 w 9"/>
                  <a:gd name="T1" fmla="*/ 5 h 10"/>
                  <a:gd name="T2" fmla="*/ 9 w 9"/>
                  <a:gd name="T3" fmla="*/ 5 h 10"/>
                  <a:gd name="T4" fmla="*/ 8 w 9"/>
                  <a:gd name="T5" fmla="*/ 8 h 10"/>
                  <a:gd name="T6" fmla="*/ 7 w 9"/>
                  <a:gd name="T7" fmla="*/ 7 h 10"/>
                  <a:gd name="T8" fmla="*/ 7 w 9"/>
                  <a:gd name="T9" fmla="*/ 8 h 10"/>
                  <a:gd name="T10" fmla="*/ 6 w 9"/>
                  <a:gd name="T11" fmla="*/ 8 h 10"/>
                  <a:gd name="T12" fmla="*/ 6 w 9"/>
                  <a:gd name="T13" fmla="*/ 8 h 10"/>
                  <a:gd name="T14" fmla="*/ 5 w 9"/>
                  <a:gd name="T15" fmla="*/ 9 h 10"/>
                  <a:gd name="T16" fmla="*/ 5 w 9"/>
                  <a:gd name="T17" fmla="*/ 8 h 10"/>
                  <a:gd name="T18" fmla="*/ 4 w 9"/>
                  <a:gd name="T19" fmla="*/ 9 h 10"/>
                  <a:gd name="T20" fmla="*/ 3 w 9"/>
                  <a:gd name="T21" fmla="*/ 8 h 10"/>
                  <a:gd name="T22" fmla="*/ 3 w 9"/>
                  <a:gd name="T23" fmla="*/ 8 h 10"/>
                  <a:gd name="T24" fmla="*/ 2 w 9"/>
                  <a:gd name="T25" fmla="*/ 8 h 10"/>
                  <a:gd name="T26" fmla="*/ 2 w 9"/>
                  <a:gd name="T27" fmla="*/ 7 h 10"/>
                  <a:gd name="T28" fmla="*/ 2 w 9"/>
                  <a:gd name="T29" fmla="*/ 8 h 10"/>
                  <a:gd name="T30" fmla="*/ 1 w 9"/>
                  <a:gd name="T31" fmla="*/ 7 h 10"/>
                  <a:gd name="T32" fmla="*/ 1 w 9"/>
                  <a:gd name="T33" fmla="*/ 6 h 10"/>
                  <a:gd name="T34" fmla="*/ 1 w 9"/>
                  <a:gd name="T35" fmla="*/ 5 h 10"/>
                  <a:gd name="T36" fmla="*/ 1 w 9"/>
                  <a:gd name="T37" fmla="*/ 5 h 10"/>
                  <a:gd name="T38" fmla="*/ 1 w 9"/>
                  <a:gd name="T39" fmla="*/ 5 h 10"/>
                  <a:gd name="T40" fmla="*/ 1 w 9"/>
                  <a:gd name="T41" fmla="*/ 4 h 10"/>
                  <a:gd name="T42" fmla="*/ 1 w 9"/>
                  <a:gd name="T43" fmla="*/ 4 h 10"/>
                  <a:gd name="T44" fmla="*/ 1 w 9"/>
                  <a:gd name="T45" fmla="*/ 2 h 10"/>
                  <a:gd name="T46" fmla="*/ 2 w 9"/>
                  <a:gd name="T47" fmla="*/ 3 h 10"/>
                  <a:gd name="T48" fmla="*/ 2 w 9"/>
                  <a:gd name="T49" fmla="*/ 2 h 10"/>
                  <a:gd name="T50" fmla="*/ 3 w 9"/>
                  <a:gd name="T51" fmla="*/ 2 h 10"/>
                  <a:gd name="T52" fmla="*/ 3 w 9"/>
                  <a:gd name="T53" fmla="*/ 2 h 10"/>
                  <a:gd name="T54" fmla="*/ 4 w 9"/>
                  <a:gd name="T55" fmla="*/ 1 h 10"/>
                  <a:gd name="T56" fmla="*/ 5 w 9"/>
                  <a:gd name="T57" fmla="*/ 2 h 10"/>
                  <a:gd name="T58" fmla="*/ 5 w 9"/>
                  <a:gd name="T59" fmla="*/ 1 h 10"/>
                  <a:gd name="T60" fmla="*/ 6 w 9"/>
                  <a:gd name="T61" fmla="*/ 2 h 10"/>
                  <a:gd name="T62" fmla="*/ 6 w 9"/>
                  <a:gd name="T63" fmla="*/ 2 h 10"/>
                  <a:gd name="T64" fmla="*/ 7 w 9"/>
                  <a:gd name="T65" fmla="*/ 2 h 10"/>
                  <a:gd name="T66" fmla="*/ 7 w 9"/>
                  <a:gd name="T67" fmla="*/ 3 h 10"/>
                  <a:gd name="T68" fmla="*/ 8 w 9"/>
                  <a:gd name="T69" fmla="*/ 2 h 10"/>
                  <a:gd name="T70" fmla="*/ 8 w 9"/>
                  <a:gd name="T71" fmla="*/ 3 h 10"/>
                  <a:gd name="T72" fmla="*/ 8 w 9"/>
                  <a:gd name="T73" fmla="*/ 4 h 10"/>
                  <a:gd name="T74" fmla="*/ 9 w 9"/>
                  <a:gd name="T75" fmla="*/ 5 h 10"/>
                  <a:gd name="T76" fmla="*/ 8 w 9"/>
                  <a:gd name="T77" fmla="*/ 5 h 10"/>
                  <a:gd name="T78" fmla="*/ 9 w 9"/>
                  <a:gd name="T79" fmla="*/ 5 h 10"/>
                  <a:gd name="T80" fmla="*/ 8 w 9"/>
                  <a:gd name="T81" fmla="*/ 6 h 10"/>
                  <a:gd name="T82" fmla="*/ 8 w 9"/>
                  <a:gd name="T83" fmla="*/ 6 h 10"/>
                  <a:gd name="T84" fmla="*/ 8 w 9"/>
                  <a:gd name="T8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0">
                    <a:moveTo>
                      <a:pt x="4" y="0"/>
                    </a:moveTo>
                    <a:cubicBezTo>
                      <a:pt x="2" y="0"/>
                      <a:pt x="0" y="2"/>
                      <a:pt x="0" y="5"/>
                    </a:cubicBezTo>
                    <a:cubicBezTo>
                      <a:pt x="0" y="8"/>
                      <a:pt x="2" y="10"/>
                      <a:pt x="5" y="10"/>
                    </a:cubicBezTo>
                    <a:cubicBezTo>
                      <a:pt x="7" y="10"/>
                      <a:pt x="9" y="7"/>
                      <a:pt x="9" y="5"/>
                    </a:cubicBezTo>
                    <a:cubicBezTo>
                      <a:pt x="9" y="2"/>
                      <a:pt x="7" y="0"/>
                      <a:pt x="4" y="0"/>
                    </a:cubicBezTo>
                    <a:close/>
                    <a:moveTo>
                      <a:pt x="8" y="8"/>
                    </a:moveTo>
                    <a:cubicBezTo>
                      <a:pt x="7" y="7"/>
                      <a:pt x="7" y="7"/>
                      <a:pt x="7" y="7"/>
                    </a:cubicBezTo>
                    <a:cubicBezTo>
                      <a:pt x="7" y="7"/>
                      <a:pt x="7" y="7"/>
                      <a:pt x="7" y="7"/>
                    </a:cubicBezTo>
                    <a:cubicBezTo>
                      <a:pt x="7" y="7"/>
                      <a:pt x="7" y="7"/>
                      <a:pt x="7" y="8"/>
                    </a:cubicBezTo>
                    <a:cubicBezTo>
                      <a:pt x="7" y="8"/>
                      <a:pt x="7" y="8"/>
                      <a:pt x="7" y="8"/>
                    </a:cubicBezTo>
                    <a:cubicBezTo>
                      <a:pt x="7" y="8"/>
                      <a:pt x="7" y="8"/>
                      <a:pt x="6" y="9"/>
                    </a:cubicBezTo>
                    <a:cubicBezTo>
                      <a:pt x="6" y="8"/>
                      <a:pt x="6" y="8"/>
                      <a:pt x="6" y="8"/>
                    </a:cubicBezTo>
                    <a:cubicBezTo>
                      <a:pt x="6" y="8"/>
                      <a:pt x="6" y="8"/>
                      <a:pt x="6" y="8"/>
                    </a:cubicBezTo>
                    <a:cubicBezTo>
                      <a:pt x="6" y="8"/>
                      <a:pt x="6" y="8"/>
                      <a:pt x="6" y="8"/>
                    </a:cubicBezTo>
                    <a:cubicBezTo>
                      <a:pt x="6" y="9"/>
                      <a:pt x="6" y="9"/>
                      <a:pt x="6" y="9"/>
                    </a:cubicBezTo>
                    <a:cubicBezTo>
                      <a:pt x="6" y="9"/>
                      <a:pt x="5" y="9"/>
                      <a:pt x="5" y="9"/>
                    </a:cubicBezTo>
                    <a:cubicBezTo>
                      <a:pt x="5" y="8"/>
                      <a:pt x="5" y="8"/>
                      <a:pt x="5" y="8"/>
                    </a:cubicBezTo>
                    <a:cubicBezTo>
                      <a:pt x="5" y="8"/>
                      <a:pt x="5" y="8"/>
                      <a:pt x="5" y="8"/>
                    </a:cubicBezTo>
                    <a:cubicBezTo>
                      <a:pt x="4" y="8"/>
                      <a:pt x="4" y="8"/>
                      <a:pt x="4" y="8"/>
                    </a:cubicBezTo>
                    <a:cubicBezTo>
                      <a:pt x="4" y="9"/>
                      <a:pt x="4" y="9"/>
                      <a:pt x="4" y="9"/>
                    </a:cubicBezTo>
                    <a:cubicBezTo>
                      <a:pt x="4" y="9"/>
                      <a:pt x="4" y="9"/>
                      <a:pt x="3" y="9"/>
                    </a:cubicBezTo>
                    <a:cubicBezTo>
                      <a:pt x="3" y="8"/>
                      <a:pt x="3" y="8"/>
                      <a:pt x="3" y="8"/>
                    </a:cubicBezTo>
                    <a:cubicBezTo>
                      <a:pt x="4" y="8"/>
                      <a:pt x="3" y="8"/>
                      <a:pt x="3" y="8"/>
                    </a:cubicBezTo>
                    <a:cubicBezTo>
                      <a:pt x="3" y="8"/>
                      <a:pt x="3" y="8"/>
                      <a:pt x="3" y="8"/>
                    </a:cubicBezTo>
                    <a:cubicBezTo>
                      <a:pt x="3" y="9"/>
                      <a:pt x="3" y="9"/>
                      <a:pt x="3" y="9"/>
                    </a:cubicBezTo>
                    <a:cubicBezTo>
                      <a:pt x="3" y="9"/>
                      <a:pt x="2" y="8"/>
                      <a:pt x="2" y="8"/>
                    </a:cubicBezTo>
                    <a:cubicBezTo>
                      <a:pt x="2" y="8"/>
                      <a:pt x="2" y="8"/>
                      <a:pt x="2" y="8"/>
                    </a:cubicBezTo>
                    <a:cubicBezTo>
                      <a:pt x="3" y="8"/>
                      <a:pt x="3" y="7"/>
                      <a:pt x="2" y="7"/>
                    </a:cubicBezTo>
                    <a:cubicBezTo>
                      <a:pt x="2" y="7"/>
                      <a:pt x="2" y="7"/>
                      <a:pt x="2" y="7"/>
                    </a:cubicBezTo>
                    <a:cubicBezTo>
                      <a:pt x="2" y="8"/>
                      <a:pt x="2" y="8"/>
                      <a:pt x="2" y="8"/>
                    </a:cubicBezTo>
                    <a:cubicBezTo>
                      <a:pt x="1" y="7"/>
                      <a:pt x="1" y="7"/>
                      <a:pt x="1" y="7"/>
                    </a:cubicBezTo>
                    <a:cubicBezTo>
                      <a:pt x="1" y="7"/>
                      <a:pt x="1" y="7"/>
                      <a:pt x="1" y="7"/>
                    </a:cubicBezTo>
                    <a:cubicBezTo>
                      <a:pt x="2" y="7"/>
                      <a:pt x="2" y="6"/>
                      <a:pt x="2" y="6"/>
                    </a:cubicBezTo>
                    <a:cubicBezTo>
                      <a:pt x="1" y="6"/>
                      <a:pt x="1" y="6"/>
                      <a:pt x="1" y="6"/>
                    </a:cubicBezTo>
                    <a:cubicBezTo>
                      <a:pt x="1" y="6"/>
                      <a:pt x="1" y="6"/>
                      <a:pt x="1" y="6"/>
                    </a:cubicBezTo>
                    <a:cubicBezTo>
                      <a:pt x="1" y="6"/>
                      <a:pt x="1" y="6"/>
                      <a:pt x="1" y="5"/>
                    </a:cubicBezTo>
                    <a:cubicBezTo>
                      <a:pt x="1" y="5"/>
                      <a:pt x="1" y="5"/>
                      <a:pt x="1" y="5"/>
                    </a:cubicBezTo>
                    <a:cubicBezTo>
                      <a:pt x="1" y="5"/>
                      <a:pt x="1" y="5"/>
                      <a:pt x="1" y="5"/>
                    </a:cubicBezTo>
                    <a:cubicBezTo>
                      <a:pt x="1" y="5"/>
                      <a:pt x="1" y="5"/>
                      <a:pt x="1" y="5"/>
                    </a:cubicBezTo>
                    <a:cubicBezTo>
                      <a:pt x="1" y="5"/>
                      <a:pt x="1" y="5"/>
                      <a:pt x="1" y="5"/>
                    </a:cubicBezTo>
                    <a:cubicBezTo>
                      <a:pt x="1" y="4"/>
                      <a:pt x="1" y="4"/>
                      <a:pt x="1" y="4"/>
                    </a:cubicBezTo>
                    <a:cubicBezTo>
                      <a:pt x="1" y="4"/>
                      <a:pt x="1" y="4"/>
                      <a:pt x="1" y="4"/>
                    </a:cubicBezTo>
                    <a:cubicBezTo>
                      <a:pt x="1" y="4"/>
                      <a:pt x="1" y="4"/>
                      <a:pt x="1" y="4"/>
                    </a:cubicBezTo>
                    <a:cubicBezTo>
                      <a:pt x="2" y="4"/>
                      <a:pt x="1" y="4"/>
                      <a:pt x="1" y="4"/>
                    </a:cubicBezTo>
                    <a:cubicBezTo>
                      <a:pt x="1" y="3"/>
                      <a:pt x="1" y="3"/>
                      <a:pt x="1" y="3"/>
                    </a:cubicBezTo>
                    <a:cubicBezTo>
                      <a:pt x="1" y="3"/>
                      <a:pt x="1" y="3"/>
                      <a:pt x="1" y="2"/>
                    </a:cubicBezTo>
                    <a:cubicBezTo>
                      <a:pt x="2" y="3"/>
                      <a:pt x="2" y="3"/>
                      <a:pt x="2" y="3"/>
                    </a:cubicBezTo>
                    <a:cubicBezTo>
                      <a:pt x="2" y="3"/>
                      <a:pt x="2" y="3"/>
                      <a:pt x="2" y="3"/>
                    </a:cubicBezTo>
                    <a:cubicBezTo>
                      <a:pt x="2" y="3"/>
                      <a:pt x="2" y="2"/>
                      <a:pt x="2" y="2"/>
                    </a:cubicBezTo>
                    <a:cubicBezTo>
                      <a:pt x="2" y="2"/>
                      <a:pt x="2" y="2"/>
                      <a:pt x="2" y="2"/>
                    </a:cubicBezTo>
                    <a:cubicBezTo>
                      <a:pt x="2" y="2"/>
                      <a:pt x="2" y="2"/>
                      <a:pt x="3" y="1"/>
                    </a:cubicBezTo>
                    <a:cubicBezTo>
                      <a:pt x="3" y="2"/>
                      <a:pt x="3" y="2"/>
                      <a:pt x="3" y="2"/>
                    </a:cubicBezTo>
                    <a:cubicBezTo>
                      <a:pt x="3" y="2"/>
                      <a:pt x="3" y="2"/>
                      <a:pt x="3" y="2"/>
                    </a:cubicBezTo>
                    <a:cubicBezTo>
                      <a:pt x="3" y="2"/>
                      <a:pt x="3" y="2"/>
                      <a:pt x="3" y="2"/>
                    </a:cubicBezTo>
                    <a:cubicBezTo>
                      <a:pt x="3" y="1"/>
                      <a:pt x="3" y="1"/>
                      <a:pt x="3" y="1"/>
                    </a:cubicBezTo>
                    <a:cubicBezTo>
                      <a:pt x="3" y="1"/>
                      <a:pt x="4" y="1"/>
                      <a:pt x="4" y="1"/>
                    </a:cubicBezTo>
                    <a:cubicBezTo>
                      <a:pt x="4" y="2"/>
                      <a:pt x="4" y="2"/>
                      <a:pt x="4" y="2"/>
                    </a:cubicBezTo>
                    <a:cubicBezTo>
                      <a:pt x="4" y="2"/>
                      <a:pt x="4" y="2"/>
                      <a:pt x="5" y="2"/>
                    </a:cubicBezTo>
                    <a:cubicBezTo>
                      <a:pt x="5" y="2"/>
                      <a:pt x="5" y="2"/>
                      <a:pt x="5" y="2"/>
                    </a:cubicBezTo>
                    <a:cubicBezTo>
                      <a:pt x="5" y="1"/>
                      <a:pt x="5" y="1"/>
                      <a:pt x="5" y="1"/>
                    </a:cubicBezTo>
                    <a:cubicBezTo>
                      <a:pt x="5" y="1"/>
                      <a:pt x="6" y="1"/>
                      <a:pt x="6" y="1"/>
                    </a:cubicBezTo>
                    <a:cubicBezTo>
                      <a:pt x="6" y="2"/>
                      <a:pt x="6" y="2"/>
                      <a:pt x="6" y="2"/>
                    </a:cubicBezTo>
                    <a:cubicBezTo>
                      <a:pt x="6" y="2"/>
                      <a:pt x="6" y="2"/>
                      <a:pt x="6" y="2"/>
                    </a:cubicBezTo>
                    <a:cubicBezTo>
                      <a:pt x="6" y="2"/>
                      <a:pt x="6" y="2"/>
                      <a:pt x="6" y="2"/>
                    </a:cubicBezTo>
                    <a:cubicBezTo>
                      <a:pt x="6" y="1"/>
                      <a:pt x="6" y="1"/>
                      <a:pt x="6" y="1"/>
                    </a:cubicBezTo>
                    <a:cubicBezTo>
                      <a:pt x="7" y="1"/>
                      <a:pt x="7" y="2"/>
                      <a:pt x="7" y="2"/>
                    </a:cubicBezTo>
                    <a:cubicBezTo>
                      <a:pt x="7" y="2"/>
                      <a:pt x="7" y="2"/>
                      <a:pt x="7" y="2"/>
                    </a:cubicBezTo>
                    <a:cubicBezTo>
                      <a:pt x="7" y="2"/>
                      <a:pt x="7" y="3"/>
                      <a:pt x="7" y="3"/>
                    </a:cubicBezTo>
                    <a:cubicBezTo>
                      <a:pt x="7" y="3"/>
                      <a:pt x="7" y="3"/>
                      <a:pt x="7" y="3"/>
                    </a:cubicBezTo>
                    <a:cubicBezTo>
                      <a:pt x="8" y="2"/>
                      <a:pt x="8" y="2"/>
                      <a:pt x="8" y="2"/>
                    </a:cubicBezTo>
                    <a:cubicBezTo>
                      <a:pt x="8" y="3"/>
                      <a:pt x="8" y="3"/>
                      <a:pt x="8" y="3"/>
                    </a:cubicBezTo>
                    <a:cubicBezTo>
                      <a:pt x="8" y="3"/>
                      <a:pt x="8" y="3"/>
                      <a:pt x="8" y="3"/>
                    </a:cubicBezTo>
                    <a:cubicBezTo>
                      <a:pt x="8" y="3"/>
                      <a:pt x="8" y="4"/>
                      <a:pt x="8" y="4"/>
                    </a:cubicBezTo>
                    <a:cubicBezTo>
                      <a:pt x="8" y="4"/>
                      <a:pt x="8" y="4"/>
                      <a:pt x="8" y="4"/>
                    </a:cubicBezTo>
                    <a:cubicBezTo>
                      <a:pt x="8" y="4"/>
                      <a:pt x="8" y="4"/>
                      <a:pt x="8" y="4"/>
                    </a:cubicBezTo>
                    <a:cubicBezTo>
                      <a:pt x="8" y="4"/>
                      <a:pt x="9" y="4"/>
                      <a:pt x="9" y="5"/>
                    </a:cubicBezTo>
                    <a:cubicBezTo>
                      <a:pt x="8" y="5"/>
                      <a:pt x="8" y="5"/>
                      <a:pt x="8" y="5"/>
                    </a:cubicBezTo>
                    <a:cubicBezTo>
                      <a:pt x="8" y="5"/>
                      <a:pt x="8" y="5"/>
                      <a:pt x="8" y="5"/>
                    </a:cubicBezTo>
                    <a:cubicBezTo>
                      <a:pt x="8" y="5"/>
                      <a:pt x="8" y="5"/>
                      <a:pt x="8" y="5"/>
                    </a:cubicBezTo>
                    <a:cubicBezTo>
                      <a:pt x="9" y="5"/>
                      <a:pt x="9" y="5"/>
                      <a:pt x="9" y="5"/>
                    </a:cubicBezTo>
                    <a:cubicBezTo>
                      <a:pt x="9" y="6"/>
                      <a:pt x="9" y="6"/>
                      <a:pt x="8" y="6"/>
                    </a:cubicBezTo>
                    <a:cubicBezTo>
                      <a:pt x="8" y="6"/>
                      <a:pt x="8" y="6"/>
                      <a:pt x="8" y="6"/>
                    </a:cubicBezTo>
                    <a:cubicBezTo>
                      <a:pt x="8" y="6"/>
                      <a:pt x="8" y="6"/>
                      <a:pt x="8" y="6"/>
                    </a:cubicBezTo>
                    <a:cubicBezTo>
                      <a:pt x="8" y="6"/>
                      <a:pt x="8" y="6"/>
                      <a:pt x="8" y="6"/>
                    </a:cubicBezTo>
                    <a:cubicBezTo>
                      <a:pt x="8" y="7"/>
                      <a:pt x="8" y="7"/>
                      <a:pt x="8" y="7"/>
                    </a:cubicBezTo>
                    <a:cubicBezTo>
                      <a:pt x="8" y="7"/>
                      <a:pt x="8"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9" name="Freeform 121"/>
              <p:cNvSpPr/>
              <p:nvPr/>
            </p:nvSpPr>
            <p:spPr bwMode="auto">
              <a:xfrm>
                <a:off x="3878" y="1601"/>
                <a:ext cx="2" cy="10"/>
              </a:xfrm>
              <a:custGeom>
                <a:avLst/>
                <a:gdLst>
                  <a:gd name="T0" fmla="*/ 1 w 1"/>
                  <a:gd name="T1" fmla="*/ 2 h 4"/>
                  <a:gd name="T2" fmla="*/ 1 w 1"/>
                  <a:gd name="T3" fmla="*/ 0 h 4"/>
                  <a:gd name="T4" fmla="*/ 1 w 1"/>
                  <a:gd name="T5" fmla="*/ 0 h 4"/>
                  <a:gd name="T6" fmla="*/ 0 w 1"/>
                  <a:gd name="T7" fmla="*/ 0 h 4"/>
                  <a:gd name="T8" fmla="*/ 0 w 1"/>
                  <a:gd name="T9" fmla="*/ 2 h 4"/>
                  <a:gd name="T10" fmla="*/ 0 w 1"/>
                  <a:gd name="T11" fmla="*/ 3 h 4"/>
                  <a:gd name="T12" fmla="*/ 1 w 1"/>
                  <a:gd name="T13" fmla="*/ 4 h 4"/>
                  <a:gd name="T14" fmla="*/ 1 w 1"/>
                  <a:gd name="T15" fmla="*/ 3 h 4"/>
                  <a:gd name="T16" fmla="*/ 1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2"/>
                    </a:moveTo>
                    <a:cubicBezTo>
                      <a:pt x="1" y="0"/>
                      <a:pt x="1" y="0"/>
                      <a:pt x="1" y="0"/>
                    </a:cubicBezTo>
                    <a:cubicBezTo>
                      <a:pt x="1" y="0"/>
                      <a:pt x="1" y="0"/>
                      <a:pt x="1" y="0"/>
                    </a:cubicBezTo>
                    <a:cubicBezTo>
                      <a:pt x="0" y="0"/>
                      <a:pt x="0" y="0"/>
                      <a:pt x="0" y="0"/>
                    </a:cubicBezTo>
                    <a:cubicBezTo>
                      <a:pt x="0" y="2"/>
                      <a:pt x="0" y="2"/>
                      <a:pt x="0" y="2"/>
                    </a:cubicBezTo>
                    <a:cubicBezTo>
                      <a:pt x="0" y="2"/>
                      <a:pt x="0" y="3"/>
                      <a:pt x="0" y="3"/>
                    </a:cubicBezTo>
                    <a:cubicBezTo>
                      <a:pt x="0" y="3"/>
                      <a:pt x="0" y="4"/>
                      <a:pt x="1" y="4"/>
                    </a:cubicBezTo>
                    <a:cubicBezTo>
                      <a:pt x="1" y="4"/>
                      <a:pt x="1" y="3"/>
                      <a:pt x="1" y="3"/>
                    </a:cubicBezTo>
                    <a:cubicBezTo>
                      <a:pt x="1" y="3"/>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0" name="Freeform 122"/>
              <p:cNvSpPr/>
              <p:nvPr/>
            </p:nvSpPr>
            <p:spPr bwMode="auto">
              <a:xfrm>
                <a:off x="3878" y="1611"/>
                <a:ext cx="2" cy="4"/>
              </a:xfrm>
              <a:custGeom>
                <a:avLst/>
                <a:gdLst>
                  <a:gd name="T0" fmla="*/ 0 w 1"/>
                  <a:gd name="T1" fmla="*/ 0 h 2"/>
                  <a:gd name="T2" fmla="*/ 0 w 1"/>
                  <a:gd name="T3" fmla="*/ 1 h 2"/>
                  <a:gd name="T4" fmla="*/ 1 w 1"/>
                  <a:gd name="T5" fmla="*/ 2 h 2"/>
                  <a:gd name="T6" fmla="*/ 1 w 1"/>
                  <a:gd name="T7" fmla="*/ 1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1"/>
                      <a:pt x="0" y="1"/>
                      <a:pt x="0" y="1"/>
                    </a:cubicBezTo>
                    <a:cubicBezTo>
                      <a:pt x="0" y="1"/>
                      <a:pt x="0" y="2"/>
                      <a:pt x="1" y="2"/>
                    </a:cubicBezTo>
                    <a:cubicBezTo>
                      <a:pt x="1" y="2"/>
                      <a:pt x="1" y="1"/>
                      <a:pt x="1" y="1"/>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1" name="Freeform 123"/>
              <p:cNvSpPr>
                <a:spLocks noEditPoints="1"/>
              </p:cNvSpPr>
              <p:nvPr/>
            </p:nvSpPr>
            <p:spPr bwMode="auto">
              <a:xfrm>
                <a:off x="3501" y="1872"/>
                <a:ext cx="43" cy="45"/>
              </a:xfrm>
              <a:custGeom>
                <a:avLst/>
                <a:gdLst>
                  <a:gd name="T0" fmla="*/ 0 w 18"/>
                  <a:gd name="T1" fmla="*/ 10 h 19"/>
                  <a:gd name="T2" fmla="*/ 18 w 18"/>
                  <a:gd name="T3" fmla="*/ 10 h 19"/>
                  <a:gd name="T4" fmla="*/ 15 w 18"/>
                  <a:gd name="T5" fmla="*/ 15 h 19"/>
                  <a:gd name="T6" fmla="*/ 13 w 18"/>
                  <a:gd name="T7" fmla="*/ 14 h 19"/>
                  <a:gd name="T8" fmla="*/ 14 w 18"/>
                  <a:gd name="T9" fmla="*/ 16 h 19"/>
                  <a:gd name="T10" fmla="*/ 12 w 18"/>
                  <a:gd name="T11" fmla="*/ 16 h 19"/>
                  <a:gd name="T12" fmla="*/ 11 w 18"/>
                  <a:gd name="T13" fmla="*/ 16 h 19"/>
                  <a:gd name="T14" fmla="*/ 10 w 18"/>
                  <a:gd name="T15" fmla="*/ 18 h 19"/>
                  <a:gd name="T16" fmla="*/ 9 w 18"/>
                  <a:gd name="T17" fmla="*/ 16 h 19"/>
                  <a:gd name="T18" fmla="*/ 9 w 18"/>
                  <a:gd name="T19" fmla="*/ 18 h 19"/>
                  <a:gd name="T20" fmla="*/ 7 w 18"/>
                  <a:gd name="T21" fmla="*/ 16 h 19"/>
                  <a:gd name="T22" fmla="*/ 6 w 18"/>
                  <a:gd name="T23" fmla="*/ 16 h 19"/>
                  <a:gd name="T24" fmla="*/ 4 w 18"/>
                  <a:gd name="T25" fmla="*/ 16 h 19"/>
                  <a:gd name="T26" fmla="*/ 5 w 18"/>
                  <a:gd name="T27" fmla="*/ 14 h 19"/>
                  <a:gd name="T28" fmla="*/ 3 w 18"/>
                  <a:gd name="T29" fmla="*/ 15 h 19"/>
                  <a:gd name="T30" fmla="*/ 3 w 18"/>
                  <a:gd name="T31" fmla="*/ 13 h 19"/>
                  <a:gd name="T32" fmla="*/ 2 w 18"/>
                  <a:gd name="T33" fmla="*/ 12 h 19"/>
                  <a:gd name="T34" fmla="*/ 1 w 18"/>
                  <a:gd name="T35" fmla="*/ 11 h 19"/>
                  <a:gd name="T36" fmla="*/ 3 w 18"/>
                  <a:gd name="T37" fmla="*/ 10 h 19"/>
                  <a:gd name="T38" fmla="*/ 1 w 18"/>
                  <a:gd name="T39" fmla="*/ 9 h 19"/>
                  <a:gd name="T40" fmla="*/ 2 w 18"/>
                  <a:gd name="T41" fmla="*/ 8 h 19"/>
                  <a:gd name="T42" fmla="*/ 3 w 18"/>
                  <a:gd name="T43" fmla="*/ 7 h 19"/>
                  <a:gd name="T44" fmla="*/ 3 w 18"/>
                  <a:gd name="T45" fmla="*/ 5 h 19"/>
                  <a:gd name="T46" fmla="*/ 5 w 18"/>
                  <a:gd name="T47" fmla="*/ 6 h 19"/>
                  <a:gd name="T48" fmla="*/ 4 w 18"/>
                  <a:gd name="T49" fmla="*/ 4 h 19"/>
                  <a:gd name="T50" fmla="*/ 6 w 18"/>
                  <a:gd name="T51" fmla="*/ 4 h 19"/>
                  <a:gd name="T52" fmla="*/ 7 w 18"/>
                  <a:gd name="T53" fmla="*/ 3 h 19"/>
                  <a:gd name="T54" fmla="*/ 8 w 18"/>
                  <a:gd name="T55" fmla="*/ 2 h 19"/>
                  <a:gd name="T56" fmla="*/ 9 w 18"/>
                  <a:gd name="T57" fmla="*/ 4 h 19"/>
                  <a:gd name="T58" fmla="*/ 9 w 18"/>
                  <a:gd name="T59" fmla="*/ 2 h 19"/>
                  <a:gd name="T60" fmla="*/ 11 w 18"/>
                  <a:gd name="T61" fmla="*/ 3 h 19"/>
                  <a:gd name="T62" fmla="*/ 12 w 18"/>
                  <a:gd name="T63" fmla="*/ 4 h 19"/>
                  <a:gd name="T64" fmla="*/ 14 w 18"/>
                  <a:gd name="T65" fmla="*/ 4 h 19"/>
                  <a:gd name="T66" fmla="*/ 13 w 18"/>
                  <a:gd name="T67" fmla="*/ 5 h 19"/>
                  <a:gd name="T68" fmla="*/ 15 w 18"/>
                  <a:gd name="T69" fmla="*/ 5 h 19"/>
                  <a:gd name="T70" fmla="*/ 15 w 18"/>
                  <a:gd name="T71" fmla="*/ 7 h 19"/>
                  <a:gd name="T72" fmla="*/ 15 w 18"/>
                  <a:gd name="T73" fmla="*/ 8 h 19"/>
                  <a:gd name="T74" fmla="*/ 17 w 18"/>
                  <a:gd name="T75" fmla="*/ 9 h 19"/>
                  <a:gd name="T76" fmla="*/ 15 w 18"/>
                  <a:gd name="T77" fmla="*/ 10 h 19"/>
                  <a:gd name="T78" fmla="*/ 17 w 18"/>
                  <a:gd name="T79" fmla="*/ 10 h 19"/>
                  <a:gd name="T80" fmla="*/ 16 w 18"/>
                  <a:gd name="T81" fmla="*/ 12 h 19"/>
                  <a:gd name="T82" fmla="*/ 15 w 18"/>
                  <a:gd name="T83" fmla="*/ 13 h 19"/>
                  <a:gd name="T84" fmla="*/ 15 w 18"/>
                  <a:gd name="T8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9" y="1"/>
                    </a:moveTo>
                    <a:cubicBezTo>
                      <a:pt x="4" y="1"/>
                      <a:pt x="0" y="5"/>
                      <a:pt x="0" y="10"/>
                    </a:cubicBezTo>
                    <a:cubicBezTo>
                      <a:pt x="0" y="15"/>
                      <a:pt x="4" y="19"/>
                      <a:pt x="9" y="19"/>
                    </a:cubicBezTo>
                    <a:cubicBezTo>
                      <a:pt x="14" y="19"/>
                      <a:pt x="18" y="15"/>
                      <a:pt x="18" y="10"/>
                    </a:cubicBezTo>
                    <a:cubicBezTo>
                      <a:pt x="18" y="4"/>
                      <a:pt x="14" y="0"/>
                      <a:pt x="9" y="1"/>
                    </a:cubicBezTo>
                    <a:close/>
                    <a:moveTo>
                      <a:pt x="15" y="15"/>
                    </a:moveTo>
                    <a:cubicBezTo>
                      <a:pt x="14" y="14"/>
                      <a:pt x="14" y="14"/>
                      <a:pt x="14" y="14"/>
                    </a:cubicBezTo>
                    <a:cubicBezTo>
                      <a:pt x="14" y="14"/>
                      <a:pt x="14" y="14"/>
                      <a:pt x="13" y="14"/>
                    </a:cubicBezTo>
                    <a:cubicBezTo>
                      <a:pt x="13" y="14"/>
                      <a:pt x="13" y="15"/>
                      <a:pt x="13" y="15"/>
                    </a:cubicBezTo>
                    <a:cubicBezTo>
                      <a:pt x="14" y="16"/>
                      <a:pt x="14" y="16"/>
                      <a:pt x="14" y="16"/>
                    </a:cubicBezTo>
                    <a:cubicBezTo>
                      <a:pt x="14" y="16"/>
                      <a:pt x="13" y="17"/>
                      <a:pt x="13" y="17"/>
                    </a:cubicBezTo>
                    <a:cubicBezTo>
                      <a:pt x="12" y="16"/>
                      <a:pt x="12" y="16"/>
                      <a:pt x="12" y="16"/>
                    </a:cubicBezTo>
                    <a:cubicBezTo>
                      <a:pt x="12" y="16"/>
                      <a:pt x="12" y="16"/>
                      <a:pt x="12" y="16"/>
                    </a:cubicBezTo>
                    <a:cubicBezTo>
                      <a:pt x="11" y="16"/>
                      <a:pt x="11" y="16"/>
                      <a:pt x="11" y="16"/>
                    </a:cubicBezTo>
                    <a:cubicBezTo>
                      <a:pt x="12" y="17"/>
                      <a:pt x="12" y="17"/>
                      <a:pt x="12" y="17"/>
                    </a:cubicBezTo>
                    <a:cubicBezTo>
                      <a:pt x="11" y="17"/>
                      <a:pt x="10" y="18"/>
                      <a:pt x="10" y="18"/>
                    </a:cubicBezTo>
                    <a:cubicBezTo>
                      <a:pt x="10" y="17"/>
                      <a:pt x="10" y="17"/>
                      <a:pt x="10" y="17"/>
                    </a:cubicBezTo>
                    <a:cubicBezTo>
                      <a:pt x="10" y="16"/>
                      <a:pt x="9" y="16"/>
                      <a:pt x="9" y="16"/>
                    </a:cubicBezTo>
                    <a:cubicBezTo>
                      <a:pt x="9" y="16"/>
                      <a:pt x="8" y="16"/>
                      <a:pt x="8" y="17"/>
                    </a:cubicBezTo>
                    <a:cubicBezTo>
                      <a:pt x="9" y="18"/>
                      <a:pt x="9" y="18"/>
                      <a:pt x="9" y="18"/>
                    </a:cubicBezTo>
                    <a:cubicBezTo>
                      <a:pt x="8" y="18"/>
                      <a:pt x="7" y="18"/>
                      <a:pt x="7" y="17"/>
                    </a:cubicBezTo>
                    <a:cubicBezTo>
                      <a:pt x="7" y="16"/>
                      <a:pt x="7" y="16"/>
                      <a:pt x="7" y="16"/>
                    </a:cubicBezTo>
                    <a:cubicBezTo>
                      <a:pt x="7" y="16"/>
                      <a:pt x="7" y="16"/>
                      <a:pt x="7" y="16"/>
                    </a:cubicBezTo>
                    <a:cubicBezTo>
                      <a:pt x="6" y="16"/>
                      <a:pt x="6" y="16"/>
                      <a:pt x="6" y="16"/>
                    </a:cubicBezTo>
                    <a:cubicBezTo>
                      <a:pt x="6" y="17"/>
                      <a:pt x="6" y="17"/>
                      <a:pt x="6" y="17"/>
                    </a:cubicBezTo>
                    <a:cubicBezTo>
                      <a:pt x="5" y="17"/>
                      <a:pt x="5" y="16"/>
                      <a:pt x="4" y="16"/>
                    </a:cubicBezTo>
                    <a:cubicBezTo>
                      <a:pt x="5" y="15"/>
                      <a:pt x="5" y="15"/>
                      <a:pt x="5" y="15"/>
                    </a:cubicBezTo>
                    <a:cubicBezTo>
                      <a:pt x="5" y="15"/>
                      <a:pt x="5" y="14"/>
                      <a:pt x="5" y="14"/>
                    </a:cubicBezTo>
                    <a:cubicBezTo>
                      <a:pt x="5" y="14"/>
                      <a:pt x="4" y="14"/>
                      <a:pt x="4" y="14"/>
                    </a:cubicBezTo>
                    <a:cubicBezTo>
                      <a:pt x="3" y="15"/>
                      <a:pt x="3" y="15"/>
                      <a:pt x="3" y="15"/>
                    </a:cubicBezTo>
                    <a:cubicBezTo>
                      <a:pt x="3" y="15"/>
                      <a:pt x="2" y="14"/>
                      <a:pt x="2" y="13"/>
                    </a:cubicBezTo>
                    <a:cubicBezTo>
                      <a:pt x="3" y="13"/>
                      <a:pt x="3" y="13"/>
                      <a:pt x="3" y="13"/>
                    </a:cubicBezTo>
                    <a:cubicBezTo>
                      <a:pt x="3" y="13"/>
                      <a:pt x="3" y="13"/>
                      <a:pt x="3" y="12"/>
                    </a:cubicBezTo>
                    <a:cubicBezTo>
                      <a:pt x="3" y="12"/>
                      <a:pt x="3" y="12"/>
                      <a:pt x="2" y="12"/>
                    </a:cubicBezTo>
                    <a:cubicBezTo>
                      <a:pt x="2" y="13"/>
                      <a:pt x="2" y="13"/>
                      <a:pt x="2" y="13"/>
                    </a:cubicBezTo>
                    <a:cubicBezTo>
                      <a:pt x="1" y="12"/>
                      <a:pt x="1" y="11"/>
                      <a:pt x="1" y="11"/>
                    </a:cubicBezTo>
                    <a:cubicBezTo>
                      <a:pt x="2" y="11"/>
                      <a:pt x="2" y="11"/>
                      <a:pt x="2" y="11"/>
                    </a:cubicBezTo>
                    <a:cubicBezTo>
                      <a:pt x="3" y="11"/>
                      <a:pt x="3" y="10"/>
                      <a:pt x="3" y="10"/>
                    </a:cubicBezTo>
                    <a:cubicBezTo>
                      <a:pt x="3" y="10"/>
                      <a:pt x="3" y="9"/>
                      <a:pt x="2" y="9"/>
                    </a:cubicBezTo>
                    <a:cubicBezTo>
                      <a:pt x="1" y="9"/>
                      <a:pt x="1" y="9"/>
                      <a:pt x="1" y="9"/>
                    </a:cubicBezTo>
                    <a:cubicBezTo>
                      <a:pt x="1" y="9"/>
                      <a:pt x="1" y="8"/>
                      <a:pt x="1" y="7"/>
                    </a:cubicBezTo>
                    <a:cubicBezTo>
                      <a:pt x="2" y="8"/>
                      <a:pt x="2" y="8"/>
                      <a:pt x="2" y="8"/>
                    </a:cubicBezTo>
                    <a:cubicBezTo>
                      <a:pt x="3" y="8"/>
                      <a:pt x="3" y="8"/>
                      <a:pt x="3" y="8"/>
                    </a:cubicBezTo>
                    <a:cubicBezTo>
                      <a:pt x="3" y="7"/>
                      <a:pt x="3" y="7"/>
                      <a:pt x="3" y="7"/>
                    </a:cubicBezTo>
                    <a:cubicBezTo>
                      <a:pt x="2" y="7"/>
                      <a:pt x="2" y="7"/>
                      <a:pt x="2" y="7"/>
                    </a:cubicBezTo>
                    <a:cubicBezTo>
                      <a:pt x="2" y="6"/>
                      <a:pt x="2" y="5"/>
                      <a:pt x="3" y="5"/>
                    </a:cubicBezTo>
                    <a:cubicBezTo>
                      <a:pt x="4" y="6"/>
                      <a:pt x="4" y="6"/>
                      <a:pt x="4" y="6"/>
                    </a:cubicBezTo>
                    <a:cubicBezTo>
                      <a:pt x="4" y="6"/>
                      <a:pt x="4" y="6"/>
                      <a:pt x="5" y="6"/>
                    </a:cubicBezTo>
                    <a:cubicBezTo>
                      <a:pt x="5" y="5"/>
                      <a:pt x="5" y="5"/>
                      <a:pt x="5" y="5"/>
                    </a:cubicBezTo>
                    <a:cubicBezTo>
                      <a:pt x="4" y="4"/>
                      <a:pt x="4" y="4"/>
                      <a:pt x="4" y="4"/>
                    </a:cubicBezTo>
                    <a:cubicBezTo>
                      <a:pt x="4" y="3"/>
                      <a:pt x="5" y="3"/>
                      <a:pt x="5" y="3"/>
                    </a:cubicBezTo>
                    <a:cubicBezTo>
                      <a:pt x="6" y="4"/>
                      <a:pt x="6" y="4"/>
                      <a:pt x="6" y="4"/>
                    </a:cubicBezTo>
                    <a:cubicBezTo>
                      <a:pt x="6" y="4"/>
                      <a:pt x="6" y="4"/>
                      <a:pt x="6" y="4"/>
                    </a:cubicBezTo>
                    <a:cubicBezTo>
                      <a:pt x="7" y="4"/>
                      <a:pt x="7" y="4"/>
                      <a:pt x="7" y="3"/>
                    </a:cubicBezTo>
                    <a:cubicBezTo>
                      <a:pt x="6" y="2"/>
                      <a:pt x="6" y="2"/>
                      <a:pt x="6" y="2"/>
                    </a:cubicBezTo>
                    <a:cubicBezTo>
                      <a:pt x="7" y="2"/>
                      <a:pt x="7" y="2"/>
                      <a:pt x="8" y="2"/>
                    </a:cubicBezTo>
                    <a:cubicBezTo>
                      <a:pt x="8" y="3"/>
                      <a:pt x="8" y="3"/>
                      <a:pt x="8" y="3"/>
                    </a:cubicBezTo>
                    <a:cubicBezTo>
                      <a:pt x="8" y="3"/>
                      <a:pt x="8" y="4"/>
                      <a:pt x="9" y="4"/>
                    </a:cubicBezTo>
                    <a:cubicBezTo>
                      <a:pt x="9" y="4"/>
                      <a:pt x="9" y="3"/>
                      <a:pt x="9" y="3"/>
                    </a:cubicBezTo>
                    <a:cubicBezTo>
                      <a:pt x="9" y="2"/>
                      <a:pt x="9" y="2"/>
                      <a:pt x="9" y="2"/>
                    </a:cubicBezTo>
                    <a:cubicBezTo>
                      <a:pt x="10" y="2"/>
                      <a:pt x="11" y="2"/>
                      <a:pt x="11" y="2"/>
                    </a:cubicBezTo>
                    <a:cubicBezTo>
                      <a:pt x="11" y="3"/>
                      <a:pt x="11" y="3"/>
                      <a:pt x="11" y="3"/>
                    </a:cubicBezTo>
                    <a:cubicBezTo>
                      <a:pt x="11" y="4"/>
                      <a:pt x="11" y="4"/>
                      <a:pt x="11" y="4"/>
                    </a:cubicBezTo>
                    <a:cubicBezTo>
                      <a:pt x="12" y="4"/>
                      <a:pt x="12" y="4"/>
                      <a:pt x="12" y="4"/>
                    </a:cubicBezTo>
                    <a:cubicBezTo>
                      <a:pt x="12" y="3"/>
                      <a:pt x="12" y="3"/>
                      <a:pt x="12" y="3"/>
                    </a:cubicBezTo>
                    <a:cubicBezTo>
                      <a:pt x="13" y="3"/>
                      <a:pt x="13" y="3"/>
                      <a:pt x="14" y="4"/>
                    </a:cubicBezTo>
                    <a:cubicBezTo>
                      <a:pt x="13" y="5"/>
                      <a:pt x="13" y="5"/>
                      <a:pt x="13" y="5"/>
                    </a:cubicBezTo>
                    <a:cubicBezTo>
                      <a:pt x="13" y="5"/>
                      <a:pt x="13" y="5"/>
                      <a:pt x="13" y="5"/>
                    </a:cubicBezTo>
                    <a:cubicBezTo>
                      <a:pt x="13" y="6"/>
                      <a:pt x="14" y="6"/>
                      <a:pt x="14" y="5"/>
                    </a:cubicBezTo>
                    <a:cubicBezTo>
                      <a:pt x="15" y="5"/>
                      <a:pt x="15" y="5"/>
                      <a:pt x="15" y="5"/>
                    </a:cubicBezTo>
                    <a:cubicBezTo>
                      <a:pt x="15" y="5"/>
                      <a:pt x="16" y="6"/>
                      <a:pt x="16" y="6"/>
                    </a:cubicBezTo>
                    <a:cubicBezTo>
                      <a:pt x="15" y="7"/>
                      <a:pt x="15" y="7"/>
                      <a:pt x="15" y="7"/>
                    </a:cubicBezTo>
                    <a:cubicBezTo>
                      <a:pt x="15" y="7"/>
                      <a:pt x="15" y="7"/>
                      <a:pt x="15" y="7"/>
                    </a:cubicBezTo>
                    <a:cubicBezTo>
                      <a:pt x="15" y="8"/>
                      <a:pt x="15" y="8"/>
                      <a:pt x="15" y="8"/>
                    </a:cubicBezTo>
                    <a:cubicBezTo>
                      <a:pt x="16" y="7"/>
                      <a:pt x="16" y="7"/>
                      <a:pt x="16" y="7"/>
                    </a:cubicBezTo>
                    <a:cubicBezTo>
                      <a:pt x="17" y="8"/>
                      <a:pt x="17" y="8"/>
                      <a:pt x="17" y="9"/>
                    </a:cubicBezTo>
                    <a:cubicBezTo>
                      <a:pt x="16" y="9"/>
                      <a:pt x="16" y="9"/>
                      <a:pt x="16" y="9"/>
                    </a:cubicBezTo>
                    <a:cubicBezTo>
                      <a:pt x="15" y="9"/>
                      <a:pt x="15" y="9"/>
                      <a:pt x="15" y="10"/>
                    </a:cubicBezTo>
                    <a:cubicBezTo>
                      <a:pt x="15" y="10"/>
                      <a:pt x="15" y="10"/>
                      <a:pt x="16" y="10"/>
                    </a:cubicBezTo>
                    <a:cubicBezTo>
                      <a:pt x="17" y="10"/>
                      <a:pt x="17" y="10"/>
                      <a:pt x="17" y="10"/>
                    </a:cubicBezTo>
                    <a:cubicBezTo>
                      <a:pt x="17" y="11"/>
                      <a:pt x="17" y="12"/>
                      <a:pt x="16" y="12"/>
                    </a:cubicBezTo>
                    <a:cubicBezTo>
                      <a:pt x="16" y="12"/>
                      <a:pt x="16" y="12"/>
                      <a:pt x="16" y="12"/>
                    </a:cubicBezTo>
                    <a:cubicBezTo>
                      <a:pt x="15" y="12"/>
                      <a:pt x="15" y="12"/>
                      <a:pt x="15" y="12"/>
                    </a:cubicBezTo>
                    <a:cubicBezTo>
                      <a:pt x="15" y="12"/>
                      <a:pt x="15" y="13"/>
                      <a:pt x="15" y="13"/>
                    </a:cubicBezTo>
                    <a:cubicBezTo>
                      <a:pt x="16" y="13"/>
                      <a:pt x="16" y="13"/>
                      <a:pt x="16" y="13"/>
                    </a:cubicBezTo>
                    <a:cubicBezTo>
                      <a:pt x="16" y="14"/>
                      <a:pt x="16" y="14"/>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2" name="Freeform 124"/>
              <p:cNvSpPr/>
              <p:nvPr/>
            </p:nvSpPr>
            <p:spPr bwMode="auto">
              <a:xfrm>
                <a:off x="3520" y="1881"/>
                <a:ext cx="5" cy="17"/>
              </a:xfrm>
              <a:custGeom>
                <a:avLst/>
                <a:gdLst>
                  <a:gd name="T0" fmla="*/ 1 w 2"/>
                  <a:gd name="T1" fmla="*/ 4 h 7"/>
                  <a:gd name="T2" fmla="*/ 1 w 2"/>
                  <a:gd name="T3" fmla="*/ 1 h 7"/>
                  <a:gd name="T4" fmla="*/ 1 w 2"/>
                  <a:gd name="T5" fmla="*/ 0 h 7"/>
                  <a:gd name="T6" fmla="*/ 0 w 2"/>
                  <a:gd name="T7" fmla="*/ 1 h 7"/>
                  <a:gd name="T8" fmla="*/ 0 w 2"/>
                  <a:gd name="T9" fmla="*/ 4 h 7"/>
                  <a:gd name="T10" fmla="*/ 0 w 2"/>
                  <a:gd name="T11" fmla="*/ 6 h 7"/>
                  <a:gd name="T12" fmla="*/ 1 w 2"/>
                  <a:gd name="T13" fmla="*/ 7 h 7"/>
                  <a:gd name="T14" fmla="*/ 2 w 2"/>
                  <a:gd name="T15" fmla="*/ 6 h 7"/>
                  <a:gd name="T16" fmla="*/ 1 w 2"/>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1" y="4"/>
                    </a:moveTo>
                    <a:cubicBezTo>
                      <a:pt x="1" y="1"/>
                      <a:pt x="1" y="1"/>
                      <a:pt x="1" y="1"/>
                    </a:cubicBezTo>
                    <a:cubicBezTo>
                      <a:pt x="1" y="1"/>
                      <a:pt x="1" y="0"/>
                      <a:pt x="1" y="0"/>
                    </a:cubicBezTo>
                    <a:cubicBezTo>
                      <a:pt x="1" y="0"/>
                      <a:pt x="0" y="1"/>
                      <a:pt x="0" y="1"/>
                    </a:cubicBezTo>
                    <a:cubicBezTo>
                      <a:pt x="0" y="4"/>
                      <a:pt x="0" y="4"/>
                      <a:pt x="0" y="4"/>
                    </a:cubicBezTo>
                    <a:cubicBezTo>
                      <a:pt x="0" y="5"/>
                      <a:pt x="0" y="5"/>
                      <a:pt x="0" y="6"/>
                    </a:cubicBezTo>
                    <a:cubicBezTo>
                      <a:pt x="0" y="7"/>
                      <a:pt x="0" y="7"/>
                      <a:pt x="1" y="7"/>
                    </a:cubicBezTo>
                    <a:cubicBezTo>
                      <a:pt x="2" y="7"/>
                      <a:pt x="2" y="6"/>
                      <a:pt x="2" y="6"/>
                    </a:cubicBezTo>
                    <a:cubicBezTo>
                      <a:pt x="2" y="5"/>
                      <a:pt x="2" y="5"/>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3" name="Freeform 125"/>
              <p:cNvSpPr/>
              <p:nvPr/>
            </p:nvSpPr>
            <p:spPr bwMode="auto">
              <a:xfrm>
                <a:off x="3520" y="1898"/>
                <a:ext cx="5" cy="9"/>
              </a:xfrm>
              <a:custGeom>
                <a:avLst/>
                <a:gdLst>
                  <a:gd name="T0" fmla="*/ 0 w 2"/>
                  <a:gd name="T1" fmla="*/ 1 h 4"/>
                  <a:gd name="T2" fmla="*/ 0 w 2"/>
                  <a:gd name="T3" fmla="*/ 3 h 4"/>
                  <a:gd name="T4" fmla="*/ 1 w 2"/>
                  <a:gd name="T5" fmla="*/ 4 h 4"/>
                  <a:gd name="T6" fmla="*/ 2 w 2"/>
                  <a:gd name="T7" fmla="*/ 3 h 4"/>
                  <a:gd name="T8" fmla="*/ 2 w 2"/>
                  <a:gd name="T9" fmla="*/ 0 h 4"/>
                  <a:gd name="T10" fmla="*/ 1 w 2"/>
                  <a:gd name="T11" fmla="*/ 1 h 4"/>
                  <a:gd name="T12" fmla="*/ 0 w 2"/>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1"/>
                    </a:moveTo>
                    <a:cubicBezTo>
                      <a:pt x="0" y="3"/>
                      <a:pt x="0" y="3"/>
                      <a:pt x="0" y="3"/>
                    </a:cubicBezTo>
                    <a:cubicBezTo>
                      <a:pt x="0" y="4"/>
                      <a:pt x="1" y="4"/>
                      <a:pt x="1" y="4"/>
                    </a:cubicBezTo>
                    <a:cubicBezTo>
                      <a:pt x="2" y="4"/>
                      <a:pt x="2" y="4"/>
                      <a:pt x="2" y="3"/>
                    </a:cubicBezTo>
                    <a:cubicBezTo>
                      <a:pt x="2" y="0"/>
                      <a:pt x="2" y="0"/>
                      <a:pt x="2" y="0"/>
                    </a:cubicBezTo>
                    <a:cubicBezTo>
                      <a:pt x="2"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4" name="Freeform 126"/>
              <p:cNvSpPr>
                <a:spLocks noEditPoints="1"/>
              </p:cNvSpPr>
              <p:nvPr/>
            </p:nvSpPr>
            <p:spPr bwMode="auto">
              <a:xfrm>
                <a:off x="3866" y="2349"/>
                <a:ext cx="50" cy="102"/>
              </a:xfrm>
              <a:custGeom>
                <a:avLst/>
                <a:gdLst>
                  <a:gd name="T0" fmla="*/ 15 w 21"/>
                  <a:gd name="T1" fmla="*/ 19 h 43"/>
                  <a:gd name="T2" fmla="*/ 15 w 21"/>
                  <a:gd name="T3" fmla="*/ 10 h 43"/>
                  <a:gd name="T4" fmla="*/ 15 w 21"/>
                  <a:gd name="T5" fmla="*/ 10 h 43"/>
                  <a:gd name="T6" fmla="*/ 18 w 21"/>
                  <a:gd name="T7" fmla="*/ 11 h 43"/>
                  <a:gd name="T8" fmla="*/ 19 w 21"/>
                  <a:gd name="T9" fmla="*/ 10 h 43"/>
                  <a:gd name="T10" fmla="*/ 19 w 21"/>
                  <a:gd name="T11" fmla="*/ 9 h 43"/>
                  <a:gd name="T12" fmla="*/ 20 w 21"/>
                  <a:gd name="T13" fmla="*/ 7 h 43"/>
                  <a:gd name="T14" fmla="*/ 19 w 21"/>
                  <a:gd name="T15" fmla="*/ 6 h 43"/>
                  <a:gd name="T16" fmla="*/ 18 w 21"/>
                  <a:gd name="T17" fmla="*/ 6 h 43"/>
                  <a:gd name="T18" fmla="*/ 17 w 21"/>
                  <a:gd name="T19" fmla="*/ 5 h 43"/>
                  <a:gd name="T20" fmla="*/ 15 w 21"/>
                  <a:gd name="T21" fmla="*/ 5 h 43"/>
                  <a:gd name="T22" fmla="*/ 15 w 21"/>
                  <a:gd name="T23" fmla="*/ 1 h 43"/>
                  <a:gd name="T24" fmla="*/ 13 w 21"/>
                  <a:gd name="T25" fmla="*/ 0 h 43"/>
                  <a:gd name="T26" fmla="*/ 12 w 21"/>
                  <a:gd name="T27" fmla="*/ 1 h 43"/>
                  <a:gd name="T28" fmla="*/ 12 w 21"/>
                  <a:gd name="T29" fmla="*/ 5 h 43"/>
                  <a:gd name="T30" fmla="*/ 12 w 21"/>
                  <a:gd name="T31" fmla="*/ 5 h 43"/>
                  <a:gd name="T32" fmla="*/ 9 w 21"/>
                  <a:gd name="T33" fmla="*/ 5 h 43"/>
                  <a:gd name="T34" fmla="*/ 9 w 21"/>
                  <a:gd name="T35" fmla="*/ 1 h 43"/>
                  <a:gd name="T36" fmla="*/ 8 w 21"/>
                  <a:gd name="T37" fmla="*/ 0 h 43"/>
                  <a:gd name="T38" fmla="*/ 6 w 21"/>
                  <a:gd name="T39" fmla="*/ 1 h 43"/>
                  <a:gd name="T40" fmla="*/ 6 w 21"/>
                  <a:gd name="T41" fmla="*/ 6 h 43"/>
                  <a:gd name="T42" fmla="*/ 3 w 21"/>
                  <a:gd name="T43" fmla="*/ 8 h 43"/>
                  <a:gd name="T44" fmla="*/ 1 w 21"/>
                  <a:gd name="T45" fmla="*/ 10 h 43"/>
                  <a:gd name="T46" fmla="*/ 1 w 21"/>
                  <a:gd name="T47" fmla="*/ 14 h 43"/>
                  <a:gd name="T48" fmla="*/ 1 w 21"/>
                  <a:gd name="T49" fmla="*/ 17 h 43"/>
                  <a:gd name="T50" fmla="*/ 3 w 21"/>
                  <a:gd name="T51" fmla="*/ 20 h 43"/>
                  <a:gd name="T52" fmla="*/ 6 w 21"/>
                  <a:gd name="T53" fmla="*/ 22 h 43"/>
                  <a:gd name="T54" fmla="*/ 7 w 21"/>
                  <a:gd name="T55" fmla="*/ 22 h 43"/>
                  <a:gd name="T56" fmla="*/ 7 w 21"/>
                  <a:gd name="T57" fmla="*/ 32 h 43"/>
                  <a:gd name="T58" fmla="*/ 4 w 21"/>
                  <a:gd name="T59" fmla="*/ 31 h 43"/>
                  <a:gd name="T60" fmla="*/ 1 w 21"/>
                  <a:gd name="T61" fmla="*/ 31 h 43"/>
                  <a:gd name="T62" fmla="*/ 1 w 21"/>
                  <a:gd name="T63" fmla="*/ 31 h 43"/>
                  <a:gd name="T64" fmla="*/ 0 w 21"/>
                  <a:gd name="T65" fmla="*/ 33 h 43"/>
                  <a:gd name="T66" fmla="*/ 0 w 21"/>
                  <a:gd name="T67" fmla="*/ 34 h 43"/>
                  <a:gd name="T68" fmla="*/ 0 w 21"/>
                  <a:gd name="T69" fmla="*/ 35 h 43"/>
                  <a:gd name="T70" fmla="*/ 3 w 21"/>
                  <a:gd name="T71" fmla="*/ 37 h 43"/>
                  <a:gd name="T72" fmla="*/ 7 w 21"/>
                  <a:gd name="T73" fmla="*/ 37 h 43"/>
                  <a:gd name="T74" fmla="*/ 7 w 21"/>
                  <a:gd name="T75" fmla="*/ 42 h 43"/>
                  <a:gd name="T76" fmla="*/ 9 w 21"/>
                  <a:gd name="T77" fmla="*/ 43 h 43"/>
                  <a:gd name="T78" fmla="*/ 10 w 21"/>
                  <a:gd name="T79" fmla="*/ 42 h 43"/>
                  <a:gd name="T80" fmla="*/ 10 w 21"/>
                  <a:gd name="T81" fmla="*/ 37 h 43"/>
                  <a:gd name="T82" fmla="*/ 13 w 21"/>
                  <a:gd name="T83" fmla="*/ 37 h 43"/>
                  <a:gd name="T84" fmla="*/ 13 w 21"/>
                  <a:gd name="T85" fmla="*/ 42 h 43"/>
                  <a:gd name="T86" fmla="*/ 14 w 21"/>
                  <a:gd name="T87" fmla="*/ 43 h 43"/>
                  <a:gd name="T88" fmla="*/ 16 w 21"/>
                  <a:gd name="T89" fmla="*/ 42 h 43"/>
                  <a:gd name="T90" fmla="*/ 15 w 21"/>
                  <a:gd name="T91" fmla="*/ 36 h 43"/>
                  <a:gd name="T92" fmla="*/ 18 w 21"/>
                  <a:gd name="T93" fmla="*/ 35 h 43"/>
                  <a:gd name="T94" fmla="*/ 20 w 21"/>
                  <a:gd name="T95" fmla="*/ 32 h 43"/>
                  <a:gd name="T96" fmla="*/ 21 w 21"/>
                  <a:gd name="T97" fmla="*/ 28 h 43"/>
                  <a:gd name="T98" fmla="*/ 19 w 21"/>
                  <a:gd name="T99" fmla="*/ 22 h 43"/>
                  <a:gd name="T100" fmla="*/ 15 w 21"/>
                  <a:gd name="T101" fmla="*/ 19 h 43"/>
                  <a:gd name="T102" fmla="*/ 13 w 21"/>
                  <a:gd name="T103" fmla="*/ 31 h 43"/>
                  <a:gd name="T104" fmla="*/ 10 w 21"/>
                  <a:gd name="T105" fmla="*/ 32 h 43"/>
                  <a:gd name="T106" fmla="*/ 10 w 21"/>
                  <a:gd name="T107" fmla="*/ 23 h 43"/>
                  <a:gd name="T108" fmla="*/ 12 w 21"/>
                  <a:gd name="T109" fmla="*/ 24 h 43"/>
                  <a:gd name="T110" fmla="*/ 13 w 21"/>
                  <a:gd name="T111" fmla="*/ 31 h 43"/>
                  <a:gd name="T112" fmla="*/ 12 w 21"/>
                  <a:gd name="T113" fmla="*/ 18 h 43"/>
                  <a:gd name="T114" fmla="*/ 9 w 21"/>
                  <a:gd name="T115" fmla="*/ 17 h 43"/>
                  <a:gd name="T116" fmla="*/ 9 w 21"/>
                  <a:gd name="T117" fmla="*/ 10 h 43"/>
                  <a:gd name="T118" fmla="*/ 12 w 21"/>
                  <a:gd name="T119" fmla="*/ 10 h 43"/>
                  <a:gd name="T120" fmla="*/ 12 w 21"/>
                  <a:gd name="T121"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3">
                    <a:moveTo>
                      <a:pt x="15" y="19"/>
                    </a:moveTo>
                    <a:cubicBezTo>
                      <a:pt x="15" y="10"/>
                      <a:pt x="15" y="10"/>
                      <a:pt x="15" y="10"/>
                    </a:cubicBezTo>
                    <a:cubicBezTo>
                      <a:pt x="15" y="10"/>
                      <a:pt x="15" y="10"/>
                      <a:pt x="15" y="10"/>
                    </a:cubicBezTo>
                    <a:cubicBezTo>
                      <a:pt x="16" y="11"/>
                      <a:pt x="17" y="11"/>
                      <a:pt x="18" y="11"/>
                    </a:cubicBezTo>
                    <a:cubicBezTo>
                      <a:pt x="18" y="11"/>
                      <a:pt x="19" y="11"/>
                      <a:pt x="19" y="10"/>
                    </a:cubicBezTo>
                    <a:cubicBezTo>
                      <a:pt x="19" y="10"/>
                      <a:pt x="19" y="9"/>
                      <a:pt x="19" y="9"/>
                    </a:cubicBezTo>
                    <a:cubicBezTo>
                      <a:pt x="19" y="8"/>
                      <a:pt x="20" y="8"/>
                      <a:pt x="20" y="7"/>
                    </a:cubicBezTo>
                    <a:cubicBezTo>
                      <a:pt x="20" y="6"/>
                      <a:pt x="19" y="6"/>
                      <a:pt x="19" y="6"/>
                    </a:cubicBezTo>
                    <a:cubicBezTo>
                      <a:pt x="19" y="6"/>
                      <a:pt x="18" y="6"/>
                      <a:pt x="18" y="6"/>
                    </a:cubicBezTo>
                    <a:cubicBezTo>
                      <a:pt x="18" y="6"/>
                      <a:pt x="17" y="6"/>
                      <a:pt x="17" y="5"/>
                    </a:cubicBezTo>
                    <a:cubicBezTo>
                      <a:pt x="16" y="5"/>
                      <a:pt x="16" y="5"/>
                      <a:pt x="15" y="5"/>
                    </a:cubicBezTo>
                    <a:cubicBezTo>
                      <a:pt x="15" y="1"/>
                      <a:pt x="15" y="1"/>
                      <a:pt x="15" y="1"/>
                    </a:cubicBezTo>
                    <a:cubicBezTo>
                      <a:pt x="15" y="1"/>
                      <a:pt x="14" y="0"/>
                      <a:pt x="13" y="0"/>
                    </a:cubicBezTo>
                    <a:cubicBezTo>
                      <a:pt x="12" y="0"/>
                      <a:pt x="12" y="1"/>
                      <a:pt x="12" y="1"/>
                    </a:cubicBezTo>
                    <a:cubicBezTo>
                      <a:pt x="12" y="5"/>
                      <a:pt x="12" y="5"/>
                      <a:pt x="12" y="5"/>
                    </a:cubicBezTo>
                    <a:cubicBezTo>
                      <a:pt x="12" y="5"/>
                      <a:pt x="12" y="5"/>
                      <a:pt x="12" y="5"/>
                    </a:cubicBezTo>
                    <a:cubicBezTo>
                      <a:pt x="11" y="5"/>
                      <a:pt x="10" y="5"/>
                      <a:pt x="9" y="5"/>
                    </a:cubicBezTo>
                    <a:cubicBezTo>
                      <a:pt x="9" y="1"/>
                      <a:pt x="9" y="1"/>
                      <a:pt x="9" y="1"/>
                    </a:cubicBezTo>
                    <a:cubicBezTo>
                      <a:pt x="9" y="1"/>
                      <a:pt x="8" y="0"/>
                      <a:pt x="8" y="0"/>
                    </a:cubicBezTo>
                    <a:cubicBezTo>
                      <a:pt x="7" y="0"/>
                      <a:pt x="6" y="1"/>
                      <a:pt x="6" y="1"/>
                    </a:cubicBezTo>
                    <a:cubicBezTo>
                      <a:pt x="6" y="6"/>
                      <a:pt x="6" y="6"/>
                      <a:pt x="6" y="6"/>
                    </a:cubicBezTo>
                    <a:cubicBezTo>
                      <a:pt x="5" y="7"/>
                      <a:pt x="4" y="7"/>
                      <a:pt x="3" y="8"/>
                    </a:cubicBezTo>
                    <a:cubicBezTo>
                      <a:pt x="2" y="9"/>
                      <a:pt x="2" y="9"/>
                      <a:pt x="1" y="10"/>
                    </a:cubicBezTo>
                    <a:cubicBezTo>
                      <a:pt x="1" y="12"/>
                      <a:pt x="1" y="13"/>
                      <a:pt x="1" y="14"/>
                    </a:cubicBezTo>
                    <a:cubicBezTo>
                      <a:pt x="1" y="15"/>
                      <a:pt x="1" y="16"/>
                      <a:pt x="1" y="17"/>
                    </a:cubicBezTo>
                    <a:cubicBezTo>
                      <a:pt x="2" y="18"/>
                      <a:pt x="3" y="19"/>
                      <a:pt x="3" y="20"/>
                    </a:cubicBezTo>
                    <a:cubicBezTo>
                      <a:pt x="4" y="21"/>
                      <a:pt x="5" y="21"/>
                      <a:pt x="6" y="22"/>
                    </a:cubicBezTo>
                    <a:cubicBezTo>
                      <a:pt x="6" y="22"/>
                      <a:pt x="7" y="22"/>
                      <a:pt x="7" y="22"/>
                    </a:cubicBezTo>
                    <a:cubicBezTo>
                      <a:pt x="7" y="32"/>
                      <a:pt x="7" y="32"/>
                      <a:pt x="7" y="32"/>
                    </a:cubicBezTo>
                    <a:cubicBezTo>
                      <a:pt x="6" y="32"/>
                      <a:pt x="5" y="32"/>
                      <a:pt x="4" y="31"/>
                    </a:cubicBezTo>
                    <a:cubicBezTo>
                      <a:pt x="3" y="31"/>
                      <a:pt x="2" y="31"/>
                      <a:pt x="1" y="31"/>
                    </a:cubicBezTo>
                    <a:cubicBezTo>
                      <a:pt x="1" y="31"/>
                      <a:pt x="1" y="31"/>
                      <a:pt x="1" y="31"/>
                    </a:cubicBezTo>
                    <a:cubicBezTo>
                      <a:pt x="1" y="32"/>
                      <a:pt x="0" y="32"/>
                      <a:pt x="0" y="33"/>
                    </a:cubicBezTo>
                    <a:cubicBezTo>
                      <a:pt x="0" y="33"/>
                      <a:pt x="0" y="34"/>
                      <a:pt x="0" y="34"/>
                    </a:cubicBezTo>
                    <a:cubicBezTo>
                      <a:pt x="0" y="35"/>
                      <a:pt x="0" y="35"/>
                      <a:pt x="0" y="35"/>
                    </a:cubicBezTo>
                    <a:cubicBezTo>
                      <a:pt x="1" y="36"/>
                      <a:pt x="2" y="36"/>
                      <a:pt x="3" y="37"/>
                    </a:cubicBezTo>
                    <a:cubicBezTo>
                      <a:pt x="4" y="37"/>
                      <a:pt x="6" y="37"/>
                      <a:pt x="7" y="37"/>
                    </a:cubicBezTo>
                    <a:cubicBezTo>
                      <a:pt x="7" y="42"/>
                      <a:pt x="7" y="42"/>
                      <a:pt x="7" y="42"/>
                    </a:cubicBezTo>
                    <a:cubicBezTo>
                      <a:pt x="7" y="43"/>
                      <a:pt x="8" y="43"/>
                      <a:pt x="9" y="43"/>
                    </a:cubicBezTo>
                    <a:cubicBezTo>
                      <a:pt x="9" y="43"/>
                      <a:pt x="10" y="43"/>
                      <a:pt x="10" y="42"/>
                    </a:cubicBezTo>
                    <a:cubicBezTo>
                      <a:pt x="10" y="37"/>
                      <a:pt x="10" y="37"/>
                      <a:pt x="10" y="37"/>
                    </a:cubicBezTo>
                    <a:cubicBezTo>
                      <a:pt x="11" y="37"/>
                      <a:pt x="12" y="37"/>
                      <a:pt x="13" y="37"/>
                    </a:cubicBezTo>
                    <a:cubicBezTo>
                      <a:pt x="13" y="42"/>
                      <a:pt x="13" y="42"/>
                      <a:pt x="13" y="42"/>
                    </a:cubicBezTo>
                    <a:cubicBezTo>
                      <a:pt x="13" y="43"/>
                      <a:pt x="13" y="43"/>
                      <a:pt x="14" y="43"/>
                    </a:cubicBezTo>
                    <a:cubicBezTo>
                      <a:pt x="15" y="43"/>
                      <a:pt x="16" y="42"/>
                      <a:pt x="16" y="42"/>
                    </a:cubicBezTo>
                    <a:cubicBezTo>
                      <a:pt x="15" y="36"/>
                      <a:pt x="15" y="36"/>
                      <a:pt x="15" y="36"/>
                    </a:cubicBezTo>
                    <a:cubicBezTo>
                      <a:pt x="16" y="36"/>
                      <a:pt x="17" y="35"/>
                      <a:pt x="18" y="35"/>
                    </a:cubicBezTo>
                    <a:cubicBezTo>
                      <a:pt x="19" y="34"/>
                      <a:pt x="20" y="33"/>
                      <a:pt x="20" y="32"/>
                    </a:cubicBezTo>
                    <a:cubicBezTo>
                      <a:pt x="21" y="31"/>
                      <a:pt x="21" y="30"/>
                      <a:pt x="21" y="28"/>
                    </a:cubicBezTo>
                    <a:cubicBezTo>
                      <a:pt x="21" y="25"/>
                      <a:pt x="21" y="24"/>
                      <a:pt x="19" y="22"/>
                    </a:cubicBezTo>
                    <a:cubicBezTo>
                      <a:pt x="18" y="21"/>
                      <a:pt x="17" y="20"/>
                      <a:pt x="15" y="19"/>
                    </a:cubicBezTo>
                    <a:close/>
                    <a:moveTo>
                      <a:pt x="13" y="31"/>
                    </a:moveTo>
                    <a:cubicBezTo>
                      <a:pt x="12" y="32"/>
                      <a:pt x="11" y="32"/>
                      <a:pt x="10" y="32"/>
                    </a:cubicBezTo>
                    <a:cubicBezTo>
                      <a:pt x="10" y="23"/>
                      <a:pt x="10" y="23"/>
                      <a:pt x="10" y="23"/>
                    </a:cubicBezTo>
                    <a:cubicBezTo>
                      <a:pt x="11" y="24"/>
                      <a:pt x="12" y="24"/>
                      <a:pt x="12" y="24"/>
                    </a:cubicBezTo>
                    <a:lnTo>
                      <a:pt x="13" y="31"/>
                    </a:lnTo>
                    <a:close/>
                    <a:moveTo>
                      <a:pt x="12" y="18"/>
                    </a:moveTo>
                    <a:cubicBezTo>
                      <a:pt x="11" y="18"/>
                      <a:pt x="10" y="17"/>
                      <a:pt x="9" y="17"/>
                    </a:cubicBezTo>
                    <a:cubicBezTo>
                      <a:pt x="9" y="10"/>
                      <a:pt x="9" y="10"/>
                      <a:pt x="9" y="10"/>
                    </a:cubicBezTo>
                    <a:cubicBezTo>
                      <a:pt x="10" y="10"/>
                      <a:pt x="11" y="10"/>
                      <a:pt x="12" y="10"/>
                    </a:cubicBezTo>
                    <a:lnTo>
                      <a:pt x="1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5" name="Freeform 127"/>
              <p:cNvSpPr/>
              <p:nvPr/>
            </p:nvSpPr>
            <p:spPr bwMode="auto">
              <a:xfrm>
                <a:off x="3793" y="1798"/>
                <a:ext cx="11" cy="31"/>
              </a:xfrm>
              <a:custGeom>
                <a:avLst/>
                <a:gdLst>
                  <a:gd name="T0" fmla="*/ 0 w 5"/>
                  <a:gd name="T1" fmla="*/ 11 h 13"/>
                  <a:gd name="T2" fmla="*/ 2 w 5"/>
                  <a:gd name="T3" fmla="*/ 13 h 13"/>
                  <a:gd name="T4" fmla="*/ 3 w 5"/>
                  <a:gd name="T5" fmla="*/ 13 h 13"/>
                  <a:gd name="T6" fmla="*/ 5 w 5"/>
                  <a:gd name="T7" fmla="*/ 11 h 13"/>
                  <a:gd name="T8" fmla="*/ 5 w 5"/>
                  <a:gd name="T9" fmla="*/ 2 h 13"/>
                  <a:gd name="T10" fmla="*/ 3 w 5"/>
                  <a:gd name="T11" fmla="*/ 0 h 13"/>
                  <a:gd name="T12" fmla="*/ 2 w 5"/>
                  <a:gd name="T13" fmla="*/ 0 h 13"/>
                  <a:gd name="T14" fmla="*/ 0 w 5"/>
                  <a:gd name="T15" fmla="*/ 2 h 13"/>
                  <a:gd name="T16" fmla="*/ 0 w 5"/>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3">
                    <a:moveTo>
                      <a:pt x="0" y="11"/>
                    </a:moveTo>
                    <a:cubicBezTo>
                      <a:pt x="0" y="12"/>
                      <a:pt x="1" y="13"/>
                      <a:pt x="2" y="13"/>
                    </a:cubicBezTo>
                    <a:cubicBezTo>
                      <a:pt x="3" y="13"/>
                      <a:pt x="3" y="13"/>
                      <a:pt x="3" y="13"/>
                    </a:cubicBezTo>
                    <a:cubicBezTo>
                      <a:pt x="4" y="13"/>
                      <a:pt x="5" y="12"/>
                      <a:pt x="5" y="11"/>
                    </a:cubicBezTo>
                    <a:cubicBezTo>
                      <a:pt x="5" y="2"/>
                      <a:pt x="5" y="2"/>
                      <a:pt x="5" y="2"/>
                    </a:cubicBezTo>
                    <a:cubicBezTo>
                      <a:pt x="5" y="1"/>
                      <a:pt x="4" y="0"/>
                      <a:pt x="3" y="0"/>
                    </a:cubicBezTo>
                    <a:cubicBezTo>
                      <a:pt x="2" y="0"/>
                      <a:pt x="2" y="0"/>
                      <a:pt x="2" y="0"/>
                    </a:cubicBezTo>
                    <a:cubicBezTo>
                      <a:pt x="1" y="0"/>
                      <a:pt x="0" y="1"/>
                      <a:pt x="0" y="2"/>
                    </a:cubicBez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6" name="Freeform 128"/>
              <p:cNvSpPr/>
              <p:nvPr/>
            </p:nvSpPr>
            <p:spPr bwMode="auto">
              <a:xfrm>
                <a:off x="3774" y="1791"/>
                <a:ext cx="14" cy="38"/>
              </a:xfrm>
              <a:custGeom>
                <a:avLst/>
                <a:gdLst>
                  <a:gd name="T0" fmla="*/ 0 w 6"/>
                  <a:gd name="T1" fmla="*/ 14 h 16"/>
                  <a:gd name="T2" fmla="*/ 2 w 6"/>
                  <a:gd name="T3" fmla="*/ 16 h 16"/>
                  <a:gd name="T4" fmla="*/ 4 w 6"/>
                  <a:gd name="T5" fmla="*/ 16 h 16"/>
                  <a:gd name="T6" fmla="*/ 6 w 6"/>
                  <a:gd name="T7" fmla="*/ 14 h 16"/>
                  <a:gd name="T8" fmla="*/ 6 w 6"/>
                  <a:gd name="T9" fmla="*/ 1 h 16"/>
                  <a:gd name="T10" fmla="*/ 4 w 6"/>
                  <a:gd name="T11" fmla="*/ 0 h 16"/>
                  <a:gd name="T12" fmla="*/ 2 w 6"/>
                  <a:gd name="T13" fmla="*/ 0 h 16"/>
                  <a:gd name="T14" fmla="*/ 0 w 6"/>
                  <a:gd name="T15" fmla="*/ 1 h 16"/>
                  <a:gd name="T16" fmla="*/ 0 w 6"/>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6">
                    <a:moveTo>
                      <a:pt x="0" y="14"/>
                    </a:moveTo>
                    <a:cubicBezTo>
                      <a:pt x="0" y="15"/>
                      <a:pt x="1" y="16"/>
                      <a:pt x="2" y="16"/>
                    </a:cubicBezTo>
                    <a:cubicBezTo>
                      <a:pt x="4" y="16"/>
                      <a:pt x="4" y="16"/>
                      <a:pt x="4" y="16"/>
                    </a:cubicBezTo>
                    <a:cubicBezTo>
                      <a:pt x="5" y="16"/>
                      <a:pt x="6" y="15"/>
                      <a:pt x="6" y="14"/>
                    </a:cubicBezTo>
                    <a:cubicBezTo>
                      <a:pt x="6" y="1"/>
                      <a:pt x="6" y="1"/>
                      <a:pt x="6" y="1"/>
                    </a:cubicBezTo>
                    <a:cubicBezTo>
                      <a:pt x="6" y="1"/>
                      <a:pt x="5" y="0"/>
                      <a:pt x="4" y="0"/>
                    </a:cubicBezTo>
                    <a:cubicBezTo>
                      <a:pt x="2" y="0"/>
                      <a:pt x="2" y="0"/>
                      <a:pt x="2" y="0"/>
                    </a:cubicBezTo>
                    <a:cubicBezTo>
                      <a:pt x="1" y="0"/>
                      <a:pt x="0" y="1"/>
                      <a:pt x="0" y="1"/>
                    </a:cubicBez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7" name="Freeform 129"/>
              <p:cNvSpPr/>
              <p:nvPr/>
            </p:nvSpPr>
            <p:spPr bwMode="auto">
              <a:xfrm>
                <a:off x="3755" y="1779"/>
                <a:ext cx="14" cy="50"/>
              </a:xfrm>
              <a:custGeom>
                <a:avLst/>
                <a:gdLst>
                  <a:gd name="T0" fmla="*/ 0 w 6"/>
                  <a:gd name="T1" fmla="*/ 19 h 21"/>
                  <a:gd name="T2" fmla="*/ 2 w 6"/>
                  <a:gd name="T3" fmla="*/ 21 h 21"/>
                  <a:gd name="T4" fmla="*/ 4 w 6"/>
                  <a:gd name="T5" fmla="*/ 21 h 21"/>
                  <a:gd name="T6" fmla="*/ 6 w 6"/>
                  <a:gd name="T7" fmla="*/ 19 h 21"/>
                  <a:gd name="T8" fmla="*/ 6 w 6"/>
                  <a:gd name="T9" fmla="*/ 2 h 21"/>
                  <a:gd name="T10" fmla="*/ 4 w 6"/>
                  <a:gd name="T11" fmla="*/ 0 h 21"/>
                  <a:gd name="T12" fmla="*/ 2 w 6"/>
                  <a:gd name="T13" fmla="*/ 0 h 21"/>
                  <a:gd name="T14" fmla="*/ 0 w 6"/>
                  <a:gd name="T15" fmla="*/ 2 h 21"/>
                  <a:gd name="T16" fmla="*/ 0 w 6"/>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0" y="19"/>
                    </a:moveTo>
                    <a:cubicBezTo>
                      <a:pt x="0" y="20"/>
                      <a:pt x="1" y="21"/>
                      <a:pt x="2" y="21"/>
                    </a:cubicBezTo>
                    <a:cubicBezTo>
                      <a:pt x="4" y="21"/>
                      <a:pt x="4" y="21"/>
                      <a:pt x="4" y="21"/>
                    </a:cubicBezTo>
                    <a:cubicBezTo>
                      <a:pt x="5" y="21"/>
                      <a:pt x="6" y="20"/>
                      <a:pt x="6" y="19"/>
                    </a:cubicBezTo>
                    <a:cubicBezTo>
                      <a:pt x="6" y="2"/>
                      <a:pt x="6" y="2"/>
                      <a:pt x="6" y="2"/>
                    </a:cubicBezTo>
                    <a:cubicBezTo>
                      <a:pt x="6" y="1"/>
                      <a:pt x="5" y="0"/>
                      <a:pt x="4" y="0"/>
                    </a:cubicBezTo>
                    <a:cubicBezTo>
                      <a:pt x="2" y="0"/>
                      <a:pt x="2" y="0"/>
                      <a:pt x="2" y="0"/>
                    </a:cubicBezTo>
                    <a:cubicBezTo>
                      <a:pt x="1" y="0"/>
                      <a:pt x="0" y="1"/>
                      <a:pt x="0" y="2"/>
                    </a:cubicBez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8" name="Freeform 130"/>
              <p:cNvSpPr/>
              <p:nvPr/>
            </p:nvSpPr>
            <p:spPr bwMode="auto">
              <a:xfrm>
                <a:off x="3909" y="1539"/>
                <a:ext cx="7" cy="12"/>
              </a:xfrm>
              <a:custGeom>
                <a:avLst/>
                <a:gdLst>
                  <a:gd name="T0" fmla="*/ 0 w 3"/>
                  <a:gd name="T1" fmla="*/ 5 h 5"/>
                  <a:gd name="T2" fmla="*/ 1 w 3"/>
                  <a:gd name="T3" fmla="*/ 5 h 5"/>
                  <a:gd name="T4" fmla="*/ 2 w 3"/>
                  <a:gd name="T5" fmla="*/ 5 h 5"/>
                  <a:gd name="T6" fmla="*/ 3 w 3"/>
                  <a:gd name="T7" fmla="*/ 5 h 5"/>
                  <a:gd name="T8" fmla="*/ 3 w 3"/>
                  <a:gd name="T9" fmla="*/ 0 h 5"/>
                  <a:gd name="T10" fmla="*/ 2 w 3"/>
                  <a:gd name="T11" fmla="*/ 0 h 5"/>
                  <a:gd name="T12" fmla="*/ 1 w 3"/>
                  <a:gd name="T13" fmla="*/ 0 h 5"/>
                  <a:gd name="T14" fmla="*/ 0 w 3"/>
                  <a:gd name="T15" fmla="*/ 0 h 5"/>
                  <a:gd name="T16" fmla="*/ 0 w 3"/>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0" y="5"/>
                    </a:moveTo>
                    <a:cubicBezTo>
                      <a:pt x="0" y="5"/>
                      <a:pt x="1" y="5"/>
                      <a:pt x="1" y="5"/>
                    </a:cubicBezTo>
                    <a:cubicBezTo>
                      <a:pt x="2" y="5"/>
                      <a:pt x="2" y="5"/>
                      <a:pt x="2" y="5"/>
                    </a:cubicBezTo>
                    <a:cubicBezTo>
                      <a:pt x="2" y="5"/>
                      <a:pt x="3" y="5"/>
                      <a:pt x="3" y="5"/>
                    </a:cubicBezTo>
                    <a:cubicBezTo>
                      <a:pt x="3" y="0"/>
                      <a:pt x="3" y="0"/>
                      <a:pt x="3" y="0"/>
                    </a:cubicBezTo>
                    <a:cubicBezTo>
                      <a:pt x="3" y="0"/>
                      <a:pt x="2" y="0"/>
                      <a:pt x="2" y="0"/>
                    </a:cubicBezTo>
                    <a:cubicBezTo>
                      <a:pt x="1" y="0"/>
                      <a:pt x="1" y="0"/>
                      <a:pt x="1" y="0"/>
                    </a:cubicBezTo>
                    <a:cubicBezTo>
                      <a:pt x="1"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9" name="Freeform 131"/>
              <p:cNvSpPr/>
              <p:nvPr/>
            </p:nvSpPr>
            <p:spPr bwMode="auto">
              <a:xfrm>
                <a:off x="3902" y="1535"/>
                <a:ext cx="4" cy="16"/>
              </a:xfrm>
              <a:custGeom>
                <a:avLst/>
                <a:gdLst>
                  <a:gd name="T0" fmla="*/ 0 w 2"/>
                  <a:gd name="T1" fmla="*/ 7 h 7"/>
                  <a:gd name="T2" fmla="*/ 1 w 2"/>
                  <a:gd name="T3" fmla="*/ 7 h 7"/>
                  <a:gd name="T4" fmla="*/ 1 w 2"/>
                  <a:gd name="T5" fmla="*/ 7 h 7"/>
                  <a:gd name="T6" fmla="*/ 2 w 2"/>
                  <a:gd name="T7" fmla="*/ 7 h 7"/>
                  <a:gd name="T8" fmla="*/ 2 w 2"/>
                  <a:gd name="T9" fmla="*/ 1 h 7"/>
                  <a:gd name="T10" fmla="*/ 1 w 2"/>
                  <a:gd name="T11" fmla="*/ 0 h 7"/>
                  <a:gd name="T12" fmla="*/ 1 w 2"/>
                  <a:gd name="T13" fmla="*/ 0 h 7"/>
                  <a:gd name="T14" fmla="*/ 0 w 2"/>
                  <a:gd name="T15" fmla="*/ 1 h 7"/>
                  <a:gd name="T16" fmla="*/ 0 w 2"/>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0" y="7"/>
                    </a:moveTo>
                    <a:cubicBezTo>
                      <a:pt x="0" y="7"/>
                      <a:pt x="0" y="7"/>
                      <a:pt x="1" y="7"/>
                    </a:cubicBezTo>
                    <a:cubicBezTo>
                      <a:pt x="1" y="7"/>
                      <a:pt x="1" y="7"/>
                      <a:pt x="1" y="7"/>
                    </a:cubicBezTo>
                    <a:cubicBezTo>
                      <a:pt x="2" y="7"/>
                      <a:pt x="2" y="7"/>
                      <a:pt x="2" y="7"/>
                    </a:cubicBezTo>
                    <a:cubicBezTo>
                      <a:pt x="2" y="1"/>
                      <a:pt x="2" y="1"/>
                      <a:pt x="2" y="1"/>
                    </a:cubicBezTo>
                    <a:cubicBezTo>
                      <a:pt x="2" y="0"/>
                      <a:pt x="2" y="0"/>
                      <a:pt x="1" y="0"/>
                    </a:cubicBezTo>
                    <a:cubicBezTo>
                      <a:pt x="1" y="0"/>
                      <a:pt x="1" y="0"/>
                      <a:pt x="1" y="0"/>
                    </a:cubicBezTo>
                    <a:cubicBezTo>
                      <a:pt x="0" y="0"/>
                      <a:pt x="0" y="0"/>
                      <a:pt x="0" y="1"/>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0" name="Freeform 132"/>
              <p:cNvSpPr/>
              <p:nvPr/>
            </p:nvSpPr>
            <p:spPr bwMode="auto">
              <a:xfrm>
                <a:off x="3892" y="1530"/>
                <a:ext cx="7" cy="21"/>
              </a:xfrm>
              <a:custGeom>
                <a:avLst/>
                <a:gdLst>
                  <a:gd name="T0" fmla="*/ 0 w 3"/>
                  <a:gd name="T1" fmla="*/ 9 h 9"/>
                  <a:gd name="T2" fmla="*/ 1 w 3"/>
                  <a:gd name="T3" fmla="*/ 9 h 9"/>
                  <a:gd name="T4" fmla="*/ 2 w 3"/>
                  <a:gd name="T5" fmla="*/ 9 h 9"/>
                  <a:gd name="T6" fmla="*/ 3 w 3"/>
                  <a:gd name="T7" fmla="*/ 9 h 9"/>
                  <a:gd name="T8" fmla="*/ 3 w 3"/>
                  <a:gd name="T9" fmla="*/ 1 h 9"/>
                  <a:gd name="T10" fmla="*/ 2 w 3"/>
                  <a:gd name="T11" fmla="*/ 0 h 9"/>
                  <a:gd name="T12" fmla="*/ 1 w 3"/>
                  <a:gd name="T13" fmla="*/ 0 h 9"/>
                  <a:gd name="T14" fmla="*/ 0 w 3"/>
                  <a:gd name="T15" fmla="*/ 1 h 9"/>
                  <a:gd name="T16" fmla="*/ 0 w 3"/>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9">
                    <a:moveTo>
                      <a:pt x="0" y="9"/>
                    </a:moveTo>
                    <a:cubicBezTo>
                      <a:pt x="0" y="9"/>
                      <a:pt x="1" y="9"/>
                      <a:pt x="1" y="9"/>
                    </a:cubicBezTo>
                    <a:cubicBezTo>
                      <a:pt x="2" y="9"/>
                      <a:pt x="2" y="9"/>
                      <a:pt x="2" y="9"/>
                    </a:cubicBezTo>
                    <a:cubicBezTo>
                      <a:pt x="2" y="9"/>
                      <a:pt x="3" y="9"/>
                      <a:pt x="3" y="9"/>
                    </a:cubicBezTo>
                    <a:cubicBezTo>
                      <a:pt x="3" y="1"/>
                      <a:pt x="3" y="1"/>
                      <a:pt x="3" y="1"/>
                    </a:cubicBezTo>
                    <a:cubicBezTo>
                      <a:pt x="3" y="0"/>
                      <a:pt x="2" y="0"/>
                      <a:pt x="2" y="0"/>
                    </a:cubicBezTo>
                    <a:cubicBezTo>
                      <a:pt x="1" y="0"/>
                      <a:pt x="1" y="0"/>
                      <a:pt x="1" y="0"/>
                    </a:cubicBezTo>
                    <a:cubicBezTo>
                      <a:pt x="1" y="0"/>
                      <a:pt x="0" y="0"/>
                      <a:pt x="0" y="1"/>
                    </a:cubicBez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1" name="Freeform 133"/>
              <p:cNvSpPr/>
              <p:nvPr/>
            </p:nvSpPr>
            <p:spPr bwMode="auto">
              <a:xfrm>
                <a:off x="3757" y="2161"/>
                <a:ext cx="17" cy="36"/>
              </a:xfrm>
              <a:custGeom>
                <a:avLst/>
                <a:gdLst>
                  <a:gd name="T0" fmla="*/ 0 w 7"/>
                  <a:gd name="T1" fmla="*/ 13 h 15"/>
                  <a:gd name="T2" fmla="*/ 2 w 7"/>
                  <a:gd name="T3" fmla="*/ 15 h 15"/>
                  <a:gd name="T4" fmla="*/ 5 w 7"/>
                  <a:gd name="T5" fmla="*/ 15 h 15"/>
                  <a:gd name="T6" fmla="*/ 7 w 7"/>
                  <a:gd name="T7" fmla="*/ 13 h 15"/>
                  <a:gd name="T8" fmla="*/ 7 w 7"/>
                  <a:gd name="T9" fmla="*/ 2 h 15"/>
                  <a:gd name="T10" fmla="*/ 5 w 7"/>
                  <a:gd name="T11" fmla="*/ 0 h 15"/>
                  <a:gd name="T12" fmla="*/ 2 w 7"/>
                  <a:gd name="T13" fmla="*/ 0 h 15"/>
                  <a:gd name="T14" fmla="*/ 0 w 7"/>
                  <a:gd name="T15" fmla="*/ 2 h 15"/>
                  <a:gd name="T16" fmla="*/ 0 w 7"/>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5">
                    <a:moveTo>
                      <a:pt x="0" y="13"/>
                    </a:moveTo>
                    <a:cubicBezTo>
                      <a:pt x="0" y="14"/>
                      <a:pt x="1" y="15"/>
                      <a:pt x="2" y="15"/>
                    </a:cubicBezTo>
                    <a:cubicBezTo>
                      <a:pt x="5" y="15"/>
                      <a:pt x="5" y="15"/>
                      <a:pt x="5" y="15"/>
                    </a:cubicBezTo>
                    <a:cubicBezTo>
                      <a:pt x="6" y="15"/>
                      <a:pt x="7" y="14"/>
                      <a:pt x="7" y="13"/>
                    </a:cubicBezTo>
                    <a:cubicBezTo>
                      <a:pt x="7" y="2"/>
                      <a:pt x="7" y="2"/>
                      <a:pt x="7" y="2"/>
                    </a:cubicBezTo>
                    <a:cubicBezTo>
                      <a:pt x="7" y="1"/>
                      <a:pt x="6" y="0"/>
                      <a:pt x="5" y="0"/>
                    </a:cubicBezTo>
                    <a:cubicBezTo>
                      <a:pt x="2" y="0"/>
                      <a:pt x="2" y="0"/>
                      <a:pt x="2" y="0"/>
                    </a:cubicBezTo>
                    <a:cubicBezTo>
                      <a:pt x="1" y="0"/>
                      <a:pt x="0" y="1"/>
                      <a:pt x="0" y="2"/>
                    </a:cubicBez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2" name="Freeform 134"/>
              <p:cNvSpPr/>
              <p:nvPr/>
            </p:nvSpPr>
            <p:spPr bwMode="auto">
              <a:xfrm>
                <a:off x="3736" y="2152"/>
                <a:ext cx="14" cy="45"/>
              </a:xfrm>
              <a:custGeom>
                <a:avLst/>
                <a:gdLst>
                  <a:gd name="T0" fmla="*/ 0 w 6"/>
                  <a:gd name="T1" fmla="*/ 17 h 19"/>
                  <a:gd name="T2" fmla="*/ 2 w 6"/>
                  <a:gd name="T3" fmla="*/ 19 h 19"/>
                  <a:gd name="T4" fmla="*/ 4 w 6"/>
                  <a:gd name="T5" fmla="*/ 19 h 19"/>
                  <a:gd name="T6" fmla="*/ 6 w 6"/>
                  <a:gd name="T7" fmla="*/ 17 h 19"/>
                  <a:gd name="T8" fmla="*/ 6 w 6"/>
                  <a:gd name="T9" fmla="*/ 2 h 19"/>
                  <a:gd name="T10" fmla="*/ 4 w 6"/>
                  <a:gd name="T11" fmla="*/ 0 h 19"/>
                  <a:gd name="T12" fmla="*/ 2 w 6"/>
                  <a:gd name="T13" fmla="*/ 0 h 19"/>
                  <a:gd name="T14" fmla="*/ 0 w 6"/>
                  <a:gd name="T15" fmla="*/ 2 h 19"/>
                  <a:gd name="T16" fmla="*/ 0 w 6"/>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9">
                    <a:moveTo>
                      <a:pt x="0" y="17"/>
                    </a:moveTo>
                    <a:cubicBezTo>
                      <a:pt x="0" y="18"/>
                      <a:pt x="1" y="19"/>
                      <a:pt x="2" y="19"/>
                    </a:cubicBezTo>
                    <a:cubicBezTo>
                      <a:pt x="4" y="19"/>
                      <a:pt x="4" y="19"/>
                      <a:pt x="4" y="19"/>
                    </a:cubicBezTo>
                    <a:cubicBezTo>
                      <a:pt x="6" y="19"/>
                      <a:pt x="6" y="18"/>
                      <a:pt x="6" y="17"/>
                    </a:cubicBezTo>
                    <a:cubicBezTo>
                      <a:pt x="6" y="2"/>
                      <a:pt x="6" y="2"/>
                      <a:pt x="6" y="2"/>
                    </a:cubicBezTo>
                    <a:cubicBezTo>
                      <a:pt x="6" y="0"/>
                      <a:pt x="6" y="0"/>
                      <a:pt x="4" y="0"/>
                    </a:cubicBezTo>
                    <a:cubicBezTo>
                      <a:pt x="2" y="0"/>
                      <a:pt x="2" y="0"/>
                      <a:pt x="2" y="0"/>
                    </a:cubicBezTo>
                    <a:cubicBezTo>
                      <a:pt x="1" y="0"/>
                      <a:pt x="0" y="0"/>
                      <a:pt x="0" y="2"/>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3" name="Freeform 135"/>
              <p:cNvSpPr/>
              <p:nvPr/>
            </p:nvSpPr>
            <p:spPr bwMode="auto">
              <a:xfrm>
                <a:off x="3712" y="2137"/>
                <a:ext cx="17" cy="60"/>
              </a:xfrm>
              <a:custGeom>
                <a:avLst/>
                <a:gdLst>
                  <a:gd name="T0" fmla="*/ 1 w 7"/>
                  <a:gd name="T1" fmla="*/ 23 h 25"/>
                  <a:gd name="T2" fmla="*/ 3 w 7"/>
                  <a:gd name="T3" fmla="*/ 25 h 25"/>
                  <a:gd name="T4" fmla="*/ 5 w 7"/>
                  <a:gd name="T5" fmla="*/ 25 h 25"/>
                  <a:gd name="T6" fmla="*/ 7 w 7"/>
                  <a:gd name="T7" fmla="*/ 23 h 25"/>
                  <a:gd name="T8" fmla="*/ 7 w 7"/>
                  <a:gd name="T9" fmla="*/ 2 h 25"/>
                  <a:gd name="T10" fmla="*/ 5 w 7"/>
                  <a:gd name="T11" fmla="*/ 0 h 25"/>
                  <a:gd name="T12" fmla="*/ 3 w 7"/>
                  <a:gd name="T13" fmla="*/ 0 h 25"/>
                  <a:gd name="T14" fmla="*/ 0 w 7"/>
                  <a:gd name="T15" fmla="*/ 2 h 25"/>
                  <a:gd name="T16" fmla="*/ 1 w 7"/>
                  <a:gd name="T1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5">
                    <a:moveTo>
                      <a:pt x="1" y="23"/>
                    </a:moveTo>
                    <a:cubicBezTo>
                      <a:pt x="1" y="24"/>
                      <a:pt x="1" y="25"/>
                      <a:pt x="3" y="25"/>
                    </a:cubicBezTo>
                    <a:cubicBezTo>
                      <a:pt x="5" y="25"/>
                      <a:pt x="5" y="25"/>
                      <a:pt x="5" y="25"/>
                    </a:cubicBezTo>
                    <a:cubicBezTo>
                      <a:pt x="6" y="25"/>
                      <a:pt x="7" y="24"/>
                      <a:pt x="7" y="23"/>
                    </a:cubicBezTo>
                    <a:cubicBezTo>
                      <a:pt x="7" y="2"/>
                      <a:pt x="7" y="2"/>
                      <a:pt x="7" y="2"/>
                    </a:cubicBezTo>
                    <a:cubicBezTo>
                      <a:pt x="7" y="1"/>
                      <a:pt x="6" y="0"/>
                      <a:pt x="5" y="0"/>
                    </a:cubicBezTo>
                    <a:cubicBezTo>
                      <a:pt x="3" y="0"/>
                      <a:pt x="3" y="0"/>
                      <a:pt x="3" y="0"/>
                    </a:cubicBezTo>
                    <a:cubicBezTo>
                      <a:pt x="1" y="0"/>
                      <a:pt x="0" y="1"/>
                      <a:pt x="0" y="2"/>
                    </a:cubicBezTo>
                    <a:lnTo>
                      <a:pt x="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4" name="Freeform 136"/>
              <p:cNvSpPr>
                <a:spLocks noEditPoints="1"/>
              </p:cNvSpPr>
              <p:nvPr/>
            </p:nvSpPr>
            <p:spPr bwMode="auto">
              <a:xfrm>
                <a:off x="4089" y="2612"/>
                <a:ext cx="78" cy="78"/>
              </a:xfrm>
              <a:custGeom>
                <a:avLst/>
                <a:gdLst>
                  <a:gd name="T0" fmla="*/ 16 w 33"/>
                  <a:gd name="T1" fmla="*/ 0 h 33"/>
                  <a:gd name="T2" fmla="*/ 0 w 33"/>
                  <a:gd name="T3" fmla="*/ 17 h 33"/>
                  <a:gd name="T4" fmla="*/ 17 w 33"/>
                  <a:gd name="T5" fmla="*/ 33 h 33"/>
                  <a:gd name="T6" fmla="*/ 32 w 33"/>
                  <a:gd name="T7" fmla="*/ 16 h 33"/>
                  <a:gd name="T8" fmla="*/ 16 w 33"/>
                  <a:gd name="T9" fmla="*/ 0 h 33"/>
                  <a:gd name="T10" fmla="*/ 17 w 33"/>
                  <a:gd name="T11" fmla="*/ 29 h 33"/>
                  <a:gd name="T12" fmla="*/ 3 w 33"/>
                  <a:gd name="T13" fmla="*/ 17 h 33"/>
                  <a:gd name="T14" fmla="*/ 16 w 33"/>
                  <a:gd name="T15" fmla="*/ 4 h 33"/>
                  <a:gd name="T16" fmla="*/ 29 w 33"/>
                  <a:gd name="T17" fmla="*/ 16 h 33"/>
                  <a:gd name="T18" fmla="*/ 17 w 33"/>
                  <a:gd name="T1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1"/>
                      <a:pt x="0" y="8"/>
                      <a:pt x="0" y="17"/>
                    </a:cubicBezTo>
                    <a:cubicBezTo>
                      <a:pt x="0" y="26"/>
                      <a:pt x="8" y="33"/>
                      <a:pt x="17" y="33"/>
                    </a:cubicBezTo>
                    <a:cubicBezTo>
                      <a:pt x="26" y="32"/>
                      <a:pt x="33" y="25"/>
                      <a:pt x="32" y="16"/>
                    </a:cubicBezTo>
                    <a:cubicBezTo>
                      <a:pt x="32" y="7"/>
                      <a:pt x="25" y="0"/>
                      <a:pt x="16" y="0"/>
                    </a:cubicBezTo>
                    <a:close/>
                    <a:moveTo>
                      <a:pt x="17" y="29"/>
                    </a:moveTo>
                    <a:cubicBezTo>
                      <a:pt x="10" y="30"/>
                      <a:pt x="4" y="24"/>
                      <a:pt x="3" y="17"/>
                    </a:cubicBezTo>
                    <a:cubicBezTo>
                      <a:pt x="3" y="10"/>
                      <a:pt x="9" y="4"/>
                      <a:pt x="16" y="4"/>
                    </a:cubicBezTo>
                    <a:cubicBezTo>
                      <a:pt x="23" y="3"/>
                      <a:pt x="29" y="9"/>
                      <a:pt x="29" y="16"/>
                    </a:cubicBezTo>
                    <a:cubicBezTo>
                      <a:pt x="29" y="23"/>
                      <a:pt x="24" y="29"/>
                      <a:pt x="1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5" name="Freeform 137"/>
              <p:cNvSpPr/>
              <p:nvPr/>
            </p:nvSpPr>
            <p:spPr bwMode="auto">
              <a:xfrm>
                <a:off x="4108" y="2633"/>
                <a:ext cx="40" cy="36"/>
              </a:xfrm>
              <a:custGeom>
                <a:avLst/>
                <a:gdLst>
                  <a:gd name="T0" fmla="*/ 11 w 17"/>
                  <a:gd name="T1" fmla="*/ 13 h 15"/>
                  <a:gd name="T2" fmla="*/ 6 w 17"/>
                  <a:gd name="T3" fmla="*/ 10 h 15"/>
                  <a:gd name="T4" fmla="*/ 10 w 17"/>
                  <a:gd name="T5" fmla="*/ 10 h 15"/>
                  <a:gd name="T6" fmla="*/ 11 w 17"/>
                  <a:gd name="T7" fmla="*/ 9 h 15"/>
                  <a:gd name="T8" fmla="*/ 10 w 17"/>
                  <a:gd name="T9" fmla="*/ 8 h 15"/>
                  <a:gd name="T10" fmla="*/ 5 w 17"/>
                  <a:gd name="T11" fmla="*/ 8 h 15"/>
                  <a:gd name="T12" fmla="*/ 5 w 17"/>
                  <a:gd name="T13" fmla="*/ 8 h 15"/>
                  <a:gd name="T14" fmla="*/ 5 w 17"/>
                  <a:gd name="T15" fmla="*/ 7 h 15"/>
                  <a:gd name="T16" fmla="*/ 10 w 17"/>
                  <a:gd name="T17" fmla="*/ 7 h 15"/>
                  <a:gd name="T18" fmla="*/ 11 w 17"/>
                  <a:gd name="T19" fmla="*/ 6 h 15"/>
                  <a:gd name="T20" fmla="*/ 10 w 17"/>
                  <a:gd name="T21" fmla="*/ 5 h 15"/>
                  <a:gd name="T22" fmla="*/ 6 w 17"/>
                  <a:gd name="T23" fmla="*/ 5 h 15"/>
                  <a:gd name="T24" fmla="*/ 10 w 17"/>
                  <a:gd name="T25" fmla="*/ 2 h 15"/>
                  <a:gd name="T26" fmla="*/ 14 w 17"/>
                  <a:gd name="T27" fmla="*/ 3 h 15"/>
                  <a:gd name="T28" fmla="*/ 17 w 17"/>
                  <a:gd name="T29" fmla="*/ 3 h 15"/>
                  <a:gd name="T30" fmla="*/ 10 w 17"/>
                  <a:gd name="T31" fmla="*/ 0 h 15"/>
                  <a:gd name="T32" fmla="*/ 3 w 17"/>
                  <a:gd name="T33" fmla="*/ 5 h 15"/>
                  <a:gd name="T34" fmla="*/ 1 w 17"/>
                  <a:gd name="T35" fmla="*/ 5 h 15"/>
                  <a:gd name="T36" fmla="*/ 0 w 17"/>
                  <a:gd name="T37" fmla="*/ 6 h 15"/>
                  <a:gd name="T38" fmla="*/ 1 w 17"/>
                  <a:gd name="T39" fmla="*/ 7 h 15"/>
                  <a:gd name="T40" fmla="*/ 3 w 17"/>
                  <a:gd name="T41" fmla="*/ 7 h 15"/>
                  <a:gd name="T42" fmla="*/ 3 w 17"/>
                  <a:gd name="T43" fmla="*/ 8 h 15"/>
                  <a:gd name="T44" fmla="*/ 3 w 17"/>
                  <a:gd name="T45" fmla="*/ 8 h 15"/>
                  <a:gd name="T46" fmla="*/ 1 w 17"/>
                  <a:gd name="T47" fmla="*/ 8 h 15"/>
                  <a:gd name="T48" fmla="*/ 0 w 17"/>
                  <a:gd name="T49" fmla="*/ 9 h 15"/>
                  <a:gd name="T50" fmla="*/ 1 w 17"/>
                  <a:gd name="T51" fmla="*/ 10 h 15"/>
                  <a:gd name="T52" fmla="*/ 4 w 17"/>
                  <a:gd name="T53" fmla="*/ 10 h 15"/>
                  <a:gd name="T54" fmla="*/ 11 w 17"/>
                  <a:gd name="T55" fmla="*/ 15 h 15"/>
                  <a:gd name="T56" fmla="*/ 17 w 17"/>
                  <a:gd name="T57" fmla="*/ 11 h 15"/>
                  <a:gd name="T58" fmla="*/ 14 w 17"/>
                  <a:gd name="T59" fmla="*/ 11 h 15"/>
                  <a:gd name="T60" fmla="*/ 11 w 17"/>
                  <a:gd name="T61"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5">
                    <a:moveTo>
                      <a:pt x="11" y="13"/>
                    </a:moveTo>
                    <a:cubicBezTo>
                      <a:pt x="9" y="13"/>
                      <a:pt x="7" y="12"/>
                      <a:pt x="6" y="10"/>
                    </a:cubicBezTo>
                    <a:cubicBezTo>
                      <a:pt x="10" y="10"/>
                      <a:pt x="10" y="10"/>
                      <a:pt x="10" y="10"/>
                    </a:cubicBezTo>
                    <a:cubicBezTo>
                      <a:pt x="10" y="10"/>
                      <a:pt x="11" y="10"/>
                      <a:pt x="11" y="9"/>
                    </a:cubicBezTo>
                    <a:cubicBezTo>
                      <a:pt x="11" y="9"/>
                      <a:pt x="10" y="8"/>
                      <a:pt x="10" y="8"/>
                    </a:cubicBezTo>
                    <a:cubicBezTo>
                      <a:pt x="5" y="8"/>
                      <a:pt x="5" y="8"/>
                      <a:pt x="5" y="8"/>
                    </a:cubicBezTo>
                    <a:cubicBezTo>
                      <a:pt x="5" y="8"/>
                      <a:pt x="5" y="8"/>
                      <a:pt x="5" y="8"/>
                    </a:cubicBezTo>
                    <a:cubicBezTo>
                      <a:pt x="5" y="7"/>
                      <a:pt x="5" y="7"/>
                      <a:pt x="5" y="7"/>
                    </a:cubicBezTo>
                    <a:cubicBezTo>
                      <a:pt x="10" y="7"/>
                      <a:pt x="10" y="7"/>
                      <a:pt x="10" y="7"/>
                    </a:cubicBezTo>
                    <a:cubicBezTo>
                      <a:pt x="10" y="7"/>
                      <a:pt x="11" y="6"/>
                      <a:pt x="11" y="6"/>
                    </a:cubicBezTo>
                    <a:cubicBezTo>
                      <a:pt x="11" y="5"/>
                      <a:pt x="10" y="5"/>
                      <a:pt x="10" y="5"/>
                    </a:cubicBezTo>
                    <a:cubicBezTo>
                      <a:pt x="6" y="5"/>
                      <a:pt x="6" y="5"/>
                      <a:pt x="6" y="5"/>
                    </a:cubicBezTo>
                    <a:cubicBezTo>
                      <a:pt x="7" y="3"/>
                      <a:pt x="9" y="2"/>
                      <a:pt x="10" y="2"/>
                    </a:cubicBezTo>
                    <a:cubicBezTo>
                      <a:pt x="12" y="2"/>
                      <a:pt x="13" y="3"/>
                      <a:pt x="14" y="3"/>
                    </a:cubicBezTo>
                    <a:cubicBezTo>
                      <a:pt x="17" y="3"/>
                      <a:pt x="17" y="3"/>
                      <a:pt x="17" y="3"/>
                    </a:cubicBezTo>
                    <a:cubicBezTo>
                      <a:pt x="15" y="1"/>
                      <a:pt x="13" y="0"/>
                      <a:pt x="10" y="0"/>
                    </a:cubicBezTo>
                    <a:cubicBezTo>
                      <a:pt x="7" y="0"/>
                      <a:pt x="4" y="2"/>
                      <a:pt x="3" y="5"/>
                    </a:cubicBezTo>
                    <a:cubicBezTo>
                      <a:pt x="1" y="5"/>
                      <a:pt x="1" y="5"/>
                      <a:pt x="1" y="5"/>
                    </a:cubicBezTo>
                    <a:cubicBezTo>
                      <a:pt x="0" y="5"/>
                      <a:pt x="0" y="5"/>
                      <a:pt x="0" y="6"/>
                    </a:cubicBezTo>
                    <a:cubicBezTo>
                      <a:pt x="0" y="6"/>
                      <a:pt x="0" y="7"/>
                      <a:pt x="1" y="7"/>
                    </a:cubicBezTo>
                    <a:cubicBezTo>
                      <a:pt x="3" y="7"/>
                      <a:pt x="3" y="7"/>
                      <a:pt x="3" y="7"/>
                    </a:cubicBezTo>
                    <a:cubicBezTo>
                      <a:pt x="3" y="7"/>
                      <a:pt x="3" y="7"/>
                      <a:pt x="3" y="8"/>
                    </a:cubicBezTo>
                    <a:cubicBezTo>
                      <a:pt x="3" y="8"/>
                      <a:pt x="3" y="8"/>
                      <a:pt x="3" y="8"/>
                    </a:cubicBezTo>
                    <a:cubicBezTo>
                      <a:pt x="1" y="8"/>
                      <a:pt x="1" y="8"/>
                      <a:pt x="1" y="8"/>
                    </a:cubicBezTo>
                    <a:cubicBezTo>
                      <a:pt x="0" y="8"/>
                      <a:pt x="0" y="9"/>
                      <a:pt x="0" y="9"/>
                    </a:cubicBezTo>
                    <a:cubicBezTo>
                      <a:pt x="0" y="10"/>
                      <a:pt x="0" y="11"/>
                      <a:pt x="1" y="10"/>
                    </a:cubicBezTo>
                    <a:cubicBezTo>
                      <a:pt x="4" y="10"/>
                      <a:pt x="4" y="10"/>
                      <a:pt x="4" y="10"/>
                    </a:cubicBezTo>
                    <a:cubicBezTo>
                      <a:pt x="5" y="13"/>
                      <a:pt x="7" y="15"/>
                      <a:pt x="11" y="15"/>
                    </a:cubicBezTo>
                    <a:cubicBezTo>
                      <a:pt x="13" y="15"/>
                      <a:pt x="16" y="14"/>
                      <a:pt x="17" y="11"/>
                    </a:cubicBezTo>
                    <a:cubicBezTo>
                      <a:pt x="14" y="11"/>
                      <a:pt x="14" y="11"/>
                      <a:pt x="14" y="11"/>
                    </a:cubicBezTo>
                    <a:cubicBezTo>
                      <a:pt x="13" y="12"/>
                      <a:pt x="12" y="13"/>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6" name="Freeform 138"/>
              <p:cNvSpPr>
                <a:spLocks noEditPoints="1"/>
              </p:cNvSpPr>
              <p:nvPr/>
            </p:nvSpPr>
            <p:spPr bwMode="auto">
              <a:xfrm>
                <a:off x="3767" y="2199"/>
                <a:ext cx="35" cy="36"/>
              </a:xfrm>
              <a:custGeom>
                <a:avLst/>
                <a:gdLst>
                  <a:gd name="T0" fmla="*/ 7 w 15"/>
                  <a:gd name="T1" fmla="*/ 0 h 15"/>
                  <a:gd name="T2" fmla="*/ 0 w 15"/>
                  <a:gd name="T3" fmla="*/ 7 h 15"/>
                  <a:gd name="T4" fmla="*/ 8 w 15"/>
                  <a:gd name="T5" fmla="*/ 15 h 15"/>
                  <a:gd name="T6" fmla="*/ 15 w 15"/>
                  <a:gd name="T7" fmla="*/ 7 h 15"/>
                  <a:gd name="T8" fmla="*/ 7 w 15"/>
                  <a:gd name="T9" fmla="*/ 0 h 15"/>
                  <a:gd name="T10" fmla="*/ 8 w 15"/>
                  <a:gd name="T11" fmla="*/ 13 h 15"/>
                  <a:gd name="T12" fmla="*/ 2 w 15"/>
                  <a:gd name="T13" fmla="*/ 7 h 15"/>
                  <a:gd name="T14" fmla="*/ 7 w 15"/>
                  <a:gd name="T15" fmla="*/ 1 h 15"/>
                  <a:gd name="T16" fmla="*/ 13 w 15"/>
                  <a:gd name="T17" fmla="*/ 7 h 15"/>
                  <a:gd name="T18" fmla="*/ 8 w 15"/>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7" y="0"/>
                    </a:moveTo>
                    <a:cubicBezTo>
                      <a:pt x="3" y="0"/>
                      <a:pt x="0" y="3"/>
                      <a:pt x="0" y="7"/>
                    </a:cubicBezTo>
                    <a:cubicBezTo>
                      <a:pt x="0" y="11"/>
                      <a:pt x="4" y="15"/>
                      <a:pt x="8" y="15"/>
                    </a:cubicBezTo>
                    <a:cubicBezTo>
                      <a:pt x="12" y="14"/>
                      <a:pt x="15" y="11"/>
                      <a:pt x="15" y="7"/>
                    </a:cubicBezTo>
                    <a:cubicBezTo>
                      <a:pt x="15" y="3"/>
                      <a:pt x="11" y="0"/>
                      <a:pt x="7" y="0"/>
                    </a:cubicBezTo>
                    <a:close/>
                    <a:moveTo>
                      <a:pt x="8" y="13"/>
                    </a:moveTo>
                    <a:cubicBezTo>
                      <a:pt x="4" y="13"/>
                      <a:pt x="2" y="11"/>
                      <a:pt x="2" y="7"/>
                    </a:cubicBezTo>
                    <a:cubicBezTo>
                      <a:pt x="2" y="4"/>
                      <a:pt x="4" y="2"/>
                      <a:pt x="7" y="1"/>
                    </a:cubicBezTo>
                    <a:cubicBezTo>
                      <a:pt x="11" y="1"/>
                      <a:pt x="13" y="4"/>
                      <a:pt x="13" y="7"/>
                    </a:cubicBezTo>
                    <a:cubicBezTo>
                      <a:pt x="13" y="10"/>
                      <a:pt x="11" y="13"/>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7" name="Freeform 139"/>
              <p:cNvSpPr/>
              <p:nvPr/>
            </p:nvSpPr>
            <p:spPr bwMode="auto">
              <a:xfrm>
                <a:off x="3776" y="2209"/>
                <a:ext cx="17" cy="16"/>
              </a:xfrm>
              <a:custGeom>
                <a:avLst/>
                <a:gdLst>
                  <a:gd name="T0" fmla="*/ 4 w 7"/>
                  <a:gd name="T1" fmla="*/ 6 h 7"/>
                  <a:gd name="T2" fmla="*/ 3 w 7"/>
                  <a:gd name="T3" fmla="*/ 5 h 7"/>
                  <a:gd name="T4" fmla="*/ 4 w 7"/>
                  <a:gd name="T5" fmla="*/ 5 h 7"/>
                  <a:gd name="T6" fmla="*/ 5 w 7"/>
                  <a:gd name="T7" fmla="*/ 4 h 7"/>
                  <a:gd name="T8" fmla="*/ 4 w 7"/>
                  <a:gd name="T9" fmla="*/ 4 h 7"/>
                  <a:gd name="T10" fmla="*/ 2 w 7"/>
                  <a:gd name="T11" fmla="*/ 4 h 7"/>
                  <a:gd name="T12" fmla="*/ 2 w 7"/>
                  <a:gd name="T13" fmla="*/ 3 h 7"/>
                  <a:gd name="T14" fmla="*/ 2 w 7"/>
                  <a:gd name="T15" fmla="*/ 3 h 7"/>
                  <a:gd name="T16" fmla="*/ 4 w 7"/>
                  <a:gd name="T17" fmla="*/ 3 h 7"/>
                  <a:gd name="T18" fmla="*/ 5 w 7"/>
                  <a:gd name="T19" fmla="*/ 2 h 7"/>
                  <a:gd name="T20" fmla="*/ 4 w 7"/>
                  <a:gd name="T21" fmla="*/ 2 h 7"/>
                  <a:gd name="T22" fmla="*/ 2 w 7"/>
                  <a:gd name="T23" fmla="*/ 2 h 7"/>
                  <a:gd name="T24" fmla="*/ 4 w 7"/>
                  <a:gd name="T25" fmla="*/ 1 h 7"/>
                  <a:gd name="T26" fmla="*/ 6 w 7"/>
                  <a:gd name="T27" fmla="*/ 1 h 7"/>
                  <a:gd name="T28" fmla="*/ 7 w 7"/>
                  <a:gd name="T29" fmla="*/ 1 h 7"/>
                  <a:gd name="T30" fmla="*/ 4 w 7"/>
                  <a:gd name="T31" fmla="*/ 0 h 7"/>
                  <a:gd name="T32" fmla="*/ 1 w 7"/>
                  <a:gd name="T33" fmla="*/ 2 h 7"/>
                  <a:gd name="T34" fmla="*/ 0 w 7"/>
                  <a:gd name="T35" fmla="*/ 2 h 7"/>
                  <a:gd name="T36" fmla="*/ 0 w 7"/>
                  <a:gd name="T37" fmla="*/ 3 h 7"/>
                  <a:gd name="T38" fmla="*/ 0 w 7"/>
                  <a:gd name="T39" fmla="*/ 3 h 7"/>
                  <a:gd name="T40" fmla="*/ 1 w 7"/>
                  <a:gd name="T41" fmla="*/ 3 h 7"/>
                  <a:gd name="T42" fmla="*/ 1 w 7"/>
                  <a:gd name="T43" fmla="*/ 3 h 7"/>
                  <a:gd name="T44" fmla="*/ 1 w 7"/>
                  <a:gd name="T45" fmla="*/ 4 h 7"/>
                  <a:gd name="T46" fmla="*/ 0 w 7"/>
                  <a:gd name="T47" fmla="*/ 4 h 7"/>
                  <a:gd name="T48" fmla="*/ 0 w 7"/>
                  <a:gd name="T49" fmla="*/ 4 h 7"/>
                  <a:gd name="T50" fmla="*/ 0 w 7"/>
                  <a:gd name="T51" fmla="*/ 5 h 7"/>
                  <a:gd name="T52" fmla="*/ 1 w 7"/>
                  <a:gd name="T53" fmla="*/ 5 h 7"/>
                  <a:gd name="T54" fmla="*/ 5 w 7"/>
                  <a:gd name="T55" fmla="*/ 7 h 7"/>
                  <a:gd name="T56" fmla="*/ 7 w 7"/>
                  <a:gd name="T57" fmla="*/ 5 h 7"/>
                  <a:gd name="T58" fmla="*/ 6 w 7"/>
                  <a:gd name="T59" fmla="*/ 5 h 7"/>
                  <a:gd name="T60" fmla="*/ 4 w 7"/>
                  <a:gd name="T6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7">
                    <a:moveTo>
                      <a:pt x="4" y="6"/>
                    </a:moveTo>
                    <a:cubicBezTo>
                      <a:pt x="4" y="6"/>
                      <a:pt x="3" y="5"/>
                      <a:pt x="3" y="5"/>
                    </a:cubicBezTo>
                    <a:cubicBezTo>
                      <a:pt x="4" y="5"/>
                      <a:pt x="4" y="5"/>
                      <a:pt x="4" y="5"/>
                    </a:cubicBezTo>
                    <a:cubicBezTo>
                      <a:pt x="4" y="5"/>
                      <a:pt x="5" y="4"/>
                      <a:pt x="5" y="4"/>
                    </a:cubicBezTo>
                    <a:cubicBezTo>
                      <a:pt x="5" y="4"/>
                      <a:pt x="4" y="4"/>
                      <a:pt x="4" y="4"/>
                    </a:cubicBezTo>
                    <a:cubicBezTo>
                      <a:pt x="2" y="4"/>
                      <a:pt x="2" y="4"/>
                      <a:pt x="2" y="4"/>
                    </a:cubicBezTo>
                    <a:cubicBezTo>
                      <a:pt x="2" y="4"/>
                      <a:pt x="2" y="3"/>
                      <a:pt x="2" y="3"/>
                    </a:cubicBezTo>
                    <a:cubicBezTo>
                      <a:pt x="2" y="3"/>
                      <a:pt x="2" y="3"/>
                      <a:pt x="2" y="3"/>
                    </a:cubicBezTo>
                    <a:cubicBezTo>
                      <a:pt x="4" y="3"/>
                      <a:pt x="4" y="3"/>
                      <a:pt x="4" y="3"/>
                    </a:cubicBezTo>
                    <a:cubicBezTo>
                      <a:pt x="4" y="3"/>
                      <a:pt x="5" y="3"/>
                      <a:pt x="5" y="2"/>
                    </a:cubicBezTo>
                    <a:cubicBezTo>
                      <a:pt x="5" y="2"/>
                      <a:pt x="4" y="2"/>
                      <a:pt x="4" y="2"/>
                    </a:cubicBezTo>
                    <a:cubicBezTo>
                      <a:pt x="2" y="2"/>
                      <a:pt x="2" y="2"/>
                      <a:pt x="2" y="2"/>
                    </a:cubicBezTo>
                    <a:cubicBezTo>
                      <a:pt x="3" y="1"/>
                      <a:pt x="4" y="1"/>
                      <a:pt x="4" y="1"/>
                    </a:cubicBezTo>
                    <a:cubicBezTo>
                      <a:pt x="5" y="1"/>
                      <a:pt x="5" y="1"/>
                      <a:pt x="6" y="1"/>
                    </a:cubicBezTo>
                    <a:cubicBezTo>
                      <a:pt x="7" y="1"/>
                      <a:pt x="7" y="1"/>
                      <a:pt x="7" y="1"/>
                    </a:cubicBezTo>
                    <a:cubicBezTo>
                      <a:pt x="7" y="0"/>
                      <a:pt x="6" y="0"/>
                      <a:pt x="4" y="0"/>
                    </a:cubicBezTo>
                    <a:cubicBezTo>
                      <a:pt x="3" y="0"/>
                      <a:pt x="2" y="1"/>
                      <a:pt x="1" y="2"/>
                    </a:cubicBezTo>
                    <a:cubicBezTo>
                      <a:pt x="0" y="2"/>
                      <a:pt x="0" y="2"/>
                      <a:pt x="0" y="2"/>
                    </a:cubicBezTo>
                    <a:cubicBezTo>
                      <a:pt x="0" y="2"/>
                      <a:pt x="0" y="2"/>
                      <a:pt x="0" y="3"/>
                    </a:cubicBezTo>
                    <a:cubicBezTo>
                      <a:pt x="0" y="3"/>
                      <a:pt x="0" y="3"/>
                      <a:pt x="0" y="3"/>
                    </a:cubicBezTo>
                    <a:cubicBezTo>
                      <a:pt x="1" y="3"/>
                      <a:pt x="1" y="3"/>
                      <a:pt x="1" y="3"/>
                    </a:cubicBezTo>
                    <a:cubicBezTo>
                      <a:pt x="1" y="3"/>
                      <a:pt x="1" y="3"/>
                      <a:pt x="1" y="3"/>
                    </a:cubicBezTo>
                    <a:cubicBezTo>
                      <a:pt x="1" y="3"/>
                      <a:pt x="1" y="4"/>
                      <a:pt x="1" y="4"/>
                    </a:cubicBezTo>
                    <a:cubicBezTo>
                      <a:pt x="0" y="4"/>
                      <a:pt x="0" y="4"/>
                      <a:pt x="0" y="4"/>
                    </a:cubicBezTo>
                    <a:cubicBezTo>
                      <a:pt x="0" y="4"/>
                      <a:pt x="0" y="4"/>
                      <a:pt x="0" y="4"/>
                    </a:cubicBezTo>
                    <a:cubicBezTo>
                      <a:pt x="0" y="4"/>
                      <a:pt x="0" y="5"/>
                      <a:pt x="0" y="5"/>
                    </a:cubicBezTo>
                    <a:cubicBezTo>
                      <a:pt x="1" y="5"/>
                      <a:pt x="1" y="5"/>
                      <a:pt x="1" y="5"/>
                    </a:cubicBezTo>
                    <a:cubicBezTo>
                      <a:pt x="2" y="6"/>
                      <a:pt x="3" y="7"/>
                      <a:pt x="5" y="7"/>
                    </a:cubicBezTo>
                    <a:cubicBezTo>
                      <a:pt x="6" y="7"/>
                      <a:pt x="7" y="6"/>
                      <a:pt x="7" y="5"/>
                    </a:cubicBezTo>
                    <a:cubicBezTo>
                      <a:pt x="6" y="5"/>
                      <a:pt x="6" y="5"/>
                      <a:pt x="6" y="5"/>
                    </a:cubicBezTo>
                    <a:cubicBezTo>
                      <a:pt x="6" y="5"/>
                      <a:pt x="5"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8" name="Freeform 140"/>
              <p:cNvSpPr>
                <a:spLocks noEditPoints="1"/>
              </p:cNvSpPr>
              <p:nvPr/>
            </p:nvSpPr>
            <p:spPr bwMode="auto">
              <a:xfrm>
                <a:off x="4129" y="2007"/>
                <a:ext cx="36" cy="35"/>
              </a:xfrm>
              <a:custGeom>
                <a:avLst/>
                <a:gdLst>
                  <a:gd name="T0" fmla="*/ 7 w 15"/>
                  <a:gd name="T1" fmla="*/ 0 h 15"/>
                  <a:gd name="T2" fmla="*/ 0 w 15"/>
                  <a:gd name="T3" fmla="*/ 8 h 15"/>
                  <a:gd name="T4" fmla="*/ 8 w 15"/>
                  <a:gd name="T5" fmla="*/ 15 h 15"/>
                  <a:gd name="T6" fmla="*/ 15 w 15"/>
                  <a:gd name="T7" fmla="*/ 7 h 15"/>
                  <a:gd name="T8" fmla="*/ 7 w 15"/>
                  <a:gd name="T9" fmla="*/ 0 h 15"/>
                  <a:gd name="T10" fmla="*/ 8 w 15"/>
                  <a:gd name="T11" fmla="*/ 13 h 15"/>
                  <a:gd name="T12" fmla="*/ 2 w 15"/>
                  <a:gd name="T13" fmla="*/ 8 h 15"/>
                  <a:gd name="T14" fmla="*/ 7 w 15"/>
                  <a:gd name="T15" fmla="*/ 2 h 15"/>
                  <a:gd name="T16" fmla="*/ 13 w 15"/>
                  <a:gd name="T17" fmla="*/ 7 h 15"/>
                  <a:gd name="T18" fmla="*/ 8 w 15"/>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7" y="0"/>
                    </a:moveTo>
                    <a:cubicBezTo>
                      <a:pt x="3" y="0"/>
                      <a:pt x="0" y="4"/>
                      <a:pt x="0" y="8"/>
                    </a:cubicBezTo>
                    <a:cubicBezTo>
                      <a:pt x="0" y="12"/>
                      <a:pt x="4" y="15"/>
                      <a:pt x="8" y="15"/>
                    </a:cubicBezTo>
                    <a:cubicBezTo>
                      <a:pt x="12" y="15"/>
                      <a:pt x="15" y="11"/>
                      <a:pt x="15" y="7"/>
                    </a:cubicBezTo>
                    <a:cubicBezTo>
                      <a:pt x="15" y="3"/>
                      <a:pt x="11" y="0"/>
                      <a:pt x="7" y="0"/>
                    </a:cubicBezTo>
                    <a:close/>
                    <a:moveTo>
                      <a:pt x="8" y="13"/>
                    </a:moveTo>
                    <a:cubicBezTo>
                      <a:pt x="4" y="13"/>
                      <a:pt x="2" y="11"/>
                      <a:pt x="2" y="8"/>
                    </a:cubicBezTo>
                    <a:cubicBezTo>
                      <a:pt x="2" y="4"/>
                      <a:pt x="4" y="2"/>
                      <a:pt x="7" y="2"/>
                    </a:cubicBezTo>
                    <a:cubicBezTo>
                      <a:pt x="11" y="2"/>
                      <a:pt x="13" y="4"/>
                      <a:pt x="13" y="7"/>
                    </a:cubicBezTo>
                    <a:cubicBezTo>
                      <a:pt x="13" y="11"/>
                      <a:pt x="11" y="13"/>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9" name="Freeform 141"/>
              <p:cNvSpPr/>
              <p:nvPr/>
            </p:nvSpPr>
            <p:spPr bwMode="auto">
              <a:xfrm>
                <a:off x="4139" y="2016"/>
                <a:ext cx="16" cy="17"/>
              </a:xfrm>
              <a:custGeom>
                <a:avLst/>
                <a:gdLst>
                  <a:gd name="T0" fmla="*/ 5 w 7"/>
                  <a:gd name="T1" fmla="*/ 6 h 7"/>
                  <a:gd name="T2" fmla="*/ 3 w 7"/>
                  <a:gd name="T3" fmla="*/ 5 h 7"/>
                  <a:gd name="T4" fmla="*/ 4 w 7"/>
                  <a:gd name="T5" fmla="*/ 5 h 7"/>
                  <a:gd name="T6" fmla="*/ 5 w 7"/>
                  <a:gd name="T7" fmla="*/ 4 h 7"/>
                  <a:gd name="T8" fmla="*/ 4 w 7"/>
                  <a:gd name="T9" fmla="*/ 4 h 7"/>
                  <a:gd name="T10" fmla="*/ 2 w 7"/>
                  <a:gd name="T11" fmla="*/ 4 h 7"/>
                  <a:gd name="T12" fmla="*/ 2 w 7"/>
                  <a:gd name="T13" fmla="*/ 4 h 7"/>
                  <a:gd name="T14" fmla="*/ 2 w 7"/>
                  <a:gd name="T15" fmla="*/ 3 h 7"/>
                  <a:gd name="T16" fmla="*/ 4 w 7"/>
                  <a:gd name="T17" fmla="*/ 3 h 7"/>
                  <a:gd name="T18" fmla="*/ 5 w 7"/>
                  <a:gd name="T19" fmla="*/ 3 h 7"/>
                  <a:gd name="T20" fmla="*/ 4 w 7"/>
                  <a:gd name="T21" fmla="*/ 2 h 7"/>
                  <a:gd name="T22" fmla="*/ 3 w 7"/>
                  <a:gd name="T23" fmla="*/ 2 h 7"/>
                  <a:gd name="T24" fmla="*/ 4 w 7"/>
                  <a:gd name="T25" fmla="*/ 1 h 7"/>
                  <a:gd name="T26" fmla="*/ 6 w 7"/>
                  <a:gd name="T27" fmla="*/ 2 h 7"/>
                  <a:gd name="T28" fmla="*/ 7 w 7"/>
                  <a:gd name="T29" fmla="*/ 2 h 7"/>
                  <a:gd name="T30" fmla="*/ 4 w 7"/>
                  <a:gd name="T31" fmla="*/ 0 h 7"/>
                  <a:gd name="T32" fmla="*/ 1 w 7"/>
                  <a:gd name="T33" fmla="*/ 2 h 7"/>
                  <a:gd name="T34" fmla="*/ 0 w 7"/>
                  <a:gd name="T35" fmla="*/ 2 h 7"/>
                  <a:gd name="T36" fmla="*/ 0 w 7"/>
                  <a:gd name="T37" fmla="*/ 3 h 7"/>
                  <a:gd name="T38" fmla="*/ 0 w 7"/>
                  <a:gd name="T39" fmla="*/ 3 h 7"/>
                  <a:gd name="T40" fmla="*/ 1 w 7"/>
                  <a:gd name="T41" fmla="*/ 3 h 7"/>
                  <a:gd name="T42" fmla="*/ 1 w 7"/>
                  <a:gd name="T43" fmla="*/ 4 h 7"/>
                  <a:gd name="T44" fmla="*/ 1 w 7"/>
                  <a:gd name="T45" fmla="*/ 4 h 7"/>
                  <a:gd name="T46" fmla="*/ 0 w 7"/>
                  <a:gd name="T47" fmla="*/ 4 h 7"/>
                  <a:gd name="T48" fmla="*/ 0 w 7"/>
                  <a:gd name="T49" fmla="*/ 4 h 7"/>
                  <a:gd name="T50" fmla="*/ 0 w 7"/>
                  <a:gd name="T51" fmla="*/ 5 h 7"/>
                  <a:gd name="T52" fmla="*/ 1 w 7"/>
                  <a:gd name="T53" fmla="*/ 5 h 7"/>
                  <a:gd name="T54" fmla="*/ 5 w 7"/>
                  <a:gd name="T55" fmla="*/ 7 h 7"/>
                  <a:gd name="T56" fmla="*/ 7 w 7"/>
                  <a:gd name="T57" fmla="*/ 5 h 7"/>
                  <a:gd name="T58" fmla="*/ 6 w 7"/>
                  <a:gd name="T59" fmla="*/ 5 h 7"/>
                  <a:gd name="T60" fmla="*/ 5 w 7"/>
                  <a:gd name="T6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7">
                    <a:moveTo>
                      <a:pt x="5" y="6"/>
                    </a:moveTo>
                    <a:cubicBezTo>
                      <a:pt x="4" y="6"/>
                      <a:pt x="3" y="5"/>
                      <a:pt x="3" y="5"/>
                    </a:cubicBezTo>
                    <a:cubicBezTo>
                      <a:pt x="4" y="5"/>
                      <a:pt x="4" y="5"/>
                      <a:pt x="4" y="5"/>
                    </a:cubicBezTo>
                    <a:cubicBezTo>
                      <a:pt x="4" y="5"/>
                      <a:pt x="5" y="5"/>
                      <a:pt x="5" y="4"/>
                    </a:cubicBezTo>
                    <a:cubicBezTo>
                      <a:pt x="5" y="4"/>
                      <a:pt x="4" y="4"/>
                      <a:pt x="4" y="4"/>
                    </a:cubicBezTo>
                    <a:cubicBezTo>
                      <a:pt x="2" y="4"/>
                      <a:pt x="2" y="4"/>
                      <a:pt x="2" y="4"/>
                    </a:cubicBezTo>
                    <a:cubicBezTo>
                      <a:pt x="2" y="4"/>
                      <a:pt x="2" y="4"/>
                      <a:pt x="2" y="4"/>
                    </a:cubicBezTo>
                    <a:cubicBezTo>
                      <a:pt x="2" y="3"/>
                      <a:pt x="2" y="3"/>
                      <a:pt x="2" y="3"/>
                    </a:cubicBezTo>
                    <a:cubicBezTo>
                      <a:pt x="4" y="3"/>
                      <a:pt x="4" y="3"/>
                      <a:pt x="4" y="3"/>
                    </a:cubicBezTo>
                    <a:cubicBezTo>
                      <a:pt x="4" y="3"/>
                      <a:pt x="5" y="3"/>
                      <a:pt x="5" y="3"/>
                    </a:cubicBezTo>
                    <a:cubicBezTo>
                      <a:pt x="5" y="2"/>
                      <a:pt x="4" y="2"/>
                      <a:pt x="4" y="2"/>
                    </a:cubicBezTo>
                    <a:cubicBezTo>
                      <a:pt x="3" y="2"/>
                      <a:pt x="3" y="2"/>
                      <a:pt x="3" y="2"/>
                    </a:cubicBezTo>
                    <a:cubicBezTo>
                      <a:pt x="3" y="2"/>
                      <a:pt x="4" y="1"/>
                      <a:pt x="4" y="1"/>
                    </a:cubicBezTo>
                    <a:cubicBezTo>
                      <a:pt x="5" y="1"/>
                      <a:pt x="6" y="1"/>
                      <a:pt x="6" y="2"/>
                    </a:cubicBezTo>
                    <a:cubicBezTo>
                      <a:pt x="7" y="2"/>
                      <a:pt x="7" y="2"/>
                      <a:pt x="7" y="2"/>
                    </a:cubicBezTo>
                    <a:cubicBezTo>
                      <a:pt x="7" y="1"/>
                      <a:pt x="6" y="0"/>
                      <a:pt x="4" y="0"/>
                    </a:cubicBezTo>
                    <a:cubicBezTo>
                      <a:pt x="3" y="0"/>
                      <a:pt x="2" y="1"/>
                      <a:pt x="1" y="2"/>
                    </a:cubicBezTo>
                    <a:cubicBezTo>
                      <a:pt x="0" y="2"/>
                      <a:pt x="0" y="2"/>
                      <a:pt x="0" y="2"/>
                    </a:cubicBezTo>
                    <a:cubicBezTo>
                      <a:pt x="0" y="2"/>
                      <a:pt x="0" y="3"/>
                      <a:pt x="0" y="3"/>
                    </a:cubicBezTo>
                    <a:cubicBezTo>
                      <a:pt x="0" y="3"/>
                      <a:pt x="0" y="3"/>
                      <a:pt x="0" y="3"/>
                    </a:cubicBezTo>
                    <a:cubicBezTo>
                      <a:pt x="1" y="3"/>
                      <a:pt x="1" y="3"/>
                      <a:pt x="1" y="3"/>
                    </a:cubicBezTo>
                    <a:cubicBezTo>
                      <a:pt x="1" y="3"/>
                      <a:pt x="1" y="3"/>
                      <a:pt x="1" y="4"/>
                    </a:cubicBezTo>
                    <a:cubicBezTo>
                      <a:pt x="1" y="4"/>
                      <a:pt x="1" y="4"/>
                      <a:pt x="1" y="4"/>
                    </a:cubicBezTo>
                    <a:cubicBezTo>
                      <a:pt x="0" y="4"/>
                      <a:pt x="0" y="4"/>
                      <a:pt x="0" y="4"/>
                    </a:cubicBezTo>
                    <a:cubicBezTo>
                      <a:pt x="0" y="4"/>
                      <a:pt x="0" y="4"/>
                      <a:pt x="0" y="4"/>
                    </a:cubicBezTo>
                    <a:cubicBezTo>
                      <a:pt x="0" y="5"/>
                      <a:pt x="0" y="5"/>
                      <a:pt x="0" y="5"/>
                    </a:cubicBezTo>
                    <a:cubicBezTo>
                      <a:pt x="1" y="5"/>
                      <a:pt x="1" y="5"/>
                      <a:pt x="1" y="5"/>
                    </a:cubicBezTo>
                    <a:cubicBezTo>
                      <a:pt x="2" y="6"/>
                      <a:pt x="3" y="7"/>
                      <a:pt x="5" y="7"/>
                    </a:cubicBezTo>
                    <a:cubicBezTo>
                      <a:pt x="6" y="7"/>
                      <a:pt x="7" y="6"/>
                      <a:pt x="7" y="5"/>
                    </a:cubicBezTo>
                    <a:cubicBezTo>
                      <a:pt x="6" y="5"/>
                      <a:pt x="6" y="5"/>
                      <a:pt x="6" y="5"/>
                    </a:cubicBezTo>
                    <a:cubicBezTo>
                      <a:pt x="6"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0" name="Freeform 142"/>
              <p:cNvSpPr>
                <a:spLocks noEditPoints="1"/>
              </p:cNvSpPr>
              <p:nvPr/>
            </p:nvSpPr>
            <p:spPr bwMode="auto">
              <a:xfrm>
                <a:off x="3764" y="2289"/>
                <a:ext cx="45" cy="76"/>
              </a:xfrm>
              <a:custGeom>
                <a:avLst/>
                <a:gdLst>
                  <a:gd name="T0" fmla="*/ 9 w 19"/>
                  <a:gd name="T1" fmla="*/ 0 h 32"/>
                  <a:gd name="T2" fmla="*/ 1 w 19"/>
                  <a:gd name="T3" fmla="*/ 23 h 32"/>
                  <a:gd name="T4" fmla="*/ 10 w 19"/>
                  <a:gd name="T5" fmla="*/ 32 h 32"/>
                  <a:gd name="T6" fmla="*/ 19 w 19"/>
                  <a:gd name="T7" fmla="*/ 23 h 32"/>
                  <a:gd name="T8" fmla="*/ 9 w 19"/>
                  <a:gd name="T9" fmla="*/ 0 h 32"/>
                  <a:gd name="T10" fmla="*/ 10 w 19"/>
                  <a:gd name="T11" fmla="*/ 28 h 32"/>
                  <a:gd name="T12" fmla="*/ 15 w 19"/>
                  <a:gd name="T13" fmla="*/ 21 h 32"/>
                  <a:gd name="T14" fmla="*/ 10 w 19"/>
                  <a:gd name="T15" fmla="*/ 2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2">
                    <a:moveTo>
                      <a:pt x="9" y="0"/>
                    </a:moveTo>
                    <a:cubicBezTo>
                      <a:pt x="9" y="0"/>
                      <a:pt x="0" y="14"/>
                      <a:pt x="1" y="23"/>
                    </a:cubicBezTo>
                    <a:cubicBezTo>
                      <a:pt x="1" y="28"/>
                      <a:pt x="5" y="32"/>
                      <a:pt x="10" y="32"/>
                    </a:cubicBezTo>
                    <a:cubicBezTo>
                      <a:pt x="15" y="32"/>
                      <a:pt x="19" y="28"/>
                      <a:pt x="19" y="23"/>
                    </a:cubicBezTo>
                    <a:cubicBezTo>
                      <a:pt x="19" y="13"/>
                      <a:pt x="9" y="0"/>
                      <a:pt x="9" y="0"/>
                    </a:cubicBezTo>
                    <a:close/>
                    <a:moveTo>
                      <a:pt x="10" y="28"/>
                    </a:moveTo>
                    <a:cubicBezTo>
                      <a:pt x="15" y="21"/>
                      <a:pt x="15" y="21"/>
                      <a:pt x="15" y="21"/>
                    </a:cubicBezTo>
                    <a:cubicBezTo>
                      <a:pt x="15" y="21"/>
                      <a:pt x="16" y="28"/>
                      <a:pt x="1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1" name="Freeform 143"/>
              <p:cNvSpPr>
                <a:spLocks noEditPoints="1"/>
              </p:cNvSpPr>
              <p:nvPr/>
            </p:nvSpPr>
            <p:spPr bwMode="auto">
              <a:xfrm>
                <a:off x="3778" y="1371"/>
                <a:ext cx="19" cy="33"/>
              </a:xfrm>
              <a:custGeom>
                <a:avLst/>
                <a:gdLst>
                  <a:gd name="T0" fmla="*/ 5 w 8"/>
                  <a:gd name="T1" fmla="*/ 0 h 14"/>
                  <a:gd name="T2" fmla="*/ 0 w 8"/>
                  <a:gd name="T3" fmla="*/ 9 h 14"/>
                  <a:gd name="T4" fmla="*/ 3 w 8"/>
                  <a:gd name="T5" fmla="*/ 13 h 14"/>
                  <a:gd name="T6" fmla="*/ 8 w 8"/>
                  <a:gd name="T7" fmla="*/ 10 h 14"/>
                  <a:gd name="T8" fmla="*/ 5 w 8"/>
                  <a:gd name="T9" fmla="*/ 0 h 14"/>
                  <a:gd name="T10" fmla="*/ 3 w 8"/>
                  <a:gd name="T11" fmla="*/ 12 h 14"/>
                  <a:gd name="T12" fmla="*/ 6 w 8"/>
                  <a:gd name="T13" fmla="*/ 9 h 14"/>
                  <a:gd name="T14" fmla="*/ 3 w 8"/>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4">
                    <a:moveTo>
                      <a:pt x="5" y="0"/>
                    </a:moveTo>
                    <a:cubicBezTo>
                      <a:pt x="5" y="0"/>
                      <a:pt x="1" y="5"/>
                      <a:pt x="0" y="9"/>
                    </a:cubicBezTo>
                    <a:cubicBezTo>
                      <a:pt x="0" y="11"/>
                      <a:pt x="1" y="13"/>
                      <a:pt x="3" y="13"/>
                    </a:cubicBezTo>
                    <a:cubicBezTo>
                      <a:pt x="5" y="14"/>
                      <a:pt x="7" y="12"/>
                      <a:pt x="8" y="10"/>
                    </a:cubicBezTo>
                    <a:cubicBezTo>
                      <a:pt x="8" y="6"/>
                      <a:pt x="5" y="0"/>
                      <a:pt x="5" y="0"/>
                    </a:cubicBezTo>
                    <a:close/>
                    <a:moveTo>
                      <a:pt x="3" y="12"/>
                    </a:moveTo>
                    <a:cubicBezTo>
                      <a:pt x="6" y="9"/>
                      <a:pt x="6" y="9"/>
                      <a:pt x="6" y="9"/>
                    </a:cubicBezTo>
                    <a:cubicBezTo>
                      <a:pt x="6" y="9"/>
                      <a:pt x="6"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2" name="Freeform 144"/>
              <p:cNvSpPr>
                <a:spLocks noEditPoints="1"/>
              </p:cNvSpPr>
              <p:nvPr/>
            </p:nvSpPr>
            <p:spPr bwMode="auto">
              <a:xfrm>
                <a:off x="3921" y="1511"/>
                <a:ext cx="28" cy="50"/>
              </a:xfrm>
              <a:custGeom>
                <a:avLst/>
                <a:gdLst>
                  <a:gd name="T0" fmla="*/ 5 w 12"/>
                  <a:gd name="T1" fmla="*/ 0 h 21"/>
                  <a:gd name="T2" fmla="*/ 0 w 12"/>
                  <a:gd name="T3" fmla="*/ 15 h 21"/>
                  <a:gd name="T4" fmla="*/ 6 w 12"/>
                  <a:gd name="T5" fmla="*/ 20 h 21"/>
                  <a:gd name="T6" fmla="*/ 12 w 12"/>
                  <a:gd name="T7" fmla="*/ 15 h 21"/>
                  <a:gd name="T8" fmla="*/ 5 w 12"/>
                  <a:gd name="T9" fmla="*/ 0 h 21"/>
                  <a:gd name="T10" fmla="*/ 6 w 12"/>
                  <a:gd name="T11" fmla="*/ 18 h 21"/>
                  <a:gd name="T12" fmla="*/ 9 w 12"/>
                  <a:gd name="T13" fmla="*/ 13 h 21"/>
                  <a:gd name="T14" fmla="*/ 6 w 12"/>
                  <a:gd name="T15" fmla="*/ 1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5" y="0"/>
                    </a:moveTo>
                    <a:cubicBezTo>
                      <a:pt x="5" y="0"/>
                      <a:pt x="0" y="9"/>
                      <a:pt x="0" y="15"/>
                    </a:cubicBezTo>
                    <a:cubicBezTo>
                      <a:pt x="0" y="18"/>
                      <a:pt x="3" y="21"/>
                      <a:pt x="6" y="20"/>
                    </a:cubicBezTo>
                    <a:cubicBezTo>
                      <a:pt x="9" y="20"/>
                      <a:pt x="12" y="18"/>
                      <a:pt x="12" y="15"/>
                    </a:cubicBezTo>
                    <a:cubicBezTo>
                      <a:pt x="11" y="8"/>
                      <a:pt x="5" y="0"/>
                      <a:pt x="5" y="0"/>
                    </a:cubicBezTo>
                    <a:close/>
                    <a:moveTo>
                      <a:pt x="6" y="18"/>
                    </a:moveTo>
                    <a:cubicBezTo>
                      <a:pt x="9" y="13"/>
                      <a:pt x="9" y="13"/>
                      <a:pt x="9" y="13"/>
                    </a:cubicBezTo>
                    <a:cubicBezTo>
                      <a:pt x="9" y="13"/>
                      <a:pt x="10"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3" name="Freeform 145"/>
              <p:cNvSpPr/>
              <p:nvPr/>
            </p:nvSpPr>
            <p:spPr bwMode="auto">
              <a:xfrm>
                <a:off x="3823" y="1520"/>
                <a:ext cx="43" cy="91"/>
              </a:xfrm>
              <a:custGeom>
                <a:avLst/>
                <a:gdLst>
                  <a:gd name="T0" fmla="*/ 18 w 18"/>
                  <a:gd name="T1" fmla="*/ 4 h 38"/>
                  <a:gd name="T2" fmla="*/ 18 w 18"/>
                  <a:gd name="T3" fmla="*/ 4 h 38"/>
                  <a:gd name="T4" fmla="*/ 18 w 18"/>
                  <a:gd name="T5" fmla="*/ 4 h 38"/>
                  <a:gd name="T6" fmla="*/ 11 w 18"/>
                  <a:gd name="T7" fmla="*/ 0 h 38"/>
                  <a:gd name="T8" fmla="*/ 10 w 18"/>
                  <a:gd name="T9" fmla="*/ 0 h 38"/>
                  <a:gd name="T10" fmla="*/ 8 w 18"/>
                  <a:gd name="T11" fmla="*/ 0 h 38"/>
                  <a:gd name="T12" fmla="*/ 0 w 18"/>
                  <a:gd name="T13" fmla="*/ 5 h 38"/>
                  <a:gd name="T14" fmla="*/ 0 w 18"/>
                  <a:gd name="T15" fmla="*/ 17 h 38"/>
                  <a:gd name="T16" fmla="*/ 2 w 18"/>
                  <a:gd name="T17" fmla="*/ 19 h 38"/>
                  <a:gd name="T18" fmla="*/ 4 w 18"/>
                  <a:gd name="T19" fmla="*/ 17 h 38"/>
                  <a:gd name="T20" fmla="*/ 3 w 18"/>
                  <a:gd name="T21" fmla="*/ 8 h 38"/>
                  <a:gd name="T22" fmla="*/ 4 w 18"/>
                  <a:gd name="T23" fmla="*/ 8 h 38"/>
                  <a:gd name="T24" fmla="*/ 4 w 18"/>
                  <a:gd name="T25" fmla="*/ 13 h 38"/>
                  <a:gd name="T26" fmla="*/ 4 w 18"/>
                  <a:gd name="T27" fmla="*/ 18 h 38"/>
                  <a:gd name="T28" fmla="*/ 5 w 18"/>
                  <a:gd name="T29" fmla="*/ 36 h 38"/>
                  <a:gd name="T30" fmla="*/ 7 w 18"/>
                  <a:gd name="T31" fmla="*/ 38 h 38"/>
                  <a:gd name="T32" fmla="*/ 9 w 18"/>
                  <a:gd name="T33" fmla="*/ 36 h 38"/>
                  <a:gd name="T34" fmla="*/ 9 w 18"/>
                  <a:gd name="T35" fmla="*/ 19 h 38"/>
                  <a:gd name="T36" fmla="*/ 9 w 18"/>
                  <a:gd name="T37" fmla="*/ 19 h 38"/>
                  <a:gd name="T38" fmla="*/ 10 w 18"/>
                  <a:gd name="T39" fmla="*/ 36 h 38"/>
                  <a:gd name="T40" fmla="*/ 12 w 18"/>
                  <a:gd name="T41" fmla="*/ 38 h 38"/>
                  <a:gd name="T42" fmla="*/ 14 w 18"/>
                  <a:gd name="T43" fmla="*/ 36 h 38"/>
                  <a:gd name="T44" fmla="*/ 14 w 18"/>
                  <a:gd name="T45" fmla="*/ 18 h 38"/>
                  <a:gd name="T46" fmla="*/ 14 w 18"/>
                  <a:gd name="T47" fmla="*/ 13 h 38"/>
                  <a:gd name="T48" fmla="*/ 13 w 18"/>
                  <a:gd name="T49" fmla="*/ 7 h 38"/>
                  <a:gd name="T50" fmla="*/ 14 w 18"/>
                  <a:gd name="T51" fmla="*/ 7 h 38"/>
                  <a:gd name="T52" fmla="*/ 14 w 18"/>
                  <a:gd name="T53" fmla="*/ 16 h 38"/>
                  <a:gd name="T54" fmla="*/ 16 w 18"/>
                  <a:gd name="T55" fmla="*/ 18 h 38"/>
                  <a:gd name="T56" fmla="*/ 18 w 18"/>
                  <a:gd name="T57" fmla="*/ 16 h 38"/>
                  <a:gd name="T58" fmla="*/ 18 w 18"/>
                  <a:gd name="T59" fmla="*/ 5 h 38"/>
                  <a:gd name="T60" fmla="*/ 18 w 18"/>
                  <a:gd name="T6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8">
                    <a:moveTo>
                      <a:pt x="18" y="4"/>
                    </a:moveTo>
                    <a:cubicBezTo>
                      <a:pt x="18" y="4"/>
                      <a:pt x="18" y="4"/>
                      <a:pt x="18" y="4"/>
                    </a:cubicBezTo>
                    <a:cubicBezTo>
                      <a:pt x="18" y="4"/>
                      <a:pt x="18" y="4"/>
                      <a:pt x="18" y="4"/>
                    </a:cubicBezTo>
                    <a:cubicBezTo>
                      <a:pt x="17" y="1"/>
                      <a:pt x="13" y="1"/>
                      <a:pt x="11" y="0"/>
                    </a:cubicBezTo>
                    <a:cubicBezTo>
                      <a:pt x="11" y="0"/>
                      <a:pt x="10" y="0"/>
                      <a:pt x="10" y="0"/>
                    </a:cubicBezTo>
                    <a:cubicBezTo>
                      <a:pt x="8" y="0"/>
                      <a:pt x="8" y="0"/>
                      <a:pt x="8" y="0"/>
                    </a:cubicBezTo>
                    <a:cubicBezTo>
                      <a:pt x="8" y="0"/>
                      <a:pt x="0" y="0"/>
                      <a:pt x="0" y="5"/>
                    </a:cubicBezTo>
                    <a:cubicBezTo>
                      <a:pt x="0" y="17"/>
                      <a:pt x="0" y="17"/>
                      <a:pt x="0" y="17"/>
                    </a:cubicBezTo>
                    <a:cubicBezTo>
                      <a:pt x="0" y="18"/>
                      <a:pt x="1" y="19"/>
                      <a:pt x="2" y="19"/>
                    </a:cubicBezTo>
                    <a:cubicBezTo>
                      <a:pt x="3" y="19"/>
                      <a:pt x="4" y="18"/>
                      <a:pt x="4" y="17"/>
                    </a:cubicBezTo>
                    <a:cubicBezTo>
                      <a:pt x="3" y="8"/>
                      <a:pt x="3" y="8"/>
                      <a:pt x="3" y="8"/>
                    </a:cubicBezTo>
                    <a:cubicBezTo>
                      <a:pt x="4" y="8"/>
                      <a:pt x="4" y="8"/>
                      <a:pt x="4" y="8"/>
                    </a:cubicBezTo>
                    <a:cubicBezTo>
                      <a:pt x="4" y="13"/>
                      <a:pt x="4" y="13"/>
                      <a:pt x="4" y="13"/>
                    </a:cubicBezTo>
                    <a:cubicBezTo>
                      <a:pt x="4" y="18"/>
                      <a:pt x="4" y="18"/>
                      <a:pt x="4" y="18"/>
                    </a:cubicBezTo>
                    <a:cubicBezTo>
                      <a:pt x="5" y="36"/>
                      <a:pt x="5" y="36"/>
                      <a:pt x="5" y="36"/>
                    </a:cubicBezTo>
                    <a:cubicBezTo>
                      <a:pt x="5" y="37"/>
                      <a:pt x="6" y="38"/>
                      <a:pt x="7" y="38"/>
                    </a:cubicBezTo>
                    <a:cubicBezTo>
                      <a:pt x="8" y="38"/>
                      <a:pt x="9" y="37"/>
                      <a:pt x="9" y="36"/>
                    </a:cubicBezTo>
                    <a:cubicBezTo>
                      <a:pt x="9" y="19"/>
                      <a:pt x="9" y="19"/>
                      <a:pt x="9" y="19"/>
                    </a:cubicBezTo>
                    <a:cubicBezTo>
                      <a:pt x="9" y="19"/>
                      <a:pt x="9" y="19"/>
                      <a:pt x="9" y="19"/>
                    </a:cubicBezTo>
                    <a:cubicBezTo>
                      <a:pt x="10" y="36"/>
                      <a:pt x="10" y="36"/>
                      <a:pt x="10" y="36"/>
                    </a:cubicBezTo>
                    <a:cubicBezTo>
                      <a:pt x="10" y="37"/>
                      <a:pt x="11" y="38"/>
                      <a:pt x="12" y="38"/>
                    </a:cubicBezTo>
                    <a:cubicBezTo>
                      <a:pt x="13" y="38"/>
                      <a:pt x="14" y="37"/>
                      <a:pt x="14" y="36"/>
                    </a:cubicBezTo>
                    <a:cubicBezTo>
                      <a:pt x="14" y="18"/>
                      <a:pt x="14" y="18"/>
                      <a:pt x="14" y="18"/>
                    </a:cubicBezTo>
                    <a:cubicBezTo>
                      <a:pt x="14" y="13"/>
                      <a:pt x="14" y="13"/>
                      <a:pt x="14" y="13"/>
                    </a:cubicBezTo>
                    <a:cubicBezTo>
                      <a:pt x="13" y="7"/>
                      <a:pt x="13" y="7"/>
                      <a:pt x="13" y="7"/>
                    </a:cubicBezTo>
                    <a:cubicBezTo>
                      <a:pt x="14" y="7"/>
                      <a:pt x="14" y="7"/>
                      <a:pt x="14" y="7"/>
                    </a:cubicBezTo>
                    <a:cubicBezTo>
                      <a:pt x="14" y="16"/>
                      <a:pt x="14" y="16"/>
                      <a:pt x="14" y="16"/>
                    </a:cubicBezTo>
                    <a:cubicBezTo>
                      <a:pt x="14" y="17"/>
                      <a:pt x="15" y="18"/>
                      <a:pt x="16" y="18"/>
                    </a:cubicBezTo>
                    <a:cubicBezTo>
                      <a:pt x="17" y="18"/>
                      <a:pt x="18" y="17"/>
                      <a:pt x="18" y="16"/>
                    </a:cubicBezTo>
                    <a:cubicBezTo>
                      <a:pt x="18" y="5"/>
                      <a:pt x="18" y="5"/>
                      <a:pt x="18" y="5"/>
                    </a:cubicBezTo>
                    <a:cubicBezTo>
                      <a:pt x="18" y="5"/>
                      <a:pt x="18" y="5"/>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4" name="Freeform 146"/>
              <p:cNvSpPr/>
              <p:nvPr/>
            </p:nvSpPr>
            <p:spPr bwMode="auto">
              <a:xfrm>
                <a:off x="3833" y="1501"/>
                <a:ext cx="21" cy="19"/>
              </a:xfrm>
              <a:custGeom>
                <a:avLst/>
                <a:gdLst>
                  <a:gd name="T0" fmla="*/ 5 w 9"/>
                  <a:gd name="T1" fmla="*/ 8 h 8"/>
                  <a:gd name="T2" fmla="*/ 9 w 9"/>
                  <a:gd name="T3" fmla="*/ 4 h 8"/>
                  <a:gd name="T4" fmla="*/ 4 w 9"/>
                  <a:gd name="T5" fmla="*/ 0 h 8"/>
                  <a:gd name="T6" fmla="*/ 0 w 9"/>
                  <a:gd name="T7" fmla="*/ 4 h 8"/>
                  <a:gd name="T8" fmla="*/ 5 w 9"/>
                  <a:gd name="T9" fmla="*/ 8 h 8"/>
                </a:gdLst>
                <a:ahLst/>
                <a:cxnLst>
                  <a:cxn ang="0">
                    <a:pos x="T0" y="T1"/>
                  </a:cxn>
                  <a:cxn ang="0">
                    <a:pos x="T2" y="T3"/>
                  </a:cxn>
                  <a:cxn ang="0">
                    <a:pos x="T4" y="T5"/>
                  </a:cxn>
                  <a:cxn ang="0">
                    <a:pos x="T6" y="T7"/>
                  </a:cxn>
                  <a:cxn ang="0">
                    <a:pos x="T8" y="T9"/>
                  </a:cxn>
                </a:cxnLst>
                <a:rect l="0" t="0" r="r" b="b"/>
                <a:pathLst>
                  <a:path w="9" h="8">
                    <a:moveTo>
                      <a:pt x="5" y="8"/>
                    </a:moveTo>
                    <a:cubicBezTo>
                      <a:pt x="7" y="8"/>
                      <a:pt x="9" y="6"/>
                      <a:pt x="9" y="4"/>
                    </a:cubicBezTo>
                    <a:cubicBezTo>
                      <a:pt x="9" y="1"/>
                      <a:pt x="7" y="0"/>
                      <a:pt x="4" y="0"/>
                    </a:cubicBezTo>
                    <a:cubicBezTo>
                      <a:pt x="2" y="0"/>
                      <a:pt x="0" y="2"/>
                      <a:pt x="0" y="4"/>
                    </a:cubicBezTo>
                    <a:cubicBezTo>
                      <a:pt x="1" y="6"/>
                      <a:pt x="2"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5" name="Freeform 147"/>
              <p:cNvSpPr/>
              <p:nvPr/>
            </p:nvSpPr>
            <p:spPr bwMode="auto">
              <a:xfrm>
                <a:off x="3819" y="2040"/>
                <a:ext cx="42" cy="90"/>
              </a:xfrm>
              <a:custGeom>
                <a:avLst/>
                <a:gdLst>
                  <a:gd name="T0" fmla="*/ 18 w 18"/>
                  <a:gd name="T1" fmla="*/ 5 h 38"/>
                  <a:gd name="T2" fmla="*/ 18 w 18"/>
                  <a:gd name="T3" fmla="*/ 4 h 38"/>
                  <a:gd name="T4" fmla="*/ 18 w 18"/>
                  <a:gd name="T5" fmla="*/ 4 h 38"/>
                  <a:gd name="T6" fmla="*/ 11 w 18"/>
                  <a:gd name="T7" fmla="*/ 1 h 38"/>
                  <a:gd name="T8" fmla="*/ 10 w 18"/>
                  <a:gd name="T9" fmla="*/ 1 h 38"/>
                  <a:gd name="T10" fmla="*/ 8 w 18"/>
                  <a:gd name="T11" fmla="*/ 1 h 38"/>
                  <a:gd name="T12" fmla="*/ 0 w 18"/>
                  <a:gd name="T13" fmla="*/ 5 h 38"/>
                  <a:gd name="T14" fmla="*/ 0 w 18"/>
                  <a:gd name="T15" fmla="*/ 17 h 38"/>
                  <a:gd name="T16" fmla="*/ 2 w 18"/>
                  <a:gd name="T17" fmla="*/ 18 h 38"/>
                  <a:gd name="T18" fmla="*/ 4 w 18"/>
                  <a:gd name="T19" fmla="*/ 17 h 38"/>
                  <a:gd name="T20" fmla="*/ 4 w 18"/>
                  <a:gd name="T21" fmla="*/ 8 h 38"/>
                  <a:gd name="T22" fmla="*/ 4 w 18"/>
                  <a:gd name="T23" fmla="*/ 8 h 38"/>
                  <a:gd name="T24" fmla="*/ 5 w 18"/>
                  <a:gd name="T25" fmla="*/ 13 h 38"/>
                  <a:gd name="T26" fmla="*/ 5 w 18"/>
                  <a:gd name="T27" fmla="*/ 18 h 38"/>
                  <a:gd name="T28" fmla="*/ 5 w 18"/>
                  <a:gd name="T29" fmla="*/ 35 h 38"/>
                  <a:gd name="T30" fmla="*/ 7 w 18"/>
                  <a:gd name="T31" fmla="*/ 37 h 38"/>
                  <a:gd name="T32" fmla="*/ 9 w 18"/>
                  <a:gd name="T33" fmla="*/ 35 h 38"/>
                  <a:gd name="T34" fmla="*/ 9 w 18"/>
                  <a:gd name="T35" fmla="*/ 19 h 38"/>
                  <a:gd name="T36" fmla="*/ 10 w 18"/>
                  <a:gd name="T37" fmla="*/ 19 h 38"/>
                  <a:gd name="T38" fmla="*/ 10 w 18"/>
                  <a:gd name="T39" fmla="*/ 35 h 38"/>
                  <a:gd name="T40" fmla="*/ 12 w 18"/>
                  <a:gd name="T41" fmla="*/ 37 h 38"/>
                  <a:gd name="T42" fmla="*/ 14 w 18"/>
                  <a:gd name="T43" fmla="*/ 35 h 38"/>
                  <a:gd name="T44" fmla="*/ 14 w 18"/>
                  <a:gd name="T45" fmla="*/ 18 h 38"/>
                  <a:gd name="T46" fmla="*/ 14 w 18"/>
                  <a:gd name="T47" fmla="*/ 13 h 38"/>
                  <a:gd name="T48" fmla="*/ 14 w 18"/>
                  <a:gd name="T49" fmla="*/ 7 h 38"/>
                  <a:gd name="T50" fmla="*/ 14 w 18"/>
                  <a:gd name="T51" fmla="*/ 7 h 38"/>
                  <a:gd name="T52" fmla="*/ 14 w 18"/>
                  <a:gd name="T53" fmla="*/ 16 h 38"/>
                  <a:gd name="T54" fmla="*/ 16 w 18"/>
                  <a:gd name="T55" fmla="*/ 18 h 38"/>
                  <a:gd name="T56" fmla="*/ 18 w 18"/>
                  <a:gd name="T57" fmla="*/ 16 h 38"/>
                  <a:gd name="T58" fmla="*/ 18 w 18"/>
                  <a:gd name="T59" fmla="*/ 5 h 38"/>
                  <a:gd name="T60" fmla="*/ 18 w 18"/>
                  <a:gd name="T61"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8">
                    <a:moveTo>
                      <a:pt x="18" y="5"/>
                    </a:moveTo>
                    <a:cubicBezTo>
                      <a:pt x="18" y="5"/>
                      <a:pt x="18" y="4"/>
                      <a:pt x="18" y="4"/>
                    </a:cubicBezTo>
                    <a:cubicBezTo>
                      <a:pt x="18" y="4"/>
                      <a:pt x="18" y="4"/>
                      <a:pt x="18" y="4"/>
                    </a:cubicBezTo>
                    <a:cubicBezTo>
                      <a:pt x="17" y="1"/>
                      <a:pt x="13" y="1"/>
                      <a:pt x="11" y="1"/>
                    </a:cubicBezTo>
                    <a:cubicBezTo>
                      <a:pt x="11" y="1"/>
                      <a:pt x="11" y="1"/>
                      <a:pt x="10" y="1"/>
                    </a:cubicBezTo>
                    <a:cubicBezTo>
                      <a:pt x="8" y="1"/>
                      <a:pt x="8" y="1"/>
                      <a:pt x="8" y="1"/>
                    </a:cubicBezTo>
                    <a:cubicBezTo>
                      <a:pt x="8" y="1"/>
                      <a:pt x="0" y="0"/>
                      <a:pt x="0" y="5"/>
                    </a:cubicBezTo>
                    <a:cubicBezTo>
                      <a:pt x="0" y="17"/>
                      <a:pt x="0" y="17"/>
                      <a:pt x="0" y="17"/>
                    </a:cubicBezTo>
                    <a:cubicBezTo>
                      <a:pt x="0" y="18"/>
                      <a:pt x="1" y="18"/>
                      <a:pt x="2" y="18"/>
                    </a:cubicBezTo>
                    <a:cubicBezTo>
                      <a:pt x="3" y="18"/>
                      <a:pt x="4" y="18"/>
                      <a:pt x="4" y="17"/>
                    </a:cubicBezTo>
                    <a:cubicBezTo>
                      <a:pt x="4" y="8"/>
                      <a:pt x="4" y="8"/>
                      <a:pt x="4" y="8"/>
                    </a:cubicBezTo>
                    <a:cubicBezTo>
                      <a:pt x="4" y="8"/>
                      <a:pt x="4" y="8"/>
                      <a:pt x="4" y="8"/>
                    </a:cubicBezTo>
                    <a:cubicBezTo>
                      <a:pt x="5" y="13"/>
                      <a:pt x="5" y="13"/>
                      <a:pt x="5" y="13"/>
                    </a:cubicBezTo>
                    <a:cubicBezTo>
                      <a:pt x="5" y="18"/>
                      <a:pt x="5" y="18"/>
                      <a:pt x="5" y="18"/>
                    </a:cubicBezTo>
                    <a:cubicBezTo>
                      <a:pt x="5" y="35"/>
                      <a:pt x="5" y="35"/>
                      <a:pt x="5" y="35"/>
                    </a:cubicBezTo>
                    <a:cubicBezTo>
                      <a:pt x="5" y="37"/>
                      <a:pt x="6" y="38"/>
                      <a:pt x="7" y="37"/>
                    </a:cubicBezTo>
                    <a:cubicBezTo>
                      <a:pt x="8" y="37"/>
                      <a:pt x="9" y="36"/>
                      <a:pt x="9" y="35"/>
                    </a:cubicBezTo>
                    <a:cubicBezTo>
                      <a:pt x="9" y="19"/>
                      <a:pt x="9" y="19"/>
                      <a:pt x="9" y="19"/>
                    </a:cubicBezTo>
                    <a:cubicBezTo>
                      <a:pt x="10" y="19"/>
                      <a:pt x="10" y="19"/>
                      <a:pt x="10" y="19"/>
                    </a:cubicBezTo>
                    <a:cubicBezTo>
                      <a:pt x="10" y="35"/>
                      <a:pt x="10" y="35"/>
                      <a:pt x="10" y="35"/>
                    </a:cubicBezTo>
                    <a:cubicBezTo>
                      <a:pt x="10" y="36"/>
                      <a:pt x="11" y="37"/>
                      <a:pt x="12" y="37"/>
                    </a:cubicBezTo>
                    <a:cubicBezTo>
                      <a:pt x="13" y="37"/>
                      <a:pt x="14" y="36"/>
                      <a:pt x="14" y="35"/>
                    </a:cubicBezTo>
                    <a:cubicBezTo>
                      <a:pt x="14" y="18"/>
                      <a:pt x="14" y="18"/>
                      <a:pt x="14" y="18"/>
                    </a:cubicBezTo>
                    <a:cubicBezTo>
                      <a:pt x="14" y="13"/>
                      <a:pt x="14" y="13"/>
                      <a:pt x="14" y="13"/>
                    </a:cubicBezTo>
                    <a:cubicBezTo>
                      <a:pt x="14" y="7"/>
                      <a:pt x="14" y="7"/>
                      <a:pt x="14" y="7"/>
                    </a:cubicBezTo>
                    <a:cubicBezTo>
                      <a:pt x="14" y="7"/>
                      <a:pt x="14" y="7"/>
                      <a:pt x="14" y="7"/>
                    </a:cubicBezTo>
                    <a:cubicBezTo>
                      <a:pt x="14" y="16"/>
                      <a:pt x="14" y="16"/>
                      <a:pt x="14" y="16"/>
                    </a:cubicBezTo>
                    <a:cubicBezTo>
                      <a:pt x="14" y="17"/>
                      <a:pt x="15" y="18"/>
                      <a:pt x="16" y="18"/>
                    </a:cubicBezTo>
                    <a:cubicBezTo>
                      <a:pt x="17" y="18"/>
                      <a:pt x="18" y="17"/>
                      <a:pt x="18" y="16"/>
                    </a:cubicBezTo>
                    <a:cubicBezTo>
                      <a:pt x="18" y="5"/>
                      <a:pt x="18" y="5"/>
                      <a:pt x="18" y="5"/>
                    </a:cubicBezTo>
                    <a:cubicBezTo>
                      <a:pt x="18" y="5"/>
                      <a:pt x="18" y="5"/>
                      <a:pt x="1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6" name="Freeform 148"/>
              <p:cNvSpPr/>
              <p:nvPr/>
            </p:nvSpPr>
            <p:spPr bwMode="auto">
              <a:xfrm>
                <a:off x="3831" y="2021"/>
                <a:ext cx="18" cy="19"/>
              </a:xfrm>
              <a:custGeom>
                <a:avLst/>
                <a:gdLst>
                  <a:gd name="T0" fmla="*/ 4 w 8"/>
                  <a:gd name="T1" fmla="*/ 8 h 8"/>
                  <a:gd name="T2" fmla="*/ 8 w 8"/>
                  <a:gd name="T3" fmla="*/ 4 h 8"/>
                  <a:gd name="T4" fmla="*/ 4 w 8"/>
                  <a:gd name="T5" fmla="*/ 0 h 8"/>
                  <a:gd name="T6" fmla="*/ 0 w 8"/>
                  <a:gd name="T7" fmla="*/ 4 h 8"/>
                  <a:gd name="T8" fmla="*/ 4 w 8"/>
                  <a:gd name="T9" fmla="*/ 8 h 8"/>
                </a:gdLst>
                <a:ahLst/>
                <a:cxnLst>
                  <a:cxn ang="0">
                    <a:pos x="T0" y="T1"/>
                  </a:cxn>
                  <a:cxn ang="0">
                    <a:pos x="T2" y="T3"/>
                  </a:cxn>
                  <a:cxn ang="0">
                    <a:pos x="T4" y="T5"/>
                  </a:cxn>
                  <a:cxn ang="0">
                    <a:pos x="T6" y="T7"/>
                  </a:cxn>
                  <a:cxn ang="0">
                    <a:pos x="T8" y="T9"/>
                  </a:cxn>
                </a:cxnLst>
                <a:rect l="0" t="0" r="r" b="b"/>
                <a:pathLst>
                  <a:path w="8" h="8">
                    <a:moveTo>
                      <a:pt x="4" y="8"/>
                    </a:moveTo>
                    <a:cubicBezTo>
                      <a:pt x="6" y="8"/>
                      <a:pt x="8" y="6"/>
                      <a:pt x="8" y="4"/>
                    </a:cubicBezTo>
                    <a:cubicBezTo>
                      <a:pt x="8" y="2"/>
                      <a:pt x="6" y="0"/>
                      <a:pt x="4" y="0"/>
                    </a:cubicBezTo>
                    <a:cubicBezTo>
                      <a:pt x="1"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7" name="Freeform 149"/>
              <p:cNvSpPr/>
              <p:nvPr/>
            </p:nvSpPr>
            <p:spPr bwMode="auto">
              <a:xfrm>
                <a:off x="3935" y="2154"/>
                <a:ext cx="47" cy="100"/>
              </a:xfrm>
              <a:custGeom>
                <a:avLst/>
                <a:gdLst>
                  <a:gd name="T0" fmla="*/ 20 w 20"/>
                  <a:gd name="T1" fmla="*/ 5 h 42"/>
                  <a:gd name="T2" fmla="*/ 20 w 20"/>
                  <a:gd name="T3" fmla="*/ 5 h 42"/>
                  <a:gd name="T4" fmla="*/ 20 w 20"/>
                  <a:gd name="T5" fmla="*/ 5 h 42"/>
                  <a:gd name="T6" fmla="*/ 13 w 20"/>
                  <a:gd name="T7" fmla="*/ 1 h 42"/>
                  <a:gd name="T8" fmla="*/ 12 w 20"/>
                  <a:gd name="T9" fmla="*/ 1 h 42"/>
                  <a:gd name="T10" fmla="*/ 9 w 20"/>
                  <a:gd name="T11" fmla="*/ 1 h 42"/>
                  <a:gd name="T12" fmla="*/ 1 w 20"/>
                  <a:gd name="T13" fmla="*/ 5 h 42"/>
                  <a:gd name="T14" fmla="*/ 0 w 20"/>
                  <a:gd name="T15" fmla="*/ 18 h 42"/>
                  <a:gd name="T16" fmla="*/ 2 w 20"/>
                  <a:gd name="T17" fmla="*/ 20 h 42"/>
                  <a:gd name="T18" fmla="*/ 4 w 20"/>
                  <a:gd name="T19" fmla="*/ 18 h 42"/>
                  <a:gd name="T20" fmla="*/ 5 w 20"/>
                  <a:gd name="T21" fmla="*/ 8 h 42"/>
                  <a:gd name="T22" fmla="*/ 5 w 20"/>
                  <a:gd name="T23" fmla="*/ 8 h 42"/>
                  <a:gd name="T24" fmla="*/ 5 w 20"/>
                  <a:gd name="T25" fmla="*/ 14 h 42"/>
                  <a:gd name="T26" fmla="*/ 5 w 20"/>
                  <a:gd name="T27" fmla="*/ 20 h 42"/>
                  <a:gd name="T28" fmla="*/ 5 w 20"/>
                  <a:gd name="T29" fmla="*/ 40 h 42"/>
                  <a:gd name="T30" fmla="*/ 7 w 20"/>
                  <a:gd name="T31" fmla="*/ 42 h 42"/>
                  <a:gd name="T32" fmla="*/ 10 w 20"/>
                  <a:gd name="T33" fmla="*/ 40 h 42"/>
                  <a:gd name="T34" fmla="*/ 10 w 20"/>
                  <a:gd name="T35" fmla="*/ 22 h 42"/>
                  <a:gd name="T36" fmla="*/ 11 w 20"/>
                  <a:gd name="T37" fmla="*/ 22 h 42"/>
                  <a:gd name="T38" fmla="*/ 10 w 20"/>
                  <a:gd name="T39" fmla="*/ 40 h 42"/>
                  <a:gd name="T40" fmla="*/ 13 w 20"/>
                  <a:gd name="T41" fmla="*/ 42 h 42"/>
                  <a:gd name="T42" fmla="*/ 15 w 20"/>
                  <a:gd name="T43" fmla="*/ 40 h 42"/>
                  <a:gd name="T44" fmla="*/ 15 w 20"/>
                  <a:gd name="T45" fmla="*/ 20 h 42"/>
                  <a:gd name="T46" fmla="*/ 16 w 20"/>
                  <a:gd name="T47" fmla="*/ 15 h 42"/>
                  <a:gd name="T48" fmla="*/ 16 w 20"/>
                  <a:gd name="T49" fmla="*/ 9 h 42"/>
                  <a:gd name="T50" fmla="*/ 16 w 20"/>
                  <a:gd name="T51" fmla="*/ 9 h 42"/>
                  <a:gd name="T52" fmla="*/ 16 w 20"/>
                  <a:gd name="T53" fmla="*/ 18 h 42"/>
                  <a:gd name="T54" fmla="*/ 18 w 20"/>
                  <a:gd name="T55" fmla="*/ 20 h 42"/>
                  <a:gd name="T56" fmla="*/ 20 w 20"/>
                  <a:gd name="T57" fmla="*/ 18 h 42"/>
                  <a:gd name="T58" fmla="*/ 20 w 20"/>
                  <a:gd name="T59" fmla="*/ 6 h 42"/>
                  <a:gd name="T60" fmla="*/ 20 w 20"/>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42">
                    <a:moveTo>
                      <a:pt x="20" y="5"/>
                    </a:moveTo>
                    <a:cubicBezTo>
                      <a:pt x="20" y="5"/>
                      <a:pt x="20" y="5"/>
                      <a:pt x="20" y="5"/>
                    </a:cubicBezTo>
                    <a:cubicBezTo>
                      <a:pt x="20" y="5"/>
                      <a:pt x="20" y="5"/>
                      <a:pt x="20" y="5"/>
                    </a:cubicBezTo>
                    <a:cubicBezTo>
                      <a:pt x="20" y="2"/>
                      <a:pt x="15" y="1"/>
                      <a:pt x="13" y="1"/>
                    </a:cubicBezTo>
                    <a:cubicBezTo>
                      <a:pt x="13" y="1"/>
                      <a:pt x="13" y="1"/>
                      <a:pt x="12" y="1"/>
                    </a:cubicBezTo>
                    <a:cubicBezTo>
                      <a:pt x="9" y="1"/>
                      <a:pt x="9" y="1"/>
                      <a:pt x="9" y="1"/>
                    </a:cubicBezTo>
                    <a:cubicBezTo>
                      <a:pt x="9" y="1"/>
                      <a:pt x="1" y="0"/>
                      <a:pt x="1" y="5"/>
                    </a:cubicBezTo>
                    <a:cubicBezTo>
                      <a:pt x="0" y="18"/>
                      <a:pt x="0" y="18"/>
                      <a:pt x="0" y="18"/>
                    </a:cubicBezTo>
                    <a:cubicBezTo>
                      <a:pt x="0" y="19"/>
                      <a:pt x="1" y="20"/>
                      <a:pt x="2" y="20"/>
                    </a:cubicBezTo>
                    <a:cubicBezTo>
                      <a:pt x="3" y="20"/>
                      <a:pt x="4" y="19"/>
                      <a:pt x="4" y="18"/>
                    </a:cubicBezTo>
                    <a:cubicBezTo>
                      <a:pt x="5" y="8"/>
                      <a:pt x="5" y="8"/>
                      <a:pt x="5" y="8"/>
                    </a:cubicBezTo>
                    <a:cubicBezTo>
                      <a:pt x="5" y="8"/>
                      <a:pt x="5" y="8"/>
                      <a:pt x="5" y="8"/>
                    </a:cubicBezTo>
                    <a:cubicBezTo>
                      <a:pt x="5" y="14"/>
                      <a:pt x="5" y="14"/>
                      <a:pt x="5" y="14"/>
                    </a:cubicBezTo>
                    <a:cubicBezTo>
                      <a:pt x="5" y="20"/>
                      <a:pt x="5" y="20"/>
                      <a:pt x="5" y="20"/>
                    </a:cubicBezTo>
                    <a:cubicBezTo>
                      <a:pt x="5" y="40"/>
                      <a:pt x="5" y="40"/>
                      <a:pt x="5" y="40"/>
                    </a:cubicBezTo>
                    <a:cubicBezTo>
                      <a:pt x="5" y="41"/>
                      <a:pt x="6" y="42"/>
                      <a:pt x="7" y="42"/>
                    </a:cubicBezTo>
                    <a:cubicBezTo>
                      <a:pt x="8" y="42"/>
                      <a:pt x="10" y="41"/>
                      <a:pt x="10" y="40"/>
                    </a:cubicBezTo>
                    <a:cubicBezTo>
                      <a:pt x="10" y="22"/>
                      <a:pt x="10" y="22"/>
                      <a:pt x="10" y="22"/>
                    </a:cubicBezTo>
                    <a:cubicBezTo>
                      <a:pt x="11" y="22"/>
                      <a:pt x="11" y="22"/>
                      <a:pt x="11" y="22"/>
                    </a:cubicBezTo>
                    <a:cubicBezTo>
                      <a:pt x="10" y="40"/>
                      <a:pt x="10" y="40"/>
                      <a:pt x="10" y="40"/>
                    </a:cubicBezTo>
                    <a:cubicBezTo>
                      <a:pt x="10" y="41"/>
                      <a:pt x="11" y="42"/>
                      <a:pt x="13" y="42"/>
                    </a:cubicBezTo>
                    <a:cubicBezTo>
                      <a:pt x="14" y="42"/>
                      <a:pt x="15" y="41"/>
                      <a:pt x="15" y="40"/>
                    </a:cubicBezTo>
                    <a:cubicBezTo>
                      <a:pt x="15" y="20"/>
                      <a:pt x="15" y="20"/>
                      <a:pt x="15" y="20"/>
                    </a:cubicBezTo>
                    <a:cubicBezTo>
                      <a:pt x="16" y="15"/>
                      <a:pt x="16" y="15"/>
                      <a:pt x="16" y="15"/>
                    </a:cubicBezTo>
                    <a:cubicBezTo>
                      <a:pt x="16" y="9"/>
                      <a:pt x="16" y="9"/>
                      <a:pt x="16" y="9"/>
                    </a:cubicBezTo>
                    <a:cubicBezTo>
                      <a:pt x="16" y="9"/>
                      <a:pt x="16" y="9"/>
                      <a:pt x="16" y="9"/>
                    </a:cubicBezTo>
                    <a:cubicBezTo>
                      <a:pt x="16" y="18"/>
                      <a:pt x="16" y="18"/>
                      <a:pt x="16" y="18"/>
                    </a:cubicBezTo>
                    <a:cubicBezTo>
                      <a:pt x="16" y="19"/>
                      <a:pt x="17" y="20"/>
                      <a:pt x="18" y="20"/>
                    </a:cubicBezTo>
                    <a:cubicBezTo>
                      <a:pt x="19" y="20"/>
                      <a:pt x="20" y="20"/>
                      <a:pt x="20" y="18"/>
                    </a:cubicBezTo>
                    <a:cubicBezTo>
                      <a:pt x="20" y="6"/>
                      <a:pt x="20" y="6"/>
                      <a:pt x="20" y="6"/>
                    </a:cubicBezTo>
                    <a:cubicBezTo>
                      <a:pt x="20" y="6"/>
                      <a:pt x="20" y="5"/>
                      <a:pt x="2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8" name="Oval 150"/>
              <p:cNvSpPr>
                <a:spLocks noChangeArrowheads="1"/>
              </p:cNvSpPr>
              <p:nvPr/>
            </p:nvSpPr>
            <p:spPr bwMode="auto">
              <a:xfrm>
                <a:off x="3949" y="2133"/>
                <a:ext cx="21" cy="2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9" name="Freeform 151"/>
              <p:cNvSpPr/>
              <p:nvPr/>
            </p:nvSpPr>
            <p:spPr bwMode="auto">
              <a:xfrm>
                <a:off x="3899" y="1568"/>
                <a:ext cx="22" cy="21"/>
              </a:xfrm>
              <a:custGeom>
                <a:avLst/>
                <a:gdLst>
                  <a:gd name="T0" fmla="*/ 7 w 9"/>
                  <a:gd name="T1" fmla="*/ 8 h 9"/>
                  <a:gd name="T2" fmla="*/ 7 w 9"/>
                  <a:gd name="T3" fmla="*/ 6 h 9"/>
                  <a:gd name="T4" fmla="*/ 7 w 9"/>
                  <a:gd name="T5" fmla="*/ 3 h 9"/>
                  <a:gd name="T6" fmla="*/ 8 w 9"/>
                  <a:gd name="T7" fmla="*/ 3 h 9"/>
                  <a:gd name="T8" fmla="*/ 8 w 9"/>
                  <a:gd name="T9" fmla="*/ 7 h 9"/>
                  <a:gd name="T10" fmla="*/ 9 w 9"/>
                  <a:gd name="T11" fmla="*/ 8 h 9"/>
                  <a:gd name="T12" fmla="*/ 9 w 9"/>
                  <a:gd name="T13" fmla="*/ 7 h 9"/>
                  <a:gd name="T14" fmla="*/ 9 w 9"/>
                  <a:gd name="T15" fmla="*/ 2 h 9"/>
                  <a:gd name="T16" fmla="*/ 9 w 9"/>
                  <a:gd name="T17" fmla="*/ 2 h 9"/>
                  <a:gd name="T18" fmla="*/ 9 w 9"/>
                  <a:gd name="T19" fmla="*/ 2 h 9"/>
                  <a:gd name="T20" fmla="*/ 9 w 9"/>
                  <a:gd name="T21" fmla="*/ 2 h 9"/>
                  <a:gd name="T22" fmla="*/ 6 w 9"/>
                  <a:gd name="T23" fmla="*/ 0 h 9"/>
                  <a:gd name="T24" fmla="*/ 6 w 9"/>
                  <a:gd name="T25" fmla="*/ 0 h 9"/>
                  <a:gd name="T26" fmla="*/ 4 w 9"/>
                  <a:gd name="T27" fmla="*/ 0 h 9"/>
                  <a:gd name="T28" fmla="*/ 0 w 9"/>
                  <a:gd name="T29" fmla="*/ 2 h 9"/>
                  <a:gd name="T30" fmla="*/ 0 w 9"/>
                  <a:gd name="T31" fmla="*/ 8 h 9"/>
                  <a:gd name="T32" fmla="*/ 1 w 9"/>
                  <a:gd name="T33" fmla="*/ 9 h 9"/>
                  <a:gd name="T34" fmla="*/ 2 w 9"/>
                  <a:gd name="T35" fmla="*/ 8 h 9"/>
                  <a:gd name="T36" fmla="*/ 2 w 9"/>
                  <a:gd name="T37" fmla="*/ 3 h 9"/>
                  <a:gd name="T38" fmla="*/ 3 w 9"/>
                  <a:gd name="T39" fmla="*/ 3 h 9"/>
                  <a:gd name="T40" fmla="*/ 3 w 9"/>
                  <a:gd name="T41" fmla="*/ 6 h 9"/>
                  <a:gd name="T42" fmla="*/ 3 w 9"/>
                  <a:gd name="T43" fmla="*/ 9 h 9"/>
                  <a:gd name="T44" fmla="*/ 7 w 9"/>
                  <a:gd name="T4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9">
                    <a:moveTo>
                      <a:pt x="7" y="8"/>
                    </a:moveTo>
                    <a:cubicBezTo>
                      <a:pt x="7" y="6"/>
                      <a:pt x="7" y="6"/>
                      <a:pt x="7" y="6"/>
                    </a:cubicBezTo>
                    <a:cubicBezTo>
                      <a:pt x="7" y="3"/>
                      <a:pt x="7" y="3"/>
                      <a:pt x="7" y="3"/>
                    </a:cubicBezTo>
                    <a:cubicBezTo>
                      <a:pt x="8" y="3"/>
                      <a:pt x="8" y="3"/>
                      <a:pt x="8" y="3"/>
                    </a:cubicBezTo>
                    <a:cubicBezTo>
                      <a:pt x="8" y="7"/>
                      <a:pt x="8" y="7"/>
                      <a:pt x="8" y="7"/>
                    </a:cubicBezTo>
                    <a:cubicBezTo>
                      <a:pt x="8" y="8"/>
                      <a:pt x="8" y="8"/>
                      <a:pt x="9" y="8"/>
                    </a:cubicBezTo>
                    <a:cubicBezTo>
                      <a:pt x="9" y="8"/>
                      <a:pt x="9" y="8"/>
                      <a:pt x="9" y="7"/>
                    </a:cubicBezTo>
                    <a:cubicBezTo>
                      <a:pt x="9" y="2"/>
                      <a:pt x="9" y="2"/>
                      <a:pt x="9" y="2"/>
                    </a:cubicBezTo>
                    <a:cubicBezTo>
                      <a:pt x="9" y="2"/>
                      <a:pt x="9" y="2"/>
                      <a:pt x="9" y="2"/>
                    </a:cubicBezTo>
                    <a:cubicBezTo>
                      <a:pt x="9" y="2"/>
                      <a:pt x="9" y="2"/>
                      <a:pt x="9" y="2"/>
                    </a:cubicBezTo>
                    <a:cubicBezTo>
                      <a:pt x="9" y="2"/>
                      <a:pt x="9" y="2"/>
                      <a:pt x="9" y="2"/>
                    </a:cubicBezTo>
                    <a:cubicBezTo>
                      <a:pt x="9" y="0"/>
                      <a:pt x="7" y="0"/>
                      <a:pt x="6" y="0"/>
                    </a:cubicBezTo>
                    <a:cubicBezTo>
                      <a:pt x="6" y="0"/>
                      <a:pt x="6" y="0"/>
                      <a:pt x="6" y="0"/>
                    </a:cubicBezTo>
                    <a:cubicBezTo>
                      <a:pt x="4" y="0"/>
                      <a:pt x="4" y="0"/>
                      <a:pt x="4" y="0"/>
                    </a:cubicBezTo>
                    <a:cubicBezTo>
                      <a:pt x="4" y="0"/>
                      <a:pt x="0" y="0"/>
                      <a:pt x="0" y="2"/>
                    </a:cubicBezTo>
                    <a:cubicBezTo>
                      <a:pt x="0" y="8"/>
                      <a:pt x="0" y="8"/>
                      <a:pt x="0" y="8"/>
                    </a:cubicBezTo>
                    <a:cubicBezTo>
                      <a:pt x="0" y="8"/>
                      <a:pt x="1" y="9"/>
                      <a:pt x="1" y="9"/>
                    </a:cubicBezTo>
                    <a:cubicBezTo>
                      <a:pt x="2" y="9"/>
                      <a:pt x="2" y="8"/>
                      <a:pt x="2" y="8"/>
                    </a:cubicBezTo>
                    <a:cubicBezTo>
                      <a:pt x="2" y="3"/>
                      <a:pt x="2" y="3"/>
                      <a:pt x="2" y="3"/>
                    </a:cubicBezTo>
                    <a:cubicBezTo>
                      <a:pt x="3" y="3"/>
                      <a:pt x="3" y="3"/>
                      <a:pt x="3" y="3"/>
                    </a:cubicBezTo>
                    <a:cubicBezTo>
                      <a:pt x="3" y="6"/>
                      <a:pt x="3" y="6"/>
                      <a:pt x="3" y="6"/>
                    </a:cubicBezTo>
                    <a:cubicBezTo>
                      <a:pt x="3" y="9"/>
                      <a:pt x="3" y="9"/>
                      <a:pt x="3" y="9"/>
                    </a:cubicBez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0" name="Oval 152"/>
              <p:cNvSpPr>
                <a:spLocks noChangeArrowheads="1"/>
              </p:cNvSpPr>
              <p:nvPr/>
            </p:nvSpPr>
            <p:spPr bwMode="auto">
              <a:xfrm>
                <a:off x="3906" y="1558"/>
                <a:ext cx="10" cy="1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1" name="Freeform 153"/>
              <p:cNvSpPr>
                <a:spLocks noEditPoints="1"/>
              </p:cNvSpPr>
              <p:nvPr/>
            </p:nvSpPr>
            <p:spPr bwMode="auto">
              <a:xfrm>
                <a:off x="3700" y="1786"/>
                <a:ext cx="50" cy="90"/>
              </a:xfrm>
              <a:custGeom>
                <a:avLst/>
                <a:gdLst>
                  <a:gd name="T0" fmla="*/ 14 w 21"/>
                  <a:gd name="T1" fmla="*/ 3 h 38"/>
                  <a:gd name="T2" fmla="*/ 11 w 21"/>
                  <a:gd name="T3" fmla="*/ 0 h 38"/>
                  <a:gd name="T4" fmla="*/ 8 w 21"/>
                  <a:gd name="T5" fmla="*/ 3 h 38"/>
                  <a:gd name="T6" fmla="*/ 11 w 21"/>
                  <a:gd name="T7" fmla="*/ 6 h 38"/>
                  <a:gd name="T8" fmla="*/ 14 w 21"/>
                  <a:gd name="T9" fmla="*/ 3 h 38"/>
                  <a:gd name="T10" fmla="*/ 4 w 21"/>
                  <a:gd name="T11" fmla="*/ 11 h 38"/>
                  <a:gd name="T12" fmla="*/ 5 w 21"/>
                  <a:gd name="T13" fmla="*/ 10 h 38"/>
                  <a:gd name="T14" fmla="*/ 4 w 21"/>
                  <a:gd name="T15" fmla="*/ 17 h 38"/>
                  <a:gd name="T16" fmla="*/ 4 w 21"/>
                  <a:gd name="T17" fmla="*/ 19 h 38"/>
                  <a:gd name="T18" fmla="*/ 0 w 21"/>
                  <a:gd name="T19" fmla="*/ 35 h 38"/>
                  <a:gd name="T20" fmla="*/ 2 w 21"/>
                  <a:gd name="T21" fmla="*/ 38 h 38"/>
                  <a:gd name="T22" fmla="*/ 4 w 21"/>
                  <a:gd name="T23" fmla="*/ 36 h 38"/>
                  <a:gd name="T24" fmla="*/ 7 w 21"/>
                  <a:gd name="T25" fmla="*/ 24 h 38"/>
                  <a:gd name="T26" fmla="*/ 10 w 21"/>
                  <a:gd name="T27" fmla="*/ 28 h 38"/>
                  <a:gd name="T28" fmla="*/ 11 w 21"/>
                  <a:gd name="T29" fmla="*/ 36 h 38"/>
                  <a:gd name="T30" fmla="*/ 13 w 21"/>
                  <a:gd name="T31" fmla="*/ 38 h 38"/>
                  <a:gd name="T32" fmla="*/ 15 w 21"/>
                  <a:gd name="T33" fmla="*/ 36 h 38"/>
                  <a:gd name="T34" fmla="*/ 14 w 21"/>
                  <a:gd name="T35" fmla="*/ 28 h 38"/>
                  <a:gd name="T36" fmla="*/ 14 w 21"/>
                  <a:gd name="T37" fmla="*/ 27 h 38"/>
                  <a:gd name="T38" fmla="*/ 14 w 21"/>
                  <a:gd name="T39" fmla="*/ 27 h 38"/>
                  <a:gd name="T40" fmla="*/ 14 w 21"/>
                  <a:gd name="T41" fmla="*/ 27 h 38"/>
                  <a:gd name="T42" fmla="*/ 11 w 21"/>
                  <a:gd name="T43" fmla="*/ 20 h 38"/>
                  <a:gd name="T44" fmla="*/ 11 w 21"/>
                  <a:gd name="T45" fmla="*/ 18 h 38"/>
                  <a:gd name="T46" fmla="*/ 12 w 21"/>
                  <a:gd name="T47" fmla="*/ 14 h 38"/>
                  <a:gd name="T48" fmla="*/ 13 w 21"/>
                  <a:gd name="T49" fmla="*/ 15 h 38"/>
                  <a:gd name="T50" fmla="*/ 13 w 21"/>
                  <a:gd name="T51" fmla="*/ 15 h 38"/>
                  <a:gd name="T52" fmla="*/ 14 w 21"/>
                  <a:gd name="T53" fmla="*/ 16 h 38"/>
                  <a:gd name="T54" fmla="*/ 18 w 21"/>
                  <a:gd name="T55" fmla="*/ 20 h 38"/>
                  <a:gd name="T56" fmla="*/ 21 w 21"/>
                  <a:gd name="T57" fmla="*/ 20 h 38"/>
                  <a:gd name="T58" fmla="*/ 20 w 21"/>
                  <a:gd name="T59" fmla="*/ 17 h 38"/>
                  <a:gd name="T60" fmla="*/ 16 w 21"/>
                  <a:gd name="T61" fmla="*/ 13 h 38"/>
                  <a:gd name="T62" fmla="*/ 15 w 21"/>
                  <a:gd name="T63" fmla="*/ 13 h 38"/>
                  <a:gd name="T64" fmla="*/ 12 w 21"/>
                  <a:gd name="T65" fmla="*/ 8 h 38"/>
                  <a:gd name="T66" fmla="*/ 12 w 21"/>
                  <a:gd name="T67" fmla="*/ 7 h 38"/>
                  <a:gd name="T68" fmla="*/ 12 w 21"/>
                  <a:gd name="T69" fmla="*/ 7 h 38"/>
                  <a:gd name="T70" fmla="*/ 12 w 21"/>
                  <a:gd name="T71" fmla="*/ 7 h 38"/>
                  <a:gd name="T72" fmla="*/ 10 w 21"/>
                  <a:gd name="T73" fmla="*/ 6 h 38"/>
                  <a:gd name="T74" fmla="*/ 7 w 21"/>
                  <a:gd name="T75" fmla="*/ 7 h 38"/>
                  <a:gd name="T76" fmla="*/ 3 w 21"/>
                  <a:gd name="T77" fmla="*/ 8 h 38"/>
                  <a:gd name="T78" fmla="*/ 1 w 21"/>
                  <a:gd name="T79" fmla="*/ 9 h 38"/>
                  <a:gd name="T80" fmla="*/ 0 w 21"/>
                  <a:gd name="T81" fmla="*/ 15 h 38"/>
                  <a:gd name="T82" fmla="*/ 1 w 21"/>
                  <a:gd name="T83" fmla="*/ 17 h 38"/>
                  <a:gd name="T84" fmla="*/ 3 w 21"/>
                  <a:gd name="T85" fmla="*/ 16 h 38"/>
                  <a:gd name="T86" fmla="*/ 4 w 21"/>
                  <a:gd name="T87"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 h="38">
                    <a:moveTo>
                      <a:pt x="14" y="3"/>
                    </a:moveTo>
                    <a:cubicBezTo>
                      <a:pt x="14" y="1"/>
                      <a:pt x="13" y="0"/>
                      <a:pt x="11" y="0"/>
                    </a:cubicBezTo>
                    <a:cubicBezTo>
                      <a:pt x="9" y="0"/>
                      <a:pt x="8" y="1"/>
                      <a:pt x="8" y="3"/>
                    </a:cubicBezTo>
                    <a:cubicBezTo>
                      <a:pt x="8" y="4"/>
                      <a:pt x="9" y="6"/>
                      <a:pt x="11" y="6"/>
                    </a:cubicBezTo>
                    <a:cubicBezTo>
                      <a:pt x="12" y="6"/>
                      <a:pt x="14" y="4"/>
                      <a:pt x="14" y="3"/>
                    </a:cubicBezTo>
                    <a:close/>
                    <a:moveTo>
                      <a:pt x="4" y="11"/>
                    </a:moveTo>
                    <a:cubicBezTo>
                      <a:pt x="5" y="10"/>
                      <a:pt x="5" y="10"/>
                      <a:pt x="5" y="10"/>
                    </a:cubicBezTo>
                    <a:cubicBezTo>
                      <a:pt x="4" y="17"/>
                      <a:pt x="4" y="17"/>
                      <a:pt x="4" y="17"/>
                    </a:cubicBezTo>
                    <a:cubicBezTo>
                      <a:pt x="4" y="18"/>
                      <a:pt x="4" y="18"/>
                      <a:pt x="4" y="19"/>
                    </a:cubicBezTo>
                    <a:cubicBezTo>
                      <a:pt x="0" y="35"/>
                      <a:pt x="0" y="35"/>
                      <a:pt x="0" y="35"/>
                    </a:cubicBezTo>
                    <a:cubicBezTo>
                      <a:pt x="0" y="37"/>
                      <a:pt x="1" y="38"/>
                      <a:pt x="2" y="38"/>
                    </a:cubicBezTo>
                    <a:cubicBezTo>
                      <a:pt x="3" y="38"/>
                      <a:pt x="4" y="37"/>
                      <a:pt x="4" y="36"/>
                    </a:cubicBezTo>
                    <a:cubicBezTo>
                      <a:pt x="7" y="24"/>
                      <a:pt x="7" y="24"/>
                      <a:pt x="7" y="24"/>
                    </a:cubicBezTo>
                    <a:cubicBezTo>
                      <a:pt x="10" y="28"/>
                      <a:pt x="10" y="28"/>
                      <a:pt x="10" y="28"/>
                    </a:cubicBezTo>
                    <a:cubicBezTo>
                      <a:pt x="11" y="36"/>
                      <a:pt x="11" y="36"/>
                      <a:pt x="11" y="36"/>
                    </a:cubicBezTo>
                    <a:cubicBezTo>
                      <a:pt x="11" y="37"/>
                      <a:pt x="12" y="38"/>
                      <a:pt x="13" y="38"/>
                    </a:cubicBezTo>
                    <a:cubicBezTo>
                      <a:pt x="14" y="38"/>
                      <a:pt x="15" y="37"/>
                      <a:pt x="15" y="36"/>
                    </a:cubicBezTo>
                    <a:cubicBezTo>
                      <a:pt x="14" y="28"/>
                      <a:pt x="14" y="28"/>
                      <a:pt x="14" y="28"/>
                    </a:cubicBezTo>
                    <a:cubicBezTo>
                      <a:pt x="14" y="28"/>
                      <a:pt x="14" y="27"/>
                      <a:pt x="14" y="27"/>
                    </a:cubicBezTo>
                    <a:cubicBezTo>
                      <a:pt x="14" y="27"/>
                      <a:pt x="14" y="27"/>
                      <a:pt x="14" y="27"/>
                    </a:cubicBezTo>
                    <a:cubicBezTo>
                      <a:pt x="14" y="27"/>
                      <a:pt x="14" y="27"/>
                      <a:pt x="14" y="27"/>
                    </a:cubicBezTo>
                    <a:cubicBezTo>
                      <a:pt x="11" y="20"/>
                      <a:pt x="11" y="20"/>
                      <a:pt x="11" y="20"/>
                    </a:cubicBezTo>
                    <a:cubicBezTo>
                      <a:pt x="11" y="19"/>
                      <a:pt x="11" y="19"/>
                      <a:pt x="11" y="18"/>
                    </a:cubicBezTo>
                    <a:cubicBezTo>
                      <a:pt x="12" y="14"/>
                      <a:pt x="12" y="14"/>
                      <a:pt x="12" y="14"/>
                    </a:cubicBezTo>
                    <a:cubicBezTo>
                      <a:pt x="13" y="15"/>
                      <a:pt x="13" y="15"/>
                      <a:pt x="13" y="15"/>
                    </a:cubicBezTo>
                    <a:cubicBezTo>
                      <a:pt x="13" y="15"/>
                      <a:pt x="13" y="15"/>
                      <a:pt x="13" y="15"/>
                    </a:cubicBezTo>
                    <a:cubicBezTo>
                      <a:pt x="13" y="15"/>
                      <a:pt x="13" y="15"/>
                      <a:pt x="14" y="16"/>
                    </a:cubicBezTo>
                    <a:cubicBezTo>
                      <a:pt x="18" y="20"/>
                      <a:pt x="18" y="20"/>
                      <a:pt x="18" y="20"/>
                    </a:cubicBezTo>
                    <a:cubicBezTo>
                      <a:pt x="19" y="20"/>
                      <a:pt x="20" y="20"/>
                      <a:pt x="21" y="20"/>
                    </a:cubicBezTo>
                    <a:cubicBezTo>
                      <a:pt x="21" y="19"/>
                      <a:pt x="21" y="18"/>
                      <a:pt x="20" y="17"/>
                    </a:cubicBezTo>
                    <a:cubicBezTo>
                      <a:pt x="16" y="13"/>
                      <a:pt x="16" y="13"/>
                      <a:pt x="16" y="13"/>
                    </a:cubicBezTo>
                    <a:cubicBezTo>
                      <a:pt x="16" y="13"/>
                      <a:pt x="15" y="13"/>
                      <a:pt x="15" y="13"/>
                    </a:cubicBezTo>
                    <a:cubicBezTo>
                      <a:pt x="12" y="8"/>
                      <a:pt x="12" y="8"/>
                      <a:pt x="12" y="8"/>
                    </a:cubicBezTo>
                    <a:cubicBezTo>
                      <a:pt x="12" y="8"/>
                      <a:pt x="12" y="8"/>
                      <a:pt x="12" y="7"/>
                    </a:cubicBezTo>
                    <a:cubicBezTo>
                      <a:pt x="12" y="7"/>
                      <a:pt x="12" y="7"/>
                      <a:pt x="12" y="7"/>
                    </a:cubicBezTo>
                    <a:cubicBezTo>
                      <a:pt x="12" y="7"/>
                      <a:pt x="12" y="7"/>
                      <a:pt x="12" y="7"/>
                    </a:cubicBezTo>
                    <a:cubicBezTo>
                      <a:pt x="12" y="7"/>
                      <a:pt x="11" y="6"/>
                      <a:pt x="10" y="6"/>
                    </a:cubicBezTo>
                    <a:cubicBezTo>
                      <a:pt x="9" y="6"/>
                      <a:pt x="7" y="6"/>
                      <a:pt x="7" y="7"/>
                    </a:cubicBezTo>
                    <a:cubicBezTo>
                      <a:pt x="3" y="8"/>
                      <a:pt x="3" y="8"/>
                      <a:pt x="3" y="8"/>
                    </a:cubicBezTo>
                    <a:cubicBezTo>
                      <a:pt x="2" y="8"/>
                      <a:pt x="1" y="8"/>
                      <a:pt x="1" y="9"/>
                    </a:cubicBezTo>
                    <a:cubicBezTo>
                      <a:pt x="0" y="15"/>
                      <a:pt x="0" y="15"/>
                      <a:pt x="0" y="15"/>
                    </a:cubicBezTo>
                    <a:cubicBezTo>
                      <a:pt x="0" y="16"/>
                      <a:pt x="0" y="17"/>
                      <a:pt x="1" y="17"/>
                    </a:cubicBezTo>
                    <a:cubicBezTo>
                      <a:pt x="2" y="17"/>
                      <a:pt x="3" y="17"/>
                      <a:pt x="3" y="16"/>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2" name="Freeform 154"/>
              <p:cNvSpPr>
                <a:spLocks noEditPoints="1"/>
              </p:cNvSpPr>
              <p:nvPr/>
            </p:nvSpPr>
            <p:spPr bwMode="auto">
              <a:xfrm>
                <a:off x="4037" y="2398"/>
                <a:ext cx="64" cy="119"/>
              </a:xfrm>
              <a:custGeom>
                <a:avLst/>
                <a:gdLst>
                  <a:gd name="T0" fmla="*/ 15 w 27"/>
                  <a:gd name="T1" fmla="*/ 4 h 50"/>
                  <a:gd name="T2" fmla="*/ 11 w 27"/>
                  <a:gd name="T3" fmla="*/ 0 h 50"/>
                  <a:gd name="T4" fmla="*/ 8 w 27"/>
                  <a:gd name="T5" fmla="*/ 5 h 50"/>
                  <a:gd name="T6" fmla="*/ 12 w 27"/>
                  <a:gd name="T7" fmla="*/ 8 h 50"/>
                  <a:gd name="T8" fmla="*/ 15 w 27"/>
                  <a:gd name="T9" fmla="*/ 4 h 50"/>
                  <a:gd name="T10" fmla="*/ 4 w 27"/>
                  <a:gd name="T11" fmla="*/ 16 h 50"/>
                  <a:gd name="T12" fmla="*/ 5 w 27"/>
                  <a:gd name="T13" fmla="*/ 15 h 50"/>
                  <a:gd name="T14" fmla="*/ 5 w 27"/>
                  <a:gd name="T15" fmla="*/ 23 h 50"/>
                  <a:gd name="T16" fmla="*/ 6 w 27"/>
                  <a:gd name="T17" fmla="*/ 26 h 50"/>
                  <a:gd name="T18" fmla="*/ 3 w 27"/>
                  <a:gd name="T19" fmla="*/ 48 h 50"/>
                  <a:gd name="T20" fmla="*/ 6 w 27"/>
                  <a:gd name="T21" fmla="*/ 50 h 50"/>
                  <a:gd name="T22" fmla="*/ 8 w 27"/>
                  <a:gd name="T23" fmla="*/ 48 h 50"/>
                  <a:gd name="T24" fmla="*/ 11 w 27"/>
                  <a:gd name="T25" fmla="*/ 32 h 50"/>
                  <a:gd name="T26" fmla="*/ 15 w 27"/>
                  <a:gd name="T27" fmla="*/ 37 h 50"/>
                  <a:gd name="T28" fmla="*/ 18 w 27"/>
                  <a:gd name="T29" fmla="*/ 47 h 50"/>
                  <a:gd name="T30" fmla="*/ 21 w 27"/>
                  <a:gd name="T31" fmla="*/ 49 h 50"/>
                  <a:gd name="T32" fmla="*/ 23 w 27"/>
                  <a:gd name="T33" fmla="*/ 46 h 50"/>
                  <a:gd name="T34" fmla="*/ 20 w 27"/>
                  <a:gd name="T35" fmla="*/ 36 h 50"/>
                  <a:gd name="T36" fmla="*/ 19 w 27"/>
                  <a:gd name="T37" fmla="*/ 34 h 50"/>
                  <a:gd name="T38" fmla="*/ 19 w 27"/>
                  <a:gd name="T39" fmla="*/ 34 h 50"/>
                  <a:gd name="T40" fmla="*/ 19 w 27"/>
                  <a:gd name="T41" fmla="*/ 34 h 50"/>
                  <a:gd name="T42" fmla="*/ 14 w 27"/>
                  <a:gd name="T43" fmla="*/ 26 h 50"/>
                  <a:gd name="T44" fmla="*/ 15 w 27"/>
                  <a:gd name="T45" fmla="*/ 24 h 50"/>
                  <a:gd name="T46" fmla="*/ 15 w 27"/>
                  <a:gd name="T47" fmla="*/ 18 h 50"/>
                  <a:gd name="T48" fmla="*/ 16 w 27"/>
                  <a:gd name="T49" fmla="*/ 19 h 50"/>
                  <a:gd name="T50" fmla="*/ 17 w 27"/>
                  <a:gd name="T51" fmla="*/ 20 h 50"/>
                  <a:gd name="T52" fmla="*/ 17 w 27"/>
                  <a:gd name="T53" fmla="*/ 20 h 50"/>
                  <a:gd name="T54" fmla="*/ 24 w 27"/>
                  <a:gd name="T55" fmla="*/ 25 h 50"/>
                  <a:gd name="T56" fmla="*/ 27 w 27"/>
                  <a:gd name="T57" fmla="*/ 24 h 50"/>
                  <a:gd name="T58" fmla="*/ 26 w 27"/>
                  <a:gd name="T59" fmla="*/ 21 h 50"/>
                  <a:gd name="T60" fmla="*/ 19 w 27"/>
                  <a:gd name="T61" fmla="*/ 17 h 50"/>
                  <a:gd name="T62" fmla="*/ 19 w 27"/>
                  <a:gd name="T63" fmla="*/ 17 h 50"/>
                  <a:gd name="T64" fmla="*/ 14 w 27"/>
                  <a:gd name="T65" fmla="*/ 10 h 50"/>
                  <a:gd name="T66" fmla="*/ 14 w 27"/>
                  <a:gd name="T67" fmla="*/ 10 h 50"/>
                  <a:gd name="T68" fmla="*/ 14 w 27"/>
                  <a:gd name="T69" fmla="*/ 10 h 50"/>
                  <a:gd name="T70" fmla="*/ 14 w 27"/>
                  <a:gd name="T71" fmla="*/ 10 h 50"/>
                  <a:gd name="T72" fmla="*/ 11 w 27"/>
                  <a:gd name="T73" fmla="*/ 9 h 50"/>
                  <a:gd name="T74" fmla="*/ 7 w 27"/>
                  <a:gd name="T75" fmla="*/ 10 h 50"/>
                  <a:gd name="T76" fmla="*/ 2 w 27"/>
                  <a:gd name="T77" fmla="*/ 12 h 50"/>
                  <a:gd name="T78" fmla="*/ 1 w 27"/>
                  <a:gd name="T79" fmla="*/ 14 h 50"/>
                  <a:gd name="T80" fmla="*/ 0 w 27"/>
                  <a:gd name="T81" fmla="*/ 22 h 50"/>
                  <a:gd name="T82" fmla="*/ 1 w 27"/>
                  <a:gd name="T83" fmla="*/ 24 h 50"/>
                  <a:gd name="T84" fmla="*/ 4 w 27"/>
                  <a:gd name="T85" fmla="*/ 23 h 50"/>
                  <a:gd name="T86" fmla="*/ 4 w 27"/>
                  <a:gd name="T87"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 h="50">
                    <a:moveTo>
                      <a:pt x="15" y="4"/>
                    </a:moveTo>
                    <a:cubicBezTo>
                      <a:pt x="15" y="2"/>
                      <a:pt x="13" y="0"/>
                      <a:pt x="11" y="0"/>
                    </a:cubicBezTo>
                    <a:cubicBezTo>
                      <a:pt x="9" y="1"/>
                      <a:pt x="7" y="2"/>
                      <a:pt x="8" y="5"/>
                    </a:cubicBezTo>
                    <a:cubicBezTo>
                      <a:pt x="8" y="7"/>
                      <a:pt x="10" y="8"/>
                      <a:pt x="12" y="8"/>
                    </a:cubicBezTo>
                    <a:cubicBezTo>
                      <a:pt x="14" y="8"/>
                      <a:pt x="16" y="6"/>
                      <a:pt x="15" y="4"/>
                    </a:cubicBezTo>
                    <a:close/>
                    <a:moveTo>
                      <a:pt x="4" y="16"/>
                    </a:moveTo>
                    <a:cubicBezTo>
                      <a:pt x="5" y="15"/>
                      <a:pt x="5" y="15"/>
                      <a:pt x="5" y="15"/>
                    </a:cubicBezTo>
                    <a:cubicBezTo>
                      <a:pt x="5" y="23"/>
                      <a:pt x="5" y="23"/>
                      <a:pt x="5" y="23"/>
                    </a:cubicBezTo>
                    <a:cubicBezTo>
                      <a:pt x="5" y="24"/>
                      <a:pt x="5" y="25"/>
                      <a:pt x="6" y="26"/>
                    </a:cubicBezTo>
                    <a:cubicBezTo>
                      <a:pt x="3" y="48"/>
                      <a:pt x="3" y="48"/>
                      <a:pt x="3" y="48"/>
                    </a:cubicBezTo>
                    <a:cubicBezTo>
                      <a:pt x="3" y="49"/>
                      <a:pt x="4" y="50"/>
                      <a:pt x="6" y="50"/>
                    </a:cubicBezTo>
                    <a:cubicBezTo>
                      <a:pt x="7" y="50"/>
                      <a:pt x="8" y="49"/>
                      <a:pt x="8" y="48"/>
                    </a:cubicBezTo>
                    <a:cubicBezTo>
                      <a:pt x="11" y="32"/>
                      <a:pt x="11" y="32"/>
                      <a:pt x="11" y="32"/>
                    </a:cubicBezTo>
                    <a:cubicBezTo>
                      <a:pt x="15" y="37"/>
                      <a:pt x="15" y="37"/>
                      <a:pt x="15" y="37"/>
                    </a:cubicBezTo>
                    <a:cubicBezTo>
                      <a:pt x="18" y="47"/>
                      <a:pt x="18" y="47"/>
                      <a:pt x="18" y="47"/>
                    </a:cubicBezTo>
                    <a:cubicBezTo>
                      <a:pt x="18" y="48"/>
                      <a:pt x="19" y="49"/>
                      <a:pt x="21" y="49"/>
                    </a:cubicBezTo>
                    <a:cubicBezTo>
                      <a:pt x="22" y="49"/>
                      <a:pt x="23" y="48"/>
                      <a:pt x="23" y="46"/>
                    </a:cubicBezTo>
                    <a:cubicBezTo>
                      <a:pt x="20" y="36"/>
                      <a:pt x="20" y="36"/>
                      <a:pt x="20" y="36"/>
                    </a:cubicBezTo>
                    <a:cubicBezTo>
                      <a:pt x="20" y="35"/>
                      <a:pt x="20" y="35"/>
                      <a:pt x="19" y="34"/>
                    </a:cubicBezTo>
                    <a:cubicBezTo>
                      <a:pt x="19" y="34"/>
                      <a:pt x="19" y="34"/>
                      <a:pt x="19" y="34"/>
                    </a:cubicBezTo>
                    <a:cubicBezTo>
                      <a:pt x="19" y="34"/>
                      <a:pt x="19" y="34"/>
                      <a:pt x="19" y="34"/>
                    </a:cubicBezTo>
                    <a:cubicBezTo>
                      <a:pt x="14" y="26"/>
                      <a:pt x="14" y="26"/>
                      <a:pt x="14" y="26"/>
                    </a:cubicBezTo>
                    <a:cubicBezTo>
                      <a:pt x="15" y="25"/>
                      <a:pt x="15" y="25"/>
                      <a:pt x="15" y="24"/>
                    </a:cubicBezTo>
                    <a:cubicBezTo>
                      <a:pt x="15" y="18"/>
                      <a:pt x="15" y="18"/>
                      <a:pt x="15" y="18"/>
                    </a:cubicBezTo>
                    <a:cubicBezTo>
                      <a:pt x="16" y="19"/>
                      <a:pt x="16" y="19"/>
                      <a:pt x="16" y="19"/>
                    </a:cubicBezTo>
                    <a:cubicBezTo>
                      <a:pt x="16" y="19"/>
                      <a:pt x="16" y="20"/>
                      <a:pt x="17" y="20"/>
                    </a:cubicBezTo>
                    <a:cubicBezTo>
                      <a:pt x="17" y="20"/>
                      <a:pt x="17" y="20"/>
                      <a:pt x="17" y="20"/>
                    </a:cubicBezTo>
                    <a:cubicBezTo>
                      <a:pt x="24" y="25"/>
                      <a:pt x="24" y="25"/>
                      <a:pt x="24" y="25"/>
                    </a:cubicBezTo>
                    <a:cubicBezTo>
                      <a:pt x="25" y="25"/>
                      <a:pt x="26" y="25"/>
                      <a:pt x="27" y="24"/>
                    </a:cubicBezTo>
                    <a:cubicBezTo>
                      <a:pt x="27" y="23"/>
                      <a:pt x="27" y="22"/>
                      <a:pt x="26" y="21"/>
                    </a:cubicBezTo>
                    <a:cubicBezTo>
                      <a:pt x="19" y="17"/>
                      <a:pt x="19" y="17"/>
                      <a:pt x="19" y="17"/>
                    </a:cubicBezTo>
                    <a:cubicBezTo>
                      <a:pt x="19" y="17"/>
                      <a:pt x="19" y="17"/>
                      <a:pt x="19" y="17"/>
                    </a:cubicBezTo>
                    <a:cubicBezTo>
                      <a:pt x="14" y="10"/>
                      <a:pt x="14" y="10"/>
                      <a:pt x="14" y="10"/>
                    </a:cubicBezTo>
                    <a:cubicBezTo>
                      <a:pt x="14" y="10"/>
                      <a:pt x="14" y="10"/>
                      <a:pt x="14" y="10"/>
                    </a:cubicBezTo>
                    <a:cubicBezTo>
                      <a:pt x="14" y="10"/>
                      <a:pt x="14" y="10"/>
                      <a:pt x="14" y="10"/>
                    </a:cubicBezTo>
                    <a:cubicBezTo>
                      <a:pt x="14" y="10"/>
                      <a:pt x="14" y="10"/>
                      <a:pt x="14" y="10"/>
                    </a:cubicBezTo>
                    <a:cubicBezTo>
                      <a:pt x="13" y="9"/>
                      <a:pt x="12" y="9"/>
                      <a:pt x="11" y="9"/>
                    </a:cubicBezTo>
                    <a:cubicBezTo>
                      <a:pt x="9" y="8"/>
                      <a:pt x="8" y="9"/>
                      <a:pt x="7" y="10"/>
                    </a:cubicBezTo>
                    <a:cubicBezTo>
                      <a:pt x="2" y="12"/>
                      <a:pt x="2" y="12"/>
                      <a:pt x="2" y="12"/>
                    </a:cubicBezTo>
                    <a:cubicBezTo>
                      <a:pt x="1" y="13"/>
                      <a:pt x="1" y="13"/>
                      <a:pt x="1" y="14"/>
                    </a:cubicBezTo>
                    <a:cubicBezTo>
                      <a:pt x="0" y="22"/>
                      <a:pt x="0" y="22"/>
                      <a:pt x="0" y="22"/>
                    </a:cubicBezTo>
                    <a:cubicBezTo>
                      <a:pt x="0" y="23"/>
                      <a:pt x="0" y="24"/>
                      <a:pt x="1" y="24"/>
                    </a:cubicBezTo>
                    <a:cubicBezTo>
                      <a:pt x="2" y="24"/>
                      <a:pt x="3" y="24"/>
                      <a:pt x="4" y="23"/>
                    </a:cubicBezTo>
                    <a:lnTo>
                      <a:pt x="4"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3" name="Freeform 155"/>
              <p:cNvSpPr/>
              <p:nvPr/>
            </p:nvSpPr>
            <p:spPr bwMode="auto">
              <a:xfrm>
                <a:off x="3485" y="1926"/>
                <a:ext cx="47" cy="33"/>
              </a:xfrm>
              <a:custGeom>
                <a:avLst/>
                <a:gdLst>
                  <a:gd name="T0" fmla="*/ 12 w 20"/>
                  <a:gd name="T1" fmla="*/ 2 h 14"/>
                  <a:gd name="T2" fmla="*/ 19 w 20"/>
                  <a:gd name="T3" fmla="*/ 10 h 14"/>
                  <a:gd name="T4" fmla="*/ 17 w 20"/>
                  <a:gd name="T5" fmla="*/ 14 h 14"/>
                  <a:gd name="T6" fmla="*/ 3 w 20"/>
                  <a:gd name="T7" fmla="*/ 14 h 14"/>
                  <a:gd name="T8" fmla="*/ 1 w 20"/>
                  <a:gd name="T9" fmla="*/ 11 h 14"/>
                  <a:gd name="T10" fmla="*/ 8 w 20"/>
                  <a:gd name="T11" fmla="*/ 2 h 14"/>
                  <a:gd name="T12" fmla="*/ 12 w 20"/>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2" y="2"/>
                    </a:moveTo>
                    <a:cubicBezTo>
                      <a:pt x="19" y="10"/>
                      <a:pt x="19" y="10"/>
                      <a:pt x="19" y="10"/>
                    </a:cubicBezTo>
                    <a:cubicBezTo>
                      <a:pt x="20" y="12"/>
                      <a:pt x="19" y="14"/>
                      <a:pt x="17" y="14"/>
                    </a:cubicBezTo>
                    <a:cubicBezTo>
                      <a:pt x="3" y="14"/>
                      <a:pt x="3" y="14"/>
                      <a:pt x="3" y="14"/>
                    </a:cubicBezTo>
                    <a:cubicBezTo>
                      <a:pt x="1" y="14"/>
                      <a:pt x="0" y="13"/>
                      <a:pt x="1" y="11"/>
                    </a:cubicBezTo>
                    <a:cubicBezTo>
                      <a:pt x="8" y="2"/>
                      <a:pt x="8" y="2"/>
                      <a:pt x="8" y="2"/>
                    </a:cubicBezTo>
                    <a:cubicBezTo>
                      <a:pt x="9" y="0"/>
                      <a:pt x="11" y="0"/>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4" name="Freeform 156"/>
              <p:cNvSpPr/>
              <p:nvPr/>
            </p:nvSpPr>
            <p:spPr bwMode="auto">
              <a:xfrm>
                <a:off x="3485" y="1976"/>
                <a:ext cx="47" cy="33"/>
              </a:xfrm>
              <a:custGeom>
                <a:avLst/>
                <a:gdLst>
                  <a:gd name="T0" fmla="*/ 8 w 20"/>
                  <a:gd name="T1" fmla="*/ 12 h 14"/>
                  <a:gd name="T2" fmla="*/ 1 w 20"/>
                  <a:gd name="T3" fmla="*/ 3 h 14"/>
                  <a:gd name="T4" fmla="*/ 3 w 20"/>
                  <a:gd name="T5" fmla="*/ 0 h 14"/>
                  <a:gd name="T6" fmla="*/ 17 w 20"/>
                  <a:gd name="T7" fmla="*/ 0 h 14"/>
                  <a:gd name="T8" fmla="*/ 19 w 20"/>
                  <a:gd name="T9" fmla="*/ 3 h 14"/>
                  <a:gd name="T10" fmla="*/ 12 w 20"/>
                  <a:gd name="T11" fmla="*/ 12 h 14"/>
                  <a:gd name="T12" fmla="*/ 8 w 20"/>
                  <a:gd name="T13" fmla="*/ 12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8" y="12"/>
                    </a:moveTo>
                    <a:cubicBezTo>
                      <a:pt x="1" y="3"/>
                      <a:pt x="1" y="3"/>
                      <a:pt x="1" y="3"/>
                    </a:cubicBezTo>
                    <a:cubicBezTo>
                      <a:pt x="0" y="1"/>
                      <a:pt x="1" y="0"/>
                      <a:pt x="3" y="0"/>
                    </a:cubicBezTo>
                    <a:cubicBezTo>
                      <a:pt x="17" y="0"/>
                      <a:pt x="17" y="0"/>
                      <a:pt x="17" y="0"/>
                    </a:cubicBezTo>
                    <a:cubicBezTo>
                      <a:pt x="19" y="0"/>
                      <a:pt x="20" y="1"/>
                      <a:pt x="19" y="3"/>
                    </a:cubicBezTo>
                    <a:cubicBezTo>
                      <a:pt x="12" y="12"/>
                      <a:pt x="12" y="12"/>
                      <a:pt x="12" y="12"/>
                    </a:cubicBezTo>
                    <a:cubicBezTo>
                      <a:pt x="11" y="14"/>
                      <a:pt x="9" y="14"/>
                      <a:pt x="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5" name="Freeform 157"/>
              <p:cNvSpPr/>
              <p:nvPr/>
            </p:nvSpPr>
            <p:spPr bwMode="auto">
              <a:xfrm>
                <a:off x="3904" y="1907"/>
                <a:ext cx="43" cy="62"/>
              </a:xfrm>
              <a:custGeom>
                <a:avLst/>
                <a:gdLst>
                  <a:gd name="T0" fmla="*/ 16 w 18"/>
                  <a:gd name="T1" fmla="*/ 0 h 26"/>
                  <a:gd name="T2" fmla="*/ 2 w 18"/>
                  <a:gd name="T3" fmla="*/ 0 h 26"/>
                  <a:gd name="T4" fmla="*/ 0 w 18"/>
                  <a:gd name="T5" fmla="*/ 2 h 26"/>
                  <a:gd name="T6" fmla="*/ 0 w 18"/>
                  <a:gd name="T7" fmla="*/ 6 h 26"/>
                  <a:gd name="T8" fmla="*/ 2 w 18"/>
                  <a:gd name="T9" fmla="*/ 9 h 26"/>
                  <a:gd name="T10" fmla="*/ 7 w 18"/>
                  <a:gd name="T11" fmla="*/ 9 h 26"/>
                  <a:gd name="T12" fmla="*/ 7 w 18"/>
                  <a:gd name="T13" fmla="*/ 24 h 26"/>
                  <a:gd name="T14" fmla="*/ 9 w 18"/>
                  <a:gd name="T15" fmla="*/ 26 h 26"/>
                  <a:gd name="T16" fmla="*/ 9 w 18"/>
                  <a:gd name="T17" fmla="*/ 26 h 26"/>
                  <a:gd name="T18" fmla="*/ 11 w 18"/>
                  <a:gd name="T19" fmla="*/ 24 h 26"/>
                  <a:gd name="T20" fmla="*/ 11 w 18"/>
                  <a:gd name="T21" fmla="*/ 9 h 26"/>
                  <a:gd name="T22" fmla="*/ 16 w 18"/>
                  <a:gd name="T23" fmla="*/ 9 h 26"/>
                  <a:gd name="T24" fmla="*/ 18 w 18"/>
                  <a:gd name="T25" fmla="*/ 6 h 26"/>
                  <a:gd name="T26" fmla="*/ 18 w 18"/>
                  <a:gd name="T27" fmla="*/ 2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6"/>
                      <a:pt x="0" y="6"/>
                      <a:pt x="0" y="6"/>
                    </a:cubicBezTo>
                    <a:cubicBezTo>
                      <a:pt x="0" y="8"/>
                      <a:pt x="1" y="9"/>
                      <a:pt x="2" y="9"/>
                    </a:cubicBezTo>
                    <a:cubicBezTo>
                      <a:pt x="7" y="9"/>
                      <a:pt x="7" y="9"/>
                      <a:pt x="7" y="9"/>
                    </a:cubicBezTo>
                    <a:cubicBezTo>
                      <a:pt x="7" y="24"/>
                      <a:pt x="7" y="24"/>
                      <a:pt x="7" y="24"/>
                    </a:cubicBezTo>
                    <a:cubicBezTo>
                      <a:pt x="7" y="25"/>
                      <a:pt x="8" y="26"/>
                      <a:pt x="9"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6"/>
                    </a:cubicBezTo>
                    <a:cubicBezTo>
                      <a:pt x="18" y="2"/>
                      <a:pt x="18" y="2"/>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6" name="Freeform 158"/>
              <p:cNvSpPr/>
              <p:nvPr/>
            </p:nvSpPr>
            <p:spPr bwMode="auto">
              <a:xfrm>
                <a:off x="3530" y="1921"/>
                <a:ext cx="42" cy="62"/>
              </a:xfrm>
              <a:custGeom>
                <a:avLst/>
                <a:gdLst>
                  <a:gd name="T0" fmla="*/ 16 w 18"/>
                  <a:gd name="T1" fmla="*/ 0 h 26"/>
                  <a:gd name="T2" fmla="*/ 2 w 18"/>
                  <a:gd name="T3" fmla="*/ 0 h 26"/>
                  <a:gd name="T4" fmla="*/ 0 w 18"/>
                  <a:gd name="T5" fmla="*/ 2 h 26"/>
                  <a:gd name="T6" fmla="*/ 0 w 18"/>
                  <a:gd name="T7" fmla="*/ 6 h 26"/>
                  <a:gd name="T8" fmla="*/ 2 w 18"/>
                  <a:gd name="T9" fmla="*/ 9 h 26"/>
                  <a:gd name="T10" fmla="*/ 7 w 18"/>
                  <a:gd name="T11" fmla="*/ 9 h 26"/>
                  <a:gd name="T12" fmla="*/ 7 w 18"/>
                  <a:gd name="T13" fmla="*/ 24 h 26"/>
                  <a:gd name="T14" fmla="*/ 9 w 18"/>
                  <a:gd name="T15" fmla="*/ 26 h 26"/>
                  <a:gd name="T16" fmla="*/ 9 w 18"/>
                  <a:gd name="T17" fmla="*/ 26 h 26"/>
                  <a:gd name="T18" fmla="*/ 11 w 18"/>
                  <a:gd name="T19" fmla="*/ 24 h 26"/>
                  <a:gd name="T20" fmla="*/ 11 w 18"/>
                  <a:gd name="T21" fmla="*/ 9 h 26"/>
                  <a:gd name="T22" fmla="*/ 16 w 18"/>
                  <a:gd name="T23" fmla="*/ 9 h 26"/>
                  <a:gd name="T24" fmla="*/ 18 w 18"/>
                  <a:gd name="T25" fmla="*/ 6 h 26"/>
                  <a:gd name="T26" fmla="*/ 18 w 18"/>
                  <a:gd name="T27" fmla="*/ 2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6"/>
                      <a:pt x="0" y="6"/>
                      <a:pt x="0" y="6"/>
                    </a:cubicBezTo>
                    <a:cubicBezTo>
                      <a:pt x="0" y="8"/>
                      <a:pt x="1" y="9"/>
                      <a:pt x="2" y="9"/>
                    </a:cubicBezTo>
                    <a:cubicBezTo>
                      <a:pt x="7" y="9"/>
                      <a:pt x="7" y="9"/>
                      <a:pt x="7" y="9"/>
                    </a:cubicBezTo>
                    <a:cubicBezTo>
                      <a:pt x="7" y="24"/>
                      <a:pt x="7" y="24"/>
                      <a:pt x="7" y="24"/>
                    </a:cubicBezTo>
                    <a:cubicBezTo>
                      <a:pt x="7" y="25"/>
                      <a:pt x="8" y="26"/>
                      <a:pt x="9"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6"/>
                    </a:cubicBezTo>
                    <a:cubicBezTo>
                      <a:pt x="18" y="2"/>
                      <a:pt x="18" y="2"/>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7" name="Freeform 159"/>
              <p:cNvSpPr/>
              <p:nvPr/>
            </p:nvSpPr>
            <p:spPr bwMode="auto">
              <a:xfrm>
                <a:off x="4150" y="2690"/>
                <a:ext cx="43" cy="62"/>
              </a:xfrm>
              <a:custGeom>
                <a:avLst/>
                <a:gdLst>
                  <a:gd name="T0" fmla="*/ 16 w 18"/>
                  <a:gd name="T1" fmla="*/ 0 h 26"/>
                  <a:gd name="T2" fmla="*/ 2 w 18"/>
                  <a:gd name="T3" fmla="*/ 0 h 26"/>
                  <a:gd name="T4" fmla="*/ 0 w 18"/>
                  <a:gd name="T5" fmla="*/ 2 h 26"/>
                  <a:gd name="T6" fmla="*/ 0 w 18"/>
                  <a:gd name="T7" fmla="*/ 7 h 26"/>
                  <a:gd name="T8" fmla="*/ 2 w 18"/>
                  <a:gd name="T9" fmla="*/ 9 h 26"/>
                  <a:gd name="T10" fmla="*/ 7 w 18"/>
                  <a:gd name="T11" fmla="*/ 9 h 26"/>
                  <a:gd name="T12" fmla="*/ 7 w 18"/>
                  <a:gd name="T13" fmla="*/ 24 h 26"/>
                  <a:gd name="T14" fmla="*/ 8 w 18"/>
                  <a:gd name="T15" fmla="*/ 26 h 26"/>
                  <a:gd name="T16" fmla="*/ 9 w 18"/>
                  <a:gd name="T17" fmla="*/ 26 h 26"/>
                  <a:gd name="T18" fmla="*/ 11 w 18"/>
                  <a:gd name="T19" fmla="*/ 24 h 26"/>
                  <a:gd name="T20" fmla="*/ 11 w 18"/>
                  <a:gd name="T21" fmla="*/ 9 h 26"/>
                  <a:gd name="T22" fmla="*/ 16 w 18"/>
                  <a:gd name="T23" fmla="*/ 9 h 26"/>
                  <a:gd name="T24" fmla="*/ 18 w 18"/>
                  <a:gd name="T25" fmla="*/ 7 h 26"/>
                  <a:gd name="T26" fmla="*/ 18 w 18"/>
                  <a:gd name="T27" fmla="*/ 3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7"/>
                      <a:pt x="0" y="7"/>
                      <a:pt x="0" y="7"/>
                    </a:cubicBezTo>
                    <a:cubicBezTo>
                      <a:pt x="0" y="8"/>
                      <a:pt x="1" y="9"/>
                      <a:pt x="2" y="9"/>
                    </a:cubicBezTo>
                    <a:cubicBezTo>
                      <a:pt x="7" y="9"/>
                      <a:pt x="7" y="9"/>
                      <a:pt x="7" y="9"/>
                    </a:cubicBezTo>
                    <a:cubicBezTo>
                      <a:pt x="7" y="24"/>
                      <a:pt x="7" y="24"/>
                      <a:pt x="7" y="24"/>
                    </a:cubicBezTo>
                    <a:cubicBezTo>
                      <a:pt x="7" y="25"/>
                      <a:pt x="8" y="26"/>
                      <a:pt x="8"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7"/>
                    </a:cubicBezTo>
                    <a:cubicBezTo>
                      <a:pt x="18" y="3"/>
                      <a:pt x="18" y="3"/>
                      <a:pt x="18" y="3"/>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8" name="Freeform 160"/>
              <p:cNvSpPr>
                <a:spLocks noEditPoints="1"/>
              </p:cNvSpPr>
              <p:nvPr/>
            </p:nvSpPr>
            <p:spPr bwMode="auto">
              <a:xfrm>
                <a:off x="3769" y="1879"/>
                <a:ext cx="135" cy="130"/>
              </a:xfrm>
              <a:custGeom>
                <a:avLst/>
                <a:gdLst>
                  <a:gd name="T0" fmla="*/ 54 w 57"/>
                  <a:gd name="T1" fmla="*/ 22 h 55"/>
                  <a:gd name="T2" fmla="*/ 53 w 57"/>
                  <a:gd name="T3" fmla="*/ 21 h 55"/>
                  <a:gd name="T4" fmla="*/ 53 w 57"/>
                  <a:gd name="T5" fmla="*/ 4 h 55"/>
                  <a:gd name="T6" fmla="*/ 50 w 57"/>
                  <a:gd name="T7" fmla="*/ 1 h 55"/>
                  <a:gd name="T8" fmla="*/ 41 w 57"/>
                  <a:gd name="T9" fmla="*/ 1 h 55"/>
                  <a:gd name="T10" fmla="*/ 38 w 57"/>
                  <a:gd name="T11" fmla="*/ 4 h 55"/>
                  <a:gd name="T12" fmla="*/ 38 w 57"/>
                  <a:gd name="T13" fmla="*/ 7 h 55"/>
                  <a:gd name="T14" fmla="*/ 34 w 57"/>
                  <a:gd name="T15" fmla="*/ 3 h 55"/>
                  <a:gd name="T16" fmla="*/ 23 w 57"/>
                  <a:gd name="T17" fmla="*/ 3 h 55"/>
                  <a:gd name="T18" fmla="*/ 3 w 57"/>
                  <a:gd name="T19" fmla="*/ 22 h 55"/>
                  <a:gd name="T20" fmla="*/ 5 w 57"/>
                  <a:gd name="T21" fmla="*/ 27 h 55"/>
                  <a:gd name="T22" fmla="*/ 5 w 57"/>
                  <a:gd name="T23" fmla="*/ 52 h 55"/>
                  <a:gd name="T24" fmla="*/ 7 w 57"/>
                  <a:gd name="T25" fmla="*/ 55 h 55"/>
                  <a:gd name="T26" fmla="*/ 50 w 57"/>
                  <a:gd name="T27" fmla="*/ 55 h 55"/>
                  <a:gd name="T28" fmla="*/ 53 w 57"/>
                  <a:gd name="T29" fmla="*/ 52 h 55"/>
                  <a:gd name="T30" fmla="*/ 53 w 57"/>
                  <a:gd name="T31" fmla="*/ 27 h 55"/>
                  <a:gd name="T32" fmla="*/ 54 w 57"/>
                  <a:gd name="T33" fmla="*/ 22 h 55"/>
                  <a:gd name="T34" fmla="*/ 25 w 57"/>
                  <a:gd name="T35" fmla="*/ 50 h 55"/>
                  <a:gd name="T36" fmla="*/ 10 w 57"/>
                  <a:gd name="T37" fmla="*/ 50 h 55"/>
                  <a:gd name="T38" fmla="*/ 10 w 57"/>
                  <a:gd name="T39" fmla="*/ 34 h 55"/>
                  <a:gd name="T40" fmla="*/ 13 w 57"/>
                  <a:gd name="T41" fmla="*/ 31 h 55"/>
                  <a:gd name="T42" fmla="*/ 22 w 57"/>
                  <a:gd name="T43" fmla="*/ 31 h 55"/>
                  <a:gd name="T44" fmla="*/ 25 w 57"/>
                  <a:gd name="T45" fmla="*/ 34 h 55"/>
                  <a:gd name="T46" fmla="*/ 25 w 57"/>
                  <a:gd name="T47" fmla="*/ 50 h 55"/>
                  <a:gd name="T48" fmla="*/ 38 w 57"/>
                  <a:gd name="T49" fmla="*/ 45 h 55"/>
                  <a:gd name="T50" fmla="*/ 35 w 57"/>
                  <a:gd name="T51" fmla="*/ 45 h 55"/>
                  <a:gd name="T52" fmla="*/ 32 w 57"/>
                  <a:gd name="T53" fmla="*/ 42 h 55"/>
                  <a:gd name="T54" fmla="*/ 32 w 57"/>
                  <a:gd name="T55" fmla="*/ 40 h 55"/>
                  <a:gd name="T56" fmla="*/ 38 w 57"/>
                  <a:gd name="T57" fmla="*/ 40 h 55"/>
                  <a:gd name="T58" fmla="*/ 38 w 57"/>
                  <a:gd name="T59" fmla="*/ 45 h 55"/>
                  <a:gd name="T60" fmla="*/ 38 w 57"/>
                  <a:gd name="T61" fmla="*/ 37 h 55"/>
                  <a:gd name="T62" fmla="*/ 32 w 57"/>
                  <a:gd name="T63" fmla="*/ 37 h 55"/>
                  <a:gd name="T64" fmla="*/ 32 w 57"/>
                  <a:gd name="T65" fmla="*/ 34 h 55"/>
                  <a:gd name="T66" fmla="*/ 35 w 57"/>
                  <a:gd name="T67" fmla="*/ 31 h 55"/>
                  <a:gd name="T68" fmla="*/ 38 w 57"/>
                  <a:gd name="T69" fmla="*/ 31 h 55"/>
                  <a:gd name="T70" fmla="*/ 38 w 57"/>
                  <a:gd name="T71" fmla="*/ 37 h 55"/>
                  <a:gd name="T72" fmla="*/ 47 w 57"/>
                  <a:gd name="T73" fmla="*/ 42 h 55"/>
                  <a:gd name="T74" fmla="*/ 44 w 57"/>
                  <a:gd name="T75" fmla="*/ 45 h 55"/>
                  <a:gd name="T76" fmla="*/ 41 w 57"/>
                  <a:gd name="T77" fmla="*/ 45 h 55"/>
                  <a:gd name="T78" fmla="*/ 41 w 57"/>
                  <a:gd name="T79" fmla="*/ 40 h 55"/>
                  <a:gd name="T80" fmla="*/ 47 w 57"/>
                  <a:gd name="T81" fmla="*/ 40 h 55"/>
                  <a:gd name="T82" fmla="*/ 47 w 57"/>
                  <a:gd name="T83" fmla="*/ 42 h 55"/>
                  <a:gd name="T84" fmla="*/ 47 w 57"/>
                  <a:gd name="T85" fmla="*/ 37 h 55"/>
                  <a:gd name="T86" fmla="*/ 41 w 57"/>
                  <a:gd name="T87" fmla="*/ 37 h 55"/>
                  <a:gd name="T88" fmla="*/ 41 w 57"/>
                  <a:gd name="T89" fmla="*/ 31 h 55"/>
                  <a:gd name="T90" fmla="*/ 44 w 57"/>
                  <a:gd name="T91" fmla="*/ 31 h 55"/>
                  <a:gd name="T92" fmla="*/ 47 w 57"/>
                  <a:gd name="T93" fmla="*/ 34 h 55"/>
                  <a:gd name="T94" fmla="*/ 47 w 57"/>
                  <a:gd name="T95"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5">
                    <a:moveTo>
                      <a:pt x="54" y="22"/>
                    </a:moveTo>
                    <a:cubicBezTo>
                      <a:pt x="53" y="21"/>
                      <a:pt x="53" y="21"/>
                      <a:pt x="53" y="21"/>
                    </a:cubicBezTo>
                    <a:cubicBezTo>
                      <a:pt x="53" y="4"/>
                      <a:pt x="53" y="4"/>
                      <a:pt x="53" y="4"/>
                    </a:cubicBezTo>
                    <a:cubicBezTo>
                      <a:pt x="53" y="2"/>
                      <a:pt x="51" y="1"/>
                      <a:pt x="50" y="1"/>
                    </a:cubicBezTo>
                    <a:cubicBezTo>
                      <a:pt x="41" y="1"/>
                      <a:pt x="41" y="1"/>
                      <a:pt x="41" y="1"/>
                    </a:cubicBezTo>
                    <a:cubicBezTo>
                      <a:pt x="39" y="1"/>
                      <a:pt x="38" y="2"/>
                      <a:pt x="38" y="4"/>
                    </a:cubicBezTo>
                    <a:cubicBezTo>
                      <a:pt x="38" y="7"/>
                      <a:pt x="38" y="7"/>
                      <a:pt x="38" y="7"/>
                    </a:cubicBezTo>
                    <a:cubicBezTo>
                      <a:pt x="34" y="3"/>
                      <a:pt x="34" y="3"/>
                      <a:pt x="34" y="3"/>
                    </a:cubicBezTo>
                    <a:cubicBezTo>
                      <a:pt x="31" y="0"/>
                      <a:pt x="26" y="0"/>
                      <a:pt x="23" y="3"/>
                    </a:cubicBezTo>
                    <a:cubicBezTo>
                      <a:pt x="3" y="22"/>
                      <a:pt x="3" y="22"/>
                      <a:pt x="3" y="22"/>
                    </a:cubicBezTo>
                    <a:cubicBezTo>
                      <a:pt x="0" y="25"/>
                      <a:pt x="1" y="27"/>
                      <a:pt x="5" y="27"/>
                    </a:cubicBezTo>
                    <a:cubicBezTo>
                      <a:pt x="5" y="52"/>
                      <a:pt x="5" y="52"/>
                      <a:pt x="5" y="52"/>
                    </a:cubicBezTo>
                    <a:cubicBezTo>
                      <a:pt x="5" y="53"/>
                      <a:pt x="6" y="55"/>
                      <a:pt x="7" y="55"/>
                    </a:cubicBezTo>
                    <a:cubicBezTo>
                      <a:pt x="50" y="55"/>
                      <a:pt x="50" y="55"/>
                      <a:pt x="50" y="55"/>
                    </a:cubicBezTo>
                    <a:cubicBezTo>
                      <a:pt x="52" y="55"/>
                      <a:pt x="53" y="53"/>
                      <a:pt x="53" y="52"/>
                    </a:cubicBezTo>
                    <a:cubicBezTo>
                      <a:pt x="53" y="27"/>
                      <a:pt x="53" y="27"/>
                      <a:pt x="53" y="27"/>
                    </a:cubicBezTo>
                    <a:cubicBezTo>
                      <a:pt x="56" y="27"/>
                      <a:pt x="57" y="25"/>
                      <a:pt x="54" y="22"/>
                    </a:cubicBezTo>
                    <a:close/>
                    <a:moveTo>
                      <a:pt x="25" y="50"/>
                    </a:moveTo>
                    <a:cubicBezTo>
                      <a:pt x="10" y="50"/>
                      <a:pt x="10" y="50"/>
                      <a:pt x="10" y="50"/>
                    </a:cubicBezTo>
                    <a:cubicBezTo>
                      <a:pt x="10" y="34"/>
                      <a:pt x="10" y="34"/>
                      <a:pt x="10" y="34"/>
                    </a:cubicBezTo>
                    <a:cubicBezTo>
                      <a:pt x="10" y="33"/>
                      <a:pt x="12" y="31"/>
                      <a:pt x="13" y="31"/>
                    </a:cubicBezTo>
                    <a:cubicBezTo>
                      <a:pt x="22" y="31"/>
                      <a:pt x="22" y="31"/>
                      <a:pt x="22" y="31"/>
                    </a:cubicBezTo>
                    <a:cubicBezTo>
                      <a:pt x="23" y="31"/>
                      <a:pt x="25" y="33"/>
                      <a:pt x="25" y="34"/>
                    </a:cubicBezTo>
                    <a:lnTo>
                      <a:pt x="25" y="50"/>
                    </a:lnTo>
                    <a:close/>
                    <a:moveTo>
                      <a:pt x="38" y="45"/>
                    </a:moveTo>
                    <a:cubicBezTo>
                      <a:pt x="35" y="45"/>
                      <a:pt x="35" y="45"/>
                      <a:pt x="35" y="45"/>
                    </a:cubicBezTo>
                    <a:cubicBezTo>
                      <a:pt x="33" y="45"/>
                      <a:pt x="32" y="44"/>
                      <a:pt x="32" y="42"/>
                    </a:cubicBezTo>
                    <a:cubicBezTo>
                      <a:pt x="32" y="40"/>
                      <a:pt x="32" y="40"/>
                      <a:pt x="32" y="40"/>
                    </a:cubicBezTo>
                    <a:cubicBezTo>
                      <a:pt x="38" y="40"/>
                      <a:pt x="38" y="40"/>
                      <a:pt x="38" y="40"/>
                    </a:cubicBezTo>
                    <a:lnTo>
                      <a:pt x="38" y="45"/>
                    </a:lnTo>
                    <a:close/>
                    <a:moveTo>
                      <a:pt x="38" y="37"/>
                    </a:moveTo>
                    <a:cubicBezTo>
                      <a:pt x="32" y="37"/>
                      <a:pt x="32" y="37"/>
                      <a:pt x="32" y="37"/>
                    </a:cubicBezTo>
                    <a:cubicBezTo>
                      <a:pt x="32" y="34"/>
                      <a:pt x="32" y="34"/>
                      <a:pt x="32" y="34"/>
                    </a:cubicBezTo>
                    <a:cubicBezTo>
                      <a:pt x="32" y="33"/>
                      <a:pt x="33" y="31"/>
                      <a:pt x="35" y="31"/>
                    </a:cubicBezTo>
                    <a:cubicBezTo>
                      <a:pt x="38" y="31"/>
                      <a:pt x="38" y="31"/>
                      <a:pt x="38" y="31"/>
                    </a:cubicBezTo>
                    <a:lnTo>
                      <a:pt x="38" y="37"/>
                    </a:lnTo>
                    <a:close/>
                    <a:moveTo>
                      <a:pt x="47" y="42"/>
                    </a:moveTo>
                    <a:cubicBezTo>
                      <a:pt x="47" y="44"/>
                      <a:pt x="45" y="45"/>
                      <a:pt x="44" y="45"/>
                    </a:cubicBezTo>
                    <a:cubicBezTo>
                      <a:pt x="41" y="45"/>
                      <a:pt x="41" y="45"/>
                      <a:pt x="41" y="45"/>
                    </a:cubicBezTo>
                    <a:cubicBezTo>
                      <a:pt x="41" y="40"/>
                      <a:pt x="41" y="40"/>
                      <a:pt x="41" y="40"/>
                    </a:cubicBezTo>
                    <a:cubicBezTo>
                      <a:pt x="47" y="40"/>
                      <a:pt x="47" y="40"/>
                      <a:pt x="47" y="40"/>
                    </a:cubicBezTo>
                    <a:lnTo>
                      <a:pt x="47" y="42"/>
                    </a:lnTo>
                    <a:close/>
                    <a:moveTo>
                      <a:pt x="47" y="37"/>
                    </a:moveTo>
                    <a:cubicBezTo>
                      <a:pt x="41" y="37"/>
                      <a:pt x="41" y="37"/>
                      <a:pt x="41" y="37"/>
                    </a:cubicBezTo>
                    <a:cubicBezTo>
                      <a:pt x="41" y="31"/>
                      <a:pt x="41" y="31"/>
                      <a:pt x="41" y="31"/>
                    </a:cubicBezTo>
                    <a:cubicBezTo>
                      <a:pt x="44" y="31"/>
                      <a:pt x="44" y="31"/>
                      <a:pt x="44" y="31"/>
                    </a:cubicBezTo>
                    <a:cubicBezTo>
                      <a:pt x="45" y="31"/>
                      <a:pt x="47" y="33"/>
                      <a:pt x="47" y="34"/>
                    </a:cubicBezTo>
                    <a:lnTo>
                      <a:pt x="4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9" name="Freeform 161"/>
              <p:cNvSpPr>
                <a:spLocks noEditPoints="1"/>
              </p:cNvSpPr>
              <p:nvPr/>
            </p:nvSpPr>
            <p:spPr bwMode="auto">
              <a:xfrm>
                <a:off x="3909" y="1808"/>
                <a:ext cx="16" cy="35"/>
              </a:xfrm>
              <a:custGeom>
                <a:avLst/>
                <a:gdLst>
                  <a:gd name="T0" fmla="*/ 0 w 7"/>
                  <a:gd name="T1" fmla="*/ 6 h 15"/>
                  <a:gd name="T2" fmla="*/ 1 w 7"/>
                  <a:gd name="T3" fmla="*/ 7 h 15"/>
                  <a:gd name="T4" fmla="*/ 2 w 7"/>
                  <a:gd name="T5" fmla="*/ 7 h 15"/>
                  <a:gd name="T6" fmla="*/ 2 w 7"/>
                  <a:gd name="T7" fmla="*/ 7 h 15"/>
                  <a:gd name="T8" fmla="*/ 2 w 7"/>
                  <a:gd name="T9" fmla="*/ 11 h 15"/>
                  <a:gd name="T10" fmla="*/ 1 w 7"/>
                  <a:gd name="T11" fmla="*/ 11 h 15"/>
                  <a:gd name="T12" fmla="*/ 0 w 7"/>
                  <a:gd name="T13" fmla="*/ 10 h 15"/>
                  <a:gd name="T14" fmla="*/ 0 w 7"/>
                  <a:gd name="T15" fmla="*/ 11 h 15"/>
                  <a:gd name="T16" fmla="*/ 0 w 7"/>
                  <a:gd name="T17" fmla="*/ 11 h 15"/>
                  <a:gd name="T18" fmla="*/ 0 w 7"/>
                  <a:gd name="T19" fmla="*/ 12 h 15"/>
                  <a:gd name="T20" fmla="*/ 0 w 7"/>
                  <a:gd name="T21" fmla="*/ 12 h 15"/>
                  <a:gd name="T22" fmla="*/ 1 w 7"/>
                  <a:gd name="T23" fmla="*/ 13 h 15"/>
                  <a:gd name="T24" fmla="*/ 2 w 7"/>
                  <a:gd name="T25" fmla="*/ 13 h 15"/>
                  <a:gd name="T26" fmla="*/ 2 w 7"/>
                  <a:gd name="T27" fmla="*/ 14 h 15"/>
                  <a:gd name="T28" fmla="*/ 3 w 7"/>
                  <a:gd name="T29" fmla="*/ 15 h 15"/>
                  <a:gd name="T30" fmla="*/ 3 w 7"/>
                  <a:gd name="T31" fmla="*/ 14 h 15"/>
                  <a:gd name="T32" fmla="*/ 3 w 7"/>
                  <a:gd name="T33" fmla="*/ 13 h 15"/>
                  <a:gd name="T34" fmla="*/ 4 w 7"/>
                  <a:gd name="T35" fmla="*/ 13 h 15"/>
                  <a:gd name="T36" fmla="*/ 4 w 7"/>
                  <a:gd name="T37" fmla="*/ 14 h 15"/>
                  <a:gd name="T38" fmla="*/ 5 w 7"/>
                  <a:gd name="T39" fmla="*/ 15 h 15"/>
                  <a:gd name="T40" fmla="*/ 5 w 7"/>
                  <a:gd name="T41" fmla="*/ 14 h 15"/>
                  <a:gd name="T42" fmla="*/ 5 w 7"/>
                  <a:gd name="T43" fmla="*/ 12 h 15"/>
                  <a:gd name="T44" fmla="*/ 6 w 7"/>
                  <a:gd name="T45" fmla="*/ 12 h 15"/>
                  <a:gd name="T46" fmla="*/ 7 w 7"/>
                  <a:gd name="T47" fmla="*/ 11 h 15"/>
                  <a:gd name="T48" fmla="*/ 7 w 7"/>
                  <a:gd name="T49" fmla="*/ 10 h 15"/>
                  <a:gd name="T50" fmla="*/ 6 w 7"/>
                  <a:gd name="T51" fmla="*/ 8 h 15"/>
                  <a:gd name="T52" fmla="*/ 5 w 7"/>
                  <a:gd name="T53" fmla="*/ 7 h 15"/>
                  <a:gd name="T54" fmla="*/ 5 w 7"/>
                  <a:gd name="T55" fmla="*/ 3 h 15"/>
                  <a:gd name="T56" fmla="*/ 5 w 7"/>
                  <a:gd name="T57" fmla="*/ 3 h 15"/>
                  <a:gd name="T58" fmla="*/ 6 w 7"/>
                  <a:gd name="T59" fmla="*/ 4 h 15"/>
                  <a:gd name="T60" fmla="*/ 6 w 7"/>
                  <a:gd name="T61" fmla="*/ 3 h 15"/>
                  <a:gd name="T62" fmla="*/ 7 w 7"/>
                  <a:gd name="T63" fmla="*/ 3 h 15"/>
                  <a:gd name="T64" fmla="*/ 7 w 7"/>
                  <a:gd name="T65" fmla="*/ 2 h 15"/>
                  <a:gd name="T66" fmla="*/ 7 w 7"/>
                  <a:gd name="T67" fmla="*/ 2 h 15"/>
                  <a:gd name="T68" fmla="*/ 6 w 7"/>
                  <a:gd name="T69" fmla="*/ 2 h 15"/>
                  <a:gd name="T70" fmla="*/ 6 w 7"/>
                  <a:gd name="T71" fmla="*/ 2 h 15"/>
                  <a:gd name="T72" fmla="*/ 5 w 7"/>
                  <a:gd name="T73" fmla="*/ 2 h 15"/>
                  <a:gd name="T74" fmla="*/ 5 w 7"/>
                  <a:gd name="T75" fmla="*/ 0 h 15"/>
                  <a:gd name="T76" fmla="*/ 5 w 7"/>
                  <a:gd name="T77" fmla="*/ 0 h 15"/>
                  <a:gd name="T78" fmla="*/ 4 w 7"/>
                  <a:gd name="T79" fmla="*/ 0 h 15"/>
                  <a:gd name="T80" fmla="*/ 4 w 7"/>
                  <a:gd name="T81" fmla="*/ 2 h 15"/>
                  <a:gd name="T82" fmla="*/ 4 w 7"/>
                  <a:gd name="T83" fmla="*/ 2 h 15"/>
                  <a:gd name="T84" fmla="*/ 3 w 7"/>
                  <a:gd name="T85" fmla="*/ 2 h 15"/>
                  <a:gd name="T86" fmla="*/ 3 w 7"/>
                  <a:gd name="T87" fmla="*/ 0 h 15"/>
                  <a:gd name="T88" fmla="*/ 3 w 7"/>
                  <a:gd name="T89" fmla="*/ 0 h 15"/>
                  <a:gd name="T90" fmla="*/ 2 w 7"/>
                  <a:gd name="T91" fmla="*/ 0 h 15"/>
                  <a:gd name="T92" fmla="*/ 2 w 7"/>
                  <a:gd name="T93" fmla="*/ 2 h 15"/>
                  <a:gd name="T94" fmla="*/ 1 w 7"/>
                  <a:gd name="T95" fmla="*/ 2 h 15"/>
                  <a:gd name="T96" fmla="*/ 0 w 7"/>
                  <a:gd name="T97" fmla="*/ 3 h 15"/>
                  <a:gd name="T98" fmla="*/ 0 w 7"/>
                  <a:gd name="T99" fmla="*/ 5 h 15"/>
                  <a:gd name="T100" fmla="*/ 0 w 7"/>
                  <a:gd name="T101" fmla="*/ 6 h 15"/>
                  <a:gd name="T102" fmla="*/ 4 w 7"/>
                  <a:gd name="T103" fmla="*/ 8 h 15"/>
                  <a:gd name="T104" fmla="*/ 4 w 7"/>
                  <a:gd name="T105" fmla="*/ 11 h 15"/>
                  <a:gd name="T106" fmla="*/ 3 w 7"/>
                  <a:gd name="T107" fmla="*/ 11 h 15"/>
                  <a:gd name="T108" fmla="*/ 3 w 7"/>
                  <a:gd name="T109" fmla="*/ 8 h 15"/>
                  <a:gd name="T110" fmla="*/ 4 w 7"/>
                  <a:gd name="T111" fmla="*/ 8 h 15"/>
                  <a:gd name="T112" fmla="*/ 4 w 7"/>
                  <a:gd name="T113" fmla="*/ 3 h 15"/>
                  <a:gd name="T114" fmla="*/ 4 w 7"/>
                  <a:gd name="T115" fmla="*/ 6 h 15"/>
                  <a:gd name="T116" fmla="*/ 3 w 7"/>
                  <a:gd name="T117" fmla="*/ 6 h 15"/>
                  <a:gd name="T118" fmla="*/ 3 w 7"/>
                  <a:gd name="T119" fmla="*/ 3 h 15"/>
                  <a:gd name="T120" fmla="*/ 4 w 7"/>
                  <a:gd name="T121"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5">
                    <a:moveTo>
                      <a:pt x="0" y="6"/>
                    </a:moveTo>
                    <a:cubicBezTo>
                      <a:pt x="0" y="6"/>
                      <a:pt x="1" y="6"/>
                      <a:pt x="1" y="7"/>
                    </a:cubicBezTo>
                    <a:cubicBezTo>
                      <a:pt x="1" y="7"/>
                      <a:pt x="2" y="7"/>
                      <a:pt x="2" y="7"/>
                    </a:cubicBezTo>
                    <a:cubicBezTo>
                      <a:pt x="2" y="7"/>
                      <a:pt x="2" y="7"/>
                      <a:pt x="2" y="7"/>
                    </a:cubicBezTo>
                    <a:cubicBezTo>
                      <a:pt x="2" y="11"/>
                      <a:pt x="2" y="11"/>
                      <a:pt x="2" y="11"/>
                    </a:cubicBezTo>
                    <a:cubicBezTo>
                      <a:pt x="2" y="11"/>
                      <a:pt x="2" y="11"/>
                      <a:pt x="1" y="11"/>
                    </a:cubicBezTo>
                    <a:cubicBezTo>
                      <a:pt x="1" y="11"/>
                      <a:pt x="0" y="11"/>
                      <a:pt x="0" y="10"/>
                    </a:cubicBezTo>
                    <a:cubicBezTo>
                      <a:pt x="0" y="10"/>
                      <a:pt x="0" y="10"/>
                      <a:pt x="0" y="11"/>
                    </a:cubicBezTo>
                    <a:cubicBezTo>
                      <a:pt x="0" y="11"/>
                      <a:pt x="0" y="11"/>
                      <a:pt x="0" y="11"/>
                    </a:cubicBezTo>
                    <a:cubicBezTo>
                      <a:pt x="0" y="11"/>
                      <a:pt x="0" y="12"/>
                      <a:pt x="0" y="12"/>
                    </a:cubicBezTo>
                    <a:cubicBezTo>
                      <a:pt x="0" y="12"/>
                      <a:pt x="0" y="12"/>
                      <a:pt x="0" y="12"/>
                    </a:cubicBezTo>
                    <a:cubicBezTo>
                      <a:pt x="0" y="12"/>
                      <a:pt x="0" y="12"/>
                      <a:pt x="1" y="13"/>
                    </a:cubicBezTo>
                    <a:cubicBezTo>
                      <a:pt x="1" y="13"/>
                      <a:pt x="2" y="13"/>
                      <a:pt x="2" y="13"/>
                    </a:cubicBezTo>
                    <a:cubicBezTo>
                      <a:pt x="2" y="14"/>
                      <a:pt x="2" y="14"/>
                      <a:pt x="2" y="14"/>
                    </a:cubicBezTo>
                    <a:cubicBezTo>
                      <a:pt x="2" y="15"/>
                      <a:pt x="2" y="15"/>
                      <a:pt x="3" y="15"/>
                    </a:cubicBezTo>
                    <a:cubicBezTo>
                      <a:pt x="3" y="15"/>
                      <a:pt x="3" y="15"/>
                      <a:pt x="3" y="14"/>
                    </a:cubicBezTo>
                    <a:cubicBezTo>
                      <a:pt x="3" y="13"/>
                      <a:pt x="3" y="13"/>
                      <a:pt x="3" y="13"/>
                    </a:cubicBezTo>
                    <a:cubicBezTo>
                      <a:pt x="3" y="13"/>
                      <a:pt x="4" y="13"/>
                      <a:pt x="4" y="13"/>
                    </a:cubicBezTo>
                    <a:cubicBezTo>
                      <a:pt x="4" y="14"/>
                      <a:pt x="4" y="14"/>
                      <a:pt x="4" y="14"/>
                    </a:cubicBezTo>
                    <a:cubicBezTo>
                      <a:pt x="4" y="15"/>
                      <a:pt x="4" y="15"/>
                      <a:pt x="5" y="15"/>
                    </a:cubicBezTo>
                    <a:cubicBezTo>
                      <a:pt x="5" y="15"/>
                      <a:pt x="5" y="15"/>
                      <a:pt x="5" y="14"/>
                    </a:cubicBezTo>
                    <a:cubicBezTo>
                      <a:pt x="5" y="12"/>
                      <a:pt x="5" y="12"/>
                      <a:pt x="5" y="12"/>
                    </a:cubicBezTo>
                    <a:cubicBezTo>
                      <a:pt x="5" y="12"/>
                      <a:pt x="6" y="12"/>
                      <a:pt x="6" y="12"/>
                    </a:cubicBezTo>
                    <a:cubicBezTo>
                      <a:pt x="6" y="12"/>
                      <a:pt x="7" y="12"/>
                      <a:pt x="7" y="11"/>
                    </a:cubicBezTo>
                    <a:cubicBezTo>
                      <a:pt x="7" y="11"/>
                      <a:pt x="7" y="10"/>
                      <a:pt x="7" y="10"/>
                    </a:cubicBezTo>
                    <a:cubicBezTo>
                      <a:pt x="7" y="9"/>
                      <a:pt x="7" y="8"/>
                      <a:pt x="6" y="8"/>
                    </a:cubicBezTo>
                    <a:cubicBezTo>
                      <a:pt x="6" y="7"/>
                      <a:pt x="6" y="7"/>
                      <a:pt x="5" y="7"/>
                    </a:cubicBezTo>
                    <a:cubicBezTo>
                      <a:pt x="5" y="3"/>
                      <a:pt x="5" y="3"/>
                      <a:pt x="5" y="3"/>
                    </a:cubicBezTo>
                    <a:cubicBezTo>
                      <a:pt x="5" y="3"/>
                      <a:pt x="5" y="3"/>
                      <a:pt x="5" y="3"/>
                    </a:cubicBezTo>
                    <a:cubicBezTo>
                      <a:pt x="6" y="3"/>
                      <a:pt x="6" y="4"/>
                      <a:pt x="6" y="4"/>
                    </a:cubicBezTo>
                    <a:cubicBezTo>
                      <a:pt x="6" y="4"/>
                      <a:pt x="6" y="4"/>
                      <a:pt x="6" y="3"/>
                    </a:cubicBezTo>
                    <a:cubicBezTo>
                      <a:pt x="6" y="3"/>
                      <a:pt x="7" y="3"/>
                      <a:pt x="7" y="3"/>
                    </a:cubicBezTo>
                    <a:cubicBezTo>
                      <a:pt x="7" y="3"/>
                      <a:pt x="7" y="2"/>
                      <a:pt x="7" y="2"/>
                    </a:cubicBezTo>
                    <a:cubicBezTo>
                      <a:pt x="7" y="2"/>
                      <a:pt x="7" y="2"/>
                      <a:pt x="7" y="2"/>
                    </a:cubicBezTo>
                    <a:cubicBezTo>
                      <a:pt x="6" y="2"/>
                      <a:pt x="6" y="2"/>
                      <a:pt x="6" y="2"/>
                    </a:cubicBezTo>
                    <a:cubicBezTo>
                      <a:pt x="6" y="2"/>
                      <a:pt x="6" y="2"/>
                      <a:pt x="6" y="2"/>
                    </a:cubicBezTo>
                    <a:cubicBezTo>
                      <a:pt x="6" y="2"/>
                      <a:pt x="5" y="2"/>
                      <a:pt x="5" y="2"/>
                    </a:cubicBezTo>
                    <a:cubicBezTo>
                      <a:pt x="5" y="0"/>
                      <a:pt x="5" y="0"/>
                      <a:pt x="5" y="0"/>
                    </a:cubicBezTo>
                    <a:cubicBezTo>
                      <a:pt x="5" y="0"/>
                      <a:pt x="5" y="0"/>
                      <a:pt x="5" y="0"/>
                    </a:cubicBezTo>
                    <a:cubicBezTo>
                      <a:pt x="4" y="0"/>
                      <a:pt x="4" y="0"/>
                      <a:pt x="4" y="0"/>
                    </a:cubicBezTo>
                    <a:cubicBezTo>
                      <a:pt x="4" y="2"/>
                      <a:pt x="4" y="2"/>
                      <a:pt x="4" y="2"/>
                    </a:cubicBezTo>
                    <a:cubicBezTo>
                      <a:pt x="4" y="2"/>
                      <a:pt x="4" y="2"/>
                      <a:pt x="4" y="2"/>
                    </a:cubicBezTo>
                    <a:cubicBezTo>
                      <a:pt x="4" y="2"/>
                      <a:pt x="3" y="2"/>
                      <a:pt x="3" y="2"/>
                    </a:cubicBezTo>
                    <a:cubicBezTo>
                      <a:pt x="3" y="0"/>
                      <a:pt x="3" y="0"/>
                      <a:pt x="3" y="0"/>
                    </a:cubicBezTo>
                    <a:cubicBezTo>
                      <a:pt x="3" y="0"/>
                      <a:pt x="3" y="0"/>
                      <a:pt x="3" y="0"/>
                    </a:cubicBezTo>
                    <a:cubicBezTo>
                      <a:pt x="2" y="0"/>
                      <a:pt x="2" y="0"/>
                      <a:pt x="2" y="0"/>
                    </a:cubicBezTo>
                    <a:cubicBezTo>
                      <a:pt x="2" y="2"/>
                      <a:pt x="2" y="2"/>
                      <a:pt x="2" y="2"/>
                    </a:cubicBezTo>
                    <a:cubicBezTo>
                      <a:pt x="2" y="2"/>
                      <a:pt x="1" y="2"/>
                      <a:pt x="1" y="2"/>
                    </a:cubicBezTo>
                    <a:cubicBezTo>
                      <a:pt x="1" y="3"/>
                      <a:pt x="0" y="3"/>
                      <a:pt x="0" y="3"/>
                    </a:cubicBezTo>
                    <a:cubicBezTo>
                      <a:pt x="0" y="4"/>
                      <a:pt x="0" y="4"/>
                      <a:pt x="0" y="5"/>
                    </a:cubicBezTo>
                    <a:cubicBezTo>
                      <a:pt x="0" y="5"/>
                      <a:pt x="0" y="5"/>
                      <a:pt x="0" y="6"/>
                    </a:cubicBezTo>
                    <a:close/>
                    <a:moveTo>
                      <a:pt x="4" y="8"/>
                    </a:moveTo>
                    <a:cubicBezTo>
                      <a:pt x="4" y="11"/>
                      <a:pt x="4" y="11"/>
                      <a:pt x="4" y="11"/>
                    </a:cubicBezTo>
                    <a:cubicBezTo>
                      <a:pt x="4" y="11"/>
                      <a:pt x="3" y="11"/>
                      <a:pt x="3" y="11"/>
                    </a:cubicBezTo>
                    <a:cubicBezTo>
                      <a:pt x="3" y="8"/>
                      <a:pt x="3" y="8"/>
                      <a:pt x="3" y="8"/>
                    </a:cubicBezTo>
                    <a:cubicBezTo>
                      <a:pt x="3" y="8"/>
                      <a:pt x="4" y="8"/>
                      <a:pt x="4" y="8"/>
                    </a:cubicBezTo>
                    <a:close/>
                    <a:moveTo>
                      <a:pt x="4" y="3"/>
                    </a:moveTo>
                    <a:cubicBezTo>
                      <a:pt x="4" y="6"/>
                      <a:pt x="4" y="6"/>
                      <a:pt x="4" y="6"/>
                    </a:cubicBezTo>
                    <a:cubicBezTo>
                      <a:pt x="4" y="6"/>
                      <a:pt x="3" y="6"/>
                      <a:pt x="3" y="6"/>
                    </a:cubicBezTo>
                    <a:cubicBezTo>
                      <a:pt x="3" y="3"/>
                      <a:pt x="3" y="3"/>
                      <a:pt x="3" y="3"/>
                    </a:cubicBezTo>
                    <a:cubicBezTo>
                      <a:pt x="3" y="3"/>
                      <a:pt x="4"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0" name="Freeform 162"/>
              <p:cNvSpPr>
                <a:spLocks noEditPoints="1"/>
              </p:cNvSpPr>
              <p:nvPr/>
            </p:nvSpPr>
            <p:spPr bwMode="auto">
              <a:xfrm>
                <a:off x="3880" y="1789"/>
                <a:ext cx="71" cy="106"/>
              </a:xfrm>
              <a:custGeom>
                <a:avLst/>
                <a:gdLst>
                  <a:gd name="T0" fmla="*/ 11 w 30"/>
                  <a:gd name="T1" fmla="*/ 30 h 45"/>
                  <a:gd name="T2" fmla="*/ 11 w 30"/>
                  <a:gd name="T3" fmla="*/ 43 h 45"/>
                  <a:gd name="T4" fmla="*/ 14 w 30"/>
                  <a:gd name="T5" fmla="*/ 45 h 45"/>
                  <a:gd name="T6" fmla="*/ 17 w 30"/>
                  <a:gd name="T7" fmla="*/ 45 h 45"/>
                  <a:gd name="T8" fmla="*/ 20 w 30"/>
                  <a:gd name="T9" fmla="*/ 43 h 45"/>
                  <a:gd name="T10" fmla="*/ 20 w 30"/>
                  <a:gd name="T11" fmla="*/ 30 h 45"/>
                  <a:gd name="T12" fmla="*/ 30 w 30"/>
                  <a:gd name="T13" fmla="*/ 15 h 45"/>
                  <a:gd name="T14" fmla="*/ 15 w 30"/>
                  <a:gd name="T15" fmla="*/ 0 h 45"/>
                  <a:gd name="T16" fmla="*/ 0 w 30"/>
                  <a:gd name="T17" fmla="*/ 15 h 45"/>
                  <a:gd name="T18" fmla="*/ 11 w 30"/>
                  <a:gd name="T19" fmla="*/ 30 h 45"/>
                  <a:gd name="T20" fmla="*/ 15 w 30"/>
                  <a:gd name="T21" fmla="*/ 5 h 45"/>
                  <a:gd name="T22" fmla="*/ 26 w 30"/>
                  <a:gd name="T23" fmla="*/ 15 h 45"/>
                  <a:gd name="T24" fmla="*/ 16 w 30"/>
                  <a:gd name="T25" fmla="*/ 26 h 45"/>
                  <a:gd name="T26" fmla="*/ 5 w 30"/>
                  <a:gd name="T27" fmla="*/ 15 h 45"/>
                  <a:gd name="T28" fmla="*/ 15 w 30"/>
                  <a:gd name="T2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45">
                    <a:moveTo>
                      <a:pt x="11" y="30"/>
                    </a:moveTo>
                    <a:cubicBezTo>
                      <a:pt x="11" y="43"/>
                      <a:pt x="11" y="43"/>
                      <a:pt x="11" y="43"/>
                    </a:cubicBezTo>
                    <a:cubicBezTo>
                      <a:pt x="11" y="44"/>
                      <a:pt x="13" y="45"/>
                      <a:pt x="14" y="45"/>
                    </a:cubicBezTo>
                    <a:cubicBezTo>
                      <a:pt x="17" y="45"/>
                      <a:pt x="17" y="45"/>
                      <a:pt x="17" y="45"/>
                    </a:cubicBezTo>
                    <a:cubicBezTo>
                      <a:pt x="19" y="45"/>
                      <a:pt x="20" y="44"/>
                      <a:pt x="20" y="43"/>
                    </a:cubicBezTo>
                    <a:cubicBezTo>
                      <a:pt x="20" y="30"/>
                      <a:pt x="20" y="30"/>
                      <a:pt x="20" y="30"/>
                    </a:cubicBezTo>
                    <a:cubicBezTo>
                      <a:pt x="26" y="28"/>
                      <a:pt x="30" y="22"/>
                      <a:pt x="30" y="15"/>
                    </a:cubicBezTo>
                    <a:cubicBezTo>
                      <a:pt x="30" y="7"/>
                      <a:pt x="24" y="0"/>
                      <a:pt x="15" y="0"/>
                    </a:cubicBezTo>
                    <a:cubicBezTo>
                      <a:pt x="7" y="0"/>
                      <a:pt x="0" y="7"/>
                      <a:pt x="0" y="15"/>
                    </a:cubicBezTo>
                    <a:cubicBezTo>
                      <a:pt x="1" y="22"/>
                      <a:pt x="5" y="28"/>
                      <a:pt x="11" y="30"/>
                    </a:cubicBezTo>
                    <a:close/>
                    <a:moveTo>
                      <a:pt x="15" y="5"/>
                    </a:moveTo>
                    <a:cubicBezTo>
                      <a:pt x="21" y="5"/>
                      <a:pt x="26" y="9"/>
                      <a:pt x="26" y="15"/>
                    </a:cubicBezTo>
                    <a:cubicBezTo>
                      <a:pt x="26" y="21"/>
                      <a:pt x="21" y="26"/>
                      <a:pt x="16" y="26"/>
                    </a:cubicBezTo>
                    <a:cubicBezTo>
                      <a:pt x="10" y="26"/>
                      <a:pt x="5" y="21"/>
                      <a:pt x="5" y="15"/>
                    </a:cubicBezTo>
                    <a:cubicBezTo>
                      <a:pt x="5" y="10"/>
                      <a:pt x="9" y="5"/>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1" name="Freeform 163"/>
              <p:cNvSpPr>
                <a:spLocks noEditPoints="1"/>
              </p:cNvSpPr>
              <p:nvPr/>
            </p:nvSpPr>
            <p:spPr bwMode="auto">
              <a:xfrm>
                <a:off x="3705" y="1912"/>
                <a:ext cx="62" cy="95"/>
              </a:xfrm>
              <a:custGeom>
                <a:avLst/>
                <a:gdLst>
                  <a:gd name="T0" fmla="*/ 20 w 26"/>
                  <a:gd name="T1" fmla="*/ 0 h 40"/>
                  <a:gd name="T2" fmla="*/ 6 w 26"/>
                  <a:gd name="T3" fmla="*/ 0 h 40"/>
                  <a:gd name="T4" fmla="*/ 0 w 26"/>
                  <a:gd name="T5" fmla="*/ 6 h 40"/>
                  <a:gd name="T6" fmla="*/ 0 w 26"/>
                  <a:gd name="T7" fmla="*/ 34 h 40"/>
                  <a:gd name="T8" fmla="*/ 6 w 26"/>
                  <a:gd name="T9" fmla="*/ 40 h 40"/>
                  <a:gd name="T10" fmla="*/ 20 w 26"/>
                  <a:gd name="T11" fmla="*/ 40 h 40"/>
                  <a:gd name="T12" fmla="*/ 26 w 26"/>
                  <a:gd name="T13" fmla="*/ 34 h 40"/>
                  <a:gd name="T14" fmla="*/ 26 w 26"/>
                  <a:gd name="T15" fmla="*/ 6 h 40"/>
                  <a:gd name="T16" fmla="*/ 20 w 26"/>
                  <a:gd name="T17" fmla="*/ 0 h 40"/>
                  <a:gd name="T18" fmla="*/ 23 w 26"/>
                  <a:gd name="T19" fmla="*/ 34 h 40"/>
                  <a:gd name="T20" fmla="*/ 20 w 26"/>
                  <a:gd name="T21" fmla="*/ 37 h 40"/>
                  <a:gd name="T22" fmla="*/ 6 w 26"/>
                  <a:gd name="T23" fmla="*/ 37 h 40"/>
                  <a:gd name="T24" fmla="*/ 2 w 26"/>
                  <a:gd name="T25" fmla="*/ 34 h 40"/>
                  <a:gd name="T26" fmla="*/ 2 w 26"/>
                  <a:gd name="T27" fmla="*/ 6 h 40"/>
                  <a:gd name="T28" fmla="*/ 6 w 26"/>
                  <a:gd name="T29" fmla="*/ 2 h 40"/>
                  <a:gd name="T30" fmla="*/ 20 w 26"/>
                  <a:gd name="T31" fmla="*/ 2 h 40"/>
                  <a:gd name="T32" fmla="*/ 23 w 26"/>
                  <a:gd name="T33" fmla="*/ 6 h 40"/>
                  <a:gd name="T34" fmla="*/ 23 w 26"/>
                  <a:gd name="T35"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40">
                    <a:moveTo>
                      <a:pt x="20" y="0"/>
                    </a:moveTo>
                    <a:cubicBezTo>
                      <a:pt x="6" y="0"/>
                      <a:pt x="6" y="0"/>
                      <a:pt x="6" y="0"/>
                    </a:cubicBezTo>
                    <a:cubicBezTo>
                      <a:pt x="3" y="0"/>
                      <a:pt x="0" y="2"/>
                      <a:pt x="0" y="6"/>
                    </a:cubicBezTo>
                    <a:cubicBezTo>
                      <a:pt x="0" y="34"/>
                      <a:pt x="0" y="34"/>
                      <a:pt x="0" y="34"/>
                    </a:cubicBezTo>
                    <a:cubicBezTo>
                      <a:pt x="0" y="37"/>
                      <a:pt x="3" y="40"/>
                      <a:pt x="6" y="40"/>
                    </a:cubicBezTo>
                    <a:cubicBezTo>
                      <a:pt x="20" y="40"/>
                      <a:pt x="20" y="40"/>
                      <a:pt x="20" y="40"/>
                    </a:cubicBezTo>
                    <a:cubicBezTo>
                      <a:pt x="23" y="40"/>
                      <a:pt x="26" y="37"/>
                      <a:pt x="26" y="34"/>
                    </a:cubicBezTo>
                    <a:cubicBezTo>
                      <a:pt x="26" y="6"/>
                      <a:pt x="26" y="6"/>
                      <a:pt x="26" y="6"/>
                    </a:cubicBezTo>
                    <a:cubicBezTo>
                      <a:pt x="26" y="2"/>
                      <a:pt x="23" y="0"/>
                      <a:pt x="20" y="0"/>
                    </a:cubicBezTo>
                    <a:close/>
                    <a:moveTo>
                      <a:pt x="23" y="34"/>
                    </a:moveTo>
                    <a:cubicBezTo>
                      <a:pt x="23" y="36"/>
                      <a:pt x="22" y="37"/>
                      <a:pt x="20" y="37"/>
                    </a:cubicBezTo>
                    <a:cubicBezTo>
                      <a:pt x="6" y="37"/>
                      <a:pt x="6" y="37"/>
                      <a:pt x="6" y="37"/>
                    </a:cubicBezTo>
                    <a:cubicBezTo>
                      <a:pt x="4" y="37"/>
                      <a:pt x="2" y="36"/>
                      <a:pt x="2" y="34"/>
                    </a:cubicBezTo>
                    <a:cubicBezTo>
                      <a:pt x="2" y="6"/>
                      <a:pt x="2" y="6"/>
                      <a:pt x="2" y="6"/>
                    </a:cubicBezTo>
                    <a:cubicBezTo>
                      <a:pt x="2" y="4"/>
                      <a:pt x="4" y="2"/>
                      <a:pt x="6" y="2"/>
                    </a:cubicBezTo>
                    <a:cubicBezTo>
                      <a:pt x="20" y="2"/>
                      <a:pt x="20" y="2"/>
                      <a:pt x="20" y="2"/>
                    </a:cubicBezTo>
                    <a:cubicBezTo>
                      <a:pt x="22" y="2"/>
                      <a:pt x="23" y="4"/>
                      <a:pt x="23" y="6"/>
                    </a:cubicBezTo>
                    <a:lnTo>
                      <a:pt x="2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2" name="Freeform 164"/>
              <p:cNvSpPr/>
              <p:nvPr/>
            </p:nvSpPr>
            <p:spPr bwMode="auto">
              <a:xfrm>
                <a:off x="3729" y="1983"/>
                <a:ext cx="12" cy="12"/>
              </a:xfrm>
              <a:custGeom>
                <a:avLst/>
                <a:gdLst>
                  <a:gd name="T0" fmla="*/ 4 w 5"/>
                  <a:gd name="T1" fmla="*/ 0 h 5"/>
                  <a:gd name="T2" fmla="*/ 1 w 5"/>
                  <a:gd name="T3" fmla="*/ 0 h 5"/>
                  <a:gd name="T4" fmla="*/ 0 w 5"/>
                  <a:gd name="T5" fmla="*/ 1 h 5"/>
                  <a:gd name="T6" fmla="*/ 0 w 5"/>
                  <a:gd name="T7" fmla="*/ 4 h 5"/>
                  <a:gd name="T8" fmla="*/ 1 w 5"/>
                  <a:gd name="T9" fmla="*/ 5 h 5"/>
                  <a:gd name="T10" fmla="*/ 4 w 5"/>
                  <a:gd name="T11" fmla="*/ 5 h 5"/>
                  <a:gd name="T12" fmla="*/ 5 w 5"/>
                  <a:gd name="T13" fmla="*/ 4 h 5"/>
                  <a:gd name="T14" fmla="*/ 5 w 5"/>
                  <a:gd name="T15" fmla="*/ 1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cubicBezTo>
                      <a:pt x="1" y="0"/>
                      <a:pt x="1" y="0"/>
                      <a:pt x="1" y="0"/>
                    </a:cubicBezTo>
                    <a:cubicBezTo>
                      <a:pt x="1" y="0"/>
                      <a:pt x="0" y="1"/>
                      <a:pt x="0" y="1"/>
                    </a:cubicBezTo>
                    <a:cubicBezTo>
                      <a:pt x="0" y="4"/>
                      <a:pt x="0" y="4"/>
                      <a:pt x="0" y="4"/>
                    </a:cubicBezTo>
                    <a:cubicBezTo>
                      <a:pt x="0" y="5"/>
                      <a:pt x="1" y="5"/>
                      <a:pt x="1" y="5"/>
                    </a:cubicBezTo>
                    <a:cubicBezTo>
                      <a:pt x="4" y="5"/>
                      <a:pt x="4" y="5"/>
                      <a:pt x="4" y="5"/>
                    </a:cubicBezTo>
                    <a:cubicBezTo>
                      <a:pt x="5" y="5"/>
                      <a:pt x="5" y="5"/>
                      <a:pt x="5" y="4"/>
                    </a:cubicBezTo>
                    <a:cubicBezTo>
                      <a:pt x="5" y="1"/>
                      <a:pt x="5" y="1"/>
                      <a:pt x="5" y="1"/>
                    </a:cubicBezTo>
                    <a:cubicBezTo>
                      <a:pt x="5" y="1"/>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3" name="Freeform 165"/>
              <p:cNvSpPr/>
              <p:nvPr/>
            </p:nvSpPr>
            <p:spPr bwMode="auto">
              <a:xfrm>
                <a:off x="3714" y="1924"/>
                <a:ext cx="41" cy="57"/>
              </a:xfrm>
              <a:custGeom>
                <a:avLst/>
                <a:gdLst>
                  <a:gd name="T0" fmla="*/ 16 w 17"/>
                  <a:gd name="T1" fmla="*/ 0 h 24"/>
                  <a:gd name="T2" fmla="*/ 1 w 17"/>
                  <a:gd name="T3" fmla="*/ 0 h 24"/>
                  <a:gd name="T4" fmla="*/ 0 w 17"/>
                  <a:gd name="T5" fmla="*/ 1 h 24"/>
                  <a:gd name="T6" fmla="*/ 0 w 17"/>
                  <a:gd name="T7" fmla="*/ 23 h 24"/>
                  <a:gd name="T8" fmla="*/ 1 w 17"/>
                  <a:gd name="T9" fmla="*/ 24 h 24"/>
                  <a:gd name="T10" fmla="*/ 16 w 17"/>
                  <a:gd name="T11" fmla="*/ 24 h 24"/>
                  <a:gd name="T12" fmla="*/ 17 w 17"/>
                  <a:gd name="T13" fmla="*/ 23 h 24"/>
                  <a:gd name="T14" fmla="*/ 17 w 17"/>
                  <a:gd name="T15" fmla="*/ 1 h 24"/>
                  <a:gd name="T16" fmla="*/ 16 w 17"/>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4">
                    <a:moveTo>
                      <a:pt x="16" y="0"/>
                    </a:moveTo>
                    <a:cubicBezTo>
                      <a:pt x="1" y="0"/>
                      <a:pt x="1" y="0"/>
                      <a:pt x="1" y="0"/>
                    </a:cubicBezTo>
                    <a:cubicBezTo>
                      <a:pt x="1" y="0"/>
                      <a:pt x="0" y="0"/>
                      <a:pt x="0" y="1"/>
                    </a:cubicBezTo>
                    <a:cubicBezTo>
                      <a:pt x="0" y="23"/>
                      <a:pt x="0" y="23"/>
                      <a:pt x="0" y="23"/>
                    </a:cubicBezTo>
                    <a:cubicBezTo>
                      <a:pt x="0" y="23"/>
                      <a:pt x="1" y="24"/>
                      <a:pt x="1" y="24"/>
                    </a:cubicBezTo>
                    <a:cubicBezTo>
                      <a:pt x="16" y="24"/>
                      <a:pt x="16" y="24"/>
                      <a:pt x="16" y="24"/>
                    </a:cubicBezTo>
                    <a:cubicBezTo>
                      <a:pt x="17" y="24"/>
                      <a:pt x="17" y="23"/>
                      <a:pt x="17" y="23"/>
                    </a:cubicBezTo>
                    <a:cubicBezTo>
                      <a:pt x="17" y="1"/>
                      <a:pt x="17" y="1"/>
                      <a:pt x="17" y="1"/>
                    </a:cubicBezTo>
                    <a:cubicBezTo>
                      <a:pt x="17" y="0"/>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4" name="Freeform 166"/>
              <p:cNvSpPr>
                <a:spLocks noEditPoints="1"/>
              </p:cNvSpPr>
              <p:nvPr/>
            </p:nvSpPr>
            <p:spPr bwMode="auto">
              <a:xfrm>
                <a:off x="3658" y="1648"/>
                <a:ext cx="101" cy="131"/>
              </a:xfrm>
              <a:custGeom>
                <a:avLst/>
                <a:gdLst>
                  <a:gd name="T0" fmla="*/ 31 w 43"/>
                  <a:gd name="T1" fmla="*/ 0 h 55"/>
                  <a:gd name="T2" fmla="*/ 0 w 43"/>
                  <a:gd name="T3" fmla="*/ 12 h 55"/>
                  <a:gd name="T4" fmla="*/ 12 w 43"/>
                  <a:gd name="T5" fmla="*/ 55 h 55"/>
                  <a:gd name="T6" fmla="*/ 43 w 43"/>
                  <a:gd name="T7" fmla="*/ 43 h 55"/>
                  <a:gd name="T8" fmla="*/ 4 w 43"/>
                  <a:gd name="T9" fmla="*/ 12 h 55"/>
                  <a:gd name="T10" fmla="*/ 31 w 43"/>
                  <a:gd name="T11" fmla="*/ 4 h 55"/>
                  <a:gd name="T12" fmla="*/ 38 w 43"/>
                  <a:gd name="T13" fmla="*/ 14 h 55"/>
                  <a:gd name="T14" fmla="*/ 11 w 43"/>
                  <a:gd name="T15" fmla="*/ 21 h 55"/>
                  <a:gd name="T16" fmla="*/ 4 w 43"/>
                  <a:gd name="T17" fmla="*/ 12 h 55"/>
                  <a:gd name="T18" fmla="*/ 5 w 43"/>
                  <a:gd name="T19" fmla="*/ 25 h 55"/>
                  <a:gd name="T20" fmla="*/ 11 w 43"/>
                  <a:gd name="T21" fmla="*/ 26 h 55"/>
                  <a:gd name="T22" fmla="*/ 10 w 43"/>
                  <a:gd name="T23" fmla="*/ 30 h 55"/>
                  <a:gd name="T24" fmla="*/ 4 w 43"/>
                  <a:gd name="T25" fmla="*/ 29 h 55"/>
                  <a:gd name="T26" fmla="*/ 4 w 43"/>
                  <a:gd name="T27" fmla="*/ 35 h 55"/>
                  <a:gd name="T28" fmla="*/ 10 w 43"/>
                  <a:gd name="T29" fmla="*/ 34 h 55"/>
                  <a:gd name="T30" fmla="*/ 11 w 43"/>
                  <a:gd name="T31" fmla="*/ 38 h 55"/>
                  <a:gd name="T32" fmla="*/ 5 w 43"/>
                  <a:gd name="T33" fmla="*/ 39 h 55"/>
                  <a:gd name="T34" fmla="*/ 4 w 43"/>
                  <a:gd name="T35" fmla="*/ 35 h 55"/>
                  <a:gd name="T36" fmla="*/ 6 w 43"/>
                  <a:gd name="T37" fmla="*/ 48 h 55"/>
                  <a:gd name="T38" fmla="*/ 4 w 43"/>
                  <a:gd name="T39" fmla="*/ 44 h 55"/>
                  <a:gd name="T40" fmla="*/ 10 w 43"/>
                  <a:gd name="T41" fmla="*/ 42 h 55"/>
                  <a:gd name="T42" fmla="*/ 12 w 43"/>
                  <a:gd name="T43" fmla="*/ 47 h 55"/>
                  <a:gd name="T44" fmla="*/ 13 w 43"/>
                  <a:gd name="T45" fmla="*/ 26 h 55"/>
                  <a:gd name="T46" fmla="*/ 19 w 43"/>
                  <a:gd name="T47" fmla="*/ 24 h 55"/>
                  <a:gd name="T48" fmla="*/ 20 w 43"/>
                  <a:gd name="T49" fmla="*/ 29 h 55"/>
                  <a:gd name="T50" fmla="*/ 14 w 43"/>
                  <a:gd name="T51" fmla="*/ 30 h 55"/>
                  <a:gd name="T52" fmla="*/ 13 w 43"/>
                  <a:gd name="T53" fmla="*/ 26 h 55"/>
                  <a:gd name="T54" fmla="*/ 14 w 43"/>
                  <a:gd name="T55" fmla="*/ 33 h 55"/>
                  <a:gd name="T56" fmla="*/ 20 w 43"/>
                  <a:gd name="T57" fmla="*/ 34 h 55"/>
                  <a:gd name="T58" fmla="*/ 19 w 43"/>
                  <a:gd name="T59" fmla="*/ 39 h 55"/>
                  <a:gd name="T60" fmla="*/ 13 w 43"/>
                  <a:gd name="T61" fmla="*/ 38 h 55"/>
                  <a:gd name="T62" fmla="*/ 20 w 43"/>
                  <a:gd name="T63" fmla="*/ 48 h 55"/>
                  <a:gd name="T64" fmla="*/ 14 w 43"/>
                  <a:gd name="T65" fmla="*/ 47 h 55"/>
                  <a:gd name="T66" fmla="*/ 15 w 43"/>
                  <a:gd name="T67" fmla="*/ 42 h 55"/>
                  <a:gd name="T68" fmla="*/ 21 w 43"/>
                  <a:gd name="T69" fmla="*/ 43 h 55"/>
                  <a:gd name="T70" fmla="*/ 20 w 43"/>
                  <a:gd name="T71" fmla="*/ 48 h 55"/>
                  <a:gd name="T72" fmla="*/ 23 w 43"/>
                  <a:gd name="T73" fmla="*/ 24 h 55"/>
                  <a:gd name="T74" fmla="*/ 29 w 43"/>
                  <a:gd name="T75" fmla="*/ 25 h 55"/>
                  <a:gd name="T76" fmla="*/ 28 w 43"/>
                  <a:gd name="T77" fmla="*/ 30 h 55"/>
                  <a:gd name="T78" fmla="*/ 22 w 43"/>
                  <a:gd name="T79" fmla="*/ 29 h 55"/>
                  <a:gd name="T80" fmla="*/ 23 w 43"/>
                  <a:gd name="T81" fmla="*/ 34 h 55"/>
                  <a:gd name="T82" fmla="*/ 28 w 43"/>
                  <a:gd name="T83" fmla="*/ 33 h 55"/>
                  <a:gd name="T84" fmla="*/ 30 w 43"/>
                  <a:gd name="T85" fmla="*/ 37 h 55"/>
                  <a:gd name="T86" fmla="*/ 24 w 43"/>
                  <a:gd name="T87" fmla="*/ 39 h 55"/>
                  <a:gd name="T88" fmla="*/ 23 w 43"/>
                  <a:gd name="T89" fmla="*/ 34 h 55"/>
                  <a:gd name="T90" fmla="*/ 24 w 43"/>
                  <a:gd name="T91" fmla="*/ 48 h 55"/>
                  <a:gd name="T92" fmla="*/ 23 w 43"/>
                  <a:gd name="T93" fmla="*/ 43 h 55"/>
                  <a:gd name="T94" fmla="*/ 29 w 43"/>
                  <a:gd name="T95" fmla="*/ 42 h 55"/>
                  <a:gd name="T96" fmla="*/ 30 w 43"/>
                  <a:gd name="T97" fmla="*/ 46 h 55"/>
                  <a:gd name="T98" fmla="*/ 31 w 43"/>
                  <a:gd name="T99" fmla="*/ 25 h 55"/>
                  <a:gd name="T100" fmla="*/ 37 w 43"/>
                  <a:gd name="T101" fmla="*/ 24 h 55"/>
                  <a:gd name="T102" fmla="*/ 39 w 43"/>
                  <a:gd name="T103" fmla="*/ 28 h 55"/>
                  <a:gd name="T104" fmla="*/ 33 w 43"/>
                  <a:gd name="T105" fmla="*/ 30 h 55"/>
                  <a:gd name="T106" fmla="*/ 31 w 43"/>
                  <a:gd name="T107" fmla="*/ 25 h 55"/>
                  <a:gd name="T108" fmla="*/ 33 w 43"/>
                  <a:gd name="T109" fmla="*/ 33 h 55"/>
                  <a:gd name="T110" fmla="*/ 39 w 43"/>
                  <a:gd name="T111" fmla="*/ 34 h 55"/>
                  <a:gd name="T112" fmla="*/ 38 w 43"/>
                  <a:gd name="T113" fmla="*/ 38 h 55"/>
                  <a:gd name="T114" fmla="*/ 32 w 43"/>
                  <a:gd name="T115" fmla="*/ 37 h 55"/>
                  <a:gd name="T116" fmla="*/ 38 w 43"/>
                  <a:gd name="T117" fmla="*/ 47 h 55"/>
                  <a:gd name="T118" fmla="*/ 32 w 43"/>
                  <a:gd name="T119" fmla="*/ 46 h 55"/>
                  <a:gd name="T120" fmla="*/ 33 w 43"/>
                  <a:gd name="T121" fmla="*/ 42 h 55"/>
                  <a:gd name="T122" fmla="*/ 39 w 43"/>
                  <a:gd name="T123" fmla="*/ 43 h 55"/>
                  <a:gd name="T124" fmla="*/ 38 w 43"/>
                  <a:gd name="T125"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55">
                    <a:moveTo>
                      <a:pt x="42" y="11"/>
                    </a:moveTo>
                    <a:cubicBezTo>
                      <a:pt x="42" y="5"/>
                      <a:pt x="37" y="0"/>
                      <a:pt x="31" y="0"/>
                    </a:cubicBezTo>
                    <a:cubicBezTo>
                      <a:pt x="10" y="1"/>
                      <a:pt x="10" y="1"/>
                      <a:pt x="10" y="1"/>
                    </a:cubicBezTo>
                    <a:cubicBezTo>
                      <a:pt x="4" y="1"/>
                      <a:pt x="0" y="6"/>
                      <a:pt x="0" y="12"/>
                    </a:cubicBezTo>
                    <a:cubicBezTo>
                      <a:pt x="0" y="44"/>
                      <a:pt x="0" y="44"/>
                      <a:pt x="0" y="44"/>
                    </a:cubicBezTo>
                    <a:cubicBezTo>
                      <a:pt x="0" y="50"/>
                      <a:pt x="6" y="55"/>
                      <a:pt x="12" y="55"/>
                    </a:cubicBezTo>
                    <a:cubicBezTo>
                      <a:pt x="32" y="55"/>
                      <a:pt x="32" y="55"/>
                      <a:pt x="32" y="55"/>
                    </a:cubicBezTo>
                    <a:cubicBezTo>
                      <a:pt x="38" y="55"/>
                      <a:pt x="43" y="49"/>
                      <a:pt x="43" y="43"/>
                    </a:cubicBezTo>
                    <a:lnTo>
                      <a:pt x="42" y="11"/>
                    </a:lnTo>
                    <a:close/>
                    <a:moveTo>
                      <a:pt x="4" y="12"/>
                    </a:moveTo>
                    <a:cubicBezTo>
                      <a:pt x="4" y="8"/>
                      <a:pt x="7" y="5"/>
                      <a:pt x="11" y="5"/>
                    </a:cubicBezTo>
                    <a:cubicBezTo>
                      <a:pt x="31" y="4"/>
                      <a:pt x="31" y="4"/>
                      <a:pt x="31" y="4"/>
                    </a:cubicBezTo>
                    <a:cubicBezTo>
                      <a:pt x="35" y="4"/>
                      <a:pt x="38" y="7"/>
                      <a:pt x="38" y="11"/>
                    </a:cubicBezTo>
                    <a:cubicBezTo>
                      <a:pt x="38" y="14"/>
                      <a:pt x="38" y="14"/>
                      <a:pt x="38" y="14"/>
                    </a:cubicBezTo>
                    <a:cubicBezTo>
                      <a:pt x="38" y="18"/>
                      <a:pt x="35" y="21"/>
                      <a:pt x="32" y="21"/>
                    </a:cubicBezTo>
                    <a:cubicBezTo>
                      <a:pt x="11" y="21"/>
                      <a:pt x="11" y="21"/>
                      <a:pt x="11" y="21"/>
                    </a:cubicBezTo>
                    <a:cubicBezTo>
                      <a:pt x="7" y="21"/>
                      <a:pt x="4" y="18"/>
                      <a:pt x="4" y="15"/>
                    </a:cubicBezTo>
                    <a:lnTo>
                      <a:pt x="4" y="12"/>
                    </a:lnTo>
                    <a:close/>
                    <a:moveTo>
                      <a:pt x="4" y="26"/>
                    </a:moveTo>
                    <a:cubicBezTo>
                      <a:pt x="4" y="25"/>
                      <a:pt x="5" y="25"/>
                      <a:pt x="5" y="25"/>
                    </a:cubicBezTo>
                    <a:cubicBezTo>
                      <a:pt x="10" y="25"/>
                      <a:pt x="10" y="25"/>
                      <a:pt x="10" y="25"/>
                    </a:cubicBezTo>
                    <a:cubicBezTo>
                      <a:pt x="11" y="25"/>
                      <a:pt x="11" y="25"/>
                      <a:pt x="11" y="26"/>
                    </a:cubicBezTo>
                    <a:cubicBezTo>
                      <a:pt x="11" y="29"/>
                      <a:pt x="11" y="29"/>
                      <a:pt x="11" y="29"/>
                    </a:cubicBezTo>
                    <a:cubicBezTo>
                      <a:pt x="11" y="29"/>
                      <a:pt x="11" y="30"/>
                      <a:pt x="10" y="30"/>
                    </a:cubicBezTo>
                    <a:cubicBezTo>
                      <a:pt x="5" y="30"/>
                      <a:pt x="5" y="30"/>
                      <a:pt x="5" y="30"/>
                    </a:cubicBezTo>
                    <a:cubicBezTo>
                      <a:pt x="5" y="30"/>
                      <a:pt x="4" y="30"/>
                      <a:pt x="4" y="29"/>
                    </a:cubicBezTo>
                    <a:lnTo>
                      <a:pt x="4" y="26"/>
                    </a:lnTo>
                    <a:close/>
                    <a:moveTo>
                      <a:pt x="4" y="35"/>
                    </a:moveTo>
                    <a:cubicBezTo>
                      <a:pt x="4" y="34"/>
                      <a:pt x="5" y="34"/>
                      <a:pt x="5" y="34"/>
                    </a:cubicBezTo>
                    <a:cubicBezTo>
                      <a:pt x="10" y="34"/>
                      <a:pt x="10" y="34"/>
                      <a:pt x="10" y="34"/>
                    </a:cubicBezTo>
                    <a:cubicBezTo>
                      <a:pt x="11" y="34"/>
                      <a:pt x="11" y="34"/>
                      <a:pt x="11" y="35"/>
                    </a:cubicBezTo>
                    <a:cubicBezTo>
                      <a:pt x="11" y="38"/>
                      <a:pt x="11" y="38"/>
                      <a:pt x="11" y="38"/>
                    </a:cubicBezTo>
                    <a:cubicBezTo>
                      <a:pt x="11" y="38"/>
                      <a:pt x="11" y="39"/>
                      <a:pt x="10" y="39"/>
                    </a:cubicBezTo>
                    <a:cubicBezTo>
                      <a:pt x="5" y="39"/>
                      <a:pt x="5" y="39"/>
                      <a:pt x="5" y="39"/>
                    </a:cubicBezTo>
                    <a:cubicBezTo>
                      <a:pt x="5" y="39"/>
                      <a:pt x="4" y="39"/>
                      <a:pt x="4" y="38"/>
                    </a:cubicBezTo>
                    <a:lnTo>
                      <a:pt x="4" y="35"/>
                    </a:lnTo>
                    <a:close/>
                    <a:moveTo>
                      <a:pt x="11" y="48"/>
                    </a:moveTo>
                    <a:cubicBezTo>
                      <a:pt x="6" y="48"/>
                      <a:pt x="6" y="48"/>
                      <a:pt x="6" y="48"/>
                    </a:cubicBezTo>
                    <a:cubicBezTo>
                      <a:pt x="5" y="48"/>
                      <a:pt x="5" y="47"/>
                      <a:pt x="5" y="47"/>
                    </a:cubicBezTo>
                    <a:cubicBezTo>
                      <a:pt x="4" y="44"/>
                      <a:pt x="4" y="44"/>
                      <a:pt x="4" y="44"/>
                    </a:cubicBezTo>
                    <a:cubicBezTo>
                      <a:pt x="4" y="43"/>
                      <a:pt x="5" y="43"/>
                      <a:pt x="6" y="43"/>
                    </a:cubicBezTo>
                    <a:cubicBezTo>
                      <a:pt x="10" y="42"/>
                      <a:pt x="10" y="42"/>
                      <a:pt x="10" y="42"/>
                    </a:cubicBezTo>
                    <a:cubicBezTo>
                      <a:pt x="11" y="42"/>
                      <a:pt x="12" y="43"/>
                      <a:pt x="12" y="43"/>
                    </a:cubicBezTo>
                    <a:cubicBezTo>
                      <a:pt x="12" y="47"/>
                      <a:pt x="12" y="47"/>
                      <a:pt x="12" y="47"/>
                    </a:cubicBezTo>
                    <a:cubicBezTo>
                      <a:pt x="12" y="47"/>
                      <a:pt x="11" y="48"/>
                      <a:pt x="11" y="48"/>
                    </a:cubicBezTo>
                    <a:close/>
                    <a:moveTo>
                      <a:pt x="13" y="26"/>
                    </a:moveTo>
                    <a:cubicBezTo>
                      <a:pt x="13" y="25"/>
                      <a:pt x="14" y="25"/>
                      <a:pt x="14" y="25"/>
                    </a:cubicBezTo>
                    <a:cubicBezTo>
                      <a:pt x="19" y="24"/>
                      <a:pt x="19" y="24"/>
                      <a:pt x="19" y="24"/>
                    </a:cubicBezTo>
                    <a:cubicBezTo>
                      <a:pt x="20" y="24"/>
                      <a:pt x="20" y="25"/>
                      <a:pt x="20" y="25"/>
                    </a:cubicBezTo>
                    <a:cubicBezTo>
                      <a:pt x="20" y="29"/>
                      <a:pt x="20" y="29"/>
                      <a:pt x="20" y="29"/>
                    </a:cubicBezTo>
                    <a:cubicBezTo>
                      <a:pt x="20" y="29"/>
                      <a:pt x="20" y="30"/>
                      <a:pt x="19" y="30"/>
                    </a:cubicBezTo>
                    <a:cubicBezTo>
                      <a:pt x="14" y="30"/>
                      <a:pt x="14" y="30"/>
                      <a:pt x="14" y="30"/>
                    </a:cubicBezTo>
                    <a:cubicBezTo>
                      <a:pt x="14" y="30"/>
                      <a:pt x="13" y="29"/>
                      <a:pt x="13" y="29"/>
                    </a:cubicBezTo>
                    <a:lnTo>
                      <a:pt x="13" y="26"/>
                    </a:lnTo>
                    <a:close/>
                    <a:moveTo>
                      <a:pt x="13" y="35"/>
                    </a:moveTo>
                    <a:cubicBezTo>
                      <a:pt x="13" y="34"/>
                      <a:pt x="14" y="33"/>
                      <a:pt x="14" y="33"/>
                    </a:cubicBezTo>
                    <a:cubicBezTo>
                      <a:pt x="19" y="33"/>
                      <a:pt x="19" y="33"/>
                      <a:pt x="19" y="33"/>
                    </a:cubicBezTo>
                    <a:cubicBezTo>
                      <a:pt x="20" y="33"/>
                      <a:pt x="20" y="34"/>
                      <a:pt x="20" y="34"/>
                    </a:cubicBezTo>
                    <a:cubicBezTo>
                      <a:pt x="21" y="38"/>
                      <a:pt x="21" y="38"/>
                      <a:pt x="21" y="38"/>
                    </a:cubicBezTo>
                    <a:cubicBezTo>
                      <a:pt x="21" y="38"/>
                      <a:pt x="20" y="39"/>
                      <a:pt x="19" y="39"/>
                    </a:cubicBezTo>
                    <a:cubicBezTo>
                      <a:pt x="15" y="39"/>
                      <a:pt x="15" y="39"/>
                      <a:pt x="15" y="39"/>
                    </a:cubicBezTo>
                    <a:cubicBezTo>
                      <a:pt x="14" y="39"/>
                      <a:pt x="13" y="38"/>
                      <a:pt x="13" y="38"/>
                    </a:cubicBezTo>
                    <a:lnTo>
                      <a:pt x="13" y="35"/>
                    </a:lnTo>
                    <a:close/>
                    <a:moveTo>
                      <a:pt x="20" y="48"/>
                    </a:moveTo>
                    <a:cubicBezTo>
                      <a:pt x="15" y="48"/>
                      <a:pt x="15" y="48"/>
                      <a:pt x="15" y="48"/>
                    </a:cubicBezTo>
                    <a:cubicBezTo>
                      <a:pt x="14" y="48"/>
                      <a:pt x="14" y="47"/>
                      <a:pt x="14" y="47"/>
                    </a:cubicBezTo>
                    <a:cubicBezTo>
                      <a:pt x="14" y="43"/>
                      <a:pt x="14" y="43"/>
                      <a:pt x="14" y="43"/>
                    </a:cubicBezTo>
                    <a:cubicBezTo>
                      <a:pt x="14" y="43"/>
                      <a:pt x="14" y="42"/>
                      <a:pt x="15" y="42"/>
                    </a:cubicBezTo>
                    <a:cubicBezTo>
                      <a:pt x="20" y="42"/>
                      <a:pt x="20" y="42"/>
                      <a:pt x="20" y="42"/>
                    </a:cubicBezTo>
                    <a:cubicBezTo>
                      <a:pt x="20" y="42"/>
                      <a:pt x="21" y="43"/>
                      <a:pt x="21" y="43"/>
                    </a:cubicBezTo>
                    <a:cubicBezTo>
                      <a:pt x="21" y="47"/>
                      <a:pt x="21" y="47"/>
                      <a:pt x="21" y="47"/>
                    </a:cubicBezTo>
                    <a:cubicBezTo>
                      <a:pt x="21" y="47"/>
                      <a:pt x="20" y="48"/>
                      <a:pt x="20" y="48"/>
                    </a:cubicBezTo>
                    <a:close/>
                    <a:moveTo>
                      <a:pt x="22" y="25"/>
                    </a:moveTo>
                    <a:cubicBezTo>
                      <a:pt x="22" y="25"/>
                      <a:pt x="23" y="24"/>
                      <a:pt x="23" y="24"/>
                    </a:cubicBezTo>
                    <a:cubicBezTo>
                      <a:pt x="28" y="24"/>
                      <a:pt x="28" y="24"/>
                      <a:pt x="28" y="24"/>
                    </a:cubicBezTo>
                    <a:cubicBezTo>
                      <a:pt x="29" y="24"/>
                      <a:pt x="29" y="25"/>
                      <a:pt x="29" y="25"/>
                    </a:cubicBezTo>
                    <a:cubicBezTo>
                      <a:pt x="29" y="28"/>
                      <a:pt x="29" y="28"/>
                      <a:pt x="29" y="28"/>
                    </a:cubicBezTo>
                    <a:cubicBezTo>
                      <a:pt x="29" y="29"/>
                      <a:pt x="29" y="30"/>
                      <a:pt x="28" y="30"/>
                    </a:cubicBezTo>
                    <a:cubicBezTo>
                      <a:pt x="23" y="30"/>
                      <a:pt x="23" y="30"/>
                      <a:pt x="23" y="30"/>
                    </a:cubicBezTo>
                    <a:cubicBezTo>
                      <a:pt x="23" y="30"/>
                      <a:pt x="22" y="29"/>
                      <a:pt x="22" y="29"/>
                    </a:cubicBezTo>
                    <a:lnTo>
                      <a:pt x="22" y="25"/>
                    </a:lnTo>
                    <a:close/>
                    <a:moveTo>
                      <a:pt x="23" y="34"/>
                    </a:moveTo>
                    <a:cubicBezTo>
                      <a:pt x="22" y="34"/>
                      <a:pt x="23" y="33"/>
                      <a:pt x="24" y="33"/>
                    </a:cubicBezTo>
                    <a:cubicBezTo>
                      <a:pt x="28" y="33"/>
                      <a:pt x="28" y="33"/>
                      <a:pt x="28" y="33"/>
                    </a:cubicBezTo>
                    <a:cubicBezTo>
                      <a:pt x="29" y="33"/>
                      <a:pt x="30" y="34"/>
                      <a:pt x="30" y="34"/>
                    </a:cubicBezTo>
                    <a:cubicBezTo>
                      <a:pt x="30" y="37"/>
                      <a:pt x="30" y="37"/>
                      <a:pt x="30" y="37"/>
                    </a:cubicBezTo>
                    <a:cubicBezTo>
                      <a:pt x="30" y="38"/>
                      <a:pt x="29" y="38"/>
                      <a:pt x="29" y="39"/>
                    </a:cubicBezTo>
                    <a:cubicBezTo>
                      <a:pt x="24" y="39"/>
                      <a:pt x="24" y="39"/>
                      <a:pt x="24" y="39"/>
                    </a:cubicBezTo>
                    <a:cubicBezTo>
                      <a:pt x="23" y="39"/>
                      <a:pt x="23" y="38"/>
                      <a:pt x="23" y="38"/>
                    </a:cubicBezTo>
                    <a:lnTo>
                      <a:pt x="23" y="34"/>
                    </a:lnTo>
                    <a:close/>
                    <a:moveTo>
                      <a:pt x="29" y="47"/>
                    </a:moveTo>
                    <a:cubicBezTo>
                      <a:pt x="24" y="48"/>
                      <a:pt x="24" y="48"/>
                      <a:pt x="24" y="48"/>
                    </a:cubicBezTo>
                    <a:cubicBezTo>
                      <a:pt x="23" y="48"/>
                      <a:pt x="23" y="47"/>
                      <a:pt x="23" y="46"/>
                    </a:cubicBezTo>
                    <a:cubicBezTo>
                      <a:pt x="23" y="43"/>
                      <a:pt x="23" y="43"/>
                      <a:pt x="23" y="43"/>
                    </a:cubicBezTo>
                    <a:cubicBezTo>
                      <a:pt x="23" y="43"/>
                      <a:pt x="23" y="42"/>
                      <a:pt x="24" y="42"/>
                    </a:cubicBezTo>
                    <a:cubicBezTo>
                      <a:pt x="29" y="42"/>
                      <a:pt x="29" y="42"/>
                      <a:pt x="29" y="42"/>
                    </a:cubicBezTo>
                    <a:cubicBezTo>
                      <a:pt x="29" y="42"/>
                      <a:pt x="30" y="42"/>
                      <a:pt x="30" y="43"/>
                    </a:cubicBezTo>
                    <a:cubicBezTo>
                      <a:pt x="30" y="46"/>
                      <a:pt x="30" y="46"/>
                      <a:pt x="30" y="46"/>
                    </a:cubicBezTo>
                    <a:cubicBezTo>
                      <a:pt x="30" y="47"/>
                      <a:pt x="29" y="47"/>
                      <a:pt x="29" y="47"/>
                    </a:cubicBezTo>
                    <a:close/>
                    <a:moveTo>
                      <a:pt x="31" y="25"/>
                    </a:moveTo>
                    <a:cubicBezTo>
                      <a:pt x="31" y="25"/>
                      <a:pt x="32" y="24"/>
                      <a:pt x="32" y="24"/>
                    </a:cubicBezTo>
                    <a:cubicBezTo>
                      <a:pt x="37" y="24"/>
                      <a:pt x="37" y="24"/>
                      <a:pt x="37" y="24"/>
                    </a:cubicBezTo>
                    <a:cubicBezTo>
                      <a:pt x="38" y="24"/>
                      <a:pt x="38" y="24"/>
                      <a:pt x="38" y="25"/>
                    </a:cubicBezTo>
                    <a:cubicBezTo>
                      <a:pt x="39" y="28"/>
                      <a:pt x="39" y="28"/>
                      <a:pt x="39" y="28"/>
                    </a:cubicBezTo>
                    <a:cubicBezTo>
                      <a:pt x="39" y="29"/>
                      <a:pt x="38" y="29"/>
                      <a:pt x="38" y="29"/>
                    </a:cubicBezTo>
                    <a:cubicBezTo>
                      <a:pt x="33" y="30"/>
                      <a:pt x="33" y="30"/>
                      <a:pt x="33" y="30"/>
                    </a:cubicBezTo>
                    <a:cubicBezTo>
                      <a:pt x="32" y="30"/>
                      <a:pt x="32" y="29"/>
                      <a:pt x="31" y="28"/>
                    </a:cubicBezTo>
                    <a:lnTo>
                      <a:pt x="31" y="25"/>
                    </a:lnTo>
                    <a:close/>
                    <a:moveTo>
                      <a:pt x="32" y="34"/>
                    </a:moveTo>
                    <a:cubicBezTo>
                      <a:pt x="32" y="34"/>
                      <a:pt x="32" y="33"/>
                      <a:pt x="33" y="33"/>
                    </a:cubicBezTo>
                    <a:cubicBezTo>
                      <a:pt x="38" y="33"/>
                      <a:pt x="38" y="33"/>
                      <a:pt x="38" y="33"/>
                    </a:cubicBezTo>
                    <a:cubicBezTo>
                      <a:pt x="38" y="33"/>
                      <a:pt x="39" y="33"/>
                      <a:pt x="39" y="34"/>
                    </a:cubicBezTo>
                    <a:cubicBezTo>
                      <a:pt x="39" y="37"/>
                      <a:pt x="39" y="37"/>
                      <a:pt x="39" y="37"/>
                    </a:cubicBezTo>
                    <a:cubicBezTo>
                      <a:pt x="39" y="38"/>
                      <a:pt x="38" y="38"/>
                      <a:pt x="38" y="38"/>
                    </a:cubicBezTo>
                    <a:cubicBezTo>
                      <a:pt x="33" y="38"/>
                      <a:pt x="33" y="38"/>
                      <a:pt x="33" y="38"/>
                    </a:cubicBezTo>
                    <a:cubicBezTo>
                      <a:pt x="32" y="38"/>
                      <a:pt x="32" y="38"/>
                      <a:pt x="32" y="37"/>
                    </a:cubicBezTo>
                    <a:lnTo>
                      <a:pt x="32" y="34"/>
                    </a:lnTo>
                    <a:close/>
                    <a:moveTo>
                      <a:pt x="38" y="47"/>
                    </a:moveTo>
                    <a:cubicBezTo>
                      <a:pt x="33" y="47"/>
                      <a:pt x="33" y="47"/>
                      <a:pt x="33" y="47"/>
                    </a:cubicBezTo>
                    <a:cubicBezTo>
                      <a:pt x="32" y="47"/>
                      <a:pt x="32" y="47"/>
                      <a:pt x="32" y="46"/>
                    </a:cubicBezTo>
                    <a:cubicBezTo>
                      <a:pt x="32" y="43"/>
                      <a:pt x="32" y="43"/>
                      <a:pt x="32" y="43"/>
                    </a:cubicBezTo>
                    <a:cubicBezTo>
                      <a:pt x="32" y="42"/>
                      <a:pt x="32" y="42"/>
                      <a:pt x="33" y="42"/>
                    </a:cubicBezTo>
                    <a:cubicBezTo>
                      <a:pt x="38" y="42"/>
                      <a:pt x="38" y="42"/>
                      <a:pt x="38" y="42"/>
                    </a:cubicBezTo>
                    <a:cubicBezTo>
                      <a:pt x="38" y="42"/>
                      <a:pt x="39" y="42"/>
                      <a:pt x="39" y="43"/>
                    </a:cubicBezTo>
                    <a:cubicBezTo>
                      <a:pt x="39" y="46"/>
                      <a:pt x="39" y="46"/>
                      <a:pt x="39" y="46"/>
                    </a:cubicBezTo>
                    <a:cubicBezTo>
                      <a:pt x="39" y="47"/>
                      <a:pt x="38" y="47"/>
                      <a:pt x="3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5" name="Freeform 167"/>
              <p:cNvSpPr/>
              <p:nvPr/>
            </p:nvSpPr>
            <p:spPr bwMode="auto">
              <a:xfrm>
                <a:off x="3674" y="1665"/>
                <a:ext cx="31" cy="31"/>
              </a:xfrm>
              <a:custGeom>
                <a:avLst/>
                <a:gdLst>
                  <a:gd name="T0" fmla="*/ 11 w 13"/>
                  <a:gd name="T1" fmla="*/ 4 h 13"/>
                  <a:gd name="T2" fmla="*/ 8 w 13"/>
                  <a:gd name="T3" fmla="*/ 4 h 13"/>
                  <a:gd name="T4" fmla="*/ 8 w 13"/>
                  <a:gd name="T5" fmla="*/ 1 h 13"/>
                  <a:gd name="T6" fmla="*/ 6 w 13"/>
                  <a:gd name="T7" fmla="*/ 0 h 13"/>
                  <a:gd name="T8" fmla="*/ 4 w 13"/>
                  <a:gd name="T9" fmla="*/ 2 h 13"/>
                  <a:gd name="T10" fmla="*/ 4 w 13"/>
                  <a:gd name="T11" fmla="*/ 4 h 13"/>
                  <a:gd name="T12" fmla="*/ 1 w 13"/>
                  <a:gd name="T13" fmla="*/ 4 h 13"/>
                  <a:gd name="T14" fmla="*/ 0 w 13"/>
                  <a:gd name="T15" fmla="*/ 6 h 13"/>
                  <a:gd name="T16" fmla="*/ 1 w 13"/>
                  <a:gd name="T17" fmla="*/ 8 h 13"/>
                  <a:gd name="T18" fmla="*/ 4 w 13"/>
                  <a:gd name="T19" fmla="*/ 8 h 13"/>
                  <a:gd name="T20" fmla="*/ 4 w 13"/>
                  <a:gd name="T21" fmla="*/ 11 h 13"/>
                  <a:gd name="T22" fmla="*/ 6 w 13"/>
                  <a:gd name="T23" fmla="*/ 13 h 13"/>
                  <a:gd name="T24" fmla="*/ 8 w 13"/>
                  <a:gd name="T25" fmla="*/ 11 h 13"/>
                  <a:gd name="T26" fmla="*/ 8 w 13"/>
                  <a:gd name="T27" fmla="*/ 8 h 13"/>
                  <a:gd name="T28" fmla="*/ 11 w 13"/>
                  <a:gd name="T29" fmla="*/ 8 h 13"/>
                  <a:gd name="T30" fmla="*/ 13 w 13"/>
                  <a:gd name="T31" fmla="*/ 6 h 13"/>
                  <a:gd name="T32" fmla="*/ 11 w 13"/>
                  <a:gd name="T33"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3">
                    <a:moveTo>
                      <a:pt x="11" y="4"/>
                    </a:moveTo>
                    <a:cubicBezTo>
                      <a:pt x="8" y="4"/>
                      <a:pt x="8" y="4"/>
                      <a:pt x="8" y="4"/>
                    </a:cubicBezTo>
                    <a:cubicBezTo>
                      <a:pt x="8" y="1"/>
                      <a:pt x="8" y="1"/>
                      <a:pt x="8" y="1"/>
                    </a:cubicBezTo>
                    <a:cubicBezTo>
                      <a:pt x="8" y="0"/>
                      <a:pt x="7" y="0"/>
                      <a:pt x="6" y="0"/>
                    </a:cubicBezTo>
                    <a:cubicBezTo>
                      <a:pt x="5" y="0"/>
                      <a:pt x="4" y="1"/>
                      <a:pt x="4" y="2"/>
                    </a:cubicBezTo>
                    <a:cubicBezTo>
                      <a:pt x="4" y="4"/>
                      <a:pt x="4" y="4"/>
                      <a:pt x="4" y="4"/>
                    </a:cubicBezTo>
                    <a:cubicBezTo>
                      <a:pt x="1" y="4"/>
                      <a:pt x="1" y="4"/>
                      <a:pt x="1" y="4"/>
                    </a:cubicBezTo>
                    <a:cubicBezTo>
                      <a:pt x="0" y="4"/>
                      <a:pt x="0" y="5"/>
                      <a:pt x="0" y="6"/>
                    </a:cubicBezTo>
                    <a:cubicBezTo>
                      <a:pt x="0" y="7"/>
                      <a:pt x="0" y="8"/>
                      <a:pt x="1" y="8"/>
                    </a:cubicBezTo>
                    <a:cubicBezTo>
                      <a:pt x="4" y="8"/>
                      <a:pt x="4" y="8"/>
                      <a:pt x="4" y="8"/>
                    </a:cubicBezTo>
                    <a:cubicBezTo>
                      <a:pt x="4" y="11"/>
                      <a:pt x="4" y="11"/>
                      <a:pt x="4" y="11"/>
                    </a:cubicBezTo>
                    <a:cubicBezTo>
                      <a:pt x="4" y="12"/>
                      <a:pt x="5" y="13"/>
                      <a:pt x="6" y="13"/>
                    </a:cubicBezTo>
                    <a:cubicBezTo>
                      <a:pt x="7" y="13"/>
                      <a:pt x="8" y="12"/>
                      <a:pt x="8" y="11"/>
                    </a:cubicBezTo>
                    <a:cubicBezTo>
                      <a:pt x="8" y="8"/>
                      <a:pt x="8" y="8"/>
                      <a:pt x="8" y="8"/>
                    </a:cubicBezTo>
                    <a:cubicBezTo>
                      <a:pt x="11" y="8"/>
                      <a:pt x="11" y="8"/>
                      <a:pt x="11" y="8"/>
                    </a:cubicBezTo>
                    <a:cubicBezTo>
                      <a:pt x="12" y="8"/>
                      <a:pt x="13" y="7"/>
                      <a:pt x="13" y="6"/>
                    </a:cubicBezTo>
                    <a:cubicBezTo>
                      <a:pt x="13" y="5"/>
                      <a:pt x="12"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6" name="Freeform 168"/>
              <p:cNvSpPr/>
              <p:nvPr/>
            </p:nvSpPr>
            <p:spPr bwMode="auto">
              <a:xfrm>
                <a:off x="3710" y="1675"/>
                <a:ext cx="31" cy="9"/>
              </a:xfrm>
              <a:custGeom>
                <a:avLst/>
                <a:gdLst>
                  <a:gd name="T0" fmla="*/ 11 w 13"/>
                  <a:gd name="T1" fmla="*/ 0 h 4"/>
                  <a:gd name="T2" fmla="*/ 2 w 13"/>
                  <a:gd name="T3" fmla="*/ 0 h 4"/>
                  <a:gd name="T4" fmla="*/ 0 w 13"/>
                  <a:gd name="T5" fmla="*/ 2 h 4"/>
                  <a:gd name="T6" fmla="*/ 2 w 13"/>
                  <a:gd name="T7" fmla="*/ 4 h 4"/>
                  <a:gd name="T8" fmla="*/ 12 w 13"/>
                  <a:gd name="T9" fmla="*/ 4 h 4"/>
                  <a:gd name="T10" fmla="*/ 13 w 13"/>
                  <a:gd name="T11" fmla="*/ 2 h 4"/>
                  <a:gd name="T12" fmla="*/ 11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11" y="0"/>
                    </a:moveTo>
                    <a:cubicBezTo>
                      <a:pt x="2" y="0"/>
                      <a:pt x="2" y="0"/>
                      <a:pt x="2" y="0"/>
                    </a:cubicBezTo>
                    <a:cubicBezTo>
                      <a:pt x="1" y="0"/>
                      <a:pt x="0" y="1"/>
                      <a:pt x="0" y="2"/>
                    </a:cubicBezTo>
                    <a:cubicBezTo>
                      <a:pt x="0" y="3"/>
                      <a:pt x="1" y="4"/>
                      <a:pt x="2" y="4"/>
                    </a:cubicBezTo>
                    <a:cubicBezTo>
                      <a:pt x="12" y="4"/>
                      <a:pt x="12" y="4"/>
                      <a:pt x="12" y="4"/>
                    </a:cubicBezTo>
                    <a:cubicBezTo>
                      <a:pt x="13" y="4"/>
                      <a:pt x="13" y="3"/>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7" name="Freeform 169"/>
              <p:cNvSpPr>
                <a:spLocks noEditPoints="1"/>
              </p:cNvSpPr>
              <p:nvPr/>
            </p:nvSpPr>
            <p:spPr bwMode="auto">
              <a:xfrm>
                <a:off x="3883" y="2021"/>
                <a:ext cx="68" cy="107"/>
              </a:xfrm>
              <a:custGeom>
                <a:avLst/>
                <a:gdLst>
                  <a:gd name="T0" fmla="*/ 22 w 29"/>
                  <a:gd name="T1" fmla="*/ 0 h 45"/>
                  <a:gd name="T2" fmla="*/ 7 w 29"/>
                  <a:gd name="T3" fmla="*/ 0 h 45"/>
                  <a:gd name="T4" fmla="*/ 0 w 29"/>
                  <a:gd name="T5" fmla="*/ 7 h 45"/>
                  <a:gd name="T6" fmla="*/ 0 w 29"/>
                  <a:gd name="T7" fmla="*/ 38 h 45"/>
                  <a:gd name="T8" fmla="*/ 7 w 29"/>
                  <a:gd name="T9" fmla="*/ 45 h 45"/>
                  <a:gd name="T10" fmla="*/ 22 w 29"/>
                  <a:gd name="T11" fmla="*/ 45 h 45"/>
                  <a:gd name="T12" fmla="*/ 29 w 29"/>
                  <a:gd name="T13" fmla="*/ 38 h 45"/>
                  <a:gd name="T14" fmla="*/ 29 w 29"/>
                  <a:gd name="T15" fmla="*/ 7 h 45"/>
                  <a:gd name="T16" fmla="*/ 22 w 29"/>
                  <a:gd name="T17" fmla="*/ 0 h 45"/>
                  <a:gd name="T18" fmla="*/ 26 w 29"/>
                  <a:gd name="T19" fmla="*/ 38 h 45"/>
                  <a:gd name="T20" fmla="*/ 22 w 29"/>
                  <a:gd name="T21" fmla="*/ 42 h 45"/>
                  <a:gd name="T22" fmla="*/ 7 w 29"/>
                  <a:gd name="T23" fmla="*/ 42 h 45"/>
                  <a:gd name="T24" fmla="*/ 3 w 29"/>
                  <a:gd name="T25" fmla="*/ 38 h 45"/>
                  <a:gd name="T26" fmla="*/ 3 w 29"/>
                  <a:gd name="T27" fmla="*/ 7 h 45"/>
                  <a:gd name="T28" fmla="*/ 7 w 29"/>
                  <a:gd name="T29" fmla="*/ 3 h 45"/>
                  <a:gd name="T30" fmla="*/ 22 w 29"/>
                  <a:gd name="T31" fmla="*/ 3 h 45"/>
                  <a:gd name="T32" fmla="*/ 26 w 29"/>
                  <a:gd name="T33" fmla="*/ 7 h 45"/>
                  <a:gd name="T34" fmla="*/ 26 w 29"/>
                  <a:gd name="T35"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5">
                    <a:moveTo>
                      <a:pt x="22" y="0"/>
                    </a:moveTo>
                    <a:cubicBezTo>
                      <a:pt x="7" y="0"/>
                      <a:pt x="7" y="0"/>
                      <a:pt x="7" y="0"/>
                    </a:cubicBezTo>
                    <a:cubicBezTo>
                      <a:pt x="3" y="0"/>
                      <a:pt x="0" y="3"/>
                      <a:pt x="0" y="7"/>
                    </a:cubicBezTo>
                    <a:cubicBezTo>
                      <a:pt x="0" y="38"/>
                      <a:pt x="0" y="38"/>
                      <a:pt x="0" y="38"/>
                    </a:cubicBezTo>
                    <a:cubicBezTo>
                      <a:pt x="0" y="42"/>
                      <a:pt x="3" y="45"/>
                      <a:pt x="7" y="45"/>
                    </a:cubicBezTo>
                    <a:cubicBezTo>
                      <a:pt x="22" y="45"/>
                      <a:pt x="22" y="45"/>
                      <a:pt x="22" y="45"/>
                    </a:cubicBezTo>
                    <a:cubicBezTo>
                      <a:pt x="26" y="45"/>
                      <a:pt x="29" y="42"/>
                      <a:pt x="29" y="38"/>
                    </a:cubicBezTo>
                    <a:cubicBezTo>
                      <a:pt x="29" y="7"/>
                      <a:pt x="29" y="7"/>
                      <a:pt x="29" y="7"/>
                    </a:cubicBezTo>
                    <a:cubicBezTo>
                      <a:pt x="29" y="3"/>
                      <a:pt x="26" y="0"/>
                      <a:pt x="22" y="0"/>
                    </a:cubicBezTo>
                    <a:close/>
                    <a:moveTo>
                      <a:pt x="26" y="38"/>
                    </a:moveTo>
                    <a:cubicBezTo>
                      <a:pt x="26" y="41"/>
                      <a:pt x="24" y="42"/>
                      <a:pt x="22" y="42"/>
                    </a:cubicBezTo>
                    <a:cubicBezTo>
                      <a:pt x="7" y="42"/>
                      <a:pt x="7" y="42"/>
                      <a:pt x="7" y="42"/>
                    </a:cubicBezTo>
                    <a:cubicBezTo>
                      <a:pt x="5" y="42"/>
                      <a:pt x="3" y="41"/>
                      <a:pt x="3" y="38"/>
                    </a:cubicBezTo>
                    <a:cubicBezTo>
                      <a:pt x="3" y="7"/>
                      <a:pt x="3" y="7"/>
                      <a:pt x="3" y="7"/>
                    </a:cubicBezTo>
                    <a:cubicBezTo>
                      <a:pt x="3" y="5"/>
                      <a:pt x="5" y="3"/>
                      <a:pt x="7" y="3"/>
                    </a:cubicBezTo>
                    <a:cubicBezTo>
                      <a:pt x="22" y="3"/>
                      <a:pt x="22" y="3"/>
                      <a:pt x="22" y="3"/>
                    </a:cubicBezTo>
                    <a:cubicBezTo>
                      <a:pt x="24" y="3"/>
                      <a:pt x="26" y="5"/>
                      <a:pt x="26" y="7"/>
                    </a:cubicBezTo>
                    <a:lnTo>
                      <a:pt x="2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8" name="Freeform 170"/>
              <p:cNvSpPr/>
              <p:nvPr/>
            </p:nvSpPr>
            <p:spPr bwMode="auto">
              <a:xfrm>
                <a:off x="3911" y="2104"/>
                <a:ext cx="12" cy="12"/>
              </a:xfrm>
              <a:custGeom>
                <a:avLst/>
                <a:gdLst>
                  <a:gd name="T0" fmla="*/ 4 w 5"/>
                  <a:gd name="T1" fmla="*/ 0 h 5"/>
                  <a:gd name="T2" fmla="*/ 1 w 5"/>
                  <a:gd name="T3" fmla="*/ 0 h 5"/>
                  <a:gd name="T4" fmla="*/ 0 w 5"/>
                  <a:gd name="T5" fmla="*/ 1 h 5"/>
                  <a:gd name="T6" fmla="*/ 0 w 5"/>
                  <a:gd name="T7" fmla="*/ 4 h 5"/>
                  <a:gd name="T8" fmla="*/ 1 w 5"/>
                  <a:gd name="T9" fmla="*/ 5 h 5"/>
                  <a:gd name="T10" fmla="*/ 4 w 5"/>
                  <a:gd name="T11" fmla="*/ 5 h 5"/>
                  <a:gd name="T12" fmla="*/ 5 w 5"/>
                  <a:gd name="T13" fmla="*/ 4 h 5"/>
                  <a:gd name="T14" fmla="*/ 5 w 5"/>
                  <a:gd name="T15" fmla="*/ 1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cubicBezTo>
                      <a:pt x="1" y="0"/>
                      <a:pt x="1" y="0"/>
                      <a:pt x="1" y="0"/>
                    </a:cubicBezTo>
                    <a:cubicBezTo>
                      <a:pt x="0" y="0"/>
                      <a:pt x="0" y="0"/>
                      <a:pt x="0" y="1"/>
                    </a:cubicBezTo>
                    <a:cubicBezTo>
                      <a:pt x="0" y="4"/>
                      <a:pt x="0" y="4"/>
                      <a:pt x="0" y="4"/>
                    </a:cubicBezTo>
                    <a:cubicBezTo>
                      <a:pt x="0" y="4"/>
                      <a:pt x="0" y="5"/>
                      <a:pt x="1" y="5"/>
                    </a:cubicBezTo>
                    <a:cubicBezTo>
                      <a:pt x="4" y="5"/>
                      <a:pt x="4" y="5"/>
                      <a:pt x="4" y="5"/>
                    </a:cubicBezTo>
                    <a:cubicBezTo>
                      <a:pt x="5" y="5"/>
                      <a:pt x="5" y="4"/>
                      <a:pt x="5" y="4"/>
                    </a:cubicBezTo>
                    <a:cubicBezTo>
                      <a:pt x="5" y="1"/>
                      <a:pt x="5" y="1"/>
                      <a:pt x="5" y="1"/>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9" name="Freeform 171"/>
              <p:cNvSpPr/>
              <p:nvPr/>
            </p:nvSpPr>
            <p:spPr bwMode="auto">
              <a:xfrm>
                <a:off x="3895" y="2035"/>
                <a:ext cx="45" cy="64"/>
              </a:xfrm>
              <a:custGeom>
                <a:avLst/>
                <a:gdLst>
                  <a:gd name="T0" fmla="*/ 18 w 19"/>
                  <a:gd name="T1" fmla="*/ 0 h 27"/>
                  <a:gd name="T2" fmla="*/ 1 w 19"/>
                  <a:gd name="T3" fmla="*/ 0 h 27"/>
                  <a:gd name="T4" fmla="*/ 0 w 19"/>
                  <a:gd name="T5" fmla="*/ 1 h 27"/>
                  <a:gd name="T6" fmla="*/ 0 w 19"/>
                  <a:gd name="T7" fmla="*/ 25 h 27"/>
                  <a:gd name="T8" fmla="*/ 1 w 19"/>
                  <a:gd name="T9" fmla="*/ 27 h 27"/>
                  <a:gd name="T10" fmla="*/ 18 w 19"/>
                  <a:gd name="T11" fmla="*/ 27 h 27"/>
                  <a:gd name="T12" fmla="*/ 19 w 19"/>
                  <a:gd name="T13" fmla="*/ 25 h 27"/>
                  <a:gd name="T14" fmla="*/ 19 w 19"/>
                  <a:gd name="T15" fmla="*/ 1 h 27"/>
                  <a:gd name="T16" fmla="*/ 18 w 1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18" y="0"/>
                    </a:moveTo>
                    <a:cubicBezTo>
                      <a:pt x="1" y="0"/>
                      <a:pt x="1" y="0"/>
                      <a:pt x="1" y="0"/>
                    </a:cubicBezTo>
                    <a:cubicBezTo>
                      <a:pt x="0" y="0"/>
                      <a:pt x="0" y="1"/>
                      <a:pt x="0" y="1"/>
                    </a:cubicBezTo>
                    <a:cubicBezTo>
                      <a:pt x="0" y="25"/>
                      <a:pt x="0" y="25"/>
                      <a:pt x="0" y="25"/>
                    </a:cubicBezTo>
                    <a:cubicBezTo>
                      <a:pt x="0" y="26"/>
                      <a:pt x="0" y="27"/>
                      <a:pt x="1" y="27"/>
                    </a:cubicBezTo>
                    <a:cubicBezTo>
                      <a:pt x="18" y="27"/>
                      <a:pt x="18" y="27"/>
                      <a:pt x="18" y="27"/>
                    </a:cubicBezTo>
                    <a:cubicBezTo>
                      <a:pt x="19" y="27"/>
                      <a:pt x="19" y="26"/>
                      <a:pt x="19" y="25"/>
                    </a:cubicBezTo>
                    <a:cubicBezTo>
                      <a:pt x="19" y="1"/>
                      <a:pt x="19" y="1"/>
                      <a:pt x="19" y="1"/>
                    </a:cubicBezTo>
                    <a:cubicBezTo>
                      <a:pt x="19" y="1"/>
                      <a:pt x="1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0" name="Freeform 172"/>
              <p:cNvSpPr>
                <a:spLocks noEditPoints="1"/>
              </p:cNvSpPr>
              <p:nvPr/>
            </p:nvSpPr>
            <p:spPr bwMode="auto">
              <a:xfrm>
                <a:off x="3577" y="1883"/>
                <a:ext cx="57" cy="53"/>
              </a:xfrm>
              <a:custGeom>
                <a:avLst/>
                <a:gdLst>
                  <a:gd name="T0" fmla="*/ 22 w 24"/>
                  <a:gd name="T1" fmla="*/ 7 h 22"/>
                  <a:gd name="T2" fmla="*/ 18 w 24"/>
                  <a:gd name="T3" fmla="*/ 1 h 22"/>
                  <a:gd name="T4" fmla="*/ 13 w 24"/>
                  <a:gd name="T5" fmla="*/ 1 h 22"/>
                  <a:gd name="T6" fmla="*/ 2 w 24"/>
                  <a:gd name="T7" fmla="*/ 11 h 22"/>
                  <a:gd name="T8" fmla="*/ 2 w 24"/>
                  <a:gd name="T9" fmla="*/ 15 h 22"/>
                  <a:gd name="T10" fmla="*/ 6 w 24"/>
                  <a:gd name="T11" fmla="*/ 21 h 22"/>
                  <a:gd name="T12" fmla="*/ 11 w 24"/>
                  <a:gd name="T13" fmla="*/ 21 h 22"/>
                  <a:gd name="T14" fmla="*/ 22 w 24"/>
                  <a:gd name="T15" fmla="*/ 11 h 22"/>
                  <a:gd name="T16" fmla="*/ 22 w 24"/>
                  <a:gd name="T17" fmla="*/ 7 h 22"/>
                  <a:gd name="T18" fmla="*/ 10 w 24"/>
                  <a:gd name="T19" fmla="*/ 20 h 22"/>
                  <a:gd name="T20" fmla="*/ 7 w 24"/>
                  <a:gd name="T21" fmla="*/ 20 h 22"/>
                  <a:gd name="T22" fmla="*/ 3 w 24"/>
                  <a:gd name="T23" fmla="*/ 14 h 22"/>
                  <a:gd name="T24" fmla="*/ 3 w 24"/>
                  <a:gd name="T25" fmla="*/ 12 h 22"/>
                  <a:gd name="T26" fmla="*/ 14 w 24"/>
                  <a:gd name="T27" fmla="*/ 2 h 22"/>
                  <a:gd name="T28" fmla="*/ 17 w 24"/>
                  <a:gd name="T29" fmla="*/ 2 h 22"/>
                  <a:gd name="T30" fmla="*/ 21 w 24"/>
                  <a:gd name="T31" fmla="*/ 8 h 22"/>
                  <a:gd name="T32" fmla="*/ 21 w 24"/>
                  <a:gd name="T33" fmla="*/ 10 h 22"/>
                  <a:gd name="T34" fmla="*/ 10 w 24"/>
                  <a:gd name="T3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2">
                    <a:moveTo>
                      <a:pt x="22" y="7"/>
                    </a:moveTo>
                    <a:cubicBezTo>
                      <a:pt x="18" y="1"/>
                      <a:pt x="18" y="1"/>
                      <a:pt x="18" y="1"/>
                    </a:cubicBezTo>
                    <a:cubicBezTo>
                      <a:pt x="17" y="0"/>
                      <a:pt x="14" y="0"/>
                      <a:pt x="13" y="1"/>
                    </a:cubicBezTo>
                    <a:cubicBezTo>
                      <a:pt x="2" y="11"/>
                      <a:pt x="2" y="11"/>
                      <a:pt x="2" y="11"/>
                    </a:cubicBezTo>
                    <a:cubicBezTo>
                      <a:pt x="1" y="12"/>
                      <a:pt x="0" y="14"/>
                      <a:pt x="2" y="15"/>
                    </a:cubicBezTo>
                    <a:cubicBezTo>
                      <a:pt x="6" y="21"/>
                      <a:pt x="6" y="21"/>
                      <a:pt x="6" y="21"/>
                    </a:cubicBezTo>
                    <a:cubicBezTo>
                      <a:pt x="8" y="22"/>
                      <a:pt x="10" y="22"/>
                      <a:pt x="11" y="21"/>
                    </a:cubicBezTo>
                    <a:cubicBezTo>
                      <a:pt x="22" y="11"/>
                      <a:pt x="22" y="11"/>
                      <a:pt x="22" y="11"/>
                    </a:cubicBezTo>
                    <a:cubicBezTo>
                      <a:pt x="24" y="10"/>
                      <a:pt x="24" y="8"/>
                      <a:pt x="22" y="7"/>
                    </a:cubicBezTo>
                    <a:close/>
                    <a:moveTo>
                      <a:pt x="10" y="20"/>
                    </a:moveTo>
                    <a:cubicBezTo>
                      <a:pt x="9" y="21"/>
                      <a:pt x="8" y="21"/>
                      <a:pt x="7" y="20"/>
                    </a:cubicBezTo>
                    <a:cubicBezTo>
                      <a:pt x="3" y="14"/>
                      <a:pt x="3" y="14"/>
                      <a:pt x="3" y="14"/>
                    </a:cubicBezTo>
                    <a:cubicBezTo>
                      <a:pt x="2" y="14"/>
                      <a:pt x="2" y="12"/>
                      <a:pt x="3" y="12"/>
                    </a:cubicBezTo>
                    <a:cubicBezTo>
                      <a:pt x="14" y="2"/>
                      <a:pt x="14" y="2"/>
                      <a:pt x="14" y="2"/>
                    </a:cubicBezTo>
                    <a:cubicBezTo>
                      <a:pt x="15" y="1"/>
                      <a:pt x="16" y="1"/>
                      <a:pt x="17" y="2"/>
                    </a:cubicBezTo>
                    <a:cubicBezTo>
                      <a:pt x="21" y="8"/>
                      <a:pt x="21" y="8"/>
                      <a:pt x="21" y="8"/>
                    </a:cubicBezTo>
                    <a:cubicBezTo>
                      <a:pt x="22" y="8"/>
                      <a:pt x="22" y="10"/>
                      <a:pt x="21" y="10"/>
                    </a:cubicBezTo>
                    <a:lnTo>
                      <a:pt x="1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1" name="Freeform 173"/>
              <p:cNvSpPr/>
              <p:nvPr/>
            </p:nvSpPr>
            <p:spPr bwMode="auto">
              <a:xfrm>
                <a:off x="3589" y="1917"/>
                <a:ext cx="9" cy="7"/>
              </a:xfrm>
              <a:custGeom>
                <a:avLst/>
                <a:gdLst>
                  <a:gd name="T0" fmla="*/ 3 w 4"/>
                  <a:gd name="T1" fmla="*/ 1 h 3"/>
                  <a:gd name="T2" fmla="*/ 2 w 4"/>
                  <a:gd name="T3" fmla="*/ 0 h 3"/>
                  <a:gd name="T4" fmla="*/ 2 w 4"/>
                  <a:gd name="T5" fmla="*/ 0 h 3"/>
                  <a:gd name="T6" fmla="*/ 1 w 4"/>
                  <a:gd name="T7" fmla="*/ 1 h 3"/>
                  <a:gd name="T8" fmla="*/ 0 w 4"/>
                  <a:gd name="T9" fmla="*/ 2 h 3"/>
                  <a:gd name="T10" fmla="*/ 1 w 4"/>
                  <a:gd name="T11" fmla="*/ 3 h 3"/>
                  <a:gd name="T12" fmla="*/ 2 w 4"/>
                  <a:gd name="T13" fmla="*/ 3 h 3"/>
                  <a:gd name="T14" fmla="*/ 3 w 4"/>
                  <a:gd name="T15" fmla="*/ 2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2" y="0"/>
                      <a:pt x="2" y="0"/>
                      <a:pt x="2" y="0"/>
                    </a:cubicBezTo>
                    <a:cubicBezTo>
                      <a:pt x="2" y="0"/>
                      <a:pt x="2" y="0"/>
                      <a:pt x="2" y="0"/>
                    </a:cubicBezTo>
                    <a:cubicBezTo>
                      <a:pt x="1" y="1"/>
                      <a:pt x="1" y="1"/>
                      <a:pt x="1" y="1"/>
                    </a:cubicBezTo>
                    <a:cubicBezTo>
                      <a:pt x="0" y="1"/>
                      <a:pt x="0" y="2"/>
                      <a:pt x="0" y="2"/>
                    </a:cubicBezTo>
                    <a:cubicBezTo>
                      <a:pt x="1" y="3"/>
                      <a:pt x="1" y="3"/>
                      <a:pt x="1" y="3"/>
                    </a:cubicBezTo>
                    <a:cubicBezTo>
                      <a:pt x="2" y="3"/>
                      <a:pt x="2" y="3"/>
                      <a:pt x="2" y="3"/>
                    </a:cubicBezTo>
                    <a:cubicBezTo>
                      <a:pt x="3" y="2"/>
                      <a:pt x="3" y="2"/>
                      <a:pt x="3" y="2"/>
                    </a:cubicBezTo>
                    <a:cubicBezTo>
                      <a:pt x="4" y="2"/>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2" name="Freeform 174"/>
              <p:cNvSpPr/>
              <p:nvPr/>
            </p:nvSpPr>
            <p:spPr bwMode="auto">
              <a:xfrm>
                <a:off x="3591" y="1891"/>
                <a:ext cx="36" cy="33"/>
              </a:xfrm>
              <a:custGeom>
                <a:avLst/>
                <a:gdLst>
                  <a:gd name="T0" fmla="*/ 15 w 15"/>
                  <a:gd name="T1" fmla="*/ 6 h 14"/>
                  <a:gd name="T2" fmla="*/ 9 w 15"/>
                  <a:gd name="T3" fmla="*/ 0 h 14"/>
                  <a:gd name="T4" fmla="*/ 9 w 15"/>
                  <a:gd name="T5" fmla="*/ 0 h 14"/>
                  <a:gd name="T6" fmla="*/ 0 w 15"/>
                  <a:gd name="T7" fmla="*/ 7 h 14"/>
                  <a:gd name="T8" fmla="*/ 0 w 15"/>
                  <a:gd name="T9" fmla="*/ 8 h 14"/>
                  <a:gd name="T10" fmla="*/ 5 w 15"/>
                  <a:gd name="T11" fmla="*/ 14 h 14"/>
                  <a:gd name="T12" fmla="*/ 6 w 15"/>
                  <a:gd name="T13" fmla="*/ 14 h 14"/>
                  <a:gd name="T14" fmla="*/ 15 w 15"/>
                  <a:gd name="T15" fmla="*/ 7 h 14"/>
                  <a:gd name="T16" fmla="*/ 15 w 15"/>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
                    <a:moveTo>
                      <a:pt x="15" y="6"/>
                    </a:moveTo>
                    <a:cubicBezTo>
                      <a:pt x="9" y="0"/>
                      <a:pt x="9" y="0"/>
                      <a:pt x="9" y="0"/>
                    </a:cubicBezTo>
                    <a:cubicBezTo>
                      <a:pt x="9" y="0"/>
                      <a:pt x="9" y="0"/>
                      <a:pt x="9" y="0"/>
                    </a:cubicBezTo>
                    <a:cubicBezTo>
                      <a:pt x="0" y="7"/>
                      <a:pt x="0" y="7"/>
                      <a:pt x="0" y="7"/>
                    </a:cubicBezTo>
                    <a:cubicBezTo>
                      <a:pt x="0" y="7"/>
                      <a:pt x="0" y="8"/>
                      <a:pt x="0" y="8"/>
                    </a:cubicBezTo>
                    <a:cubicBezTo>
                      <a:pt x="5" y="14"/>
                      <a:pt x="5" y="14"/>
                      <a:pt x="5" y="14"/>
                    </a:cubicBezTo>
                    <a:cubicBezTo>
                      <a:pt x="5" y="14"/>
                      <a:pt x="6" y="14"/>
                      <a:pt x="6" y="14"/>
                    </a:cubicBezTo>
                    <a:cubicBezTo>
                      <a:pt x="15" y="7"/>
                      <a:pt x="15" y="7"/>
                      <a:pt x="15" y="7"/>
                    </a:cubicBezTo>
                    <a:cubicBezTo>
                      <a:pt x="15" y="6"/>
                      <a:pt x="15" y="6"/>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3" name="Freeform 175"/>
              <p:cNvSpPr>
                <a:spLocks noEditPoints="1"/>
              </p:cNvSpPr>
              <p:nvPr/>
            </p:nvSpPr>
            <p:spPr bwMode="auto">
              <a:xfrm>
                <a:off x="3942" y="1857"/>
                <a:ext cx="31" cy="43"/>
              </a:xfrm>
              <a:custGeom>
                <a:avLst/>
                <a:gdLst>
                  <a:gd name="T0" fmla="*/ 0 w 31"/>
                  <a:gd name="T1" fmla="*/ 38 h 43"/>
                  <a:gd name="T2" fmla="*/ 5 w 31"/>
                  <a:gd name="T3" fmla="*/ 43 h 43"/>
                  <a:gd name="T4" fmla="*/ 31 w 31"/>
                  <a:gd name="T5" fmla="*/ 43 h 43"/>
                  <a:gd name="T6" fmla="*/ 31 w 31"/>
                  <a:gd name="T7" fmla="*/ 0 h 43"/>
                  <a:gd name="T8" fmla="*/ 2 w 31"/>
                  <a:gd name="T9" fmla="*/ 0 h 43"/>
                  <a:gd name="T10" fmla="*/ 0 w 31"/>
                  <a:gd name="T11" fmla="*/ 38 h 43"/>
                  <a:gd name="T12" fmla="*/ 9 w 31"/>
                  <a:gd name="T13" fmla="*/ 38 h 43"/>
                  <a:gd name="T14" fmla="*/ 7 w 31"/>
                  <a:gd name="T15" fmla="*/ 38 h 43"/>
                  <a:gd name="T16" fmla="*/ 7 w 31"/>
                  <a:gd name="T17" fmla="*/ 34 h 43"/>
                  <a:gd name="T18" fmla="*/ 9 w 31"/>
                  <a:gd name="T19" fmla="*/ 34 h 43"/>
                  <a:gd name="T20" fmla="*/ 9 w 31"/>
                  <a:gd name="T21" fmla="*/ 38 h 43"/>
                  <a:gd name="T22" fmla="*/ 16 w 31"/>
                  <a:gd name="T23" fmla="*/ 38 h 43"/>
                  <a:gd name="T24" fmla="*/ 12 w 31"/>
                  <a:gd name="T25" fmla="*/ 38 h 43"/>
                  <a:gd name="T26" fmla="*/ 12 w 31"/>
                  <a:gd name="T27" fmla="*/ 34 h 43"/>
                  <a:gd name="T28" fmla="*/ 16 w 31"/>
                  <a:gd name="T29" fmla="*/ 34 h 43"/>
                  <a:gd name="T30" fmla="*/ 16 w 31"/>
                  <a:gd name="T31" fmla="*/ 38 h 43"/>
                  <a:gd name="T32" fmla="*/ 21 w 31"/>
                  <a:gd name="T33" fmla="*/ 38 h 43"/>
                  <a:gd name="T34" fmla="*/ 19 w 31"/>
                  <a:gd name="T35" fmla="*/ 38 h 43"/>
                  <a:gd name="T36" fmla="*/ 19 w 31"/>
                  <a:gd name="T37" fmla="*/ 34 h 43"/>
                  <a:gd name="T38" fmla="*/ 21 w 31"/>
                  <a:gd name="T39" fmla="*/ 34 h 43"/>
                  <a:gd name="T40" fmla="*/ 21 w 31"/>
                  <a:gd name="T41" fmla="*/ 38 h 43"/>
                  <a:gd name="T42" fmla="*/ 28 w 31"/>
                  <a:gd name="T43" fmla="*/ 41 h 43"/>
                  <a:gd name="T44" fmla="*/ 24 w 31"/>
                  <a:gd name="T45" fmla="*/ 41 h 43"/>
                  <a:gd name="T46" fmla="*/ 24 w 31"/>
                  <a:gd name="T47" fmla="*/ 34 h 43"/>
                  <a:gd name="T48" fmla="*/ 28 w 31"/>
                  <a:gd name="T49" fmla="*/ 34 h 43"/>
                  <a:gd name="T50" fmla="*/ 28 w 31"/>
                  <a:gd name="T51" fmla="*/ 41 h 43"/>
                  <a:gd name="T52" fmla="*/ 5 w 31"/>
                  <a:gd name="T53" fmla="*/ 5 h 43"/>
                  <a:gd name="T54" fmla="*/ 28 w 31"/>
                  <a:gd name="T55" fmla="*/ 5 h 43"/>
                  <a:gd name="T56" fmla="*/ 28 w 31"/>
                  <a:gd name="T57" fmla="*/ 12 h 43"/>
                  <a:gd name="T58" fmla="*/ 5 w 31"/>
                  <a:gd name="T59" fmla="*/ 12 h 43"/>
                  <a:gd name="T60" fmla="*/ 5 w 31"/>
                  <a:gd name="T61"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43">
                    <a:moveTo>
                      <a:pt x="0" y="38"/>
                    </a:moveTo>
                    <a:lnTo>
                      <a:pt x="5" y="43"/>
                    </a:lnTo>
                    <a:lnTo>
                      <a:pt x="31" y="43"/>
                    </a:lnTo>
                    <a:lnTo>
                      <a:pt x="31" y="0"/>
                    </a:lnTo>
                    <a:lnTo>
                      <a:pt x="2" y="0"/>
                    </a:lnTo>
                    <a:lnTo>
                      <a:pt x="0" y="38"/>
                    </a:lnTo>
                    <a:close/>
                    <a:moveTo>
                      <a:pt x="9" y="38"/>
                    </a:moveTo>
                    <a:lnTo>
                      <a:pt x="7" y="38"/>
                    </a:lnTo>
                    <a:lnTo>
                      <a:pt x="7" y="34"/>
                    </a:lnTo>
                    <a:lnTo>
                      <a:pt x="9" y="34"/>
                    </a:lnTo>
                    <a:lnTo>
                      <a:pt x="9" y="38"/>
                    </a:lnTo>
                    <a:close/>
                    <a:moveTo>
                      <a:pt x="16" y="38"/>
                    </a:moveTo>
                    <a:lnTo>
                      <a:pt x="12" y="38"/>
                    </a:lnTo>
                    <a:lnTo>
                      <a:pt x="12" y="34"/>
                    </a:lnTo>
                    <a:lnTo>
                      <a:pt x="16" y="34"/>
                    </a:lnTo>
                    <a:lnTo>
                      <a:pt x="16" y="38"/>
                    </a:lnTo>
                    <a:close/>
                    <a:moveTo>
                      <a:pt x="21" y="38"/>
                    </a:moveTo>
                    <a:lnTo>
                      <a:pt x="19" y="38"/>
                    </a:lnTo>
                    <a:lnTo>
                      <a:pt x="19" y="34"/>
                    </a:lnTo>
                    <a:lnTo>
                      <a:pt x="21" y="34"/>
                    </a:lnTo>
                    <a:lnTo>
                      <a:pt x="21" y="38"/>
                    </a:lnTo>
                    <a:close/>
                    <a:moveTo>
                      <a:pt x="28" y="41"/>
                    </a:moveTo>
                    <a:lnTo>
                      <a:pt x="24" y="41"/>
                    </a:lnTo>
                    <a:lnTo>
                      <a:pt x="24" y="34"/>
                    </a:lnTo>
                    <a:lnTo>
                      <a:pt x="28" y="34"/>
                    </a:lnTo>
                    <a:lnTo>
                      <a:pt x="28" y="41"/>
                    </a:lnTo>
                    <a:close/>
                    <a:moveTo>
                      <a:pt x="5" y="5"/>
                    </a:moveTo>
                    <a:lnTo>
                      <a:pt x="28" y="5"/>
                    </a:lnTo>
                    <a:lnTo>
                      <a:pt x="28" y="12"/>
                    </a:lnTo>
                    <a:lnTo>
                      <a:pt x="5" y="12"/>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4" name="Freeform 176"/>
              <p:cNvSpPr>
                <a:spLocks noEditPoints="1"/>
              </p:cNvSpPr>
              <p:nvPr/>
            </p:nvSpPr>
            <p:spPr bwMode="auto">
              <a:xfrm>
                <a:off x="3764" y="1433"/>
                <a:ext cx="26" cy="33"/>
              </a:xfrm>
              <a:custGeom>
                <a:avLst/>
                <a:gdLst>
                  <a:gd name="T0" fmla="*/ 26 w 26"/>
                  <a:gd name="T1" fmla="*/ 4 h 33"/>
                  <a:gd name="T2" fmla="*/ 22 w 26"/>
                  <a:gd name="T3" fmla="*/ 0 h 33"/>
                  <a:gd name="T4" fmla="*/ 3 w 26"/>
                  <a:gd name="T5" fmla="*/ 0 h 33"/>
                  <a:gd name="T6" fmla="*/ 0 w 26"/>
                  <a:gd name="T7" fmla="*/ 33 h 33"/>
                  <a:gd name="T8" fmla="*/ 24 w 26"/>
                  <a:gd name="T9" fmla="*/ 33 h 33"/>
                  <a:gd name="T10" fmla="*/ 26 w 26"/>
                  <a:gd name="T11" fmla="*/ 4 h 33"/>
                  <a:gd name="T12" fmla="*/ 19 w 26"/>
                  <a:gd name="T13" fmla="*/ 2 h 33"/>
                  <a:gd name="T14" fmla="*/ 22 w 26"/>
                  <a:gd name="T15" fmla="*/ 2 h 33"/>
                  <a:gd name="T16" fmla="*/ 22 w 26"/>
                  <a:gd name="T17" fmla="*/ 9 h 33"/>
                  <a:gd name="T18" fmla="*/ 19 w 26"/>
                  <a:gd name="T19" fmla="*/ 7 h 33"/>
                  <a:gd name="T20" fmla="*/ 19 w 26"/>
                  <a:gd name="T21" fmla="*/ 2 h 33"/>
                  <a:gd name="T22" fmla="*/ 14 w 26"/>
                  <a:gd name="T23" fmla="*/ 2 h 33"/>
                  <a:gd name="T24" fmla="*/ 17 w 26"/>
                  <a:gd name="T25" fmla="*/ 2 h 33"/>
                  <a:gd name="T26" fmla="*/ 17 w 26"/>
                  <a:gd name="T27" fmla="*/ 7 h 33"/>
                  <a:gd name="T28" fmla="*/ 14 w 26"/>
                  <a:gd name="T29" fmla="*/ 7 h 33"/>
                  <a:gd name="T30" fmla="*/ 14 w 26"/>
                  <a:gd name="T31" fmla="*/ 2 h 33"/>
                  <a:gd name="T32" fmla="*/ 10 w 26"/>
                  <a:gd name="T33" fmla="*/ 2 h 33"/>
                  <a:gd name="T34" fmla="*/ 12 w 26"/>
                  <a:gd name="T35" fmla="*/ 2 h 33"/>
                  <a:gd name="T36" fmla="*/ 12 w 26"/>
                  <a:gd name="T37" fmla="*/ 7 h 33"/>
                  <a:gd name="T38" fmla="*/ 10 w 26"/>
                  <a:gd name="T39" fmla="*/ 7 h 33"/>
                  <a:gd name="T40" fmla="*/ 10 w 26"/>
                  <a:gd name="T41" fmla="*/ 2 h 33"/>
                  <a:gd name="T42" fmla="*/ 5 w 26"/>
                  <a:gd name="T43" fmla="*/ 2 h 33"/>
                  <a:gd name="T44" fmla="*/ 7 w 26"/>
                  <a:gd name="T45" fmla="*/ 2 h 33"/>
                  <a:gd name="T46" fmla="*/ 7 w 26"/>
                  <a:gd name="T47" fmla="*/ 7 h 33"/>
                  <a:gd name="T48" fmla="*/ 5 w 26"/>
                  <a:gd name="T49" fmla="*/ 7 h 33"/>
                  <a:gd name="T50" fmla="*/ 5 w 26"/>
                  <a:gd name="T51" fmla="*/ 2 h 33"/>
                  <a:gd name="T52" fmla="*/ 22 w 26"/>
                  <a:gd name="T53" fmla="*/ 30 h 33"/>
                  <a:gd name="T54" fmla="*/ 5 w 26"/>
                  <a:gd name="T55" fmla="*/ 30 h 33"/>
                  <a:gd name="T56" fmla="*/ 5 w 26"/>
                  <a:gd name="T57" fmla="*/ 23 h 33"/>
                  <a:gd name="T58" fmla="*/ 22 w 26"/>
                  <a:gd name="T59" fmla="*/ 26 h 33"/>
                  <a:gd name="T60" fmla="*/ 22 w 26"/>
                  <a:gd name="T61"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33">
                    <a:moveTo>
                      <a:pt x="26" y="4"/>
                    </a:moveTo>
                    <a:lnTo>
                      <a:pt x="22" y="0"/>
                    </a:lnTo>
                    <a:lnTo>
                      <a:pt x="3" y="0"/>
                    </a:lnTo>
                    <a:lnTo>
                      <a:pt x="0" y="33"/>
                    </a:lnTo>
                    <a:lnTo>
                      <a:pt x="24" y="33"/>
                    </a:lnTo>
                    <a:lnTo>
                      <a:pt x="26" y="4"/>
                    </a:lnTo>
                    <a:close/>
                    <a:moveTo>
                      <a:pt x="19" y="2"/>
                    </a:moveTo>
                    <a:lnTo>
                      <a:pt x="22" y="2"/>
                    </a:lnTo>
                    <a:lnTo>
                      <a:pt x="22" y="9"/>
                    </a:lnTo>
                    <a:lnTo>
                      <a:pt x="19" y="7"/>
                    </a:lnTo>
                    <a:lnTo>
                      <a:pt x="19" y="2"/>
                    </a:lnTo>
                    <a:close/>
                    <a:moveTo>
                      <a:pt x="14" y="2"/>
                    </a:moveTo>
                    <a:lnTo>
                      <a:pt x="17" y="2"/>
                    </a:lnTo>
                    <a:lnTo>
                      <a:pt x="17" y="7"/>
                    </a:lnTo>
                    <a:lnTo>
                      <a:pt x="14" y="7"/>
                    </a:lnTo>
                    <a:lnTo>
                      <a:pt x="14" y="2"/>
                    </a:lnTo>
                    <a:close/>
                    <a:moveTo>
                      <a:pt x="10" y="2"/>
                    </a:moveTo>
                    <a:lnTo>
                      <a:pt x="12" y="2"/>
                    </a:lnTo>
                    <a:lnTo>
                      <a:pt x="12" y="7"/>
                    </a:lnTo>
                    <a:lnTo>
                      <a:pt x="10" y="7"/>
                    </a:lnTo>
                    <a:lnTo>
                      <a:pt x="10" y="2"/>
                    </a:lnTo>
                    <a:close/>
                    <a:moveTo>
                      <a:pt x="5" y="2"/>
                    </a:moveTo>
                    <a:lnTo>
                      <a:pt x="7" y="2"/>
                    </a:lnTo>
                    <a:lnTo>
                      <a:pt x="7" y="7"/>
                    </a:lnTo>
                    <a:lnTo>
                      <a:pt x="5" y="7"/>
                    </a:lnTo>
                    <a:lnTo>
                      <a:pt x="5" y="2"/>
                    </a:lnTo>
                    <a:close/>
                    <a:moveTo>
                      <a:pt x="22" y="30"/>
                    </a:moveTo>
                    <a:lnTo>
                      <a:pt x="5" y="30"/>
                    </a:lnTo>
                    <a:lnTo>
                      <a:pt x="5" y="23"/>
                    </a:lnTo>
                    <a:lnTo>
                      <a:pt x="22" y="26"/>
                    </a:lnTo>
                    <a:lnTo>
                      <a:pt x="2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5" name="Freeform 177"/>
              <p:cNvSpPr/>
              <p:nvPr/>
            </p:nvSpPr>
            <p:spPr bwMode="auto">
              <a:xfrm>
                <a:off x="3778" y="1698"/>
                <a:ext cx="119" cy="74"/>
              </a:xfrm>
              <a:custGeom>
                <a:avLst/>
                <a:gdLst>
                  <a:gd name="T0" fmla="*/ 8 w 119"/>
                  <a:gd name="T1" fmla="*/ 38 h 74"/>
                  <a:gd name="T2" fmla="*/ 8 w 119"/>
                  <a:gd name="T3" fmla="*/ 26 h 74"/>
                  <a:gd name="T4" fmla="*/ 36 w 119"/>
                  <a:gd name="T5" fmla="*/ 12 h 74"/>
                  <a:gd name="T6" fmla="*/ 36 w 119"/>
                  <a:gd name="T7" fmla="*/ 38 h 74"/>
                  <a:gd name="T8" fmla="*/ 41 w 119"/>
                  <a:gd name="T9" fmla="*/ 38 h 74"/>
                  <a:gd name="T10" fmla="*/ 41 w 119"/>
                  <a:gd name="T11" fmla="*/ 26 h 74"/>
                  <a:gd name="T12" fmla="*/ 69 w 119"/>
                  <a:gd name="T13" fmla="*/ 12 h 74"/>
                  <a:gd name="T14" fmla="*/ 69 w 119"/>
                  <a:gd name="T15" fmla="*/ 38 h 74"/>
                  <a:gd name="T16" fmla="*/ 79 w 119"/>
                  <a:gd name="T17" fmla="*/ 38 h 74"/>
                  <a:gd name="T18" fmla="*/ 79 w 119"/>
                  <a:gd name="T19" fmla="*/ 0 h 74"/>
                  <a:gd name="T20" fmla="*/ 90 w 119"/>
                  <a:gd name="T21" fmla="*/ 0 h 74"/>
                  <a:gd name="T22" fmla="*/ 90 w 119"/>
                  <a:gd name="T23" fmla="*/ 38 h 74"/>
                  <a:gd name="T24" fmla="*/ 95 w 119"/>
                  <a:gd name="T25" fmla="*/ 38 h 74"/>
                  <a:gd name="T26" fmla="*/ 95 w 119"/>
                  <a:gd name="T27" fmla="*/ 0 h 74"/>
                  <a:gd name="T28" fmla="*/ 109 w 119"/>
                  <a:gd name="T29" fmla="*/ 0 h 74"/>
                  <a:gd name="T30" fmla="*/ 109 w 119"/>
                  <a:gd name="T31" fmla="*/ 38 h 74"/>
                  <a:gd name="T32" fmla="*/ 119 w 119"/>
                  <a:gd name="T33" fmla="*/ 38 h 74"/>
                  <a:gd name="T34" fmla="*/ 119 w 119"/>
                  <a:gd name="T35" fmla="*/ 74 h 74"/>
                  <a:gd name="T36" fmla="*/ 0 w 119"/>
                  <a:gd name="T37" fmla="*/ 74 h 74"/>
                  <a:gd name="T38" fmla="*/ 0 w 119"/>
                  <a:gd name="T39" fmla="*/ 38 h 74"/>
                  <a:gd name="T40" fmla="*/ 8 w 119"/>
                  <a:gd name="T41"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9" h="74">
                    <a:moveTo>
                      <a:pt x="8" y="38"/>
                    </a:moveTo>
                    <a:lnTo>
                      <a:pt x="8" y="26"/>
                    </a:lnTo>
                    <a:lnTo>
                      <a:pt x="36" y="12"/>
                    </a:lnTo>
                    <a:lnTo>
                      <a:pt x="36" y="38"/>
                    </a:lnTo>
                    <a:lnTo>
                      <a:pt x="41" y="38"/>
                    </a:lnTo>
                    <a:lnTo>
                      <a:pt x="41" y="26"/>
                    </a:lnTo>
                    <a:lnTo>
                      <a:pt x="69" y="12"/>
                    </a:lnTo>
                    <a:lnTo>
                      <a:pt x="69" y="38"/>
                    </a:lnTo>
                    <a:lnTo>
                      <a:pt x="79" y="38"/>
                    </a:lnTo>
                    <a:lnTo>
                      <a:pt x="79" y="0"/>
                    </a:lnTo>
                    <a:lnTo>
                      <a:pt x="90" y="0"/>
                    </a:lnTo>
                    <a:lnTo>
                      <a:pt x="90" y="38"/>
                    </a:lnTo>
                    <a:lnTo>
                      <a:pt x="95" y="38"/>
                    </a:lnTo>
                    <a:lnTo>
                      <a:pt x="95" y="0"/>
                    </a:lnTo>
                    <a:lnTo>
                      <a:pt x="109" y="0"/>
                    </a:lnTo>
                    <a:lnTo>
                      <a:pt x="109" y="38"/>
                    </a:lnTo>
                    <a:lnTo>
                      <a:pt x="119" y="38"/>
                    </a:lnTo>
                    <a:lnTo>
                      <a:pt x="119" y="74"/>
                    </a:lnTo>
                    <a:lnTo>
                      <a:pt x="0" y="74"/>
                    </a:lnTo>
                    <a:lnTo>
                      <a:pt x="0" y="38"/>
                    </a:lnTo>
                    <a:lnTo>
                      <a:pt x="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6" name="Freeform 178"/>
              <p:cNvSpPr/>
              <p:nvPr/>
            </p:nvSpPr>
            <p:spPr bwMode="auto">
              <a:xfrm>
                <a:off x="3966" y="2292"/>
                <a:ext cx="28" cy="14"/>
              </a:xfrm>
              <a:custGeom>
                <a:avLst/>
                <a:gdLst>
                  <a:gd name="T0" fmla="*/ 12 w 12"/>
                  <a:gd name="T1" fmla="*/ 0 h 6"/>
                  <a:gd name="T2" fmla="*/ 6 w 12"/>
                  <a:gd name="T3" fmla="*/ 0 h 6"/>
                  <a:gd name="T4" fmla="*/ 0 w 12"/>
                  <a:gd name="T5" fmla="*/ 6 h 6"/>
                  <a:gd name="T6" fmla="*/ 12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cubicBezTo>
                      <a:pt x="12" y="0"/>
                      <a:pt x="11" y="0"/>
                      <a:pt x="6" y="0"/>
                    </a:cubicBezTo>
                    <a:cubicBezTo>
                      <a:pt x="2" y="0"/>
                      <a:pt x="0" y="6"/>
                      <a:pt x="0" y="6"/>
                    </a:cubicBezTo>
                    <a:cubicBezTo>
                      <a:pt x="12" y="6"/>
                      <a:pt x="12" y="6"/>
                      <a:pt x="12" y="6"/>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7" name="Freeform 179"/>
              <p:cNvSpPr>
                <a:spLocks noEditPoints="1"/>
              </p:cNvSpPr>
              <p:nvPr/>
            </p:nvSpPr>
            <p:spPr bwMode="auto">
              <a:xfrm>
                <a:off x="3944" y="2308"/>
                <a:ext cx="102" cy="29"/>
              </a:xfrm>
              <a:custGeom>
                <a:avLst/>
                <a:gdLst>
                  <a:gd name="T0" fmla="*/ 42 w 43"/>
                  <a:gd name="T1" fmla="*/ 9 h 12"/>
                  <a:gd name="T2" fmla="*/ 42 w 43"/>
                  <a:gd name="T3" fmla="*/ 8 h 12"/>
                  <a:gd name="T4" fmla="*/ 42 w 43"/>
                  <a:gd name="T5" fmla="*/ 4 h 12"/>
                  <a:gd name="T6" fmla="*/ 38 w 43"/>
                  <a:gd name="T7" fmla="*/ 0 h 12"/>
                  <a:gd name="T8" fmla="*/ 6 w 43"/>
                  <a:gd name="T9" fmla="*/ 0 h 12"/>
                  <a:gd name="T10" fmla="*/ 2 w 43"/>
                  <a:gd name="T11" fmla="*/ 4 h 12"/>
                  <a:gd name="T12" fmla="*/ 2 w 43"/>
                  <a:gd name="T13" fmla="*/ 8 h 12"/>
                  <a:gd name="T14" fmla="*/ 2 w 43"/>
                  <a:gd name="T15" fmla="*/ 9 h 12"/>
                  <a:gd name="T16" fmla="*/ 0 w 43"/>
                  <a:gd name="T17" fmla="*/ 10 h 12"/>
                  <a:gd name="T18" fmla="*/ 2 w 43"/>
                  <a:gd name="T19" fmla="*/ 12 h 12"/>
                  <a:gd name="T20" fmla="*/ 4 w 43"/>
                  <a:gd name="T21" fmla="*/ 12 h 12"/>
                  <a:gd name="T22" fmla="*/ 6 w 43"/>
                  <a:gd name="T23" fmla="*/ 12 h 12"/>
                  <a:gd name="T24" fmla="*/ 6 w 43"/>
                  <a:gd name="T25" fmla="*/ 12 h 12"/>
                  <a:gd name="T26" fmla="*/ 6 w 43"/>
                  <a:gd name="T27" fmla="*/ 11 h 12"/>
                  <a:gd name="T28" fmla="*/ 10 w 43"/>
                  <a:gd name="T29" fmla="*/ 6 h 12"/>
                  <a:gd name="T30" fmla="*/ 15 w 43"/>
                  <a:gd name="T31" fmla="*/ 11 h 12"/>
                  <a:gd name="T32" fmla="*/ 15 w 43"/>
                  <a:gd name="T33" fmla="*/ 12 h 12"/>
                  <a:gd name="T34" fmla="*/ 28 w 43"/>
                  <a:gd name="T35" fmla="*/ 12 h 12"/>
                  <a:gd name="T36" fmla="*/ 28 w 43"/>
                  <a:gd name="T37" fmla="*/ 11 h 12"/>
                  <a:gd name="T38" fmla="*/ 33 w 43"/>
                  <a:gd name="T39" fmla="*/ 6 h 12"/>
                  <a:gd name="T40" fmla="*/ 37 w 43"/>
                  <a:gd name="T41" fmla="*/ 11 h 12"/>
                  <a:gd name="T42" fmla="*/ 37 w 43"/>
                  <a:gd name="T43" fmla="*/ 12 h 12"/>
                  <a:gd name="T44" fmla="*/ 38 w 43"/>
                  <a:gd name="T45" fmla="*/ 12 h 12"/>
                  <a:gd name="T46" fmla="*/ 40 w 43"/>
                  <a:gd name="T47" fmla="*/ 11 h 12"/>
                  <a:gd name="T48" fmla="*/ 41 w 43"/>
                  <a:gd name="T49" fmla="*/ 11 h 12"/>
                  <a:gd name="T50" fmla="*/ 42 w 43"/>
                  <a:gd name="T51" fmla="*/ 11 h 12"/>
                  <a:gd name="T52" fmla="*/ 43 w 43"/>
                  <a:gd name="T53" fmla="*/ 10 h 12"/>
                  <a:gd name="T54" fmla="*/ 42 w 43"/>
                  <a:gd name="T55" fmla="*/ 9 h 12"/>
                  <a:gd name="T56" fmla="*/ 3 w 43"/>
                  <a:gd name="T57" fmla="*/ 7 h 12"/>
                  <a:gd name="T58" fmla="*/ 2 w 43"/>
                  <a:gd name="T59" fmla="*/ 6 h 12"/>
                  <a:gd name="T60" fmla="*/ 3 w 43"/>
                  <a:gd name="T61" fmla="*/ 4 h 12"/>
                  <a:gd name="T62" fmla="*/ 3 w 43"/>
                  <a:gd name="T63" fmla="*/ 6 h 12"/>
                  <a:gd name="T64" fmla="*/ 3 w 43"/>
                  <a:gd name="T65" fmla="*/ 7 h 12"/>
                  <a:gd name="T66" fmla="*/ 20 w 43"/>
                  <a:gd name="T67" fmla="*/ 3 h 12"/>
                  <a:gd name="T68" fmla="*/ 19 w 43"/>
                  <a:gd name="T69" fmla="*/ 3 h 12"/>
                  <a:gd name="T70" fmla="*/ 16 w 43"/>
                  <a:gd name="T71" fmla="*/ 3 h 12"/>
                  <a:gd name="T72" fmla="*/ 15 w 43"/>
                  <a:gd name="T73" fmla="*/ 3 h 12"/>
                  <a:gd name="T74" fmla="*/ 15 w 43"/>
                  <a:gd name="T75" fmla="*/ 2 h 12"/>
                  <a:gd name="T76" fmla="*/ 16 w 43"/>
                  <a:gd name="T77" fmla="*/ 2 h 12"/>
                  <a:gd name="T78" fmla="*/ 19 w 43"/>
                  <a:gd name="T79" fmla="*/ 2 h 12"/>
                  <a:gd name="T80" fmla="*/ 20 w 43"/>
                  <a:gd name="T81" fmla="*/ 2 h 12"/>
                  <a:gd name="T82" fmla="*/ 20 w 43"/>
                  <a:gd name="T8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 h="12">
                    <a:moveTo>
                      <a:pt x="42" y="9"/>
                    </a:moveTo>
                    <a:cubicBezTo>
                      <a:pt x="42" y="9"/>
                      <a:pt x="42" y="9"/>
                      <a:pt x="42" y="8"/>
                    </a:cubicBezTo>
                    <a:cubicBezTo>
                      <a:pt x="42" y="4"/>
                      <a:pt x="42" y="4"/>
                      <a:pt x="42" y="4"/>
                    </a:cubicBezTo>
                    <a:cubicBezTo>
                      <a:pt x="42" y="1"/>
                      <a:pt x="40" y="0"/>
                      <a:pt x="38" y="0"/>
                    </a:cubicBezTo>
                    <a:cubicBezTo>
                      <a:pt x="6" y="0"/>
                      <a:pt x="6" y="0"/>
                      <a:pt x="6" y="0"/>
                    </a:cubicBezTo>
                    <a:cubicBezTo>
                      <a:pt x="3" y="0"/>
                      <a:pt x="2" y="1"/>
                      <a:pt x="2" y="4"/>
                    </a:cubicBezTo>
                    <a:cubicBezTo>
                      <a:pt x="2" y="8"/>
                      <a:pt x="2" y="8"/>
                      <a:pt x="2" y="8"/>
                    </a:cubicBezTo>
                    <a:cubicBezTo>
                      <a:pt x="2" y="8"/>
                      <a:pt x="2" y="9"/>
                      <a:pt x="2" y="9"/>
                    </a:cubicBezTo>
                    <a:cubicBezTo>
                      <a:pt x="1" y="9"/>
                      <a:pt x="0" y="10"/>
                      <a:pt x="0" y="10"/>
                    </a:cubicBezTo>
                    <a:cubicBezTo>
                      <a:pt x="0" y="11"/>
                      <a:pt x="1" y="12"/>
                      <a:pt x="2" y="12"/>
                    </a:cubicBezTo>
                    <a:cubicBezTo>
                      <a:pt x="4" y="12"/>
                      <a:pt x="4" y="12"/>
                      <a:pt x="4" y="12"/>
                    </a:cubicBezTo>
                    <a:cubicBezTo>
                      <a:pt x="4" y="12"/>
                      <a:pt x="5" y="12"/>
                      <a:pt x="6" y="12"/>
                    </a:cubicBezTo>
                    <a:cubicBezTo>
                      <a:pt x="6" y="12"/>
                      <a:pt x="6" y="12"/>
                      <a:pt x="6" y="12"/>
                    </a:cubicBezTo>
                    <a:cubicBezTo>
                      <a:pt x="6" y="12"/>
                      <a:pt x="6" y="11"/>
                      <a:pt x="6" y="11"/>
                    </a:cubicBezTo>
                    <a:cubicBezTo>
                      <a:pt x="6" y="8"/>
                      <a:pt x="8" y="6"/>
                      <a:pt x="10" y="6"/>
                    </a:cubicBezTo>
                    <a:cubicBezTo>
                      <a:pt x="13" y="6"/>
                      <a:pt x="15" y="8"/>
                      <a:pt x="15" y="11"/>
                    </a:cubicBezTo>
                    <a:cubicBezTo>
                      <a:pt x="15" y="11"/>
                      <a:pt x="15" y="12"/>
                      <a:pt x="15" y="12"/>
                    </a:cubicBezTo>
                    <a:cubicBezTo>
                      <a:pt x="28" y="12"/>
                      <a:pt x="28" y="12"/>
                      <a:pt x="28" y="12"/>
                    </a:cubicBezTo>
                    <a:cubicBezTo>
                      <a:pt x="28" y="12"/>
                      <a:pt x="28" y="11"/>
                      <a:pt x="28" y="11"/>
                    </a:cubicBezTo>
                    <a:cubicBezTo>
                      <a:pt x="28" y="8"/>
                      <a:pt x="30" y="6"/>
                      <a:pt x="33" y="6"/>
                    </a:cubicBezTo>
                    <a:cubicBezTo>
                      <a:pt x="35" y="6"/>
                      <a:pt x="37" y="8"/>
                      <a:pt x="37" y="11"/>
                    </a:cubicBezTo>
                    <a:cubicBezTo>
                      <a:pt x="37" y="11"/>
                      <a:pt x="37" y="12"/>
                      <a:pt x="37" y="12"/>
                    </a:cubicBezTo>
                    <a:cubicBezTo>
                      <a:pt x="38" y="12"/>
                      <a:pt x="38" y="12"/>
                      <a:pt x="38" y="12"/>
                    </a:cubicBezTo>
                    <a:cubicBezTo>
                      <a:pt x="39" y="12"/>
                      <a:pt x="40" y="12"/>
                      <a:pt x="40" y="11"/>
                    </a:cubicBezTo>
                    <a:cubicBezTo>
                      <a:pt x="40" y="11"/>
                      <a:pt x="41" y="11"/>
                      <a:pt x="41" y="11"/>
                    </a:cubicBezTo>
                    <a:cubicBezTo>
                      <a:pt x="42" y="11"/>
                      <a:pt x="42" y="11"/>
                      <a:pt x="42" y="11"/>
                    </a:cubicBezTo>
                    <a:cubicBezTo>
                      <a:pt x="42" y="11"/>
                      <a:pt x="43" y="11"/>
                      <a:pt x="43" y="10"/>
                    </a:cubicBezTo>
                    <a:cubicBezTo>
                      <a:pt x="43" y="10"/>
                      <a:pt x="42" y="9"/>
                      <a:pt x="42" y="9"/>
                    </a:cubicBezTo>
                    <a:close/>
                    <a:moveTo>
                      <a:pt x="3" y="7"/>
                    </a:moveTo>
                    <a:cubicBezTo>
                      <a:pt x="2" y="7"/>
                      <a:pt x="2" y="7"/>
                      <a:pt x="2" y="6"/>
                    </a:cubicBezTo>
                    <a:cubicBezTo>
                      <a:pt x="2" y="4"/>
                      <a:pt x="2" y="4"/>
                      <a:pt x="3" y="4"/>
                    </a:cubicBezTo>
                    <a:cubicBezTo>
                      <a:pt x="3" y="4"/>
                      <a:pt x="3" y="4"/>
                      <a:pt x="3" y="6"/>
                    </a:cubicBezTo>
                    <a:cubicBezTo>
                      <a:pt x="3" y="7"/>
                      <a:pt x="3" y="7"/>
                      <a:pt x="3" y="7"/>
                    </a:cubicBezTo>
                    <a:close/>
                    <a:moveTo>
                      <a:pt x="20" y="3"/>
                    </a:moveTo>
                    <a:cubicBezTo>
                      <a:pt x="20" y="3"/>
                      <a:pt x="19" y="3"/>
                      <a:pt x="19" y="3"/>
                    </a:cubicBezTo>
                    <a:cubicBezTo>
                      <a:pt x="16" y="3"/>
                      <a:pt x="16" y="3"/>
                      <a:pt x="16" y="3"/>
                    </a:cubicBezTo>
                    <a:cubicBezTo>
                      <a:pt x="16" y="3"/>
                      <a:pt x="15" y="3"/>
                      <a:pt x="15" y="3"/>
                    </a:cubicBezTo>
                    <a:cubicBezTo>
                      <a:pt x="15" y="2"/>
                      <a:pt x="15" y="2"/>
                      <a:pt x="15" y="2"/>
                    </a:cubicBezTo>
                    <a:cubicBezTo>
                      <a:pt x="15" y="2"/>
                      <a:pt x="16" y="2"/>
                      <a:pt x="16" y="2"/>
                    </a:cubicBezTo>
                    <a:cubicBezTo>
                      <a:pt x="19" y="2"/>
                      <a:pt x="19" y="2"/>
                      <a:pt x="19" y="2"/>
                    </a:cubicBezTo>
                    <a:cubicBezTo>
                      <a:pt x="19" y="2"/>
                      <a:pt x="20" y="2"/>
                      <a:pt x="20" y="2"/>
                    </a:cubicBezTo>
                    <a:lnTo>
                      <a:pt x="2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8" name="Freeform 180"/>
              <p:cNvSpPr>
                <a:spLocks noEditPoints="1"/>
              </p:cNvSpPr>
              <p:nvPr/>
            </p:nvSpPr>
            <p:spPr bwMode="auto">
              <a:xfrm>
                <a:off x="3961" y="2325"/>
                <a:ext cx="16" cy="17"/>
              </a:xfrm>
              <a:custGeom>
                <a:avLst/>
                <a:gdLst>
                  <a:gd name="T0" fmla="*/ 3 w 7"/>
                  <a:gd name="T1" fmla="*/ 0 h 7"/>
                  <a:gd name="T2" fmla="*/ 0 w 7"/>
                  <a:gd name="T3" fmla="*/ 4 h 7"/>
                  <a:gd name="T4" fmla="*/ 3 w 7"/>
                  <a:gd name="T5" fmla="*/ 7 h 7"/>
                  <a:gd name="T6" fmla="*/ 7 w 7"/>
                  <a:gd name="T7" fmla="*/ 4 h 7"/>
                  <a:gd name="T8" fmla="*/ 3 w 7"/>
                  <a:gd name="T9" fmla="*/ 0 h 7"/>
                  <a:gd name="T10" fmla="*/ 3 w 7"/>
                  <a:gd name="T11" fmla="*/ 5 h 7"/>
                  <a:gd name="T12" fmla="*/ 2 w 7"/>
                  <a:gd name="T13" fmla="*/ 4 h 7"/>
                  <a:gd name="T14" fmla="*/ 3 w 7"/>
                  <a:gd name="T15" fmla="*/ 2 h 7"/>
                  <a:gd name="T16" fmla="*/ 5 w 7"/>
                  <a:gd name="T17" fmla="*/ 4 h 7"/>
                  <a:gd name="T18" fmla="*/ 3 w 7"/>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3" y="0"/>
                    </a:moveTo>
                    <a:cubicBezTo>
                      <a:pt x="1" y="0"/>
                      <a:pt x="0" y="1"/>
                      <a:pt x="0" y="4"/>
                    </a:cubicBezTo>
                    <a:cubicBezTo>
                      <a:pt x="0" y="6"/>
                      <a:pt x="1" y="7"/>
                      <a:pt x="3" y="7"/>
                    </a:cubicBezTo>
                    <a:cubicBezTo>
                      <a:pt x="6" y="7"/>
                      <a:pt x="7" y="6"/>
                      <a:pt x="7" y="4"/>
                    </a:cubicBezTo>
                    <a:cubicBezTo>
                      <a:pt x="7" y="1"/>
                      <a:pt x="6" y="0"/>
                      <a:pt x="3" y="0"/>
                    </a:cubicBezTo>
                    <a:close/>
                    <a:moveTo>
                      <a:pt x="3" y="5"/>
                    </a:moveTo>
                    <a:cubicBezTo>
                      <a:pt x="3" y="5"/>
                      <a:pt x="2" y="5"/>
                      <a:pt x="2" y="4"/>
                    </a:cubicBezTo>
                    <a:cubicBezTo>
                      <a:pt x="2" y="3"/>
                      <a:pt x="3" y="2"/>
                      <a:pt x="3" y="2"/>
                    </a:cubicBezTo>
                    <a:cubicBezTo>
                      <a:pt x="4" y="2"/>
                      <a:pt x="5" y="3"/>
                      <a:pt x="5" y="4"/>
                    </a:cubicBezTo>
                    <a:cubicBezTo>
                      <a:pt x="5" y="5"/>
                      <a:pt x="4"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9" name="Freeform 181"/>
              <p:cNvSpPr>
                <a:spLocks noEditPoints="1"/>
              </p:cNvSpPr>
              <p:nvPr/>
            </p:nvSpPr>
            <p:spPr bwMode="auto">
              <a:xfrm>
                <a:off x="4013" y="2325"/>
                <a:ext cx="17" cy="17"/>
              </a:xfrm>
              <a:custGeom>
                <a:avLst/>
                <a:gdLst>
                  <a:gd name="T0" fmla="*/ 4 w 7"/>
                  <a:gd name="T1" fmla="*/ 0 h 7"/>
                  <a:gd name="T2" fmla="*/ 0 w 7"/>
                  <a:gd name="T3" fmla="*/ 4 h 7"/>
                  <a:gd name="T4" fmla="*/ 4 w 7"/>
                  <a:gd name="T5" fmla="*/ 7 h 7"/>
                  <a:gd name="T6" fmla="*/ 7 w 7"/>
                  <a:gd name="T7" fmla="*/ 4 h 7"/>
                  <a:gd name="T8" fmla="*/ 4 w 7"/>
                  <a:gd name="T9" fmla="*/ 0 h 7"/>
                  <a:gd name="T10" fmla="*/ 4 w 7"/>
                  <a:gd name="T11" fmla="*/ 5 h 7"/>
                  <a:gd name="T12" fmla="*/ 2 w 7"/>
                  <a:gd name="T13" fmla="*/ 4 h 7"/>
                  <a:gd name="T14" fmla="*/ 4 w 7"/>
                  <a:gd name="T15" fmla="*/ 2 h 7"/>
                  <a:gd name="T16" fmla="*/ 5 w 7"/>
                  <a:gd name="T17" fmla="*/ 4 h 7"/>
                  <a:gd name="T18" fmla="*/ 4 w 7"/>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4" y="0"/>
                    </a:moveTo>
                    <a:cubicBezTo>
                      <a:pt x="1" y="0"/>
                      <a:pt x="0" y="1"/>
                      <a:pt x="0" y="4"/>
                    </a:cubicBezTo>
                    <a:cubicBezTo>
                      <a:pt x="0" y="6"/>
                      <a:pt x="1" y="7"/>
                      <a:pt x="4" y="7"/>
                    </a:cubicBezTo>
                    <a:cubicBezTo>
                      <a:pt x="6" y="7"/>
                      <a:pt x="7" y="6"/>
                      <a:pt x="7" y="4"/>
                    </a:cubicBezTo>
                    <a:cubicBezTo>
                      <a:pt x="7" y="1"/>
                      <a:pt x="6" y="0"/>
                      <a:pt x="4" y="0"/>
                    </a:cubicBezTo>
                    <a:close/>
                    <a:moveTo>
                      <a:pt x="4" y="5"/>
                    </a:moveTo>
                    <a:cubicBezTo>
                      <a:pt x="3" y="5"/>
                      <a:pt x="2" y="5"/>
                      <a:pt x="2" y="4"/>
                    </a:cubicBezTo>
                    <a:cubicBezTo>
                      <a:pt x="2" y="3"/>
                      <a:pt x="3" y="2"/>
                      <a:pt x="4" y="2"/>
                    </a:cubicBezTo>
                    <a:cubicBezTo>
                      <a:pt x="5" y="2"/>
                      <a:pt x="5" y="3"/>
                      <a:pt x="5" y="4"/>
                    </a:cubicBezTo>
                    <a:cubicBezTo>
                      <a:pt x="5" y="5"/>
                      <a:pt x="5"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0" name="Freeform 182"/>
              <p:cNvSpPr/>
              <p:nvPr/>
            </p:nvSpPr>
            <p:spPr bwMode="auto">
              <a:xfrm>
                <a:off x="3788" y="2849"/>
                <a:ext cx="43" cy="22"/>
              </a:xfrm>
              <a:custGeom>
                <a:avLst/>
                <a:gdLst>
                  <a:gd name="T0" fmla="*/ 0 w 18"/>
                  <a:gd name="T1" fmla="*/ 0 h 9"/>
                  <a:gd name="T2" fmla="*/ 8 w 18"/>
                  <a:gd name="T3" fmla="*/ 0 h 9"/>
                  <a:gd name="T4" fmla="*/ 18 w 18"/>
                  <a:gd name="T5" fmla="*/ 9 h 9"/>
                  <a:gd name="T6" fmla="*/ 0 w 18"/>
                  <a:gd name="T7" fmla="*/ 9 h 9"/>
                  <a:gd name="T8" fmla="*/ 0 w 18"/>
                  <a:gd name="T9" fmla="*/ 0 h 9"/>
                </a:gdLst>
                <a:ahLst/>
                <a:cxnLst>
                  <a:cxn ang="0">
                    <a:pos x="T0" y="T1"/>
                  </a:cxn>
                  <a:cxn ang="0">
                    <a:pos x="T2" y="T3"/>
                  </a:cxn>
                  <a:cxn ang="0">
                    <a:pos x="T4" y="T5"/>
                  </a:cxn>
                  <a:cxn ang="0">
                    <a:pos x="T6" y="T7"/>
                  </a:cxn>
                  <a:cxn ang="0">
                    <a:pos x="T8" y="T9"/>
                  </a:cxn>
                </a:cxnLst>
                <a:rect l="0" t="0" r="r" b="b"/>
                <a:pathLst>
                  <a:path w="18" h="9">
                    <a:moveTo>
                      <a:pt x="0" y="0"/>
                    </a:moveTo>
                    <a:cubicBezTo>
                      <a:pt x="0" y="0"/>
                      <a:pt x="1" y="0"/>
                      <a:pt x="8" y="0"/>
                    </a:cubicBezTo>
                    <a:cubicBezTo>
                      <a:pt x="15" y="0"/>
                      <a:pt x="18" y="9"/>
                      <a:pt x="18" y="9"/>
                    </a:cubicBezTo>
                    <a:cubicBezTo>
                      <a:pt x="0" y="9"/>
                      <a:pt x="0" y="9"/>
                      <a:pt x="0" y="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1" name="Freeform 183"/>
              <p:cNvSpPr>
                <a:spLocks noEditPoints="1"/>
              </p:cNvSpPr>
              <p:nvPr/>
            </p:nvSpPr>
            <p:spPr bwMode="auto">
              <a:xfrm>
                <a:off x="3707" y="2876"/>
                <a:ext cx="154" cy="45"/>
              </a:xfrm>
              <a:custGeom>
                <a:avLst/>
                <a:gdLst>
                  <a:gd name="T0" fmla="*/ 0 w 65"/>
                  <a:gd name="T1" fmla="*/ 16 h 19"/>
                  <a:gd name="T2" fmla="*/ 2 w 65"/>
                  <a:gd name="T3" fmla="*/ 17 h 19"/>
                  <a:gd name="T4" fmla="*/ 3 w 65"/>
                  <a:gd name="T5" fmla="*/ 17 h 19"/>
                  <a:gd name="T6" fmla="*/ 4 w 65"/>
                  <a:gd name="T7" fmla="*/ 17 h 19"/>
                  <a:gd name="T8" fmla="*/ 8 w 65"/>
                  <a:gd name="T9" fmla="*/ 19 h 19"/>
                  <a:gd name="T10" fmla="*/ 9 w 65"/>
                  <a:gd name="T11" fmla="*/ 19 h 19"/>
                  <a:gd name="T12" fmla="*/ 9 w 65"/>
                  <a:gd name="T13" fmla="*/ 16 h 19"/>
                  <a:gd name="T14" fmla="*/ 16 w 65"/>
                  <a:gd name="T15" fmla="*/ 9 h 19"/>
                  <a:gd name="T16" fmla="*/ 23 w 65"/>
                  <a:gd name="T17" fmla="*/ 16 h 19"/>
                  <a:gd name="T18" fmla="*/ 23 w 65"/>
                  <a:gd name="T19" fmla="*/ 19 h 19"/>
                  <a:gd name="T20" fmla="*/ 43 w 65"/>
                  <a:gd name="T21" fmla="*/ 19 h 19"/>
                  <a:gd name="T22" fmla="*/ 42 w 65"/>
                  <a:gd name="T23" fmla="*/ 16 h 19"/>
                  <a:gd name="T24" fmla="*/ 49 w 65"/>
                  <a:gd name="T25" fmla="*/ 9 h 19"/>
                  <a:gd name="T26" fmla="*/ 57 w 65"/>
                  <a:gd name="T27" fmla="*/ 16 h 19"/>
                  <a:gd name="T28" fmla="*/ 56 w 65"/>
                  <a:gd name="T29" fmla="*/ 19 h 19"/>
                  <a:gd name="T30" fmla="*/ 57 w 65"/>
                  <a:gd name="T31" fmla="*/ 19 h 19"/>
                  <a:gd name="T32" fmla="*/ 60 w 65"/>
                  <a:gd name="T33" fmla="*/ 18 h 19"/>
                  <a:gd name="T34" fmla="*/ 63 w 65"/>
                  <a:gd name="T35" fmla="*/ 18 h 19"/>
                  <a:gd name="T36" fmla="*/ 65 w 65"/>
                  <a:gd name="T37" fmla="*/ 16 h 19"/>
                  <a:gd name="T38" fmla="*/ 63 w 65"/>
                  <a:gd name="T39" fmla="*/ 13 h 19"/>
                  <a:gd name="T40" fmla="*/ 63 w 65"/>
                  <a:gd name="T41" fmla="*/ 13 h 19"/>
                  <a:gd name="T42" fmla="*/ 63 w 65"/>
                  <a:gd name="T43" fmla="*/ 5 h 19"/>
                  <a:gd name="T44" fmla="*/ 57 w 65"/>
                  <a:gd name="T45" fmla="*/ 0 h 19"/>
                  <a:gd name="T46" fmla="*/ 8 w 65"/>
                  <a:gd name="T47" fmla="*/ 0 h 19"/>
                  <a:gd name="T48" fmla="*/ 2 w 65"/>
                  <a:gd name="T49" fmla="*/ 5 h 19"/>
                  <a:gd name="T50" fmla="*/ 2 w 65"/>
                  <a:gd name="T51" fmla="*/ 13 h 19"/>
                  <a:gd name="T52" fmla="*/ 2 w 65"/>
                  <a:gd name="T53" fmla="*/ 14 h 19"/>
                  <a:gd name="T54" fmla="*/ 0 w 65"/>
                  <a:gd name="T55" fmla="*/ 16 h 19"/>
                  <a:gd name="T56" fmla="*/ 61 w 65"/>
                  <a:gd name="T57" fmla="*/ 8 h 19"/>
                  <a:gd name="T58" fmla="*/ 61 w 65"/>
                  <a:gd name="T59" fmla="*/ 6 h 19"/>
                  <a:gd name="T60" fmla="*/ 62 w 65"/>
                  <a:gd name="T61" fmla="*/ 8 h 19"/>
                  <a:gd name="T62" fmla="*/ 61 w 65"/>
                  <a:gd name="T63" fmla="*/ 11 h 19"/>
                  <a:gd name="T64" fmla="*/ 61 w 65"/>
                  <a:gd name="T65" fmla="*/ 8 h 19"/>
                  <a:gd name="T66" fmla="*/ 36 w 65"/>
                  <a:gd name="T67" fmla="*/ 3 h 19"/>
                  <a:gd name="T68" fmla="*/ 36 w 65"/>
                  <a:gd name="T69" fmla="*/ 3 h 19"/>
                  <a:gd name="T70" fmla="*/ 41 w 65"/>
                  <a:gd name="T71" fmla="*/ 3 h 19"/>
                  <a:gd name="T72" fmla="*/ 42 w 65"/>
                  <a:gd name="T73" fmla="*/ 3 h 19"/>
                  <a:gd name="T74" fmla="*/ 42 w 65"/>
                  <a:gd name="T75" fmla="*/ 4 h 19"/>
                  <a:gd name="T76" fmla="*/ 41 w 65"/>
                  <a:gd name="T77" fmla="*/ 5 h 19"/>
                  <a:gd name="T78" fmla="*/ 36 w 65"/>
                  <a:gd name="T79" fmla="*/ 5 h 19"/>
                  <a:gd name="T80" fmla="*/ 36 w 65"/>
                  <a:gd name="T81" fmla="*/ 4 h 19"/>
                  <a:gd name="T82" fmla="*/ 36 w 65"/>
                  <a:gd name="T8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9">
                    <a:moveTo>
                      <a:pt x="0" y="16"/>
                    </a:moveTo>
                    <a:cubicBezTo>
                      <a:pt x="0" y="17"/>
                      <a:pt x="1" y="17"/>
                      <a:pt x="2" y="17"/>
                    </a:cubicBezTo>
                    <a:cubicBezTo>
                      <a:pt x="3" y="17"/>
                      <a:pt x="3" y="17"/>
                      <a:pt x="3" y="17"/>
                    </a:cubicBezTo>
                    <a:cubicBezTo>
                      <a:pt x="4" y="17"/>
                      <a:pt x="4" y="17"/>
                      <a:pt x="4" y="17"/>
                    </a:cubicBezTo>
                    <a:cubicBezTo>
                      <a:pt x="5" y="18"/>
                      <a:pt x="6" y="19"/>
                      <a:pt x="8" y="19"/>
                    </a:cubicBezTo>
                    <a:cubicBezTo>
                      <a:pt x="9" y="19"/>
                      <a:pt x="9" y="19"/>
                      <a:pt x="9" y="19"/>
                    </a:cubicBezTo>
                    <a:cubicBezTo>
                      <a:pt x="9" y="18"/>
                      <a:pt x="9" y="17"/>
                      <a:pt x="9" y="16"/>
                    </a:cubicBezTo>
                    <a:cubicBezTo>
                      <a:pt x="9" y="12"/>
                      <a:pt x="12" y="9"/>
                      <a:pt x="16" y="9"/>
                    </a:cubicBezTo>
                    <a:cubicBezTo>
                      <a:pt x="20" y="9"/>
                      <a:pt x="23" y="12"/>
                      <a:pt x="23" y="16"/>
                    </a:cubicBezTo>
                    <a:cubicBezTo>
                      <a:pt x="23" y="17"/>
                      <a:pt x="23" y="18"/>
                      <a:pt x="23" y="19"/>
                    </a:cubicBezTo>
                    <a:cubicBezTo>
                      <a:pt x="43" y="19"/>
                      <a:pt x="43" y="19"/>
                      <a:pt x="43" y="19"/>
                    </a:cubicBezTo>
                    <a:cubicBezTo>
                      <a:pt x="42" y="18"/>
                      <a:pt x="42" y="17"/>
                      <a:pt x="42" y="16"/>
                    </a:cubicBezTo>
                    <a:cubicBezTo>
                      <a:pt x="42" y="12"/>
                      <a:pt x="45" y="9"/>
                      <a:pt x="49" y="9"/>
                    </a:cubicBezTo>
                    <a:cubicBezTo>
                      <a:pt x="53" y="9"/>
                      <a:pt x="57" y="12"/>
                      <a:pt x="57" y="16"/>
                    </a:cubicBezTo>
                    <a:cubicBezTo>
                      <a:pt x="57" y="17"/>
                      <a:pt x="56" y="18"/>
                      <a:pt x="56" y="19"/>
                    </a:cubicBezTo>
                    <a:cubicBezTo>
                      <a:pt x="57" y="19"/>
                      <a:pt x="57" y="19"/>
                      <a:pt x="57" y="19"/>
                    </a:cubicBezTo>
                    <a:cubicBezTo>
                      <a:pt x="58" y="19"/>
                      <a:pt x="59" y="18"/>
                      <a:pt x="60" y="18"/>
                    </a:cubicBezTo>
                    <a:cubicBezTo>
                      <a:pt x="63" y="18"/>
                      <a:pt x="63" y="18"/>
                      <a:pt x="63" y="18"/>
                    </a:cubicBezTo>
                    <a:cubicBezTo>
                      <a:pt x="64" y="18"/>
                      <a:pt x="65" y="17"/>
                      <a:pt x="65" y="16"/>
                    </a:cubicBezTo>
                    <a:cubicBezTo>
                      <a:pt x="65" y="14"/>
                      <a:pt x="64" y="14"/>
                      <a:pt x="63" y="13"/>
                    </a:cubicBezTo>
                    <a:cubicBezTo>
                      <a:pt x="63" y="13"/>
                      <a:pt x="63" y="13"/>
                      <a:pt x="63" y="13"/>
                    </a:cubicBezTo>
                    <a:cubicBezTo>
                      <a:pt x="63" y="5"/>
                      <a:pt x="63" y="5"/>
                      <a:pt x="63" y="5"/>
                    </a:cubicBezTo>
                    <a:cubicBezTo>
                      <a:pt x="63" y="2"/>
                      <a:pt x="60" y="0"/>
                      <a:pt x="57" y="0"/>
                    </a:cubicBezTo>
                    <a:cubicBezTo>
                      <a:pt x="8" y="0"/>
                      <a:pt x="8" y="0"/>
                      <a:pt x="8" y="0"/>
                    </a:cubicBezTo>
                    <a:cubicBezTo>
                      <a:pt x="4" y="0"/>
                      <a:pt x="2" y="2"/>
                      <a:pt x="2" y="5"/>
                    </a:cubicBezTo>
                    <a:cubicBezTo>
                      <a:pt x="2" y="13"/>
                      <a:pt x="2" y="13"/>
                      <a:pt x="2" y="13"/>
                    </a:cubicBezTo>
                    <a:cubicBezTo>
                      <a:pt x="2" y="13"/>
                      <a:pt x="2" y="14"/>
                      <a:pt x="2" y="14"/>
                    </a:cubicBezTo>
                    <a:cubicBezTo>
                      <a:pt x="1" y="14"/>
                      <a:pt x="0" y="15"/>
                      <a:pt x="0" y="16"/>
                    </a:cubicBezTo>
                    <a:close/>
                    <a:moveTo>
                      <a:pt x="61" y="8"/>
                    </a:moveTo>
                    <a:cubicBezTo>
                      <a:pt x="61" y="7"/>
                      <a:pt x="61" y="6"/>
                      <a:pt x="61" y="6"/>
                    </a:cubicBezTo>
                    <a:cubicBezTo>
                      <a:pt x="62" y="6"/>
                      <a:pt x="62" y="7"/>
                      <a:pt x="62" y="8"/>
                    </a:cubicBezTo>
                    <a:cubicBezTo>
                      <a:pt x="62" y="10"/>
                      <a:pt x="62" y="11"/>
                      <a:pt x="61" y="11"/>
                    </a:cubicBezTo>
                    <a:cubicBezTo>
                      <a:pt x="61" y="11"/>
                      <a:pt x="61" y="10"/>
                      <a:pt x="61" y="8"/>
                    </a:cubicBezTo>
                    <a:close/>
                    <a:moveTo>
                      <a:pt x="36" y="3"/>
                    </a:moveTo>
                    <a:cubicBezTo>
                      <a:pt x="36" y="3"/>
                      <a:pt x="36" y="3"/>
                      <a:pt x="36" y="3"/>
                    </a:cubicBezTo>
                    <a:cubicBezTo>
                      <a:pt x="41" y="3"/>
                      <a:pt x="41" y="3"/>
                      <a:pt x="41" y="3"/>
                    </a:cubicBezTo>
                    <a:cubicBezTo>
                      <a:pt x="42" y="3"/>
                      <a:pt x="42" y="3"/>
                      <a:pt x="42" y="3"/>
                    </a:cubicBezTo>
                    <a:cubicBezTo>
                      <a:pt x="42" y="4"/>
                      <a:pt x="42" y="4"/>
                      <a:pt x="42" y="4"/>
                    </a:cubicBezTo>
                    <a:cubicBezTo>
                      <a:pt x="42" y="4"/>
                      <a:pt x="42" y="5"/>
                      <a:pt x="41" y="5"/>
                    </a:cubicBezTo>
                    <a:cubicBezTo>
                      <a:pt x="36" y="5"/>
                      <a:pt x="36" y="5"/>
                      <a:pt x="36" y="5"/>
                    </a:cubicBezTo>
                    <a:cubicBezTo>
                      <a:pt x="36" y="5"/>
                      <a:pt x="36" y="4"/>
                      <a:pt x="36" y="4"/>
                    </a:cubicBezTo>
                    <a:lnTo>
                      <a:pt x="3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2" name="Freeform 184"/>
              <p:cNvSpPr>
                <a:spLocks noEditPoints="1"/>
              </p:cNvSpPr>
              <p:nvPr/>
            </p:nvSpPr>
            <p:spPr bwMode="auto">
              <a:xfrm>
                <a:off x="3812" y="2899"/>
                <a:ext cx="26" cy="29"/>
              </a:xfrm>
              <a:custGeom>
                <a:avLst/>
                <a:gdLst>
                  <a:gd name="T0" fmla="*/ 0 w 11"/>
                  <a:gd name="T1" fmla="*/ 6 h 12"/>
                  <a:gd name="T2" fmla="*/ 5 w 11"/>
                  <a:gd name="T3" fmla="*/ 12 h 12"/>
                  <a:gd name="T4" fmla="*/ 11 w 11"/>
                  <a:gd name="T5" fmla="*/ 6 h 12"/>
                  <a:gd name="T6" fmla="*/ 5 w 11"/>
                  <a:gd name="T7" fmla="*/ 0 h 12"/>
                  <a:gd name="T8" fmla="*/ 0 w 11"/>
                  <a:gd name="T9" fmla="*/ 6 h 12"/>
                  <a:gd name="T10" fmla="*/ 3 w 11"/>
                  <a:gd name="T11" fmla="*/ 6 h 12"/>
                  <a:gd name="T12" fmla="*/ 5 w 11"/>
                  <a:gd name="T13" fmla="*/ 3 h 12"/>
                  <a:gd name="T14" fmla="*/ 8 w 11"/>
                  <a:gd name="T15" fmla="*/ 6 h 12"/>
                  <a:gd name="T16" fmla="*/ 5 w 11"/>
                  <a:gd name="T17" fmla="*/ 9 h 12"/>
                  <a:gd name="T18" fmla="*/ 3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0" y="6"/>
                    </a:moveTo>
                    <a:cubicBezTo>
                      <a:pt x="0" y="9"/>
                      <a:pt x="2" y="12"/>
                      <a:pt x="5" y="12"/>
                    </a:cubicBezTo>
                    <a:cubicBezTo>
                      <a:pt x="9" y="12"/>
                      <a:pt x="11" y="9"/>
                      <a:pt x="11" y="6"/>
                    </a:cubicBezTo>
                    <a:cubicBezTo>
                      <a:pt x="11" y="3"/>
                      <a:pt x="9" y="0"/>
                      <a:pt x="5" y="0"/>
                    </a:cubicBezTo>
                    <a:cubicBezTo>
                      <a:pt x="2" y="0"/>
                      <a:pt x="0" y="3"/>
                      <a:pt x="0" y="6"/>
                    </a:cubicBezTo>
                    <a:close/>
                    <a:moveTo>
                      <a:pt x="3" y="6"/>
                    </a:moveTo>
                    <a:cubicBezTo>
                      <a:pt x="3" y="5"/>
                      <a:pt x="4" y="3"/>
                      <a:pt x="5" y="3"/>
                    </a:cubicBezTo>
                    <a:cubicBezTo>
                      <a:pt x="7" y="3"/>
                      <a:pt x="8" y="5"/>
                      <a:pt x="8" y="6"/>
                    </a:cubicBezTo>
                    <a:cubicBezTo>
                      <a:pt x="8" y="8"/>
                      <a:pt x="7" y="9"/>
                      <a:pt x="5" y="9"/>
                    </a:cubicBezTo>
                    <a:cubicBezTo>
                      <a:pt x="4" y="9"/>
                      <a:pt x="3" y="8"/>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3" name="Freeform 185"/>
              <p:cNvSpPr>
                <a:spLocks noEditPoints="1"/>
              </p:cNvSpPr>
              <p:nvPr/>
            </p:nvSpPr>
            <p:spPr bwMode="auto">
              <a:xfrm>
                <a:off x="3731" y="2899"/>
                <a:ext cx="28" cy="29"/>
              </a:xfrm>
              <a:custGeom>
                <a:avLst/>
                <a:gdLst>
                  <a:gd name="T0" fmla="*/ 0 w 12"/>
                  <a:gd name="T1" fmla="*/ 6 h 12"/>
                  <a:gd name="T2" fmla="*/ 6 w 12"/>
                  <a:gd name="T3" fmla="*/ 12 h 12"/>
                  <a:gd name="T4" fmla="*/ 12 w 12"/>
                  <a:gd name="T5" fmla="*/ 6 h 12"/>
                  <a:gd name="T6" fmla="*/ 6 w 12"/>
                  <a:gd name="T7" fmla="*/ 0 h 12"/>
                  <a:gd name="T8" fmla="*/ 0 w 12"/>
                  <a:gd name="T9" fmla="*/ 6 h 12"/>
                  <a:gd name="T10" fmla="*/ 3 w 12"/>
                  <a:gd name="T11" fmla="*/ 6 h 12"/>
                  <a:gd name="T12" fmla="*/ 6 w 12"/>
                  <a:gd name="T13" fmla="*/ 3 h 12"/>
                  <a:gd name="T14" fmla="*/ 9 w 12"/>
                  <a:gd name="T15" fmla="*/ 6 h 12"/>
                  <a:gd name="T16" fmla="*/ 6 w 12"/>
                  <a:gd name="T17" fmla="*/ 9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0" y="6"/>
                    </a:moveTo>
                    <a:cubicBezTo>
                      <a:pt x="0" y="9"/>
                      <a:pt x="3" y="12"/>
                      <a:pt x="6" y="12"/>
                    </a:cubicBezTo>
                    <a:cubicBezTo>
                      <a:pt x="9" y="12"/>
                      <a:pt x="12" y="9"/>
                      <a:pt x="12" y="6"/>
                    </a:cubicBezTo>
                    <a:cubicBezTo>
                      <a:pt x="12" y="3"/>
                      <a:pt x="9" y="0"/>
                      <a:pt x="6" y="0"/>
                    </a:cubicBezTo>
                    <a:cubicBezTo>
                      <a:pt x="3" y="0"/>
                      <a:pt x="0" y="3"/>
                      <a:pt x="0" y="6"/>
                    </a:cubicBezTo>
                    <a:close/>
                    <a:moveTo>
                      <a:pt x="3" y="6"/>
                    </a:moveTo>
                    <a:cubicBezTo>
                      <a:pt x="3" y="5"/>
                      <a:pt x="4" y="3"/>
                      <a:pt x="6" y="3"/>
                    </a:cubicBezTo>
                    <a:cubicBezTo>
                      <a:pt x="7" y="3"/>
                      <a:pt x="9" y="5"/>
                      <a:pt x="9" y="6"/>
                    </a:cubicBezTo>
                    <a:cubicBezTo>
                      <a:pt x="9" y="8"/>
                      <a:pt x="7" y="9"/>
                      <a:pt x="6" y="9"/>
                    </a:cubicBezTo>
                    <a:cubicBezTo>
                      <a:pt x="4" y="9"/>
                      <a:pt x="3" y="8"/>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4" name="Freeform 186"/>
              <p:cNvSpPr/>
              <p:nvPr/>
            </p:nvSpPr>
            <p:spPr bwMode="auto">
              <a:xfrm>
                <a:off x="4271" y="2671"/>
                <a:ext cx="50" cy="31"/>
              </a:xfrm>
              <a:custGeom>
                <a:avLst/>
                <a:gdLst>
                  <a:gd name="T0" fmla="*/ 0 w 21"/>
                  <a:gd name="T1" fmla="*/ 5 h 13"/>
                  <a:gd name="T2" fmla="*/ 8 w 21"/>
                  <a:gd name="T3" fmla="*/ 2 h 13"/>
                  <a:gd name="T4" fmla="*/ 21 w 21"/>
                  <a:gd name="T5" fmla="*/ 7 h 13"/>
                  <a:gd name="T6" fmla="*/ 4 w 21"/>
                  <a:gd name="T7" fmla="*/ 13 h 13"/>
                  <a:gd name="T8" fmla="*/ 0 w 21"/>
                  <a:gd name="T9" fmla="*/ 5 h 13"/>
                </a:gdLst>
                <a:ahLst/>
                <a:cxnLst>
                  <a:cxn ang="0">
                    <a:pos x="T0" y="T1"/>
                  </a:cxn>
                  <a:cxn ang="0">
                    <a:pos x="T2" y="T3"/>
                  </a:cxn>
                  <a:cxn ang="0">
                    <a:pos x="T4" y="T5"/>
                  </a:cxn>
                  <a:cxn ang="0">
                    <a:pos x="T6" y="T7"/>
                  </a:cxn>
                  <a:cxn ang="0">
                    <a:pos x="T8" y="T9"/>
                  </a:cxn>
                </a:cxnLst>
                <a:rect l="0" t="0" r="r" b="b"/>
                <a:pathLst>
                  <a:path w="21" h="13">
                    <a:moveTo>
                      <a:pt x="0" y="5"/>
                    </a:moveTo>
                    <a:cubicBezTo>
                      <a:pt x="0" y="5"/>
                      <a:pt x="1" y="5"/>
                      <a:pt x="8" y="2"/>
                    </a:cubicBezTo>
                    <a:cubicBezTo>
                      <a:pt x="15" y="0"/>
                      <a:pt x="21" y="7"/>
                      <a:pt x="21" y="7"/>
                    </a:cubicBezTo>
                    <a:cubicBezTo>
                      <a:pt x="4" y="13"/>
                      <a:pt x="4" y="13"/>
                      <a:pt x="4" y="13"/>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5" name="Freeform 187"/>
              <p:cNvSpPr>
                <a:spLocks noEditPoints="1"/>
              </p:cNvSpPr>
              <p:nvPr/>
            </p:nvSpPr>
            <p:spPr bwMode="auto">
              <a:xfrm>
                <a:off x="4212" y="2686"/>
                <a:ext cx="152" cy="87"/>
              </a:xfrm>
              <a:custGeom>
                <a:avLst/>
                <a:gdLst>
                  <a:gd name="T0" fmla="*/ 4 w 64"/>
                  <a:gd name="T1" fmla="*/ 36 h 37"/>
                  <a:gd name="T2" fmla="*/ 6 w 64"/>
                  <a:gd name="T3" fmla="*/ 37 h 37"/>
                  <a:gd name="T4" fmla="*/ 7 w 64"/>
                  <a:gd name="T5" fmla="*/ 36 h 37"/>
                  <a:gd name="T6" fmla="*/ 8 w 64"/>
                  <a:gd name="T7" fmla="*/ 36 h 37"/>
                  <a:gd name="T8" fmla="*/ 11 w 64"/>
                  <a:gd name="T9" fmla="*/ 36 h 37"/>
                  <a:gd name="T10" fmla="*/ 13 w 64"/>
                  <a:gd name="T11" fmla="*/ 36 h 37"/>
                  <a:gd name="T12" fmla="*/ 12 w 64"/>
                  <a:gd name="T13" fmla="*/ 33 h 37"/>
                  <a:gd name="T14" fmla="*/ 16 w 64"/>
                  <a:gd name="T15" fmla="*/ 24 h 37"/>
                  <a:gd name="T16" fmla="*/ 25 w 64"/>
                  <a:gd name="T17" fmla="*/ 28 h 37"/>
                  <a:gd name="T18" fmla="*/ 26 w 64"/>
                  <a:gd name="T19" fmla="*/ 31 h 37"/>
                  <a:gd name="T20" fmla="*/ 44 w 64"/>
                  <a:gd name="T21" fmla="*/ 24 h 37"/>
                  <a:gd name="T22" fmla="*/ 43 w 64"/>
                  <a:gd name="T23" fmla="*/ 22 h 37"/>
                  <a:gd name="T24" fmla="*/ 47 w 64"/>
                  <a:gd name="T25" fmla="*/ 12 h 37"/>
                  <a:gd name="T26" fmla="*/ 57 w 64"/>
                  <a:gd name="T27" fmla="*/ 16 h 37"/>
                  <a:gd name="T28" fmla="*/ 57 w 64"/>
                  <a:gd name="T29" fmla="*/ 19 h 37"/>
                  <a:gd name="T30" fmla="*/ 58 w 64"/>
                  <a:gd name="T31" fmla="*/ 19 h 37"/>
                  <a:gd name="T32" fmla="*/ 60 w 64"/>
                  <a:gd name="T33" fmla="*/ 17 h 37"/>
                  <a:gd name="T34" fmla="*/ 63 w 64"/>
                  <a:gd name="T35" fmla="*/ 16 h 37"/>
                  <a:gd name="T36" fmla="*/ 64 w 64"/>
                  <a:gd name="T37" fmla="*/ 13 h 37"/>
                  <a:gd name="T38" fmla="*/ 61 w 64"/>
                  <a:gd name="T39" fmla="*/ 12 h 37"/>
                  <a:gd name="T40" fmla="*/ 61 w 64"/>
                  <a:gd name="T41" fmla="*/ 11 h 37"/>
                  <a:gd name="T42" fmla="*/ 59 w 64"/>
                  <a:gd name="T43" fmla="*/ 4 h 37"/>
                  <a:gd name="T44" fmla="*/ 51 w 64"/>
                  <a:gd name="T45" fmla="*/ 1 h 37"/>
                  <a:gd name="T46" fmla="*/ 5 w 64"/>
                  <a:gd name="T47" fmla="*/ 18 h 37"/>
                  <a:gd name="T48" fmla="*/ 1 w 64"/>
                  <a:gd name="T49" fmla="*/ 26 h 37"/>
                  <a:gd name="T50" fmla="*/ 4 w 64"/>
                  <a:gd name="T51" fmla="*/ 33 h 37"/>
                  <a:gd name="T52" fmla="*/ 5 w 64"/>
                  <a:gd name="T53" fmla="*/ 34 h 37"/>
                  <a:gd name="T54" fmla="*/ 4 w 64"/>
                  <a:gd name="T55" fmla="*/ 36 h 37"/>
                  <a:gd name="T56" fmla="*/ 58 w 64"/>
                  <a:gd name="T57" fmla="*/ 8 h 37"/>
                  <a:gd name="T58" fmla="*/ 57 w 64"/>
                  <a:gd name="T59" fmla="*/ 5 h 37"/>
                  <a:gd name="T60" fmla="*/ 59 w 64"/>
                  <a:gd name="T61" fmla="*/ 7 h 37"/>
                  <a:gd name="T62" fmla="*/ 59 w 64"/>
                  <a:gd name="T63" fmla="*/ 10 h 37"/>
                  <a:gd name="T64" fmla="*/ 58 w 64"/>
                  <a:gd name="T65" fmla="*/ 8 h 37"/>
                  <a:gd name="T66" fmla="*/ 32 w 64"/>
                  <a:gd name="T67" fmla="*/ 12 h 37"/>
                  <a:gd name="T68" fmla="*/ 33 w 64"/>
                  <a:gd name="T69" fmla="*/ 11 h 37"/>
                  <a:gd name="T70" fmla="*/ 37 w 64"/>
                  <a:gd name="T71" fmla="*/ 9 h 37"/>
                  <a:gd name="T72" fmla="*/ 38 w 64"/>
                  <a:gd name="T73" fmla="*/ 10 h 37"/>
                  <a:gd name="T74" fmla="*/ 39 w 64"/>
                  <a:gd name="T75" fmla="*/ 10 h 37"/>
                  <a:gd name="T76" fmla="*/ 38 w 64"/>
                  <a:gd name="T77" fmla="*/ 11 h 37"/>
                  <a:gd name="T78" fmla="*/ 34 w 64"/>
                  <a:gd name="T79" fmla="*/ 13 h 37"/>
                  <a:gd name="T80" fmla="*/ 33 w 64"/>
                  <a:gd name="T81" fmla="*/ 13 h 37"/>
                  <a:gd name="T82" fmla="*/ 32 w 64"/>
                  <a:gd name="T83"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 h="37">
                    <a:moveTo>
                      <a:pt x="4" y="36"/>
                    </a:moveTo>
                    <a:cubicBezTo>
                      <a:pt x="4" y="37"/>
                      <a:pt x="5" y="37"/>
                      <a:pt x="6" y="37"/>
                    </a:cubicBezTo>
                    <a:cubicBezTo>
                      <a:pt x="7" y="36"/>
                      <a:pt x="7" y="36"/>
                      <a:pt x="7" y="36"/>
                    </a:cubicBezTo>
                    <a:cubicBezTo>
                      <a:pt x="7" y="36"/>
                      <a:pt x="7" y="36"/>
                      <a:pt x="8" y="36"/>
                    </a:cubicBezTo>
                    <a:cubicBezTo>
                      <a:pt x="9" y="37"/>
                      <a:pt x="10" y="37"/>
                      <a:pt x="11" y="36"/>
                    </a:cubicBezTo>
                    <a:cubicBezTo>
                      <a:pt x="13" y="36"/>
                      <a:pt x="13" y="36"/>
                      <a:pt x="13" y="36"/>
                    </a:cubicBezTo>
                    <a:cubicBezTo>
                      <a:pt x="12" y="35"/>
                      <a:pt x="12" y="34"/>
                      <a:pt x="12" y="33"/>
                    </a:cubicBezTo>
                    <a:cubicBezTo>
                      <a:pt x="10" y="30"/>
                      <a:pt x="12" y="26"/>
                      <a:pt x="16" y="24"/>
                    </a:cubicBezTo>
                    <a:cubicBezTo>
                      <a:pt x="20" y="23"/>
                      <a:pt x="24" y="25"/>
                      <a:pt x="25" y="28"/>
                    </a:cubicBezTo>
                    <a:cubicBezTo>
                      <a:pt x="25" y="29"/>
                      <a:pt x="26" y="30"/>
                      <a:pt x="26" y="31"/>
                    </a:cubicBezTo>
                    <a:cubicBezTo>
                      <a:pt x="44" y="24"/>
                      <a:pt x="44" y="24"/>
                      <a:pt x="44" y="24"/>
                    </a:cubicBezTo>
                    <a:cubicBezTo>
                      <a:pt x="44" y="23"/>
                      <a:pt x="43" y="22"/>
                      <a:pt x="43" y="22"/>
                    </a:cubicBezTo>
                    <a:cubicBezTo>
                      <a:pt x="42" y="18"/>
                      <a:pt x="44" y="14"/>
                      <a:pt x="47" y="12"/>
                    </a:cubicBezTo>
                    <a:cubicBezTo>
                      <a:pt x="51" y="11"/>
                      <a:pt x="55" y="13"/>
                      <a:pt x="57" y="16"/>
                    </a:cubicBezTo>
                    <a:cubicBezTo>
                      <a:pt x="57" y="17"/>
                      <a:pt x="57" y="18"/>
                      <a:pt x="57" y="19"/>
                    </a:cubicBezTo>
                    <a:cubicBezTo>
                      <a:pt x="58" y="19"/>
                      <a:pt x="58" y="19"/>
                      <a:pt x="58" y="19"/>
                    </a:cubicBezTo>
                    <a:cubicBezTo>
                      <a:pt x="59" y="18"/>
                      <a:pt x="60" y="18"/>
                      <a:pt x="60" y="17"/>
                    </a:cubicBezTo>
                    <a:cubicBezTo>
                      <a:pt x="63" y="16"/>
                      <a:pt x="63" y="16"/>
                      <a:pt x="63" y="16"/>
                    </a:cubicBezTo>
                    <a:cubicBezTo>
                      <a:pt x="64" y="15"/>
                      <a:pt x="64" y="14"/>
                      <a:pt x="64" y="13"/>
                    </a:cubicBezTo>
                    <a:cubicBezTo>
                      <a:pt x="64" y="12"/>
                      <a:pt x="62" y="12"/>
                      <a:pt x="61" y="12"/>
                    </a:cubicBezTo>
                    <a:cubicBezTo>
                      <a:pt x="61" y="11"/>
                      <a:pt x="61" y="11"/>
                      <a:pt x="61" y="11"/>
                    </a:cubicBezTo>
                    <a:cubicBezTo>
                      <a:pt x="59" y="4"/>
                      <a:pt x="59" y="4"/>
                      <a:pt x="59" y="4"/>
                    </a:cubicBezTo>
                    <a:cubicBezTo>
                      <a:pt x="58" y="1"/>
                      <a:pt x="54" y="0"/>
                      <a:pt x="51" y="1"/>
                    </a:cubicBezTo>
                    <a:cubicBezTo>
                      <a:pt x="5" y="18"/>
                      <a:pt x="5" y="18"/>
                      <a:pt x="5" y="18"/>
                    </a:cubicBezTo>
                    <a:cubicBezTo>
                      <a:pt x="2" y="20"/>
                      <a:pt x="0" y="23"/>
                      <a:pt x="1" y="26"/>
                    </a:cubicBezTo>
                    <a:cubicBezTo>
                      <a:pt x="4" y="33"/>
                      <a:pt x="4" y="33"/>
                      <a:pt x="4" y="33"/>
                    </a:cubicBezTo>
                    <a:cubicBezTo>
                      <a:pt x="4" y="33"/>
                      <a:pt x="4" y="34"/>
                      <a:pt x="5" y="34"/>
                    </a:cubicBezTo>
                    <a:cubicBezTo>
                      <a:pt x="4" y="34"/>
                      <a:pt x="4" y="35"/>
                      <a:pt x="4" y="36"/>
                    </a:cubicBezTo>
                    <a:close/>
                    <a:moveTo>
                      <a:pt x="58" y="8"/>
                    </a:moveTo>
                    <a:cubicBezTo>
                      <a:pt x="57" y="6"/>
                      <a:pt x="57" y="5"/>
                      <a:pt x="57" y="5"/>
                    </a:cubicBezTo>
                    <a:cubicBezTo>
                      <a:pt x="58" y="5"/>
                      <a:pt x="58" y="6"/>
                      <a:pt x="59" y="7"/>
                    </a:cubicBezTo>
                    <a:cubicBezTo>
                      <a:pt x="59" y="9"/>
                      <a:pt x="60" y="10"/>
                      <a:pt x="59" y="10"/>
                    </a:cubicBezTo>
                    <a:cubicBezTo>
                      <a:pt x="59" y="10"/>
                      <a:pt x="58" y="9"/>
                      <a:pt x="58" y="8"/>
                    </a:cubicBezTo>
                    <a:close/>
                    <a:moveTo>
                      <a:pt x="32" y="12"/>
                    </a:moveTo>
                    <a:cubicBezTo>
                      <a:pt x="32" y="12"/>
                      <a:pt x="32" y="11"/>
                      <a:pt x="33" y="11"/>
                    </a:cubicBezTo>
                    <a:cubicBezTo>
                      <a:pt x="37" y="9"/>
                      <a:pt x="37" y="9"/>
                      <a:pt x="37" y="9"/>
                    </a:cubicBezTo>
                    <a:cubicBezTo>
                      <a:pt x="38" y="9"/>
                      <a:pt x="38" y="9"/>
                      <a:pt x="38" y="10"/>
                    </a:cubicBezTo>
                    <a:cubicBezTo>
                      <a:pt x="39" y="10"/>
                      <a:pt x="39" y="10"/>
                      <a:pt x="39" y="10"/>
                    </a:cubicBezTo>
                    <a:cubicBezTo>
                      <a:pt x="39" y="11"/>
                      <a:pt x="39" y="11"/>
                      <a:pt x="38" y="11"/>
                    </a:cubicBezTo>
                    <a:cubicBezTo>
                      <a:pt x="34" y="13"/>
                      <a:pt x="34" y="13"/>
                      <a:pt x="34" y="13"/>
                    </a:cubicBezTo>
                    <a:cubicBezTo>
                      <a:pt x="33" y="13"/>
                      <a:pt x="33" y="13"/>
                      <a:pt x="33" y="13"/>
                    </a:cubicBezTo>
                    <a:lnTo>
                      <a:pt x="3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6" name="Freeform 188"/>
              <p:cNvSpPr>
                <a:spLocks noEditPoints="1"/>
              </p:cNvSpPr>
              <p:nvPr/>
            </p:nvSpPr>
            <p:spPr bwMode="auto">
              <a:xfrm>
                <a:off x="4314" y="2714"/>
                <a:ext cx="31" cy="33"/>
              </a:xfrm>
              <a:custGeom>
                <a:avLst/>
                <a:gdLst>
                  <a:gd name="T0" fmla="*/ 1 w 13"/>
                  <a:gd name="T1" fmla="*/ 9 h 14"/>
                  <a:gd name="T2" fmla="*/ 9 w 13"/>
                  <a:gd name="T3" fmla="*/ 12 h 14"/>
                  <a:gd name="T4" fmla="*/ 12 w 13"/>
                  <a:gd name="T5" fmla="*/ 5 h 14"/>
                  <a:gd name="T6" fmla="*/ 5 w 13"/>
                  <a:gd name="T7" fmla="*/ 2 h 14"/>
                  <a:gd name="T8" fmla="*/ 1 w 13"/>
                  <a:gd name="T9" fmla="*/ 9 h 14"/>
                  <a:gd name="T10" fmla="*/ 4 w 13"/>
                  <a:gd name="T11" fmla="*/ 8 h 14"/>
                  <a:gd name="T12" fmla="*/ 6 w 13"/>
                  <a:gd name="T13" fmla="*/ 5 h 14"/>
                  <a:gd name="T14" fmla="*/ 9 w 13"/>
                  <a:gd name="T15" fmla="*/ 6 h 14"/>
                  <a:gd name="T16" fmla="*/ 8 w 13"/>
                  <a:gd name="T17" fmla="*/ 10 h 14"/>
                  <a:gd name="T18" fmla="*/ 4 w 13"/>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 y="9"/>
                    </a:moveTo>
                    <a:cubicBezTo>
                      <a:pt x="3" y="12"/>
                      <a:pt x="6" y="14"/>
                      <a:pt x="9" y="12"/>
                    </a:cubicBezTo>
                    <a:cubicBezTo>
                      <a:pt x="12" y="11"/>
                      <a:pt x="13" y="8"/>
                      <a:pt x="12" y="5"/>
                    </a:cubicBezTo>
                    <a:cubicBezTo>
                      <a:pt x="11" y="2"/>
                      <a:pt x="8" y="0"/>
                      <a:pt x="5" y="2"/>
                    </a:cubicBezTo>
                    <a:cubicBezTo>
                      <a:pt x="2" y="3"/>
                      <a:pt x="0" y="6"/>
                      <a:pt x="1" y="9"/>
                    </a:cubicBezTo>
                    <a:close/>
                    <a:moveTo>
                      <a:pt x="4" y="8"/>
                    </a:moveTo>
                    <a:cubicBezTo>
                      <a:pt x="4" y="7"/>
                      <a:pt x="5" y="5"/>
                      <a:pt x="6" y="5"/>
                    </a:cubicBezTo>
                    <a:cubicBezTo>
                      <a:pt x="7" y="4"/>
                      <a:pt x="9" y="5"/>
                      <a:pt x="9" y="6"/>
                    </a:cubicBezTo>
                    <a:cubicBezTo>
                      <a:pt x="10" y="7"/>
                      <a:pt x="9" y="9"/>
                      <a:pt x="8" y="10"/>
                    </a:cubicBezTo>
                    <a:cubicBezTo>
                      <a:pt x="6" y="10"/>
                      <a:pt x="5"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7" name="Freeform 189"/>
              <p:cNvSpPr>
                <a:spLocks noEditPoints="1"/>
              </p:cNvSpPr>
              <p:nvPr/>
            </p:nvSpPr>
            <p:spPr bwMode="auto">
              <a:xfrm>
                <a:off x="4240" y="2743"/>
                <a:ext cx="31" cy="33"/>
              </a:xfrm>
              <a:custGeom>
                <a:avLst/>
                <a:gdLst>
                  <a:gd name="T0" fmla="*/ 1 w 13"/>
                  <a:gd name="T1" fmla="*/ 9 h 14"/>
                  <a:gd name="T2" fmla="*/ 8 w 13"/>
                  <a:gd name="T3" fmla="*/ 12 h 14"/>
                  <a:gd name="T4" fmla="*/ 12 w 13"/>
                  <a:gd name="T5" fmla="*/ 5 h 14"/>
                  <a:gd name="T6" fmla="*/ 4 w 13"/>
                  <a:gd name="T7" fmla="*/ 1 h 14"/>
                  <a:gd name="T8" fmla="*/ 1 w 13"/>
                  <a:gd name="T9" fmla="*/ 9 h 14"/>
                  <a:gd name="T10" fmla="*/ 4 w 13"/>
                  <a:gd name="T11" fmla="*/ 8 h 14"/>
                  <a:gd name="T12" fmla="*/ 5 w 13"/>
                  <a:gd name="T13" fmla="*/ 4 h 14"/>
                  <a:gd name="T14" fmla="*/ 9 w 13"/>
                  <a:gd name="T15" fmla="*/ 6 h 14"/>
                  <a:gd name="T16" fmla="*/ 7 w 13"/>
                  <a:gd name="T17" fmla="*/ 9 h 14"/>
                  <a:gd name="T18" fmla="*/ 4 w 13"/>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 y="9"/>
                    </a:moveTo>
                    <a:cubicBezTo>
                      <a:pt x="2" y="12"/>
                      <a:pt x="5" y="14"/>
                      <a:pt x="8" y="12"/>
                    </a:cubicBezTo>
                    <a:cubicBezTo>
                      <a:pt x="11" y="11"/>
                      <a:pt x="13" y="8"/>
                      <a:pt x="12" y="5"/>
                    </a:cubicBezTo>
                    <a:cubicBezTo>
                      <a:pt x="11" y="2"/>
                      <a:pt x="7" y="0"/>
                      <a:pt x="4" y="1"/>
                    </a:cubicBezTo>
                    <a:cubicBezTo>
                      <a:pt x="1" y="3"/>
                      <a:pt x="0" y="6"/>
                      <a:pt x="1" y="9"/>
                    </a:cubicBezTo>
                    <a:close/>
                    <a:moveTo>
                      <a:pt x="4" y="8"/>
                    </a:moveTo>
                    <a:cubicBezTo>
                      <a:pt x="3" y="6"/>
                      <a:pt x="4" y="5"/>
                      <a:pt x="5" y="4"/>
                    </a:cubicBezTo>
                    <a:cubicBezTo>
                      <a:pt x="7" y="4"/>
                      <a:pt x="8" y="5"/>
                      <a:pt x="9" y="6"/>
                    </a:cubicBezTo>
                    <a:cubicBezTo>
                      <a:pt x="9" y="7"/>
                      <a:pt x="9" y="9"/>
                      <a:pt x="7" y="9"/>
                    </a:cubicBezTo>
                    <a:cubicBezTo>
                      <a:pt x="6" y="10"/>
                      <a:pt x="4"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8" name="Freeform 190"/>
              <p:cNvSpPr>
                <a:spLocks noEditPoints="1"/>
              </p:cNvSpPr>
              <p:nvPr/>
            </p:nvSpPr>
            <p:spPr bwMode="auto">
              <a:xfrm>
                <a:off x="3662" y="1976"/>
                <a:ext cx="34" cy="28"/>
              </a:xfrm>
              <a:custGeom>
                <a:avLst/>
                <a:gdLst>
                  <a:gd name="T0" fmla="*/ 12 w 14"/>
                  <a:gd name="T1" fmla="*/ 2 h 12"/>
                  <a:gd name="T2" fmla="*/ 12 w 14"/>
                  <a:gd name="T3" fmla="*/ 2 h 12"/>
                  <a:gd name="T4" fmla="*/ 12 w 14"/>
                  <a:gd name="T5" fmla="*/ 2 h 12"/>
                  <a:gd name="T6" fmla="*/ 11 w 14"/>
                  <a:gd name="T7" fmla="*/ 2 h 12"/>
                  <a:gd name="T8" fmla="*/ 10 w 14"/>
                  <a:gd name="T9" fmla="*/ 2 h 12"/>
                  <a:gd name="T10" fmla="*/ 10 w 14"/>
                  <a:gd name="T11" fmla="*/ 2 h 12"/>
                  <a:gd name="T12" fmla="*/ 10 w 14"/>
                  <a:gd name="T13" fmla="*/ 1 h 12"/>
                  <a:gd name="T14" fmla="*/ 8 w 14"/>
                  <a:gd name="T15" fmla="*/ 0 h 12"/>
                  <a:gd name="T16" fmla="*/ 7 w 14"/>
                  <a:gd name="T17" fmla="*/ 0 h 12"/>
                  <a:gd name="T18" fmla="*/ 5 w 14"/>
                  <a:gd name="T19" fmla="*/ 2 h 12"/>
                  <a:gd name="T20" fmla="*/ 5 w 14"/>
                  <a:gd name="T21" fmla="*/ 2 h 12"/>
                  <a:gd name="T22" fmla="*/ 4 w 14"/>
                  <a:gd name="T23" fmla="*/ 2 h 12"/>
                  <a:gd name="T24" fmla="*/ 4 w 14"/>
                  <a:gd name="T25" fmla="*/ 2 h 12"/>
                  <a:gd name="T26" fmla="*/ 3 w 14"/>
                  <a:gd name="T27" fmla="*/ 2 h 12"/>
                  <a:gd name="T28" fmla="*/ 2 w 14"/>
                  <a:gd name="T29" fmla="*/ 3 h 12"/>
                  <a:gd name="T30" fmla="*/ 2 w 14"/>
                  <a:gd name="T31" fmla="*/ 3 h 12"/>
                  <a:gd name="T32" fmla="*/ 0 w 14"/>
                  <a:gd name="T33" fmla="*/ 5 h 12"/>
                  <a:gd name="T34" fmla="*/ 0 w 14"/>
                  <a:gd name="T35" fmla="*/ 10 h 12"/>
                  <a:gd name="T36" fmla="*/ 3 w 14"/>
                  <a:gd name="T37" fmla="*/ 12 h 12"/>
                  <a:gd name="T38" fmla="*/ 12 w 14"/>
                  <a:gd name="T39" fmla="*/ 12 h 12"/>
                  <a:gd name="T40" fmla="*/ 14 w 14"/>
                  <a:gd name="T41" fmla="*/ 10 h 12"/>
                  <a:gd name="T42" fmla="*/ 14 w 14"/>
                  <a:gd name="T43" fmla="*/ 5 h 12"/>
                  <a:gd name="T44" fmla="*/ 12 w 14"/>
                  <a:gd name="T45" fmla="*/ 2 h 12"/>
                  <a:gd name="T46" fmla="*/ 6 w 14"/>
                  <a:gd name="T47" fmla="*/ 2 h 12"/>
                  <a:gd name="T48" fmla="*/ 7 w 14"/>
                  <a:gd name="T49" fmla="*/ 1 h 12"/>
                  <a:gd name="T50" fmla="*/ 8 w 14"/>
                  <a:gd name="T51" fmla="*/ 1 h 12"/>
                  <a:gd name="T52" fmla="*/ 9 w 14"/>
                  <a:gd name="T53" fmla="*/ 1 h 12"/>
                  <a:gd name="T54" fmla="*/ 9 w 14"/>
                  <a:gd name="T55" fmla="*/ 2 h 12"/>
                  <a:gd name="T56" fmla="*/ 6 w 14"/>
                  <a:gd name="T5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2">
                    <a:moveTo>
                      <a:pt x="12" y="2"/>
                    </a:moveTo>
                    <a:cubicBezTo>
                      <a:pt x="12" y="2"/>
                      <a:pt x="12" y="2"/>
                      <a:pt x="12" y="2"/>
                    </a:cubicBezTo>
                    <a:cubicBezTo>
                      <a:pt x="12" y="2"/>
                      <a:pt x="12" y="2"/>
                      <a:pt x="12" y="2"/>
                    </a:cubicBezTo>
                    <a:cubicBezTo>
                      <a:pt x="11" y="2"/>
                      <a:pt x="11" y="2"/>
                      <a:pt x="11" y="2"/>
                    </a:cubicBezTo>
                    <a:cubicBezTo>
                      <a:pt x="10" y="2"/>
                      <a:pt x="10" y="2"/>
                      <a:pt x="10" y="2"/>
                    </a:cubicBezTo>
                    <a:cubicBezTo>
                      <a:pt x="10" y="2"/>
                      <a:pt x="10" y="2"/>
                      <a:pt x="10" y="2"/>
                    </a:cubicBezTo>
                    <a:cubicBezTo>
                      <a:pt x="10" y="1"/>
                      <a:pt x="10" y="1"/>
                      <a:pt x="10" y="1"/>
                    </a:cubicBezTo>
                    <a:cubicBezTo>
                      <a:pt x="10" y="0"/>
                      <a:pt x="9" y="0"/>
                      <a:pt x="8" y="0"/>
                    </a:cubicBezTo>
                    <a:cubicBezTo>
                      <a:pt x="7" y="0"/>
                      <a:pt x="7" y="0"/>
                      <a:pt x="7" y="0"/>
                    </a:cubicBezTo>
                    <a:cubicBezTo>
                      <a:pt x="6" y="0"/>
                      <a:pt x="5" y="1"/>
                      <a:pt x="5" y="2"/>
                    </a:cubicBezTo>
                    <a:cubicBezTo>
                      <a:pt x="5" y="2"/>
                      <a:pt x="5" y="2"/>
                      <a:pt x="5" y="2"/>
                    </a:cubicBezTo>
                    <a:cubicBezTo>
                      <a:pt x="4" y="2"/>
                      <a:pt x="4" y="2"/>
                      <a:pt x="4" y="2"/>
                    </a:cubicBezTo>
                    <a:cubicBezTo>
                      <a:pt x="4" y="2"/>
                      <a:pt x="4" y="2"/>
                      <a:pt x="4" y="2"/>
                    </a:cubicBezTo>
                    <a:cubicBezTo>
                      <a:pt x="3" y="2"/>
                      <a:pt x="3" y="2"/>
                      <a:pt x="3" y="2"/>
                    </a:cubicBezTo>
                    <a:cubicBezTo>
                      <a:pt x="2" y="2"/>
                      <a:pt x="2" y="2"/>
                      <a:pt x="2" y="3"/>
                    </a:cubicBezTo>
                    <a:cubicBezTo>
                      <a:pt x="2" y="3"/>
                      <a:pt x="2" y="3"/>
                      <a:pt x="2" y="3"/>
                    </a:cubicBezTo>
                    <a:cubicBezTo>
                      <a:pt x="1" y="3"/>
                      <a:pt x="0" y="4"/>
                      <a:pt x="0" y="5"/>
                    </a:cubicBezTo>
                    <a:cubicBezTo>
                      <a:pt x="0" y="10"/>
                      <a:pt x="0" y="10"/>
                      <a:pt x="0" y="10"/>
                    </a:cubicBezTo>
                    <a:cubicBezTo>
                      <a:pt x="0" y="11"/>
                      <a:pt x="1" y="12"/>
                      <a:pt x="3" y="12"/>
                    </a:cubicBezTo>
                    <a:cubicBezTo>
                      <a:pt x="12" y="12"/>
                      <a:pt x="12" y="12"/>
                      <a:pt x="12" y="12"/>
                    </a:cubicBezTo>
                    <a:cubicBezTo>
                      <a:pt x="13" y="12"/>
                      <a:pt x="14" y="11"/>
                      <a:pt x="14" y="10"/>
                    </a:cubicBezTo>
                    <a:cubicBezTo>
                      <a:pt x="14" y="5"/>
                      <a:pt x="14" y="5"/>
                      <a:pt x="14" y="5"/>
                    </a:cubicBezTo>
                    <a:cubicBezTo>
                      <a:pt x="14" y="4"/>
                      <a:pt x="13" y="3"/>
                      <a:pt x="12" y="2"/>
                    </a:cubicBezTo>
                    <a:close/>
                    <a:moveTo>
                      <a:pt x="6" y="2"/>
                    </a:moveTo>
                    <a:cubicBezTo>
                      <a:pt x="6" y="1"/>
                      <a:pt x="6" y="1"/>
                      <a:pt x="7" y="1"/>
                    </a:cubicBezTo>
                    <a:cubicBezTo>
                      <a:pt x="8" y="1"/>
                      <a:pt x="8" y="1"/>
                      <a:pt x="8" y="1"/>
                    </a:cubicBezTo>
                    <a:cubicBezTo>
                      <a:pt x="9" y="1"/>
                      <a:pt x="9" y="1"/>
                      <a:pt x="9" y="1"/>
                    </a:cubicBezTo>
                    <a:cubicBezTo>
                      <a:pt x="9" y="2"/>
                      <a:pt x="9" y="2"/>
                      <a:pt x="9"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9" name="Freeform 191"/>
              <p:cNvSpPr>
                <a:spLocks noEditPoints="1"/>
              </p:cNvSpPr>
              <p:nvPr/>
            </p:nvSpPr>
            <p:spPr bwMode="auto">
              <a:xfrm>
                <a:off x="3662" y="2190"/>
                <a:ext cx="34" cy="28"/>
              </a:xfrm>
              <a:custGeom>
                <a:avLst/>
                <a:gdLst>
                  <a:gd name="T0" fmla="*/ 12 w 14"/>
                  <a:gd name="T1" fmla="*/ 2 h 12"/>
                  <a:gd name="T2" fmla="*/ 12 w 14"/>
                  <a:gd name="T3" fmla="*/ 2 h 12"/>
                  <a:gd name="T4" fmla="*/ 11 w 14"/>
                  <a:gd name="T5" fmla="*/ 1 h 12"/>
                  <a:gd name="T6" fmla="*/ 10 w 14"/>
                  <a:gd name="T7" fmla="*/ 1 h 12"/>
                  <a:gd name="T8" fmla="*/ 10 w 14"/>
                  <a:gd name="T9" fmla="*/ 2 h 12"/>
                  <a:gd name="T10" fmla="*/ 9 w 14"/>
                  <a:gd name="T11" fmla="*/ 2 h 12"/>
                  <a:gd name="T12" fmla="*/ 9 w 14"/>
                  <a:gd name="T13" fmla="*/ 1 h 12"/>
                  <a:gd name="T14" fmla="*/ 7 w 14"/>
                  <a:gd name="T15" fmla="*/ 0 h 12"/>
                  <a:gd name="T16" fmla="*/ 6 w 14"/>
                  <a:gd name="T17" fmla="*/ 0 h 12"/>
                  <a:gd name="T18" fmla="*/ 4 w 14"/>
                  <a:gd name="T19" fmla="*/ 1 h 12"/>
                  <a:gd name="T20" fmla="*/ 4 w 14"/>
                  <a:gd name="T21" fmla="*/ 2 h 12"/>
                  <a:gd name="T22" fmla="*/ 4 w 14"/>
                  <a:gd name="T23" fmla="*/ 2 h 12"/>
                  <a:gd name="T24" fmla="*/ 3 w 14"/>
                  <a:gd name="T25" fmla="*/ 1 h 12"/>
                  <a:gd name="T26" fmla="*/ 2 w 14"/>
                  <a:gd name="T27" fmla="*/ 2 h 12"/>
                  <a:gd name="T28" fmla="*/ 2 w 14"/>
                  <a:gd name="T29" fmla="*/ 2 h 12"/>
                  <a:gd name="T30" fmla="*/ 2 w 14"/>
                  <a:gd name="T31" fmla="*/ 2 h 12"/>
                  <a:gd name="T32" fmla="*/ 0 w 14"/>
                  <a:gd name="T33" fmla="*/ 4 h 12"/>
                  <a:gd name="T34" fmla="*/ 0 w 14"/>
                  <a:gd name="T35" fmla="*/ 9 h 12"/>
                  <a:gd name="T36" fmla="*/ 2 w 14"/>
                  <a:gd name="T37" fmla="*/ 12 h 12"/>
                  <a:gd name="T38" fmla="*/ 11 w 14"/>
                  <a:gd name="T39" fmla="*/ 11 h 12"/>
                  <a:gd name="T40" fmla="*/ 14 w 14"/>
                  <a:gd name="T41" fmla="*/ 9 h 12"/>
                  <a:gd name="T42" fmla="*/ 14 w 14"/>
                  <a:gd name="T43" fmla="*/ 4 h 12"/>
                  <a:gd name="T44" fmla="*/ 12 w 14"/>
                  <a:gd name="T45" fmla="*/ 2 h 12"/>
                  <a:gd name="T46" fmla="*/ 5 w 14"/>
                  <a:gd name="T47" fmla="*/ 1 h 12"/>
                  <a:gd name="T48" fmla="*/ 6 w 14"/>
                  <a:gd name="T49" fmla="*/ 0 h 12"/>
                  <a:gd name="T50" fmla="*/ 7 w 14"/>
                  <a:gd name="T51" fmla="*/ 0 h 12"/>
                  <a:gd name="T52" fmla="*/ 8 w 14"/>
                  <a:gd name="T53" fmla="*/ 1 h 12"/>
                  <a:gd name="T54" fmla="*/ 8 w 14"/>
                  <a:gd name="T55" fmla="*/ 2 h 12"/>
                  <a:gd name="T56" fmla="*/ 5 w 14"/>
                  <a:gd name="T57" fmla="*/ 2 h 12"/>
                  <a:gd name="T58" fmla="*/ 5 w 14"/>
                  <a:gd name="T5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12">
                    <a:moveTo>
                      <a:pt x="12" y="2"/>
                    </a:moveTo>
                    <a:cubicBezTo>
                      <a:pt x="12" y="2"/>
                      <a:pt x="12" y="2"/>
                      <a:pt x="12" y="2"/>
                    </a:cubicBezTo>
                    <a:cubicBezTo>
                      <a:pt x="12" y="1"/>
                      <a:pt x="12" y="1"/>
                      <a:pt x="11" y="1"/>
                    </a:cubicBezTo>
                    <a:cubicBezTo>
                      <a:pt x="10" y="1"/>
                      <a:pt x="10" y="1"/>
                      <a:pt x="10" y="1"/>
                    </a:cubicBezTo>
                    <a:cubicBezTo>
                      <a:pt x="10" y="1"/>
                      <a:pt x="10" y="1"/>
                      <a:pt x="10" y="2"/>
                    </a:cubicBezTo>
                    <a:cubicBezTo>
                      <a:pt x="9" y="2"/>
                      <a:pt x="9" y="2"/>
                      <a:pt x="9" y="2"/>
                    </a:cubicBezTo>
                    <a:cubicBezTo>
                      <a:pt x="9" y="1"/>
                      <a:pt x="9" y="1"/>
                      <a:pt x="9" y="1"/>
                    </a:cubicBezTo>
                    <a:cubicBezTo>
                      <a:pt x="9" y="0"/>
                      <a:pt x="8" y="0"/>
                      <a:pt x="7" y="0"/>
                    </a:cubicBezTo>
                    <a:cubicBezTo>
                      <a:pt x="6" y="0"/>
                      <a:pt x="6" y="0"/>
                      <a:pt x="6" y="0"/>
                    </a:cubicBezTo>
                    <a:cubicBezTo>
                      <a:pt x="5" y="0"/>
                      <a:pt x="4" y="0"/>
                      <a:pt x="4" y="1"/>
                    </a:cubicBezTo>
                    <a:cubicBezTo>
                      <a:pt x="4" y="2"/>
                      <a:pt x="4" y="2"/>
                      <a:pt x="4" y="2"/>
                    </a:cubicBezTo>
                    <a:cubicBezTo>
                      <a:pt x="4" y="2"/>
                      <a:pt x="4" y="2"/>
                      <a:pt x="4" y="2"/>
                    </a:cubicBezTo>
                    <a:cubicBezTo>
                      <a:pt x="4" y="2"/>
                      <a:pt x="3" y="1"/>
                      <a:pt x="3" y="1"/>
                    </a:cubicBezTo>
                    <a:cubicBezTo>
                      <a:pt x="2" y="2"/>
                      <a:pt x="2" y="2"/>
                      <a:pt x="2" y="2"/>
                    </a:cubicBezTo>
                    <a:cubicBezTo>
                      <a:pt x="2" y="2"/>
                      <a:pt x="2" y="2"/>
                      <a:pt x="2" y="2"/>
                    </a:cubicBezTo>
                    <a:cubicBezTo>
                      <a:pt x="2" y="2"/>
                      <a:pt x="2" y="2"/>
                      <a:pt x="2" y="2"/>
                    </a:cubicBezTo>
                    <a:cubicBezTo>
                      <a:pt x="0" y="2"/>
                      <a:pt x="0" y="3"/>
                      <a:pt x="0" y="4"/>
                    </a:cubicBezTo>
                    <a:cubicBezTo>
                      <a:pt x="0" y="9"/>
                      <a:pt x="0" y="9"/>
                      <a:pt x="0" y="9"/>
                    </a:cubicBezTo>
                    <a:cubicBezTo>
                      <a:pt x="0" y="11"/>
                      <a:pt x="1" y="12"/>
                      <a:pt x="2" y="12"/>
                    </a:cubicBezTo>
                    <a:cubicBezTo>
                      <a:pt x="11" y="11"/>
                      <a:pt x="11" y="11"/>
                      <a:pt x="11" y="11"/>
                    </a:cubicBezTo>
                    <a:cubicBezTo>
                      <a:pt x="13" y="11"/>
                      <a:pt x="14" y="10"/>
                      <a:pt x="14" y="9"/>
                    </a:cubicBezTo>
                    <a:cubicBezTo>
                      <a:pt x="14" y="4"/>
                      <a:pt x="14" y="4"/>
                      <a:pt x="14" y="4"/>
                    </a:cubicBezTo>
                    <a:cubicBezTo>
                      <a:pt x="14" y="3"/>
                      <a:pt x="13" y="2"/>
                      <a:pt x="12" y="2"/>
                    </a:cubicBezTo>
                    <a:close/>
                    <a:moveTo>
                      <a:pt x="5" y="1"/>
                    </a:moveTo>
                    <a:cubicBezTo>
                      <a:pt x="5" y="1"/>
                      <a:pt x="5" y="0"/>
                      <a:pt x="6" y="0"/>
                    </a:cubicBezTo>
                    <a:cubicBezTo>
                      <a:pt x="7" y="0"/>
                      <a:pt x="7" y="0"/>
                      <a:pt x="7" y="0"/>
                    </a:cubicBezTo>
                    <a:cubicBezTo>
                      <a:pt x="8" y="0"/>
                      <a:pt x="8" y="1"/>
                      <a:pt x="8" y="1"/>
                    </a:cubicBezTo>
                    <a:cubicBezTo>
                      <a:pt x="8" y="2"/>
                      <a:pt x="8" y="2"/>
                      <a:pt x="8" y="2"/>
                    </a:cubicBezTo>
                    <a:cubicBezTo>
                      <a:pt x="5" y="2"/>
                      <a:pt x="5" y="2"/>
                      <a:pt x="5" y="2"/>
                    </a:cubicBezTo>
                    <a:lnTo>
                      <a:pt x="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0" name="Freeform 192"/>
              <p:cNvSpPr>
                <a:spLocks noEditPoints="1"/>
              </p:cNvSpPr>
              <p:nvPr/>
            </p:nvSpPr>
            <p:spPr bwMode="auto">
              <a:xfrm>
                <a:off x="3804" y="2211"/>
                <a:ext cx="38" cy="38"/>
              </a:xfrm>
              <a:custGeom>
                <a:avLst/>
                <a:gdLst>
                  <a:gd name="T0" fmla="*/ 15 w 16"/>
                  <a:gd name="T1" fmla="*/ 6 h 16"/>
                  <a:gd name="T2" fmla="*/ 14 w 16"/>
                  <a:gd name="T3" fmla="*/ 6 h 16"/>
                  <a:gd name="T4" fmla="*/ 13 w 16"/>
                  <a:gd name="T5" fmla="*/ 5 h 16"/>
                  <a:gd name="T6" fmla="*/ 14 w 16"/>
                  <a:gd name="T7" fmla="*/ 5 h 16"/>
                  <a:gd name="T8" fmla="*/ 14 w 16"/>
                  <a:gd name="T9" fmla="*/ 3 h 16"/>
                  <a:gd name="T10" fmla="*/ 13 w 16"/>
                  <a:gd name="T11" fmla="*/ 2 h 16"/>
                  <a:gd name="T12" fmla="*/ 12 w 16"/>
                  <a:gd name="T13" fmla="*/ 2 h 16"/>
                  <a:gd name="T14" fmla="*/ 11 w 16"/>
                  <a:gd name="T15" fmla="*/ 3 h 16"/>
                  <a:gd name="T16" fmla="*/ 10 w 16"/>
                  <a:gd name="T17" fmla="*/ 3 h 16"/>
                  <a:gd name="T18" fmla="*/ 10 w 16"/>
                  <a:gd name="T19" fmla="*/ 1 h 16"/>
                  <a:gd name="T20" fmla="*/ 9 w 16"/>
                  <a:gd name="T21" fmla="*/ 0 h 16"/>
                  <a:gd name="T22" fmla="*/ 7 w 16"/>
                  <a:gd name="T23" fmla="*/ 0 h 16"/>
                  <a:gd name="T24" fmla="*/ 6 w 16"/>
                  <a:gd name="T25" fmla="*/ 1 h 16"/>
                  <a:gd name="T26" fmla="*/ 6 w 16"/>
                  <a:gd name="T27" fmla="*/ 3 h 16"/>
                  <a:gd name="T28" fmla="*/ 5 w 16"/>
                  <a:gd name="T29" fmla="*/ 3 h 16"/>
                  <a:gd name="T30" fmla="*/ 4 w 16"/>
                  <a:gd name="T31" fmla="*/ 2 h 16"/>
                  <a:gd name="T32" fmla="*/ 3 w 16"/>
                  <a:gd name="T33" fmla="*/ 2 h 16"/>
                  <a:gd name="T34" fmla="*/ 2 w 16"/>
                  <a:gd name="T35" fmla="*/ 3 h 16"/>
                  <a:gd name="T36" fmla="*/ 2 w 16"/>
                  <a:gd name="T37" fmla="*/ 5 h 16"/>
                  <a:gd name="T38" fmla="*/ 3 w 16"/>
                  <a:gd name="T39" fmla="*/ 5 h 16"/>
                  <a:gd name="T40" fmla="*/ 2 w 16"/>
                  <a:gd name="T41" fmla="*/ 7 h 16"/>
                  <a:gd name="T42" fmla="*/ 1 w 16"/>
                  <a:gd name="T43" fmla="*/ 7 h 16"/>
                  <a:gd name="T44" fmla="*/ 0 w 16"/>
                  <a:gd name="T45" fmla="*/ 8 h 16"/>
                  <a:gd name="T46" fmla="*/ 0 w 16"/>
                  <a:gd name="T47" fmla="*/ 9 h 16"/>
                  <a:gd name="T48" fmla="*/ 1 w 16"/>
                  <a:gd name="T49" fmla="*/ 10 h 16"/>
                  <a:gd name="T50" fmla="*/ 2 w 16"/>
                  <a:gd name="T51" fmla="*/ 10 h 16"/>
                  <a:gd name="T52" fmla="*/ 3 w 16"/>
                  <a:gd name="T53" fmla="*/ 11 h 16"/>
                  <a:gd name="T54" fmla="*/ 2 w 16"/>
                  <a:gd name="T55" fmla="*/ 12 h 16"/>
                  <a:gd name="T56" fmla="*/ 2 w 16"/>
                  <a:gd name="T57" fmla="*/ 14 h 16"/>
                  <a:gd name="T58" fmla="*/ 3 w 16"/>
                  <a:gd name="T59" fmla="*/ 14 h 16"/>
                  <a:gd name="T60" fmla="*/ 5 w 16"/>
                  <a:gd name="T61" fmla="*/ 14 h 16"/>
                  <a:gd name="T62" fmla="*/ 5 w 16"/>
                  <a:gd name="T63" fmla="*/ 14 h 16"/>
                  <a:gd name="T64" fmla="*/ 7 w 16"/>
                  <a:gd name="T65" fmla="*/ 14 h 16"/>
                  <a:gd name="T66" fmla="*/ 7 w 16"/>
                  <a:gd name="T67" fmla="*/ 15 h 16"/>
                  <a:gd name="T68" fmla="*/ 8 w 16"/>
                  <a:gd name="T69" fmla="*/ 16 h 16"/>
                  <a:gd name="T70" fmla="*/ 9 w 16"/>
                  <a:gd name="T71" fmla="*/ 16 h 16"/>
                  <a:gd name="T72" fmla="*/ 10 w 16"/>
                  <a:gd name="T73" fmla="*/ 15 h 16"/>
                  <a:gd name="T74" fmla="*/ 10 w 16"/>
                  <a:gd name="T75" fmla="*/ 14 h 16"/>
                  <a:gd name="T76" fmla="*/ 11 w 16"/>
                  <a:gd name="T77" fmla="*/ 14 h 16"/>
                  <a:gd name="T78" fmla="*/ 12 w 16"/>
                  <a:gd name="T79" fmla="*/ 14 h 16"/>
                  <a:gd name="T80" fmla="*/ 13 w 16"/>
                  <a:gd name="T81" fmla="*/ 14 h 16"/>
                  <a:gd name="T82" fmla="*/ 14 w 16"/>
                  <a:gd name="T83" fmla="*/ 13 h 16"/>
                  <a:gd name="T84" fmla="*/ 14 w 16"/>
                  <a:gd name="T85" fmla="*/ 12 h 16"/>
                  <a:gd name="T86" fmla="*/ 14 w 16"/>
                  <a:gd name="T87" fmla="*/ 11 h 16"/>
                  <a:gd name="T88" fmla="*/ 14 w 16"/>
                  <a:gd name="T89" fmla="*/ 10 h 16"/>
                  <a:gd name="T90" fmla="*/ 15 w 16"/>
                  <a:gd name="T91" fmla="*/ 10 h 16"/>
                  <a:gd name="T92" fmla="*/ 16 w 16"/>
                  <a:gd name="T93" fmla="*/ 9 h 16"/>
                  <a:gd name="T94" fmla="*/ 16 w 16"/>
                  <a:gd name="T95" fmla="*/ 8 h 16"/>
                  <a:gd name="T96" fmla="*/ 15 w 16"/>
                  <a:gd name="T97" fmla="*/ 6 h 16"/>
                  <a:gd name="T98" fmla="*/ 10 w 16"/>
                  <a:gd name="T99" fmla="*/ 10 h 16"/>
                  <a:gd name="T100" fmla="*/ 6 w 16"/>
                  <a:gd name="T101" fmla="*/ 11 h 16"/>
                  <a:gd name="T102" fmla="*/ 6 w 16"/>
                  <a:gd name="T103" fmla="*/ 6 h 16"/>
                  <a:gd name="T104" fmla="*/ 10 w 16"/>
                  <a:gd name="T105" fmla="*/ 6 h 16"/>
                  <a:gd name="T106" fmla="*/ 10 w 16"/>
                  <a:gd name="T10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16">
                    <a:moveTo>
                      <a:pt x="15" y="6"/>
                    </a:moveTo>
                    <a:cubicBezTo>
                      <a:pt x="14" y="6"/>
                      <a:pt x="14" y="6"/>
                      <a:pt x="14" y="6"/>
                    </a:cubicBezTo>
                    <a:cubicBezTo>
                      <a:pt x="14" y="6"/>
                      <a:pt x="14" y="6"/>
                      <a:pt x="13" y="5"/>
                    </a:cubicBezTo>
                    <a:cubicBezTo>
                      <a:pt x="14" y="5"/>
                      <a:pt x="14" y="5"/>
                      <a:pt x="14" y="5"/>
                    </a:cubicBezTo>
                    <a:cubicBezTo>
                      <a:pt x="15" y="4"/>
                      <a:pt x="15" y="3"/>
                      <a:pt x="14" y="3"/>
                    </a:cubicBezTo>
                    <a:cubicBezTo>
                      <a:pt x="13" y="2"/>
                      <a:pt x="13" y="2"/>
                      <a:pt x="13" y="2"/>
                    </a:cubicBezTo>
                    <a:cubicBezTo>
                      <a:pt x="13" y="2"/>
                      <a:pt x="12" y="2"/>
                      <a:pt x="12" y="2"/>
                    </a:cubicBezTo>
                    <a:cubicBezTo>
                      <a:pt x="11" y="3"/>
                      <a:pt x="11" y="3"/>
                      <a:pt x="11" y="3"/>
                    </a:cubicBezTo>
                    <a:cubicBezTo>
                      <a:pt x="11" y="3"/>
                      <a:pt x="10" y="3"/>
                      <a:pt x="10" y="3"/>
                    </a:cubicBezTo>
                    <a:cubicBezTo>
                      <a:pt x="10" y="1"/>
                      <a:pt x="10" y="1"/>
                      <a:pt x="10" y="1"/>
                    </a:cubicBezTo>
                    <a:cubicBezTo>
                      <a:pt x="10" y="1"/>
                      <a:pt x="9" y="0"/>
                      <a:pt x="9" y="0"/>
                    </a:cubicBezTo>
                    <a:cubicBezTo>
                      <a:pt x="7" y="0"/>
                      <a:pt x="7" y="0"/>
                      <a:pt x="7" y="0"/>
                    </a:cubicBezTo>
                    <a:cubicBezTo>
                      <a:pt x="7" y="0"/>
                      <a:pt x="6" y="1"/>
                      <a:pt x="6" y="1"/>
                    </a:cubicBezTo>
                    <a:cubicBezTo>
                      <a:pt x="6" y="3"/>
                      <a:pt x="6" y="3"/>
                      <a:pt x="6" y="3"/>
                    </a:cubicBezTo>
                    <a:cubicBezTo>
                      <a:pt x="6" y="3"/>
                      <a:pt x="6" y="3"/>
                      <a:pt x="5" y="3"/>
                    </a:cubicBezTo>
                    <a:cubicBezTo>
                      <a:pt x="4" y="2"/>
                      <a:pt x="4" y="2"/>
                      <a:pt x="4" y="2"/>
                    </a:cubicBezTo>
                    <a:cubicBezTo>
                      <a:pt x="4" y="2"/>
                      <a:pt x="3" y="2"/>
                      <a:pt x="3" y="2"/>
                    </a:cubicBezTo>
                    <a:cubicBezTo>
                      <a:pt x="2" y="3"/>
                      <a:pt x="2" y="3"/>
                      <a:pt x="2" y="3"/>
                    </a:cubicBezTo>
                    <a:cubicBezTo>
                      <a:pt x="2" y="4"/>
                      <a:pt x="2" y="4"/>
                      <a:pt x="2" y="5"/>
                    </a:cubicBezTo>
                    <a:cubicBezTo>
                      <a:pt x="3" y="5"/>
                      <a:pt x="3" y="5"/>
                      <a:pt x="3" y="5"/>
                    </a:cubicBezTo>
                    <a:cubicBezTo>
                      <a:pt x="3" y="6"/>
                      <a:pt x="2" y="6"/>
                      <a:pt x="2" y="7"/>
                    </a:cubicBezTo>
                    <a:cubicBezTo>
                      <a:pt x="1" y="7"/>
                      <a:pt x="1" y="7"/>
                      <a:pt x="1" y="7"/>
                    </a:cubicBezTo>
                    <a:cubicBezTo>
                      <a:pt x="1" y="7"/>
                      <a:pt x="0" y="7"/>
                      <a:pt x="0" y="8"/>
                    </a:cubicBezTo>
                    <a:cubicBezTo>
                      <a:pt x="0" y="9"/>
                      <a:pt x="0" y="9"/>
                      <a:pt x="0" y="9"/>
                    </a:cubicBezTo>
                    <a:cubicBezTo>
                      <a:pt x="0" y="10"/>
                      <a:pt x="1" y="10"/>
                      <a:pt x="1" y="10"/>
                    </a:cubicBezTo>
                    <a:cubicBezTo>
                      <a:pt x="2" y="10"/>
                      <a:pt x="2" y="10"/>
                      <a:pt x="2" y="10"/>
                    </a:cubicBezTo>
                    <a:cubicBezTo>
                      <a:pt x="2" y="11"/>
                      <a:pt x="3" y="11"/>
                      <a:pt x="3" y="11"/>
                    </a:cubicBezTo>
                    <a:cubicBezTo>
                      <a:pt x="2" y="12"/>
                      <a:pt x="2" y="12"/>
                      <a:pt x="2" y="12"/>
                    </a:cubicBezTo>
                    <a:cubicBezTo>
                      <a:pt x="2" y="12"/>
                      <a:pt x="2" y="13"/>
                      <a:pt x="2" y="14"/>
                    </a:cubicBezTo>
                    <a:cubicBezTo>
                      <a:pt x="3" y="14"/>
                      <a:pt x="3" y="14"/>
                      <a:pt x="3" y="14"/>
                    </a:cubicBezTo>
                    <a:cubicBezTo>
                      <a:pt x="3" y="15"/>
                      <a:pt x="4" y="15"/>
                      <a:pt x="5" y="14"/>
                    </a:cubicBezTo>
                    <a:cubicBezTo>
                      <a:pt x="5" y="14"/>
                      <a:pt x="5" y="14"/>
                      <a:pt x="5" y="14"/>
                    </a:cubicBezTo>
                    <a:cubicBezTo>
                      <a:pt x="6" y="14"/>
                      <a:pt x="6" y="14"/>
                      <a:pt x="7" y="14"/>
                    </a:cubicBezTo>
                    <a:cubicBezTo>
                      <a:pt x="7" y="15"/>
                      <a:pt x="7" y="15"/>
                      <a:pt x="7" y="15"/>
                    </a:cubicBezTo>
                    <a:cubicBezTo>
                      <a:pt x="7" y="16"/>
                      <a:pt x="7" y="16"/>
                      <a:pt x="8" y="16"/>
                    </a:cubicBezTo>
                    <a:cubicBezTo>
                      <a:pt x="9" y="16"/>
                      <a:pt x="9" y="16"/>
                      <a:pt x="9" y="16"/>
                    </a:cubicBezTo>
                    <a:cubicBezTo>
                      <a:pt x="10" y="16"/>
                      <a:pt x="10" y="16"/>
                      <a:pt x="10" y="15"/>
                    </a:cubicBezTo>
                    <a:cubicBezTo>
                      <a:pt x="10" y="14"/>
                      <a:pt x="10" y="14"/>
                      <a:pt x="10" y="14"/>
                    </a:cubicBezTo>
                    <a:cubicBezTo>
                      <a:pt x="10" y="14"/>
                      <a:pt x="11" y="14"/>
                      <a:pt x="11" y="14"/>
                    </a:cubicBezTo>
                    <a:cubicBezTo>
                      <a:pt x="12" y="14"/>
                      <a:pt x="12" y="14"/>
                      <a:pt x="12" y="14"/>
                    </a:cubicBezTo>
                    <a:cubicBezTo>
                      <a:pt x="12" y="15"/>
                      <a:pt x="13" y="15"/>
                      <a:pt x="13" y="14"/>
                    </a:cubicBezTo>
                    <a:cubicBezTo>
                      <a:pt x="14" y="13"/>
                      <a:pt x="14" y="13"/>
                      <a:pt x="14" y="13"/>
                    </a:cubicBezTo>
                    <a:cubicBezTo>
                      <a:pt x="15" y="13"/>
                      <a:pt x="15" y="12"/>
                      <a:pt x="14" y="12"/>
                    </a:cubicBezTo>
                    <a:cubicBezTo>
                      <a:pt x="14" y="11"/>
                      <a:pt x="14" y="11"/>
                      <a:pt x="14" y="11"/>
                    </a:cubicBezTo>
                    <a:cubicBezTo>
                      <a:pt x="14" y="11"/>
                      <a:pt x="14" y="10"/>
                      <a:pt x="14" y="10"/>
                    </a:cubicBezTo>
                    <a:cubicBezTo>
                      <a:pt x="15" y="10"/>
                      <a:pt x="15" y="10"/>
                      <a:pt x="15" y="10"/>
                    </a:cubicBezTo>
                    <a:cubicBezTo>
                      <a:pt x="16" y="10"/>
                      <a:pt x="16" y="9"/>
                      <a:pt x="16" y="9"/>
                    </a:cubicBezTo>
                    <a:cubicBezTo>
                      <a:pt x="16" y="8"/>
                      <a:pt x="16" y="8"/>
                      <a:pt x="16" y="8"/>
                    </a:cubicBezTo>
                    <a:cubicBezTo>
                      <a:pt x="16" y="7"/>
                      <a:pt x="16" y="6"/>
                      <a:pt x="15" y="6"/>
                    </a:cubicBezTo>
                    <a:close/>
                    <a:moveTo>
                      <a:pt x="10" y="10"/>
                    </a:moveTo>
                    <a:cubicBezTo>
                      <a:pt x="9" y="12"/>
                      <a:pt x="7" y="12"/>
                      <a:pt x="6" y="11"/>
                    </a:cubicBezTo>
                    <a:cubicBezTo>
                      <a:pt x="5" y="9"/>
                      <a:pt x="5" y="7"/>
                      <a:pt x="6" y="6"/>
                    </a:cubicBezTo>
                    <a:cubicBezTo>
                      <a:pt x="7" y="5"/>
                      <a:pt x="9" y="5"/>
                      <a:pt x="10" y="6"/>
                    </a:cubicBezTo>
                    <a:cubicBezTo>
                      <a:pt x="11" y="7"/>
                      <a:pt x="11" y="9"/>
                      <a:pt x="1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1" name="Freeform 193"/>
              <p:cNvSpPr>
                <a:spLocks noEditPoints="1"/>
              </p:cNvSpPr>
              <p:nvPr/>
            </p:nvSpPr>
            <p:spPr bwMode="auto">
              <a:xfrm>
                <a:off x="3665" y="1933"/>
                <a:ext cx="28" cy="31"/>
              </a:xfrm>
              <a:custGeom>
                <a:avLst/>
                <a:gdLst>
                  <a:gd name="T0" fmla="*/ 11 w 12"/>
                  <a:gd name="T1" fmla="*/ 5 h 13"/>
                  <a:gd name="T2" fmla="*/ 11 w 12"/>
                  <a:gd name="T3" fmla="*/ 5 h 13"/>
                  <a:gd name="T4" fmla="*/ 10 w 12"/>
                  <a:gd name="T5" fmla="*/ 4 h 13"/>
                  <a:gd name="T6" fmla="*/ 11 w 12"/>
                  <a:gd name="T7" fmla="*/ 4 h 13"/>
                  <a:gd name="T8" fmla="*/ 11 w 12"/>
                  <a:gd name="T9" fmla="*/ 2 h 13"/>
                  <a:gd name="T10" fmla="*/ 10 w 12"/>
                  <a:gd name="T11" fmla="*/ 2 h 13"/>
                  <a:gd name="T12" fmla="*/ 9 w 12"/>
                  <a:gd name="T13" fmla="*/ 2 h 13"/>
                  <a:gd name="T14" fmla="*/ 8 w 12"/>
                  <a:gd name="T15" fmla="*/ 2 h 13"/>
                  <a:gd name="T16" fmla="*/ 7 w 12"/>
                  <a:gd name="T17" fmla="*/ 2 h 13"/>
                  <a:gd name="T18" fmla="*/ 7 w 12"/>
                  <a:gd name="T19" fmla="*/ 1 h 13"/>
                  <a:gd name="T20" fmla="*/ 6 w 12"/>
                  <a:gd name="T21" fmla="*/ 0 h 13"/>
                  <a:gd name="T22" fmla="*/ 5 w 12"/>
                  <a:gd name="T23" fmla="*/ 0 h 13"/>
                  <a:gd name="T24" fmla="*/ 5 w 12"/>
                  <a:gd name="T25" fmla="*/ 1 h 13"/>
                  <a:gd name="T26" fmla="*/ 5 w 12"/>
                  <a:gd name="T27" fmla="*/ 2 h 13"/>
                  <a:gd name="T28" fmla="*/ 4 w 12"/>
                  <a:gd name="T29" fmla="*/ 3 h 13"/>
                  <a:gd name="T30" fmla="*/ 3 w 12"/>
                  <a:gd name="T31" fmla="*/ 2 h 13"/>
                  <a:gd name="T32" fmla="*/ 2 w 12"/>
                  <a:gd name="T33" fmla="*/ 2 h 13"/>
                  <a:gd name="T34" fmla="*/ 1 w 12"/>
                  <a:gd name="T35" fmla="*/ 3 h 13"/>
                  <a:gd name="T36" fmla="*/ 1 w 12"/>
                  <a:gd name="T37" fmla="*/ 4 h 13"/>
                  <a:gd name="T38" fmla="*/ 2 w 12"/>
                  <a:gd name="T39" fmla="*/ 4 h 13"/>
                  <a:gd name="T40" fmla="*/ 1 w 12"/>
                  <a:gd name="T41" fmla="*/ 5 h 13"/>
                  <a:gd name="T42" fmla="*/ 1 w 12"/>
                  <a:gd name="T43" fmla="*/ 5 h 13"/>
                  <a:gd name="T44" fmla="*/ 0 w 12"/>
                  <a:gd name="T45" fmla="*/ 6 h 13"/>
                  <a:gd name="T46" fmla="*/ 0 w 12"/>
                  <a:gd name="T47" fmla="*/ 7 h 13"/>
                  <a:gd name="T48" fmla="*/ 1 w 12"/>
                  <a:gd name="T49" fmla="*/ 8 h 13"/>
                  <a:gd name="T50" fmla="*/ 1 w 12"/>
                  <a:gd name="T51" fmla="*/ 8 h 13"/>
                  <a:gd name="T52" fmla="*/ 2 w 12"/>
                  <a:gd name="T53" fmla="*/ 9 h 13"/>
                  <a:gd name="T54" fmla="*/ 1 w 12"/>
                  <a:gd name="T55" fmla="*/ 10 h 13"/>
                  <a:gd name="T56" fmla="*/ 1 w 12"/>
                  <a:gd name="T57" fmla="*/ 11 h 13"/>
                  <a:gd name="T58" fmla="*/ 2 w 12"/>
                  <a:gd name="T59" fmla="*/ 12 h 13"/>
                  <a:gd name="T60" fmla="*/ 3 w 12"/>
                  <a:gd name="T61" fmla="*/ 12 h 13"/>
                  <a:gd name="T62" fmla="*/ 4 w 12"/>
                  <a:gd name="T63" fmla="*/ 11 h 13"/>
                  <a:gd name="T64" fmla="*/ 5 w 12"/>
                  <a:gd name="T65" fmla="*/ 11 h 13"/>
                  <a:gd name="T66" fmla="*/ 5 w 12"/>
                  <a:gd name="T67" fmla="*/ 12 h 13"/>
                  <a:gd name="T68" fmla="*/ 6 w 12"/>
                  <a:gd name="T69" fmla="*/ 13 h 13"/>
                  <a:gd name="T70" fmla="*/ 7 w 12"/>
                  <a:gd name="T71" fmla="*/ 13 h 13"/>
                  <a:gd name="T72" fmla="*/ 8 w 12"/>
                  <a:gd name="T73" fmla="*/ 12 h 13"/>
                  <a:gd name="T74" fmla="*/ 7 w 12"/>
                  <a:gd name="T75" fmla="*/ 11 h 13"/>
                  <a:gd name="T76" fmla="*/ 8 w 12"/>
                  <a:gd name="T77" fmla="*/ 11 h 13"/>
                  <a:gd name="T78" fmla="*/ 9 w 12"/>
                  <a:gd name="T79" fmla="*/ 12 h 13"/>
                  <a:gd name="T80" fmla="*/ 10 w 12"/>
                  <a:gd name="T81" fmla="*/ 12 h 13"/>
                  <a:gd name="T82" fmla="*/ 11 w 12"/>
                  <a:gd name="T83" fmla="*/ 11 h 13"/>
                  <a:gd name="T84" fmla="*/ 11 w 12"/>
                  <a:gd name="T85" fmla="*/ 10 h 13"/>
                  <a:gd name="T86" fmla="*/ 10 w 12"/>
                  <a:gd name="T87" fmla="*/ 9 h 13"/>
                  <a:gd name="T88" fmla="*/ 11 w 12"/>
                  <a:gd name="T89" fmla="*/ 8 h 13"/>
                  <a:gd name="T90" fmla="*/ 12 w 12"/>
                  <a:gd name="T91" fmla="*/ 8 h 13"/>
                  <a:gd name="T92" fmla="*/ 12 w 12"/>
                  <a:gd name="T93" fmla="*/ 7 h 13"/>
                  <a:gd name="T94" fmla="*/ 12 w 12"/>
                  <a:gd name="T95" fmla="*/ 6 h 13"/>
                  <a:gd name="T96" fmla="*/ 11 w 12"/>
                  <a:gd name="T97" fmla="*/ 5 h 13"/>
                  <a:gd name="T98" fmla="*/ 8 w 12"/>
                  <a:gd name="T99" fmla="*/ 8 h 13"/>
                  <a:gd name="T100" fmla="*/ 4 w 12"/>
                  <a:gd name="T101" fmla="*/ 9 h 13"/>
                  <a:gd name="T102" fmla="*/ 4 w 12"/>
                  <a:gd name="T103" fmla="*/ 5 h 13"/>
                  <a:gd name="T104" fmla="*/ 8 w 12"/>
                  <a:gd name="T105" fmla="*/ 5 h 13"/>
                  <a:gd name="T106" fmla="*/ 8 w 12"/>
                  <a:gd name="T10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13">
                    <a:moveTo>
                      <a:pt x="11" y="5"/>
                    </a:moveTo>
                    <a:cubicBezTo>
                      <a:pt x="11" y="5"/>
                      <a:pt x="11" y="5"/>
                      <a:pt x="11" y="5"/>
                    </a:cubicBezTo>
                    <a:cubicBezTo>
                      <a:pt x="10" y="5"/>
                      <a:pt x="10" y="5"/>
                      <a:pt x="10" y="4"/>
                    </a:cubicBezTo>
                    <a:cubicBezTo>
                      <a:pt x="11" y="4"/>
                      <a:pt x="11" y="4"/>
                      <a:pt x="11" y="4"/>
                    </a:cubicBezTo>
                    <a:cubicBezTo>
                      <a:pt x="11" y="3"/>
                      <a:pt x="11" y="3"/>
                      <a:pt x="11" y="2"/>
                    </a:cubicBezTo>
                    <a:cubicBezTo>
                      <a:pt x="10" y="2"/>
                      <a:pt x="10" y="2"/>
                      <a:pt x="10" y="2"/>
                    </a:cubicBezTo>
                    <a:cubicBezTo>
                      <a:pt x="10" y="1"/>
                      <a:pt x="9" y="1"/>
                      <a:pt x="9" y="2"/>
                    </a:cubicBezTo>
                    <a:cubicBezTo>
                      <a:pt x="8" y="2"/>
                      <a:pt x="8" y="2"/>
                      <a:pt x="8" y="2"/>
                    </a:cubicBezTo>
                    <a:cubicBezTo>
                      <a:pt x="8" y="2"/>
                      <a:pt x="8" y="2"/>
                      <a:pt x="7" y="2"/>
                    </a:cubicBezTo>
                    <a:cubicBezTo>
                      <a:pt x="7" y="1"/>
                      <a:pt x="7" y="1"/>
                      <a:pt x="7" y="1"/>
                    </a:cubicBezTo>
                    <a:cubicBezTo>
                      <a:pt x="7" y="1"/>
                      <a:pt x="7" y="0"/>
                      <a:pt x="6" y="0"/>
                    </a:cubicBezTo>
                    <a:cubicBezTo>
                      <a:pt x="5" y="0"/>
                      <a:pt x="5" y="0"/>
                      <a:pt x="5" y="0"/>
                    </a:cubicBezTo>
                    <a:cubicBezTo>
                      <a:pt x="5" y="0"/>
                      <a:pt x="5" y="1"/>
                      <a:pt x="5" y="1"/>
                    </a:cubicBezTo>
                    <a:cubicBezTo>
                      <a:pt x="5" y="2"/>
                      <a:pt x="5" y="2"/>
                      <a:pt x="5" y="2"/>
                    </a:cubicBezTo>
                    <a:cubicBezTo>
                      <a:pt x="4" y="2"/>
                      <a:pt x="4" y="2"/>
                      <a:pt x="4" y="3"/>
                    </a:cubicBezTo>
                    <a:cubicBezTo>
                      <a:pt x="3" y="2"/>
                      <a:pt x="3" y="2"/>
                      <a:pt x="3" y="2"/>
                    </a:cubicBezTo>
                    <a:cubicBezTo>
                      <a:pt x="3" y="2"/>
                      <a:pt x="2" y="2"/>
                      <a:pt x="2" y="2"/>
                    </a:cubicBezTo>
                    <a:cubicBezTo>
                      <a:pt x="1" y="3"/>
                      <a:pt x="1" y="3"/>
                      <a:pt x="1" y="3"/>
                    </a:cubicBezTo>
                    <a:cubicBezTo>
                      <a:pt x="1" y="3"/>
                      <a:pt x="1" y="4"/>
                      <a:pt x="1" y="4"/>
                    </a:cubicBezTo>
                    <a:cubicBezTo>
                      <a:pt x="2" y="4"/>
                      <a:pt x="2" y="4"/>
                      <a:pt x="2" y="4"/>
                    </a:cubicBezTo>
                    <a:cubicBezTo>
                      <a:pt x="2" y="5"/>
                      <a:pt x="1" y="5"/>
                      <a:pt x="1" y="5"/>
                    </a:cubicBezTo>
                    <a:cubicBezTo>
                      <a:pt x="1" y="5"/>
                      <a:pt x="1" y="5"/>
                      <a:pt x="1" y="5"/>
                    </a:cubicBezTo>
                    <a:cubicBezTo>
                      <a:pt x="0" y="5"/>
                      <a:pt x="0" y="6"/>
                      <a:pt x="0" y="6"/>
                    </a:cubicBezTo>
                    <a:cubicBezTo>
                      <a:pt x="0" y="7"/>
                      <a:pt x="0" y="7"/>
                      <a:pt x="0" y="7"/>
                    </a:cubicBezTo>
                    <a:cubicBezTo>
                      <a:pt x="0" y="8"/>
                      <a:pt x="0" y="8"/>
                      <a:pt x="1" y="8"/>
                    </a:cubicBezTo>
                    <a:cubicBezTo>
                      <a:pt x="1" y="8"/>
                      <a:pt x="1" y="8"/>
                      <a:pt x="1" y="8"/>
                    </a:cubicBezTo>
                    <a:cubicBezTo>
                      <a:pt x="1" y="9"/>
                      <a:pt x="2" y="9"/>
                      <a:pt x="2" y="9"/>
                    </a:cubicBezTo>
                    <a:cubicBezTo>
                      <a:pt x="1" y="10"/>
                      <a:pt x="1" y="10"/>
                      <a:pt x="1" y="10"/>
                    </a:cubicBezTo>
                    <a:cubicBezTo>
                      <a:pt x="1" y="10"/>
                      <a:pt x="1" y="11"/>
                      <a:pt x="1" y="11"/>
                    </a:cubicBezTo>
                    <a:cubicBezTo>
                      <a:pt x="2" y="12"/>
                      <a:pt x="2" y="12"/>
                      <a:pt x="2" y="12"/>
                    </a:cubicBezTo>
                    <a:cubicBezTo>
                      <a:pt x="2" y="12"/>
                      <a:pt x="3" y="12"/>
                      <a:pt x="3" y="12"/>
                    </a:cubicBezTo>
                    <a:cubicBezTo>
                      <a:pt x="4" y="11"/>
                      <a:pt x="4" y="11"/>
                      <a:pt x="4" y="11"/>
                    </a:cubicBezTo>
                    <a:cubicBezTo>
                      <a:pt x="4" y="11"/>
                      <a:pt x="4" y="11"/>
                      <a:pt x="5" y="11"/>
                    </a:cubicBezTo>
                    <a:cubicBezTo>
                      <a:pt x="5" y="12"/>
                      <a:pt x="5" y="12"/>
                      <a:pt x="5" y="12"/>
                    </a:cubicBezTo>
                    <a:cubicBezTo>
                      <a:pt x="5" y="13"/>
                      <a:pt x="5" y="13"/>
                      <a:pt x="6" y="13"/>
                    </a:cubicBezTo>
                    <a:cubicBezTo>
                      <a:pt x="7" y="13"/>
                      <a:pt x="7" y="13"/>
                      <a:pt x="7" y="13"/>
                    </a:cubicBezTo>
                    <a:cubicBezTo>
                      <a:pt x="7" y="13"/>
                      <a:pt x="8" y="13"/>
                      <a:pt x="8" y="12"/>
                    </a:cubicBezTo>
                    <a:cubicBezTo>
                      <a:pt x="7" y="11"/>
                      <a:pt x="7" y="11"/>
                      <a:pt x="7" y="11"/>
                    </a:cubicBezTo>
                    <a:cubicBezTo>
                      <a:pt x="8" y="11"/>
                      <a:pt x="8" y="11"/>
                      <a:pt x="8" y="11"/>
                    </a:cubicBezTo>
                    <a:cubicBezTo>
                      <a:pt x="9" y="12"/>
                      <a:pt x="9" y="12"/>
                      <a:pt x="9" y="12"/>
                    </a:cubicBezTo>
                    <a:cubicBezTo>
                      <a:pt x="9" y="12"/>
                      <a:pt x="10" y="12"/>
                      <a:pt x="10" y="12"/>
                    </a:cubicBezTo>
                    <a:cubicBezTo>
                      <a:pt x="11" y="11"/>
                      <a:pt x="11" y="11"/>
                      <a:pt x="11" y="11"/>
                    </a:cubicBezTo>
                    <a:cubicBezTo>
                      <a:pt x="11" y="10"/>
                      <a:pt x="11" y="10"/>
                      <a:pt x="11" y="10"/>
                    </a:cubicBezTo>
                    <a:cubicBezTo>
                      <a:pt x="10" y="9"/>
                      <a:pt x="10" y="9"/>
                      <a:pt x="10" y="9"/>
                    </a:cubicBezTo>
                    <a:cubicBezTo>
                      <a:pt x="10" y="9"/>
                      <a:pt x="11" y="8"/>
                      <a:pt x="11" y="8"/>
                    </a:cubicBezTo>
                    <a:cubicBezTo>
                      <a:pt x="12" y="8"/>
                      <a:pt x="12" y="8"/>
                      <a:pt x="12" y="8"/>
                    </a:cubicBezTo>
                    <a:cubicBezTo>
                      <a:pt x="12" y="8"/>
                      <a:pt x="12" y="8"/>
                      <a:pt x="12" y="7"/>
                    </a:cubicBezTo>
                    <a:cubicBezTo>
                      <a:pt x="12" y="6"/>
                      <a:pt x="12" y="6"/>
                      <a:pt x="12" y="6"/>
                    </a:cubicBezTo>
                    <a:cubicBezTo>
                      <a:pt x="12" y="6"/>
                      <a:pt x="12" y="5"/>
                      <a:pt x="11" y="5"/>
                    </a:cubicBezTo>
                    <a:close/>
                    <a:moveTo>
                      <a:pt x="8" y="8"/>
                    </a:moveTo>
                    <a:cubicBezTo>
                      <a:pt x="7" y="9"/>
                      <a:pt x="5" y="9"/>
                      <a:pt x="4" y="9"/>
                    </a:cubicBezTo>
                    <a:cubicBezTo>
                      <a:pt x="3" y="8"/>
                      <a:pt x="3" y="6"/>
                      <a:pt x="4" y="5"/>
                    </a:cubicBezTo>
                    <a:cubicBezTo>
                      <a:pt x="5" y="4"/>
                      <a:pt x="7" y="4"/>
                      <a:pt x="8" y="5"/>
                    </a:cubicBezTo>
                    <a:cubicBezTo>
                      <a:pt x="9" y="6"/>
                      <a:pt x="9" y="8"/>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2" name="Freeform 194"/>
              <p:cNvSpPr>
                <a:spLocks noEditPoints="1"/>
              </p:cNvSpPr>
              <p:nvPr/>
            </p:nvSpPr>
            <p:spPr bwMode="auto">
              <a:xfrm>
                <a:off x="3515" y="2007"/>
                <a:ext cx="31" cy="31"/>
              </a:xfrm>
              <a:custGeom>
                <a:avLst/>
                <a:gdLst>
                  <a:gd name="T0" fmla="*/ 12 w 13"/>
                  <a:gd name="T1" fmla="*/ 5 h 13"/>
                  <a:gd name="T2" fmla="*/ 11 w 13"/>
                  <a:gd name="T3" fmla="*/ 5 h 13"/>
                  <a:gd name="T4" fmla="*/ 11 w 13"/>
                  <a:gd name="T5" fmla="*/ 5 h 13"/>
                  <a:gd name="T6" fmla="*/ 12 w 13"/>
                  <a:gd name="T7" fmla="*/ 4 h 13"/>
                  <a:gd name="T8" fmla="*/ 12 w 13"/>
                  <a:gd name="T9" fmla="*/ 3 h 13"/>
                  <a:gd name="T10" fmla="*/ 11 w 13"/>
                  <a:gd name="T11" fmla="*/ 2 h 13"/>
                  <a:gd name="T12" fmla="*/ 10 w 13"/>
                  <a:gd name="T13" fmla="*/ 2 h 13"/>
                  <a:gd name="T14" fmla="*/ 9 w 13"/>
                  <a:gd name="T15" fmla="*/ 3 h 13"/>
                  <a:gd name="T16" fmla="*/ 8 w 13"/>
                  <a:gd name="T17" fmla="*/ 2 h 13"/>
                  <a:gd name="T18" fmla="*/ 8 w 13"/>
                  <a:gd name="T19" fmla="*/ 1 h 13"/>
                  <a:gd name="T20" fmla="*/ 7 w 13"/>
                  <a:gd name="T21" fmla="*/ 0 h 13"/>
                  <a:gd name="T22" fmla="*/ 6 w 13"/>
                  <a:gd name="T23" fmla="*/ 0 h 13"/>
                  <a:gd name="T24" fmla="*/ 5 w 13"/>
                  <a:gd name="T25" fmla="*/ 1 h 13"/>
                  <a:gd name="T26" fmla="*/ 5 w 13"/>
                  <a:gd name="T27" fmla="*/ 2 h 13"/>
                  <a:gd name="T28" fmla="*/ 4 w 13"/>
                  <a:gd name="T29" fmla="*/ 3 h 13"/>
                  <a:gd name="T30" fmla="*/ 4 w 13"/>
                  <a:gd name="T31" fmla="*/ 2 h 13"/>
                  <a:gd name="T32" fmla="*/ 3 w 13"/>
                  <a:gd name="T33" fmla="*/ 2 h 13"/>
                  <a:gd name="T34" fmla="*/ 2 w 13"/>
                  <a:gd name="T35" fmla="*/ 3 h 13"/>
                  <a:gd name="T36" fmla="*/ 2 w 13"/>
                  <a:gd name="T37" fmla="*/ 4 h 13"/>
                  <a:gd name="T38" fmla="*/ 2 w 13"/>
                  <a:gd name="T39" fmla="*/ 5 h 13"/>
                  <a:gd name="T40" fmla="*/ 2 w 13"/>
                  <a:gd name="T41" fmla="*/ 5 h 13"/>
                  <a:gd name="T42" fmla="*/ 1 w 13"/>
                  <a:gd name="T43" fmla="*/ 5 h 13"/>
                  <a:gd name="T44" fmla="*/ 0 w 13"/>
                  <a:gd name="T45" fmla="*/ 6 h 13"/>
                  <a:gd name="T46" fmla="*/ 0 w 13"/>
                  <a:gd name="T47" fmla="*/ 7 h 13"/>
                  <a:gd name="T48" fmla="*/ 1 w 13"/>
                  <a:gd name="T49" fmla="*/ 8 h 13"/>
                  <a:gd name="T50" fmla="*/ 2 w 13"/>
                  <a:gd name="T51" fmla="*/ 8 h 13"/>
                  <a:gd name="T52" fmla="*/ 3 w 13"/>
                  <a:gd name="T53" fmla="*/ 9 h 13"/>
                  <a:gd name="T54" fmla="*/ 2 w 13"/>
                  <a:gd name="T55" fmla="*/ 10 h 13"/>
                  <a:gd name="T56" fmla="*/ 2 w 13"/>
                  <a:gd name="T57" fmla="*/ 11 h 13"/>
                  <a:gd name="T58" fmla="*/ 3 w 13"/>
                  <a:gd name="T59" fmla="*/ 12 h 13"/>
                  <a:gd name="T60" fmla="*/ 4 w 13"/>
                  <a:gd name="T61" fmla="*/ 12 h 13"/>
                  <a:gd name="T62" fmla="*/ 5 w 13"/>
                  <a:gd name="T63" fmla="*/ 11 h 13"/>
                  <a:gd name="T64" fmla="*/ 5 w 13"/>
                  <a:gd name="T65" fmla="*/ 12 h 13"/>
                  <a:gd name="T66" fmla="*/ 6 w 13"/>
                  <a:gd name="T67" fmla="*/ 12 h 13"/>
                  <a:gd name="T68" fmla="*/ 6 w 13"/>
                  <a:gd name="T69" fmla="*/ 13 h 13"/>
                  <a:gd name="T70" fmla="*/ 7 w 13"/>
                  <a:gd name="T71" fmla="*/ 13 h 13"/>
                  <a:gd name="T72" fmla="*/ 8 w 13"/>
                  <a:gd name="T73" fmla="*/ 12 h 13"/>
                  <a:gd name="T74" fmla="*/ 8 w 13"/>
                  <a:gd name="T75" fmla="*/ 11 h 13"/>
                  <a:gd name="T76" fmla="*/ 9 w 13"/>
                  <a:gd name="T77" fmla="*/ 11 h 13"/>
                  <a:gd name="T78" fmla="*/ 10 w 13"/>
                  <a:gd name="T79" fmla="*/ 12 h 13"/>
                  <a:gd name="T80" fmla="*/ 11 w 13"/>
                  <a:gd name="T81" fmla="*/ 12 h 13"/>
                  <a:gd name="T82" fmla="*/ 12 w 13"/>
                  <a:gd name="T83" fmla="*/ 11 h 13"/>
                  <a:gd name="T84" fmla="*/ 12 w 13"/>
                  <a:gd name="T85" fmla="*/ 10 h 13"/>
                  <a:gd name="T86" fmla="*/ 11 w 13"/>
                  <a:gd name="T87" fmla="*/ 9 h 13"/>
                  <a:gd name="T88" fmla="*/ 11 w 13"/>
                  <a:gd name="T89" fmla="*/ 8 h 13"/>
                  <a:gd name="T90" fmla="*/ 12 w 13"/>
                  <a:gd name="T91" fmla="*/ 8 h 13"/>
                  <a:gd name="T92" fmla="*/ 13 w 13"/>
                  <a:gd name="T93" fmla="*/ 7 h 13"/>
                  <a:gd name="T94" fmla="*/ 13 w 13"/>
                  <a:gd name="T95" fmla="*/ 6 h 13"/>
                  <a:gd name="T96" fmla="*/ 12 w 13"/>
                  <a:gd name="T97" fmla="*/ 5 h 13"/>
                  <a:gd name="T98" fmla="*/ 8 w 13"/>
                  <a:gd name="T99" fmla="*/ 9 h 13"/>
                  <a:gd name="T100" fmla="*/ 5 w 13"/>
                  <a:gd name="T101" fmla="*/ 9 h 13"/>
                  <a:gd name="T102" fmla="*/ 5 w 13"/>
                  <a:gd name="T103" fmla="*/ 5 h 13"/>
                  <a:gd name="T104" fmla="*/ 8 w 13"/>
                  <a:gd name="T105" fmla="*/ 5 h 13"/>
                  <a:gd name="T106" fmla="*/ 8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2" y="5"/>
                    </a:moveTo>
                    <a:cubicBezTo>
                      <a:pt x="11" y="5"/>
                      <a:pt x="11" y="5"/>
                      <a:pt x="11" y="5"/>
                    </a:cubicBezTo>
                    <a:cubicBezTo>
                      <a:pt x="11" y="5"/>
                      <a:pt x="11" y="5"/>
                      <a:pt x="11" y="5"/>
                    </a:cubicBezTo>
                    <a:cubicBezTo>
                      <a:pt x="12" y="4"/>
                      <a:pt x="12" y="4"/>
                      <a:pt x="12" y="4"/>
                    </a:cubicBezTo>
                    <a:cubicBezTo>
                      <a:pt x="12" y="3"/>
                      <a:pt x="12" y="3"/>
                      <a:pt x="12" y="3"/>
                    </a:cubicBezTo>
                    <a:cubicBezTo>
                      <a:pt x="11" y="2"/>
                      <a:pt x="11" y="2"/>
                      <a:pt x="11" y="2"/>
                    </a:cubicBezTo>
                    <a:cubicBezTo>
                      <a:pt x="11" y="2"/>
                      <a:pt x="10" y="2"/>
                      <a:pt x="10" y="2"/>
                    </a:cubicBezTo>
                    <a:cubicBezTo>
                      <a:pt x="9" y="3"/>
                      <a:pt x="9" y="3"/>
                      <a:pt x="9" y="3"/>
                    </a:cubicBezTo>
                    <a:cubicBezTo>
                      <a:pt x="9" y="2"/>
                      <a:pt x="8" y="2"/>
                      <a:pt x="8" y="2"/>
                    </a:cubicBezTo>
                    <a:cubicBezTo>
                      <a:pt x="8" y="1"/>
                      <a:pt x="8" y="1"/>
                      <a:pt x="8" y="1"/>
                    </a:cubicBezTo>
                    <a:cubicBezTo>
                      <a:pt x="8" y="1"/>
                      <a:pt x="8" y="0"/>
                      <a:pt x="7" y="0"/>
                    </a:cubicBezTo>
                    <a:cubicBezTo>
                      <a:pt x="6" y="0"/>
                      <a:pt x="6" y="0"/>
                      <a:pt x="6" y="0"/>
                    </a:cubicBezTo>
                    <a:cubicBezTo>
                      <a:pt x="6" y="0"/>
                      <a:pt x="5" y="1"/>
                      <a:pt x="5" y="1"/>
                    </a:cubicBezTo>
                    <a:cubicBezTo>
                      <a:pt x="5" y="2"/>
                      <a:pt x="5" y="2"/>
                      <a:pt x="5" y="2"/>
                    </a:cubicBezTo>
                    <a:cubicBezTo>
                      <a:pt x="5" y="2"/>
                      <a:pt x="5" y="2"/>
                      <a:pt x="4" y="3"/>
                    </a:cubicBezTo>
                    <a:cubicBezTo>
                      <a:pt x="4" y="2"/>
                      <a:pt x="4" y="2"/>
                      <a:pt x="4" y="2"/>
                    </a:cubicBezTo>
                    <a:cubicBezTo>
                      <a:pt x="4" y="2"/>
                      <a:pt x="3" y="2"/>
                      <a:pt x="3" y="2"/>
                    </a:cubicBezTo>
                    <a:cubicBezTo>
                      <a:pt x="2" y="3"/>
                      <a:pt x="2" y="3"/>
                      <a:pt x="2" y="3"/>
                    </a:cubicBezTo>
                    <a:cubicBezTo>
                      <a:pt x="2" y="3"/>
                      <a:pt x="2" y="4"/>
                      <a:pt x="2" y="4"/>
                    </a:cubicBezTo>
                    <a:cubicBezTo>
                      <a:pt x="2" y="5"/>
                      <a:pt x="2" y="5"/>
                      <a:pt x="2" y="5"/>
                    </a:cubicBezTo>
                    <a:cubicBezTo>
                      <a:pt x="2" y="5"/>
                      <a:pt x="2" y="5"/>
                      <a:pt x="2" y="5"/>
                    </a:cubicBezTo>
                    <a:cubicBezTo>
                      <a:pt x="1" y="5"/>
                      <a:pt x="1" y="5"/>
                      <a:pt x="1" y="5"/>
                    </a:cubicBezTo>
                    <a:cubicBezTo>
                      <a:pt x="1" y="5"/>
                      <a:pt x="0" y="6"/>
                      <a:pt x="0" y="6"/>
                    </a:cubicBezTo>
                    <a:cubicBezTo>
                      <a:pt x="0" y="7"/>
                      <a:pt x="0" y="7"/>
                      <a:pt x="0" y="7"/>
                    </a:cubicBezTo>
                    <a:cubicBezTo>
                      <a:pt x="0" y="8"/>
                      <a:pt x="1" y="8"/>
                      <a:pt x="1" y="8"/>
                    </a:cubicBezTo>
                    <a:cubicBezTo>
                      <a:pt x="2" y="8"/>
                      <a:pt x="2" y="8"/>
                      <a:pt x="2" y="8"/>
                    </a:cubicBezTo>
                    <a:cubicBezTo>
                      <a:pt x="2" y="9"/>
                      <a:pt x="2" y="9"/>
                      <a:pt x="3" y="9"/>
                    </a:cubicBezTo>
                    <a:cubicBezTo>
                      <a:pt x="2" y="10"/>
                      <a:pt x="2" y="10"/>
                      <a:pt x="2" y="10"/>
                    </a:cubicBezTo>
                    <a:cubicBezTo>
                      <a:pt x="2" y="10"/>
                      <a:pt x="2" y="11"/>
                      <a:pt x="2" y="11"/>
                    </a:cubicBezTo>
                    <a:cubicBezTo>
                      <a:pt x="3" y="12"/>
                      <a:pt x="3" y="12"/>
                      <a:pt x="3" y="12"/>
                    </a:cubicBezTo>
                    <a:cubicBezTo>
                      <a:pt x="3" y="12"/>
                      <a:pt x="4" y="12"/>
                      <a:pt x="4" y="12"/>
                    </a:cubicBezTo>
                    <a:cubicBezTo>
                      <a:pt x="5" y="11"/>
                      <a:pt x="5" y="11"/>
                      <a:pt x="5" y="11"/>
                    </a:cubicBezTo>
                    <a:cubicBezTo>
                      <a:pt x="5" y="11"/>
                      <a:pt x="5" y="11"/>
                      <a:pt x="5" y="12"/>
                    </a:cubicBezTo>
                    <a:cubicBezTo>
                      <a:pt x="6" y="12"/>
                      <a:pt x="6" y="12"/>
                      <a:pt x="6" y="12"/>
                    </a:cubicBezTo>
                    <a:cubicBezTo>
                      <a:pt x="6" y="13"/>
                      <a:pt x="6" y="13"/>
                      <a:pt x="6" y="13"/>
                    </a:cubicBezTo>
                    <a:cubicBezTo>
                      <a:pt x="7" y="13"/>
                      <a:pt x="7" y="13"/>
                      <a:pt x="7" y="13"/>
                    </a:cubicBezTo>
                    <a:cubicBezTo>
                      <a:pt x="8" y="13"/>
                      <a:pt x="8" y="13"/>
                      <a:pt x="8" y="12"/>
                    </a:cubicBezTo>
                    <a:cubicBezTo>
                      <a:pt x="8" y="11"/>
                      <a:pt x="8" y="11"/>
                      <a:pt x="8" y="11"/>
                    </a:cubicBezTo>
                    <a:cubicBezTo>
                      <a:pt x="9" y="11"/>
                      <a:pt x="9" y="11"/>
                      <a:pt x="9" y="11"/>
                    </a:cubicBezTo>
                    <a:cubicBezTo>
                      <a:pt x="10" y="12"/>
                      <a:pt x="10" y="12"/>
                      <a:pt x="10" y="12"/>
                    </a:cubicBezTo>
                    <a:cubicBezTo>
                      <a:pt x="10" y="12"/>
                      <a:pt x="11" y="12"/>
                      <a:pt x="11" y="12"/>
                    </a:cubicBezTo>
                    <a:cubicBezTo>
                      <a:pt x="12" y="11"/>
                      <a:pt x="12" y="11"/>
                      <a:pt x="12" y="11"/>
                    </a:cubicBezTo>
                    <a:cubicBezTo>
                      <a:pt x="12" y="11"/>
                      <a:pt x="12" y="10"/>
                      <a:pt x="12" y="10"/>
                    </a:cubicBezTo>
                    <a:cubicBezTo>
                      <a:pt x="11" y="9"/>
                      <a:pt x="11" y="9"/>
                      <a:pt x="11" y="9"/>
                    </a:cubicBezTo>
                    <a:cubicBezTo>
                      <a:pt x="11" y="9"/>
                      <a:pt x="11" y="8"/>
                      <a:pt x="11" y="8"/>
                    </a:cubicBezTo>
                    <a:cubicBezTo>
                      <a:pt x="12" y="8"/>
                      <a:pt x="12" y="8"/>
                      <a:pt x="12" y="8"/>
                    </a:cubicBezTo>
                    <a:cubicBezTo>
                      <a:pt x="13" y="8"/>
                      <a:pt x="13" y="8"/>
                      <a:pt x="13" y="7"/>
                    </a:cubicBezTo>
                    <a:cubicBezTo>
                      <a:pt x="13" y="6"/>
                      <a:pt x="13" y="6"/>
                      <a:pt x="13" y="6"/>
                    </a:cubicBezTo>
                    <a:cubicBezTo>
                      <a:pt x="13" y="6"/>
                      <a:pt x="13" y="5"/>
                      <a:pt x="12" y="5"/>
                    </a:cubicBezTo>
                    <a:close/>
                    <a:moveTo>
                      <a:pt x="8" y="9"/>
                    </a:moveTo>
                    <a:cubicBezTo>
                      <a:pt x="8" y="10"/>
                      <a:pt x="6" y="10"/>
                      <a:pt x="5" y="9"/>
                    </a:cubicBezTo>
                    <a:cubicBezTo>
                      <a:pt x="4" y="8"/>
                      <a:pt x="4" y="6"/>
                      <a:pt x="5" y="5"/>
                    </a:cubicBezTo>
                    <a:cubicBezTo>
                      <a:pt x="6" y="4"/>
                      <a:pt x="7" y="4"/>
                      <a:pt x="8" y="5"/>
                    </a:cubicBezTo>
                    <a:cubicBezTo>
                      <a:pt x="9" y="6"/>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3" name="Freeform 195"/>
              <p:cNvSpPr>
                <a:spLocks noEditPoints="1"/>
              </p:cNvSpPr>
              <p:nvPr/>
            </p:nvSpPr>
            <p:spPr bwMode="auto">
              <a:xfrm>
                <a:off x="3923" y="1383"/>
                <a:ext cx="26" cy="28"/>
              </a:xfrm>
              <a:custGeom>
                <a:avLst/>
                <a:gdLst>
                  <a:gd name="T0" fmla="*/ 10 w 11"/>
                  <a:gd name="T1" fmla="*/ 7 h 12"/>
                  <a:gd name="T2" fmla="*/ 9 w 11"/>
                  <a:gd name="T3" fmla="*/ 6 h 12"/>
                  <a:gd name="T4" fmla="*/ 9 w 11"/>
                  <a:gd name="T5" fmla="*/ 6 h 12"/>
                  <a:gd name="T6" fmla="*/ 10 w 11"/>
                  <a:gd name="T7" fmla="*/ 5 h 12"/>
                  <a:gd name="T8" fmla="*/ 11 w 11"/>
                  <a:gd name="T9" fmla="*/ 4 h 12"/>
                  <a:gd name="T10" fmla="*/ 10 w 11"/>
                  <a:gd name="T11" fmla="*/ 3 h 12"/>
                  <a:gd name="T12" fmla="*/ 9 w 11"/>
                  <a:gd name="T13" fmla="*/ 3 h 12"/>
                  <a:gd name="T14" fmla="*/ 8 w 11"/>
                  <a:gd name="T15" fmla="*/ 3 h 12"/>
                  <a:gd name="T16" fmla="*/ 8 w 11"/>
                  <a:gd name="T17" fmla="*/ 3 h 12"/>
                  <a:gd name="T18" fmla="*/ 8 w 11"/>
                  <a:gd name="T19" fmla="*/ 2 h 12"/>
                  <a:gd name="T20" fmla="*/ 8 w 11"/>
                  <a:gd name="T21" fmla="*/ 1 h 12"/>
                  <a:gd name="T22" fmla="*/ 7 w 11"/>
                  <a:gd name="T23" fmla="*/ 1 h 12"/>
                  <a:gd name="T24" fmla="*/ 6 w 11"/>
                  <a:gd name="T25" fmla="*/ 1 h 12"/>
                  <a:gd name="T26" fmla="*/ 6 w 11"/>
                  <a:gd name="T27" fmla="*/ 2 h 12"/>
                  <a:gd name="T28" fmla="*/ 5 w 11"/>
                  <a:gd name="T29" fmla="*/ 2 h 12"/>
                  <a:gd name="T30" fmla="*/ 4 w 11"/>
                  <a:gd name="T31" fmla="*/ 1 h 12"/>
                  <a:gd name="T32" fmla="*/ 3 w 11"/>
                  <a:gd name="T33" fmla="*/ 1 h 12"/>
                  <a:gd name="T34" fmla="*/ 3 w 11"/>
                  <a:gd name="T35" fmla="*/ 1 h 12"/>
                  <a:gd name="T36" fmla="*/ 2 w 11"/>
                  <a:gd name="T37" fmla="*/ 2 h 12"/>
                  <a:gd name="T38" fmla="*/ 3 w 11"/>
                  <a:gd name="T39" fmla="*/ 3 h 12"/>
                  <a:gd name="T40" fmla="*/ 2 w 11"/>
                  <a:gd name="T41" fmla="*/ 3 h 12"/>
                  <a:gd name="T42" fmla="*/ 1 w 11"/>
                  <a:gd name="T43" fmla="*/ 3 h 12"/>
                  <a:gd name="T44" fmla="*/ 0 w 11"/>
                  <a:gd name="T45" fmla="*/ 4 h 12"/>
                  <a:gd name="T46" fmla="*/ 0 w 11"/>
                  <a:gd name="T47" fmla="*/ 4 h 12"/>
                  <a:gd name="T48" fmla="*/ 0 w 11"/>
                  <a:gd name="T49" fmla="*/ 5 h 12"/>
                  <a:gd name="T50" fmla="*/ 1 w 11"/>
                  <a:gd name="T51" fmla="*/ 6 h 12"/>
                  <a:gd name="T52" fmla="*/ 1 w 11"/>
                  <a:gd name="T53" fmla="*/ 7 h 12"/>
                  <a:gd name="T54" fmla="*/ 0 w 11"/>
                  <a:gd name="T55" fmla="*/ 7 h 12"/>
                  <a:gd name="T56" fmla="*/ 0 w 11"/>
                  <a:gd name="T57" fmla="*/ 8 h 12"/>
                  <a:gd name="T58" fmla="*/ 0 w 11"/>
                  <a:gd name="T59" fmla="*/ 9 h 12"/>
                  <a:gd name="T60" fmla="*/ 1 w 11"/>
                  <a:gd name="T61" fmla="*/ 9 h 12"/>
                  <a:gd name="T62" fmla="*/ 2 w 11"/>
                  <a:gd name="T63" fmla="*/ 9 h 12"/>
                  <a:gd name="T64" fmla="*/ 3 w 11"/>
                  <a:gd name="T65" fmla="*/ 9 h 12"/>
                  <a:gd name="T66" fmla="*/ 2 w 11"/>
                  <a:gd name="T67" fmla="*/ 10 h 12"/>
                  <a:gd name="T68" fmla="*/ 3 w 11"/>
                  <a:gd name="T69" fmla="*/ 11 h 12"/>
                  <a:gd name="T70" fmla="*/ 4 w 11"/>
                  <a:gd name="T71" fmla="*/ 11 h 12"/>
                  <a:gd name="T72" fmla="*/ 5 w 11"/>
                  <a:gd name="T73" fmla="*/ 11 h 12"/>
                  <a:gd name="T74" fmla="*/ 5 w 11"/>
                  <a:gd name="T75" fmla="*/ 10 h 12"/>
                  <a:gd name="T76" fmla="*/ 6 w 11"/>
                  <a:gd name="T77" fmla="*/ 10 h 12"/>
                  <a:gd name="T78" fmla="*/ 6 w 11"/>
                  <a:gd name="T79" fmla="*/ 11 h 12"/>
                  <a:gd name="T80" fmla="*/ 7 w 11"/>
                  <a:gd name="T81" fmla="*/ 11 h 12"/>
                  <a:gd name="T82" fmla="*/ 8 w 11"/>
                  <a:gd name="T83" fmla="*/ 11 h 12"/>
                  <a:gd name="T84" fmla="*/ 8 w 11"/>
                  <a:gd name="T85" fmla="*/ 10 h 12"/>
                  <a:gd name="T86" fmla="*/ 8 w 11"/>
                  <a:gd name="T87" fmla="*/ 9 h 12"/>
                  <a:gd name="T88" fmla="*/ 9 w 11"/>
                  <a:gd name="T89" fmla="*/ 9 h 12"/>
                  <a:gd name="T90" fmla="*/ 9 w 11"/>
                  <a:gd name="T91" fmla="*/ 9 h 12"/>
                  <a:gd name="T92" fmla="*/ 10 w 11"/>
                  <a:gd name="T93" fmla="*/ 8 h 12"/>
                  <a:gd name="T94" fmla="*/ 11 w 11"/>
                  <a:gd name="T95" fmla="*/ 8 h 12"/>
                  <a:gd name="T96" fmla="*/ 10 w 11"/>
                  <a:gd name="T97" fmla="*/ 7 h 12"/>
                  <a:gd name="T98" fmla="*/ 6 w 11"/>
                  <a:gd name="T99" fmla="*/ 8 h 12"/>
                  <a:gd name="T100" fmla="*/ 3 w 11"/>
                  <a:gd name="T101" fmla="*/ 7 h 12"/>
                  <a:gd name="T102" fmla="*/ 4 w 11"/>
                  <a:gd name="T103" fmla="*/ 4 h 12"/>
                  <a:gd name="T104" fmla="*/ 7 w 11"/>
                  <a:gd name="T105" fmla="*/ 5 h 12"/>
                  <a:gd name="T106" fmla="*/ 6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0" y="7"/>
                    </a:moveTo>
                    <a:cubicBezTo>
                      <a:pt x="9" y="6"/>
                      <a:pt x="9" y="6"/>
                      <a:pt x="9" y="6"/>
                    </a:cubicBezTo>
                    <a:cubicBezTo>
                      <a:pt x="9" y="6"/>
                      <a:pt x="9" y="6"/>
                      <a:pt x="9" y="6"/>
                    </a:cubicBezTo>
                    <a:cubicBezTo>
                      <a:pt x="10" y="5"/>
                      <a:pt x="10" y="5"/>
                      <a:pt x="10" y="5"/>
                    </a:cubicBezTo>
                    <a:cubicBezTo>
                      <a:pt x="11" y="5"/>
                      <a:pt x="11" y="5"/>
                      <a:pt x="11" y="4"/>
                    </a:cubicBezTo>
                    <a:cubicBezTo>
                      <a:pt x="10" y="3"/>
                      <a:pt x="10" y="3"/>
                      <a:pt x="10" y="3"/>
                    </a:cubicBezTo>
                    <a:cubicBezTo>
                      <a:pt x="10" y="3"/>
                      <a:pt x="10" y="3"/>
                      <a:pt x="9" y="3"/>
                    </a:cubicBezTo>
                    <a:cubicBezTo>
                      <a:pt x="8" y="3"/>
                      <a:pt x="8" y="3"/>
                      <a:pt x="8" y="3"/>
                    </a:cubicBezTo>
                    <a:cubicBezTo>
                      <a:pt x="8" y="3"/>
                      <a:pt x="8" y="3"/>
                      <a:pt x="8" y="3"/>
                    </a:cubicBezTo>
                    <a:cubicBezTo>
                      <a:pt x="8" y="2"/>
                      <a:pt x="8" y="2"/>
                      <a:pt x="8" y="2"/>
                    </a:cubicBezTo>
                    <a:cubicBezTo>
                      <a:pt x="8" y="2"/>
                      <a:pt x="8" y="1"/>
                      <a:pt x="8" y="1"/>
                    </a:cubicBezTo>
                    <a:cubicBezTo>
                      <a:pt x="7" y="1"/>
                      <a:pt x="7" y="1"/>
                      <a:pt x="7" y="1"/>
                    </a:cubicBezTo>
                    <a:cubicBezTo>
                      <a:pt x="7" y="0"/>
                      <a:pt x="6" y="1"/>
                      <a:pt x="6" y="1"/>
                    </a:cubicBezTo>
                    <a:cubicBezTo>
                      <a:pt x="6" y="2"/>
                      <a:pt x="6" y="2"/>
                      <a:pt x="6" y="2"/>
                    </a:cubicBezTo>
                    <a:cubicBezTo>
                      <a:pt x="5" y="2"/>
                      <a:pt x="5" y="2"/>
                      <a:pt x="5" y="2"/>
                    </a:cubicBezTo>
                    <a:cubicBezTo>
                      <a:pt x="4" y="1"/>
                      <a:pt x="4" y="1"/>
                      <a:pt x="4" y="1"/>
                    </a:cubicBezTo>
                    <a:cubicBezTo>
                      <a:pt x="4" y="1"/>
                      <a:pt x="4" y="1"/>
                      <a:pt x="3" y="1"/>
                    </a:cubicBezTo>
                    <a:cubicBezTo>
                      <a:pt x="3" y="1"/>
                      <a:pt x="3" y="1"/>
                      <a:pt x="3" y="1"/>
                    </a:cubicBezTo>
                    <a:cubicBezTo>
                      <a:pt x="2" y="1"/>
                      <a:pt x="2" y="2"/>
                      <a:pt x="2" y="2"/>
                    </a:cubicBezTo>
                    <a:cubicBezTo>
                      <a:pt x="3" y="3"/>
                      <a:pt x="3" y="3"/>
                      <a:pt x="3" y="3"/>
                    </a:cubicBezTo>
                    <a:cubicBezTo>
                      <a:pt x="2" y="3"/>
                      <a:pt x="2" y="3"/>
                      <a:pt x="2" y="3"/>
                    </a:cubicBezTo>
                    <a:cubicBezTo>
                      <a:pt x="1" y="3"/>
                      <a:pt x="1" y="3"/>
                      <a:pt x="1" y="3"/>
                    </a:cubicBezTo>
                    <a:cubicBezTo>
                      <a:pt x="1" y="3"/>
                      <a:pt x="0" y="3"/>
                      <a:pt x="0" y="4"/>
                    </a:cubicBezTo>
                    <a:cubicBezTo>
                      <a:pt x="0" y="4"/>
                      <a:pt x="0" y="4"/>
                      <a:pt x="0" y="4"/>
                    </a:cubicBezTo>
                    <a:cubicBezTo>
                      <a:pt x="0" y="5"/>
                      <a:pt x="0" y="5"/>
                      <a:pt x="0" y="5"/>
                    </a:cubicBezTo>
                    <a:cubicBezTo>
                      <a:pt x="1" y="6"/>
                      <a:pt x="1" y="6"/>
                      <a:pt x="1" y="6"/>
                    </a:cubicBezTo>
                    <a:cubicBezTo>
                      <a:pt x="1" y="6"/>
                      <a:pt x="1" y="6"/>
                      <a:pt x="1" y="7"/>
                    </a:cubicBezTo>
                    <a:cubicBezTo>
                      <a:pt x="0" y="7"/>
                      <a:pt x="0" y="7"/>
                      <a:pt x="0" y="7"/>
                    </a:cubicBezTo>
                    <a:cubicBezTo>
                      <a:pt x="0" y="7"/>
                      <a:pt x="0" y="7"/>
                      <a:pt x="0" y="8"/>
                    </a:cubicBezTo>
                    <a:cubicBezTo>
                      <a:pt x="0" y="9"/>
                      <a:pt x="0" y="9"/>
                      <a:pt x="0" y="9"/>
                    </a:cubicBezTo>
                    <a:cubicBezTo>
                      <a:pt x="1" y="9"/>
                      <a:pt x="1" y="9"/>
                      <a:pt x="1" y="9"/>
                    </a:cubicBezTo>
                    <a:cubicBezTo>
                      <a:pt x="2" y="9"/>
                      <a:pt x="2" y="9"/>
                      <a:pt x="2" y="9"/>
                    </a:cubicBezTo>
                    <a:cubicBezTo>
                      <a:pt x="2" y="9"/>
                      <a:pt x="2" y="9"/>
                      <a:pt x="3" y="9"/>
                    </a:cubicBezTo>
                    <a:cubicBezTo>
                      <a:pt x="2" y="10"/>
                      <a:pt x="2" y="10"/>
                      <a:pt x="2" y="10"/>
                    </a:cubicBezTo>
                    <a:cubicBezTo>
                      <a:pt x="2" y="10"/>
                      <a:pt x="2" y="11"/>
                      <a:pt x="3" y="11"/>
                    </a:cubicBezTo>
                    <a:cubicBezTo>
                      <a:pt x="4" y="11"/>
                      <a:pt x="4" y="11"/>
                      <a:pt x="4" y="11"/>
                    </a:cubicBezTo>
                    <a:cubicBezTo>
                      <a:pt x="4" y="12"/>
                      <a:pt x="5" y="11"/>
                      <a:pt x="5" y="11"/>
                    </a:cubicBezTo>
                    <a:cubicBezTo>
                      <a:pt x="5" y="10"/>
                      <a:pt x="5" y="10"/>
                      <a:pt x="5" y="10"/>
                    </a:cubicBezTo>
                    <a:cubicBezTo>
                      <a:pt x="5" y="10"/>
                      <a:pt x="6" y="10"/>
                      <a:pt x="6" y="10"/>
                    </a:cubicBezTo>
                    <a:cubicBezTo>
                      <a:pt x="6" y="11"/>
                      <a:pt x="6" y="11"/>
                      <a:pt x="6" y="11"/>
                    </a:cubicBezTo>
                    <a:cubicBezTo>
                      <a:pt x="6" y="11"/>
                      <a:pt x="7" y="11"/>
                      <a:pt x="7" y="11"/>
                    </a:cubicBezTo>
                    <a:cubicBezTo>
                      <a:pt x="8" y="11"/>
                      <a:pt x="8" y="11"/>
                      <a:pt x="8" y="11"/>
                    </a:cubicBezTo>
                    <a:cubicBezTo>
                      <a:pt x="8" y="11"/>
                      <a:pt x="9" y="10"/>
                      <a:pt x="8" y="10"/>
                    </a:cubicBezTo>
                    <a:cubicBezTo>
                      <a:pt x="8" y="9"/>
                      <a:pt x="8" y="9"/>
                      <a:pt x="8" y="9"/>
                    </a:cubicBezTo>
                    <a:cubicBezTo>
                      <a:pt x="8" y="9"/>
                      <a:pt x="8" y="9"/>
                      <a:pt x="9" y="9"/>
                    </a:cubicBezTo>
                    <a:cubicBezTo>
                      <a:pt x="9" y="9"/>
                      <a:pt x="9" y="9"/>
                      <a:pt x="9" y="9"/>
                    </a:cubicBezTo>
                    <a:cubicBezTo>
                      <a:pt x="10" y="9"/>
                      <a:pt x="10" y="9"/>
                      <a:pt x="10" y="8"/>
                    </a:cubicBezTo>
                    <a:cubicBezTo>
                      <a:pt x="11" y="8"/>
                      <a:pt x="11" y="8"/>
                      <a:pt x="11" y="8"/>
                    </a:cubicBezTo>
                    <a:cubicBezTo>
                      <a:pt x="11" y="7"/>
                      <a:pt x="11" y="7"/>
                      <a:pt x="10" y="7"/>
                    </a:cubicBezTo>
                    <a:close/>
                    <a:moveTo>
                      <a:pt x="6" y="8"/>
                    </a:moveTo>
                    <a:cubicBezTo>
                      <a:pt x="5" y="8"/>
                      <a:pt x="4" y="8"/>
                      <a:pt x="3" y="7"/>
                    </a:cubicBezTo>
                    <a:cubicBezTo>
                      <a:pt x="3" y="6"/>
                      <a:pt x="3" y="5"/>
                      <a:pt x="4" y="4"/>
                    </a:cubicBezTo>
                    <a:cubicBezTo>
                      <a:pt x="5" y="4"/>
                      <a:pt x="7" y="4"/>
                      <a:pt x="7" y="5"/>
                    </a:cubicBezTo>
                    <a:cubicBezTo>
                      <a:pt x="8" y="6"/>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4" name="Freeform 196"/>
              <p:cNvSpPr>
                <a:spLocks noEditPoints="1"/>
              </p:cNvSpPr>
              <p:nvPr/>
            </p:nvSpPr>
            <p:spPr bwMode="auto">
              <a:xfrm>
                <a:off x="4103" y="2498"/>
                <a:ext cx="26" cy="26"/>
              </a:xfrm>
              <a:custGeom>
                <a:avLst/>
                <a:gdLst>
                  <a:gd name="T0" fmla="*/ 10 w 11"/>
                  <a:gd name="T1" fmla="*/ 6 h 11"/>
                  <a:gd name="T2" fmla="*/ 10 w 11"/>
                  <a:gd name="T3" fmla="*/ 5 h 11"/>
                  <a:gd name="T4" fmla="*/ 9 w 11"/>
                  <a:gd name="T5" fmla="*/ 5 h 11"/>
                  <a:gd name="T6" fmla="*/ 10 w 11"/>
                  <a:gd name="T7" fmla="*/ 4 h 11"/>
                  <a:gd name="T8" fmla="*/ 11 w 11"/>
                  <a:gd name="T9" fmla="*/ 3 h 11"/>
                  <a:gd name="T10" fmla="*/ 10 w 11"/>
                  <a:gd name="T11" fmla="*/ 2 h 11"/>
                  <a:gd name="T12" fmla="*/ 9 w 11"/>
                  <a:gd name="T13" fmla="*/ 2 h 11"/>
                  <a:gd name="T14" fmla="*/ 9 w 11"/>
                  <a:gd name="T15" fmla="*/ 2 h 11"/>
                  <a:gd name="T16" fmla="*/ 8 w 11"/>
                  <a:gd name="T17" fmla="*/ 2 h 11"/>
                  <a:gd name="T18" fmla="*/ 8 w 11"/>
                  <a:gd name="T19" fmla="*/ 1 h 11"/>
                  <a:gd name="T20" fmla="*/ 8 w 11"/>
                  <a:gd name="T21" fmla="*/ 0 h 11"/>
                  <a:gd name="T22" fmla="*/ 7 w 11"/>
                  <a:gd name="T23" fmla="*/ 0 h 11"/>
                  <a:gd name="T24" fmla="*/ 6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2 w 11"/>
                  <a:gd name="T37" fmla="*/ 1 h 11"/>
                  <a:gd name="T38" fmla="*/ 3 w 11"/>
                  <a:gd name="T39" fmla="*/ 2 h 11"/>
                  <a:gd name="T40" fmla="*/ 2 w 11"/>
                  <a:gd name="T41" fmla="*/ 2 h 11"/>
                  <a:gd name="T42" fmla="*/ 1 w 11"/>
                  <a:gd name="T43" fmla="*/ 2 h 11"/>
                  <a:gd name="T44" fmla="*/ 0 w 11"/>
                  <a:gd name="T45" fmla="*/ 3 h 11"/>
                  <a:gd name="T46" fmla="*/ 0 w 11"/>
                  <a:gd name="T47" fmla="*/ 3 h 11"/>
                  <a:gd name="T48" fmla="*/ 0 w 11"/>
                  <a:gd name="T49" fmla="*/ 4 h 11"/>
                  <a:gd name="T50" fmla="*/ 1 w 11"/>
                  <a:gd name="T51" fmla="*/ 5 h 11"/>
                  <a:gd name="T52" fmla="*/ 1 w 11"/>
                  <a:gd name="T53" fmla="*/ 6 h 11"/>
                  <a:gd name="T54" fmla="*/ 0 w 11"/>
                  <a:gd name="T55" fmla="*/ 6 h 11"/>
                  <a:gd name="T56" fmla="*/ 0 w 11"/>
                  <a:gd name="T57" fmla="*/ 7 h 11"/>
                  <a:gd name="T58" fmla="*/ 0 w 11"/>
                  <a:gd name="T59" fmla="*/ 8 h 11"/>
                  <a:gd name="T60" fmla="*/ 1 w 11"/>
                  <a:gd name="T61" fmla="*/ 8 h 11"/>
                  <a:gd name="T62" fmla="*/ 2 w 11"/>
                  <a:gd name="T63" fmla="*/ 8 h 11"/>
                  <a:gd name="T64" fmla="*/ 3 w 11"/>
                  <a:gd name="T65" fmla="*/ 8 h 11"/>
                  <a:gd name="T66" fmla="*/ 2 w 11"/>
                  <a:gd name="T67" fmla="*/ 9 h 11"/>
                  <a:gd name="T68" fmla="*/ 3 w 11"/>
                  <a:gd name="T69" fmla="*/ 10 h 11"/>
                  <a:gd name="T70" fmla="*/ 4 w 11"/>
                  <a:gd name="T71" fmla="*/ 10 h 11"/>
                  <a:gd name="T72" fmla="*/ 5 w 11"/>
                  <a:gd name="T73" fmla="*/ 10 h 11"/>
                  <a:gd name="T74" fmla="*/ 5 w 11"/>
                  <a:gd name="T75" fmla="*/ 9 h 11"/>
                  <a:gd name="T76" fmla="*/ 6 w 11"/>
                  <a:gd name="T77" fmla="*/ 9 h 11"/>
                  <a:gd name="T78" fmla="*/ 6 w 11"/>
                  <a:gd name="T79" fmla="*/ 10 h 11"/>
                  <a:gd name="T80" fmla="*/ 7 w 11"/>
                  <a:gd name="T81" fmla="*/ 10 h 11"/>
                  <a:gd name="T82" fmla="*/ 8 w 11"/>
                  <a:gd name="T83" fmla="*/ 10 h 11"/>
                  <a:gd name="T84" fmla="*/ 8 w 11"/>
                  <a:gd name="T85" fmla="*/ 9 h 11"/>
                  <a:gd name="T86" fmla="*/ 8 w 11"/>
                  <a:gd name="T87" fmla="*/ 8 h 11"/>
                  <a:gd name="T88" fmla="*/ 9 w 11"/>
                  <a:gd name="T89" fmla="*/ 8 h 11"/>
                  <a:gd name="T90" fmla="*/ 9 w 11"/>
                  <a:gd name="T91" fmla="*/ 8 h 11"/>
                  <a:gd name="T92" fmla="*/ 10 w 11"/>
                  <a:gd name="T93" fmla="*/ 8 h 11"/>
                  <a:gd name="T94" fmla="*/ 11 w 11"/>
                  <a:gd name="T95" fmla="*/ 7 h 11"/>
                  <a:gd name="T96" fmla="*/ 10 w 11"/>
                  <a:gd name="T97" fmla="*/ 6 h 11"/>
                  <a:gd name="T98" fmla="*/ 6 w 11"/>
                  <a:gd name="T99" fmla="*/ 7 h 11"/>
                  <a:gd name="T100" fmla="*/ 3 w 11"/>
                  <a:gd name="T101" fmla="*/ 6 h 11"/>
                  <a:gd name="T102" fmla="*/ 4 w 11"/>
                  <a:gd name="T103" fmla="*/ 3 h 11"/>
                  <a:gd name="T104" fmla="*/ 7 w 11"/>
                  <a:gd name="T105" fmla="*/ 4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5"/>
                      <a:pt x="10" y="5"/>
                      <a:pt x="10" y="5"/>
                    </a:cubicBezTo>
                    <a:cubicBezTo>
                      <a:pt x="10" y="5"/>
                      <a:pt x="10" y="5"/>
                      <a:pt x="9" y="5"/>
                    </a:cubicBezTo>
                    <a:cubicBezTo>
                      <a:pt x="10" y="4"/>
                      <a:pt x="10" y="4"/>
                      <a:pt x="10" y="4"/>
                    </a:cubicBezTo>
                    <a:cubicBezTo>
                      <a:pt x="11" y="4"/>
                      <a:pt x="11" y="4"/>
                      <a:pt x="11" y="3"/>
                    </a:cubicBezTo>
                    <a:cubicBezTo>
                      <a:pt x="10" y="2"/>
                      <a:pt x="10" y="2"/>
                      <a:pt x="10" y="2"/>
                    </a:cubicBezTo>
                    <a:cubicBezTo>
                      <a:pt x="10" y="2"/>
                      <a:pt x="10" y="2"/>
                      <a:pt x="9" y="2"/>
                    </a:cubicBezTo>
                    <a:cubicBezTo>
                      <a:pt x="9" y="2"/>
                      <a:pt x="9" y="2"/>
                      <a:pt x="9" y="2"/>
                    </a:cubicBezTo>
                    <a:cubicBezTo>
                      <a:pt x="8" y="2"/>
                      <a:pt x="8" y="2"/>
                      <a:pt x="8" y="2"/>
                    </a:cubicBezTo>
                    <a:cubicBezTo>
                      <a:pt x="8" y="1"/>
                      <a:pt x="8" y="1"/>
                      <a:pt x="8" y="1"/>
                    </a:cubicBezTo>
                    <a:cubicBezTo>
                      <a:pt x="8" y="1"/>
                      <a:pt x="8" y="0"/>
                      <a:pt x="8" y="0"/>
                    </a:cubicBezTo>
                    <a:cubicBezTo>
                      <a:pt x="7" y="0"/>
                      <a:pt x="7" y="0"/>
                      <a:pt x="7" y="0"/>
                    </a:cubicBezTo>
                    <a:cubicBezTo>
                      <a:pt x="7" y="0"/>
                      <a:pt x="6" y="0"/>
                      <a:pt x="6" y="0"/>
                    </a:cubicBezTo>
                    <a:cubicBezTo>
                      <a:pt x="6" y="1"/>
                      <a:pt x="6" y="1"/>
                      <a:pt x="6" y="1"/>
                    </a:cubicBezTo>
                    <a:cubicBezTo>
                      <a:pt x="5" y="1"/>
                      <a:pt x="5" y="1"/>
                      <a:pt x="5" y="1"/>
                    </a:cubicBezTo>
                    <a:cubicBezTo>
                      <a:pt x="5" y="0"/>
                      <a:pt x="5" y="0"/>
                      <a:pt x="5" y="0"/>
                    </a:cubicBezTo>
                    <a:cubicBezTo>
                      <a:pt x="4" y="0"/>
                      <a:pt x="4" y="0"/>
                      <a:pt x="4" y="0"/>
                    </a:cubicBezTo>
                    <a:cubicBezTo>
                      <a:pt x="3" y="0"/>
                      <a:pt x="3" y="0"/>
                      <a:pt x="3" y="0"/>
                    </a:cubicBezTo>
                    <a:cubicBezTo>
                      <a:pt x="2" y="0"/>
                      <a:pt x="2" y="1"/>
                      <a:pt x="2" y="1"/>
                    </a:cubicBezTo>
                    <a:cubicBezTo>
                      <a:pt x="3" y="2"/>
                      <a:pt x="3" y="2"/>
                      <a:pt x="3" y="2"/>
                    </a:cubicBezTo>
                    <a:cubicBezTo>
                      <a:pt x="2" y="2"/>
                      <a:pt x="2" y="2"/>
                      <a:pt x="2" y="2"/>
                    </a:cubicBezTo>
                    <a:cubicBezTo>
                      <a:pt x="1" y="2"/>
                      <a:pt x="1" y="2"/>
                      <a:pt x="1" y="2"/>
                    </a:cubicBezTo>
                    <a:cubicBezTo>
                      <a:pt x="1" y="2"/>
                      <a:pt x="0" y="2"/>
                      <a:pt x="0" y="3"/>
                    </a:cubicBezTo>
                    <a:cubicBezTo>
                      <a:pt x="0" y="3"/>
                      <a:pt x="0" y="3"/>
                      <a:pt x="0" y="3"/>
                    </a:cubicBezTo>
                    <a:cubicBezTo>
                      <a:pt x="0" y="4"/>
                      <a:pt x="0" y="4"/>
                      <a:pt x="0" y="4"/>
                    </a:cubicBezTo>
                    <a:cubicBezTo>
                      <a:pt x="1" y="5"/>
                      <a:pt x="1" y="5"/>
                      <a:pt x="1" y="5"/>
                    </a:cubicBezTo>
                    <a:cubicBezTo>
                      <a:pt x="1" y="5"/>
                      <a:pt x="1" y="5"/>
                      <a:pt x="1" y="6"/>
                    </a:cubicBezTo>
                    <a:cubicBezTo>
                      <a:pt x="0" y="6"/>
                      <a:pt x="0" y="6"/>
                      <a:pt x="0" y="6"/>
                    </a:cubicBezTo>
                    <a:cubicBezTo>
                      <a:pt x="0" y="6"/>
                      <a:pt x="0" y="7"/>
                      <a:pt x="0" y="7"/>
                    </a:cubicBezTo>
                    <a:cubicBezTo>
                      <a:pt x="0" y="8"/>
                      <a:pt x="0" y="8"/>
                      <a:pt x="0" y="8"/>
                    </a:cubicBezTo>
                    <a:cubicBezTo>
                      <a:pt x="1" y="8"/>
                      <a:pt x="1" y="8"/>
                      <a:pt x="1" y="8"/>
                    </a:cubicBezTo>
                    <a:cubicBezTo>
                      <a:pt x="2" y="8"/>
                      <a:pt x="2" y="8"/>
                      <a:pt x="2" y="8"/>
                    </a:cubicBezTo>
                    <a:cubicBezTo>
                      <a:pt x="2" y="8"/>
                      <a:pt x="2" y="8"/>
                      <a:pt x="3" y="8"/>
                    </a:cubicBezTo>
                    <a:cubicBezTo>
                      <a:pt x="2" y="9"/>
                      <a:pt x="2" y="9"/>
                      <a:pt x="2" y="9"/>
                    </a:cubicBezTo>
                    <a:cubicBezTo>
                      <a:pt x="2" y="10"/>
                      <a:pt x="2" y="10"/>
                      <a:pt x="3" y="10"/>
                    </a:cubicBezTo>
                    <a:cubicBezTo>
                      <a:pt x="4" y="10"/>
                      <a:pt x="4" y="10"/>
                      <a:pt x="4" y="10"/>
                    </a:cubicBezTo>
                    <a:cubicBezTo>
                      <a:pt x="4" y="11"/>
                      <a:pt x="5" y="10"/>
                      <a:pt x="5" y="10"/>
                    </a:cubicBezTo>
                    <a:cubicBezTo>
                      <a:pt x="5" y="9"/>
                      <a:pt x="5" y="9"/>
                      <a:pt x="5" y="9"/>
                    </a:cubicBezTo>
                    <a:cubicBezTo>
                      <a:pt x="5" y="9"/>
                      <a:pt x="6" y="9"/>
                      <a:pt x="6" y="9"/>
                    </a:cubicBezTo>
                    <a:cubicBezTo>
                      <a:pt x="6" y="10"/>
                      <a:pt x="6" y="10"/>
                      <a:pt x="6" y="10"/>
                    </a:cubicBezTo>
                    <a:cubicBezTo>
                      <a:pt x="6" y="10"/>
                      <a:pt x="7" y="11"/>
                      <a:pt x="7" y="10"/>
                    </a:cubicBezTo>
                    <a:cubicBezTo>
                      <a:pt x="8" y="10"/>
                      <a:pt x="8" y="10"/>
                      <a:pt x="8" y="10"/>
                    </a:cubicBezTo>
                    <a:cubicBezTo>
                      <a:pt x="8" y="10"/>
                      <a:pt x="9" y="9"/>
                      <a:pt x="8" y="9"/>
                    </a:cubicBezTo>
                    <a:cubicBezTo>
                      <a:pt x="8" y="8"/>
                      <a:pt x="8" y="8"/>
                      <a:pt x="8" y="8"/>
                    </a:cubicBezTo>
                    <a:cubicBezTo>
                      <a:pt x="8" y="8"/>
                      <a:pt x="8" y="8"/>
                      <a:pt x="9" y="8"/>
                    </a:cubicBezTo>
                    <a:cubicBezTo>
                      <a:pt x="9" y="8"/>
                      <a:pt x="9" y="8"/>
                      <a:pt x="9" y="8"/>
                    </a:cubicBezTo>
                    <a:cubicBezTo>
                      <a:pt x="10" y="8"/>
                      <a:pt x="10" y="8"/>
                      <a:pt x="10" y="8"/>
                    </a:cubicBezTo>
                    <a:cubicBezTo>
                      <a:pt x="11" y="7"/>
                      <a:pt x="11" y="7"/>
                      <a:pt x="11" y="7"/>
                    </a:cubicBezTo>
                    <a:cubicBezTo>
                      <a:pt x="11" y="6"/>
                      <a:pt x="11" y="6"/>
                      <a:pt x="10" y="6"/>
                    </a:cubicBezTo>
                    <a:close/>
                    <a:moveTo>
                      <a:pt x="6" y="7"/>
                    </a:moveTo>
                    <a:cubicBezTo>
                      <a:pt x="5" y="8"/>
                      <a:pt x="4" y="7"/>
                      <a:pt x="3" y="6"/>
                    </a:cubicBezTo>
                    <a:cubicBezTo>
                      <a:pt x="3" y="5"/>
                      <a:pt x="3" y="4"/>
                      <a:pt x="4" y="3"/>
                    </a:cubicBezTo>
                    <a:cubicBezTo>
                      <a:pt x="5" y="3"/>
                      <a:pt x="7" y="3"/>
                      <a:pt x="7" y="4"/>
                    </a:cubicBezTo>
                    <a:cubicBezTo>
                      <a:pt x="8" y="5"/>
                      <a:pt x="7"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5" name="Freeform 197"/>
              <p:cNvSpPr>
                <a:spLocks noEditPoints="1"/>
              </p:cNvSpPr>
              <p:nvPr/>
            </p:nvSpPr>
            <p:spPr bwMode="auto">
              <a:xfrm>
                <a:off x="3783" y="2425"/>
                <a:ext cx="33" cy="30"/>
              </a:xfrm>
              <a:custGeom>
                <a:avLst/>
                <a:gdLst>
                  <a:gd name="T0" fmla="*/ 13 w 14"/>
                  <a:gd name="T1" fmla="*/ 7 h 13"/>
                  <a:gd name="T2" fmla="*/ 12 w 14"/>
                  <a:gd name="T3" fmla="*/ 7 h 13"/>
                  <a:gd name="T4" fmla="*/ 12 w 14"/>
                  <a:gd name="T5" fmla="*/ 6 h 13"/>
                  <a:gd name="T6" fmla="*/ 13 w 14"/>
                  <a:gd name="T7" fmla="*/ 6 h 13"/>
                  <a:gd name="T8" fmla="*/ 13 w 14"/>
                  <a:gd name="T9" fmla="*/ 4 h 13"/>
                  <a:gd name="T10" fmla="*/ 13 w 14"/>
                  <a:gd name="T11" fmla="*/ 3 h 13"/>
                  <a:gd name="T12" fmla="*/ 12 w 14"/>
                  <a:gd name="T13" fmla="*/ 3 h 13"/>
                  <a:gd name="T14" fmla="*/ 11 w 14"/>
                  <a:gd name="T15" fmla="*/ 3 h 13"/>
                  <a:gd name="T16" fmla="*/ 10 w 14"/>
                  <a:gd name="T17" fmla="*/ 3 h 13"/>
                  <a:gd name="T18" fmla="*/ 10 w 14"/>
                  <a:gd name="T19" fmla="*/ 2 h 13"/>
                  <a:gd name="T20" fmla="*/ 10 w 14"/>
                  <a:gd name="T21" fmla="*/ 0 h 13"/>
                  <a:gd name="T22" fmla="*/ 9 w 14"/>
                  <a:gd name="T23" fmla="*/ 0 h 13"/>
                  <a:gd name="T24" fmla="*/ 8 w 14"/>
                  <a:gd name="T25" fmla="*/ 1 h 13"/>
                  <a:gd name="T26" fmla="*/ 7 w 14"/>
                  <a:gd name="T27" fmla="*/ 1 h 13"/>
                  <a:gd name="T28" fmla="*/ 6 w 14"/>
                  <a:gd name="T29" fmla="*/ 1 h 13"/>
                  <a:gd name="T30" fmla="*/ 6 w 14"/>
                  <a:gd name="T31" fmla="*/ 1 h 13"/>
                  <a:gd name="T32" fmla="*/ 5 w 14"/>
                  <a:gd name="T33" fmla="*/ 0 h 13"/>
                  <a:gd name="T34" fmla="*/ 4 w 14"/>
                  <a:gd name="T35" fmla="*/ 1 h 13"/>
                  <a:gd name="T36" fmla="*/ 3 w 14"/>
                  <a:gd name="T37" fmla="*/ 2 h 13"/>
                  <a:gd name="T38" fmla="*/ 4 w 14"/>
                  <a:gd name="T39" fmla="*/ 3 h 13"/>
                  <a:gd name="T40" fmla="*/ 3 w 14"/>
                  <a:gd name="T41" fmla="*/ 3 h 13"/>
                  <a:gd name="T42" fmla="*/ 2 w 14"/>
                  <a:gd name="T43" fmla="*/ 3 h 13"/>
                  <a:gd name="T44" fmla="*/ 1 w 14"/>
                  <a:gd name="T45" fmla="*/ 4 h 13"/>
                  <a:gd name="T46" fmla="*/ 1 w 14"/>
                  <a:gd name="T47" fmla="*/ 5 h 13"/>
                  <a:gd name="T48" fmla="*/ 1 w 14"/>
                  <a:gd name="T49" fmla="*/ 6 h 13"/>
                  <a:gd name="T50" fmla="*/ 2 w 14"/>
                  <a:gd name="T51" fmla="*/ 6 h 13"/>
                  <a:gd name="T52" fmla="*/ 2 w 14"/>
                  <a:gd name="T53" fmla="*/ 7 h 13"/>
                  <a:gd name="T54" fmla="*/ 1 w 14"/>
                  <a:gd name="T55" fmla="*/ 7 h 13"/>
                  <a:gd name="T56" fmla="*/ 1 w 14"/>
                  <a:gd name="T57" fmla="*/ 9 h 13"/>
                  <a:gd name="T58" fmla="*/ 1 w 14"/>
                  <a:gd name="T59" fmla="*/ 10 h 13"/>
                  <a:gd name="T60" fmla="*/ 2 w 14"/>
                  <a:gd name="T61" fmla="*/ 10 h 13"/>
                  <a:gd name="T62" fmla="*/ 3 w 14"/>
                  <a:gd name="T63" fmla="*/ 10 h 13"/>
                  <a:gd name="T64" fmla="*/ 4 w 14"/>
                  <a:gd name="T65" fmla="*/ 11 h 13"/>
                  <a:gd name="T66" fmla="*/ 4 w 14"/>
                  <a:gd name="T67" fmla="*/ 11 h 13"/>
                  <a:gd name="T68" fmla="*/ 4 w 14"/>
                  <a:gd name="T69" fmla="*/ 13 h 13"/>
                  <a:gd name="T70" fmla="*/ 5 w 14"/>
                  <a:gd name="T71" fmla="*/ 13 h 13"/>
                  <a:gd name="T72" fmla="*/ 6 w 14"/>
                  <a:gd name="T73" fmla="*/ 12 h 13"/>
                  <a:gd name="T74" fmla="*/ 7 w 14"/>
                  <a:gd name="T75" fmla="*/ 12 h 13"/>
                  <a:gd name="T76" fmla="*/ 8 w 14"/>
                  <a:gd name="T77" fmla="*/ 12 h 13"/>
                  <a:gd name="T78" fmla="*/ 8 w 14"/>
                  <a:gd name="T79" fmla="*/ 12 h 13"/>
                  <a:gd name="T80" fmla="*/ 9 w 14"/>
                  <a:gd name="T81" fmla="*/ 13 h 13"/>
                  <a:gd name="T82" fmla="*/ 10 w 14"/>
                  <a:gd name="T83" fmla="*/ 12 h 13"/>
                  <a:gd name="T84" fmla="*/ 11 w 14"/>
                  <a:gd name="T85" fmla="*/ 11 h 13"/>
                  <a:gd name="T86" fmla="*/ 10 w 14"/>
                  <a:gd name="T87" fmla="*/ 10 h 13"/>
                  <a:gd name="T88" fmla="*/ 11 w 14"/>
                  <a:gd name="T89" fmla="*/ 10 h 13"/>
                  <a:gd name="T90" fmla="*/ 12 w 14"/>
                  <a:gd name="T91" fmla="*/ 10 h 13"/>
                  <a:gd name="T92" fmla="*/ 13 w 14"/>
                  <a:gd name="T93" fmla="*/ 9 h 13"/>
                  <a:gd name="T94" fmla="*/ 13 w 14"/>
                  <a:gd name="T95" fmla="*/ 8 h 13"/>
                  <a:gd name="T96" fmla="*/ 13 w 14"/>
                  <a:gd name="T97" fmla="*/ 7 h 13"/>
                  <a:gd name="T98" fmla="*/ 8 w 14"/>
                  <a:gd name="T99" fmla="*/ 9 h 13"/>
                  <a:gd name="T100" fmla="*/ 5 w 14"/>
                  <a:gd name="T101" fmla="*/ 8 h 13"/>
                  <a:gd name="T102" fmla="*/ 6 w 14"/>
                  <a:gd name="T103" fmla="*/ 4 h 13"/>
                  <a:gd name="T104" fmla="*/ 9 w 14"/>
                  <a:gd name="T105" fmla="*/ 6 h 13"/>
                  <a:gd name="T106" fmla="*/ 8 w 14"/>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13">
                    <a:moveTo>
                      <a:pt x="13" y="7"/>
                    </a:moveTo>
                    <a:cubicBezTo>
                      <a:pt x="12" y="7"/>
                      <a:pt x="12" y="7"/>
                      <a:pt x="12" y="7"/>
                    </a:cubicBezTo>
                    <a:cubicBezTo>
                      <a:pt x="12" y="7"/>
                      <a:pt x="12" y="6"/>
                      <a:pt x="12" y="6"/>
                    </a:cubicBezTo>
                    <a:cubicBezTo>
                      <a:pt x="13" y="6"/>
                      <a:pt x="13" y="6"/>
                      <a:pt x="13" y="6"/>
                    </a:cubicBezTo>
                    <a:cubicBezTo>
                      <a:pt x="13" y="5"/>
                      <a:pt x="14" y="5"/>
                      <a:pt x="13" y="4"/>
                    </a:cubicBezTo>
                    <a:cubicBezTo>
                      <a:pt x="13" y="3"/>
                      <a:pt x="13" y="3"/>
                      <a:pt x="13" y="3"/>
                    </a:cubicBezTo>
                    <a:cubicBezTo>
                      <a:pt x="13" y="3"/>
                      <a:pt x="12" y="3"/>
                      <a:pt x="12" y="3"/>
                    </a:cubicBezTo>
                    <a:cubicBezTo>
                      <a:pt x="11" y="3"/>
                      <a:pt x="11" y="3"/>
                      <a:pt x="11" y="3"/>
                    </a:cubicBezTo>
                    <a:cubicBezTo>
                      <a:pt x="11" y="3"/>
                      <a:pt x="10" y="3"/>
                      <a:pt x="10" y="3"/>
                    </a:cubicBezTo>
                    <a:cubicBezTo>
                      <a:pt x="10" y="2"/>
                      <a:pt x="10" y="2"/>
                      <a:pt x="10" y="2"/>
                    </a:cubicBezTo>
                    <a:cubicBezTo>
                      <a:pt x="11" y="1"/>
                      <a:pt x="10" y="1"/>
                      <a:pt x="10" y="0"/>
                    </a:cubicBezTo>
                    <a:cubicBezTo>
                      <a:pt x="9" y="0"/>
                      <a:pt x="9" y="0"/>
                      <a:pt x="9" y="0"/>
                    </a:cubicBezTo>
                    <a:cubicBezTo>
                      <a:pt x="8" y="0"/>
                      <a:pt x="8" y="0"/>
                      <a:pt x="8" y="1"/>
                    </a:cubicBezTo>
                    <a:cubicBezTo>
                      <a:pt x="7" y="1"/>
                      <a:pt x="7" y="1"/>
                      <a:pt x="7" y="1"/>
                    </a:cubicBezTo>
                    <a:cubicBezTo>
                      <a:pt x="7" y="1"/>
                      <a:pt x="7" y="1"/>
                      <a:pt x="6" y="1"/>
                    </a:cubicBezTo>
                    <a:cubicBezTo>
                      <a:pt x="6" y="1"/>
                      <a:pt x="6" y="1"/>
                      <a:pt x="6" y="1"/>
                    </a:cubicBezTo>
                    <a:cubicBezTo>
                      <a:pt x="6" y="0"/>
                      <a:pt x="5" y="0"/>
                      <a:pt x="5" y="0"/>
                    </a:cubicBezTo>
                    <a:cubicBezTo>
                      <a:pt x="4" y="1"/>
                      <a:pt x="4" y="1"/>
                      <a:pt x="4" y="1"/>
                    </a:cubicBezTo>
                    <a:cubicBezTo>
                      <a:pt x="3" y="1"/>
                      <a:pt x="3" y="1"/>
                      <a:pt x="3" y="2"/>
                    </a:cubicBezTo>
                    <a:cubicBezTo>
                      <a:pt x="4" y="3"/>
                      <a:pt x="4" y="3"/>
                      <a:pt x="4" y="3"/>
                    </a:cubicBezTo>
                    <a:cubicBezTo>
                      <a:pt x="3" y="3"/>
                      <a:pt x="3" y="3"/>
                      <a:pt x="3" y="3"/>
                    </a:cubicBezTo>
                    <a:cubicBezTo>
                      <a:pt x="2" y="3"/>
                      <a:pt x="2" y="3"/>
                      <a:pt x="2" y="3"/>
                    </a:cubicBezTo>
                    <a:cubicBezTo>
                      <a:pt x="2" y="3"/>
                      <a:pt x="1" y="3"/>
                      <a:pt x="1" y="4"/>
                    </a:cubicBezTo>
                    <a:cubicBezTo>
                      <a:pt x="1" y="5"/>
                      <a:pt x="1" y="5"/>
                      <a:pt x="1" y="5"/>
                    </a:cubicBezTo>
                    <a:cubicBezTo>
                      <a:pt x="0" y="5"/>
                      <a:pt x="1" y="6"/>
                      <a:pt x="1" y="6"/>
                    </a:cubicBezTo>
                    <a:cubicBezTo>
                      <a:pt x="2" y="6"/>
                      <a:pt x="2" y="6"/>
                      <a:pt x="2" y="6"/>
                    </a:cubicBezTo>
                    <a:cubicBezTo>
                      <a:pt x="2" y="6"/>
                      <a:pt x="2" y="7"/>
                      <a:pt x="2" y="7"/>
                    </a:cubicBezTo>
                    <a:cubicBezTo>
                      <a:pt x="1" y="7"/>
                      <a:pt x="1" y="7"/>
                      <a:pt x="1" y="7"/>
                    </a:cubicBezTo>
                    <a:cubicBezTo>
                      <a:pt x="1" y="8"/>
                      <a:pt x="0" y="8"/>
                      <a:pt x="1" y="9"/>
                    </a:cubicBezTo>
                    <a:cubicBezTo>
                      <a:pt x="1" y="10"/>
                      <a:pt x="1" y="10"/>
                      <a:pt x="1" y="10"/>
                    </a:cubicBezTo>
                    <a:cubicBezTo>
                      <a:pt x="1" y="10"/>
                      <a:pt x="2" y="10"/>
                      <a:pt x="2" y="10"/>
                    </a:cubicBezTo>
                    <a:cubicBezTo>
                      <a:pt x="3" y="10"/>
                      <a:pt x="3" y="10"/>
                      <a:pt x="3" y="10"/>
                    </a:cubicBezTo>
                    <a:cubicBezTo>
                      <a:pt x="3" y="10"/>
                      <a:pt x="4" y="10"/>
                      <a:pt x="4" y="11"/>
                    </a:cubicBezTo>
                    <a:cubicBezTo>
                      <a:pt x="4" y="11"/>
                      <a:pt x="4" y="11"/>
                      <a:pt x="4" y="11"/>
                    </a:cubicBezTo>
                    <a:cubicBezTo>
                      <a:pt x="3" y="12"/>
                      <a:pt x="4" y="12"/>
                      <a:pt x="4" y="13"/>
                    </a:cubicBezTo>
                    <a:cubicBezTo>
                      <a:pt x="5" y="13"/>
                      <a:pt x="5" y="13"/>
                      <a:pt x="5" y="13"/>
                    </a:cubicBezTo>
                    <a:cubicBezTo>
                      <a:pt x="6" y="13"/>
                      <a:pt x="6" y="13"/>
                      <a:pt x="6" y="12"/>
                    </a:cubicBezTo>
                    <a:cubicBezTo>
                      <a:pt x="7" y="12"/>
                      <a:pt x="7" y="12"/>
                      <a:pt x="7" y="12"/>
                    </a:cubicBezTo>
                    <a:cubicBezTo>
                      <a:pt x="7" y="12"/>
                      <a:pt x="7" y="12"/>
                      <a:pt x="8" y="12"/>
                    </a:cubicBezTo>
                    <a:cubicBezTo>
                      <a:pt x="8" y="12"/>
                      <a:pt x="8" y="12"/>
                      <a:pt x="8" y="12"/>
                    </a:cubicBezTo>
                    <a:cubicBezTo>
                      <a:pt x="8" y="13"/>
                      <a:pt x="9" y="13"/>
                      <a:pt x="9" y="13"/>
                    </a:cubicBezTo>
                    <a:cubicBezTo>
                      <a:pt x="10" y="12"/>
                      <a:pt x="10" y="12"/>
                      <a:pt x="10" y="12"/>
                    </a:cubicBezTo>
                    <a:cubicBezTo>
                      <a:pt x="11" y="12"/>
                      <a:pt x="11" y="12"/>
                      <a:pt x="11" y="11"/>
                    </a:cubicBezTo>
                    <a:cubicBezTo>
                      <a:pt x="10" y="10"/>
                      <a:pt x="10" y="10"/>
                      <a:pt x="10" y="10"/>
                    </a:cubicBezTo>
                    <a:cubicBezTo>
                      <a:pt x="11" y="10"/>
                      <a:pt x="11" y="10"/>
                      <a:pt x="11" y="10"/>
                    </a:cubicBezTo>
                    <a:cubicBezTo>
                      <a:pt x="12" y="10"/>
                      <a:pt x="12" y="10"/>
                      <a:pt x="12" y="10"/>
                    </a:cubicBezTo>
                    <a:cubicBezTo>
                      <a:pt x="12" y="10"/>
                      <a:pt x="13" y="10"/>
                      <a:pt x="13" y="9"/>
                    </a:cubicBezTo>
                    <a:cubicBezTo>
                      <a:pt x="13" y="8"/>
                      <a:pt x="13" y="8"/>
                      <a:pt x="13" y="8"/>
                    </a:cubicBezTo>
                    <a:cubicBezTo>
                      <a:pt x="14" y="8"/>
                      <a:pt x="13" y="7"/>
                      <a:pt x="13" y="7"/>
                    </a:cubicBezTo>
                    <a:close/>
                    <a:moveTo>
                      <a:pt x="8" y="9"/>
                    </a:moveTo>
                    <a:cubicBezTo>
                      <a:pt x="7" y="9"/>
                      <a:pt x="5" y="9"/>
                      <a:pt x="5" y="8"/>
                    </a:cubicBezTo>
                    <a:cubicBezTo>
                      <a:pt x="4" y="6"/>
                      <a:pt x="5" y="5"/>
                      <a:pt x="6" y="4"/>
                    </a:cubicBezTo>
                    <a:cubicBezTo>
                      <a:pt x="7" y="4"/>
                      <a:pt x="9" y="4"/>
                      <a:pt x="9" y="6"/>
                    </a:cubicBezTo>
                    <a:cubicBezTo>
                      <a:pt x="10" y="7"/>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6" name="Freeform 198"/>
              <p:cNvSpPr>
                <a:spLocks noEditPoints="1"/>
              </p:cNvSpPr>
              <p:nvPr/>
            </p:nvSpPr>
            <p:spPr bwMode="auto">
              <a:xfrm>
                <a:off x="4018" y="2002"/>
                <a:ext cx="21" cy="21"/>
              </a:xfrm>
              <a:custGeom>
                <a:avLst/>
                <a:gdLst>
                  <a:gd name="T0" fmla="*/ 8 w 9"/>
                  <a:gd name="T1" fmla="*/ 5 h 9"/>
                  <a:gd name="T2" fmla="*/ 8 w 9"/>
                  <a:gd name="T3" fmla="*/ 5 h 9"/>
                  <a:gd name="T4" fmla="*/ 8 w 9"/>
                  <a:gd name="T5" fmla="*/ 4 h 9"/>
                  <a:gd name="T6" fmla="*/ 8 w 9"/>
                  <a:gd name="T7" fmla="*/ 4 h 9"/>
                  <a:gd name="T8" fmla="*/ 8 w 9"/>
                  <a:gd name="T9" fmla="*/ 3 h 9"/>
                  <a:gd name="T10" fmla="*/ 8 w 9"/>
                  <a:gd name="T11" fmla="*/ 2 h 9"/>
                  <a:gd name="T12" fmla="*/ 7 w 9"/>
                  <a:gd name="T13" fmla="*/ 2 h 9"/>
                  <a:gd name="T14" fmla="*/ 7 w 9"/>
                  <a:gd name="T15" fmla="*/ 2 h 9"/>
                  <a:gd name="T16" fmla="*/ 6 w 9"/>
                  <a:gd name="T17" fmla="*/ 2 h 9"/>
                  <a:gd name="T18" fmla="*/ 7 w 9"/>
                  <a:gd name="T19" fmla="*/ 1 h 9"/>
                  <a:gd name="T20" fmla="*/ 6 w 9"/>
                  <a:gd name="T21" fmla="*/ 0 h 9"/>
                  <a:gd name="T22" fmla="*/ 6 w 9"/>
                  <a:gd name="T23" fmla="*/ 0 h 9"/>
                  <a:gd name="T24" fmla="*/ 5 w 9"/>
                  <a:gd name="T25" fmla="*/ 0 h 9"/>
                  <a:gd name="T26" fmla="*/ 4 w 9"/>
                  <a:gd name="T27" fmla="*/ 1 h 9"/>
                  <a:gd name="T28" fmla="*/ 4 w 9"/>
                  <a:gd name="T29" fmla="*/ 1 h 9"/>
                  <a:gd name="T30" fmla="*/ 4 w 9"/>
                  <a:gd name="T31" fmla="*/ 0 h 9"/>
                  <a:gd name="T32" fmla="*/ 3 w 9"/>
                  <a:gd name="T33" fmla="*/ 0 h 9"/>
                  <a:gd name="T34" fmla="*/ 2 w 9"/>
                  <a:gd name="T35" fmla="*/ 0 h 9"/>
                  <a:gd name="T36" fmla="*/ 2 w 9"/>
                  <a:gd name="T37" fmla="*/ 1 h 9"/>
                  <a:gd name="T38" fmla="*/ 2 w 9"/>
                  <a:gd name="T39" fmla="*/ 2 h 9"/>
                  <a:gd name="T40" fmla="*/ 1 w 9"/>
                  <a:gd name="T41" fmla="*/ 2 h 9"/>
                  <a:gd name="T42" fmla="*/ 1 w 9"/>
                  <a:gd name="T43" fmla="*/ 2 h 9"/>
                  <a:gd name="T44" fmla="*/ 0 w 9"/>
                  <a:gd name="T45" fmla="*/ 2 h 9"/>
                  <a:gd name="T46" fmla="*/ 0 w 9"/>
                  <a:gd name="T47" fmla="*/ 3 h 9"/>
                  <a:gd name="T48" fmla="*/ 0 w 9"/>
                  <a:gd name="T49" fmla="*/ 4 h 9"/>
                  <a:gd name="T50" fmla="*/ 1 w 9"/>
                  <a:gd name="T51" fmla="*/ 4 h 9"/>
                  <a:gd name="T52" fmla="*/ 1 w 9"/>
                  <a:gd name="T53" fmla="*/ 5 h 9"/>
                  <a:gd name="T54" fmla="*/ 0 w 9"/>
                  <a:gd name="T55" fmla="*/ 5 h 9"/>
                  <a:gd name="T56" fmla="*/ 0 w 9"/>
                  <a:gd name="T57" fmla="*/ 6 h 9"/>
                  <a:gd name="T58" fmla="*/ 0 w 9"/>
                  <a:gd name="T59" fmla="*/ 6 h 9"/>
                  <a:gd name="T60" fmla="*/ 1 w 9"/>
                  <a:gd name="T61" fmla="*/ 7 h 9"/>
                  <a:gd name="T62" fmla="*/ 2 w 9"/>
                  <a:gd name="T63" fmla="*/ 7 h 9"/>
                  <a:gd name="T64" fmla="*/ 2 w 9"/>
                  <a:gd name="T65" fmla="*/ 7 h 9"/>
                  <a:gd name="T66" fmla="*/ 2 w 9"/>
                  <a:gd name="T67" fmla="*/ 8 h 9"/>
                  <a:gd name="T68" fmla="*/ 2 w 9"/>
                  <a:gd name="T69" fmla="*/ 8 h 9"/>
                  <a:gd name="T70" fmla="*/ 3 w 9"/>
                  <a:gd name="T71" fmla="*/ 9 h 9"/>
                  <a:gd name="T72" fmla="*/ 4 w 9"/>
                  <a:gd name="T73" fmla="*/ 8 h 9"/>
                  <a:gd name="T74" fmla="*/ 4 w 9"/>
                  <a:gd name="T75" fmla="*/ 8 h 9"/>
                  <a:gd name="T76" fmla="*/ 5 w 9"/>
                  <a:gd name="T77" fmla="*/ 8 h 9"/>
                  <a:gd name="T78" fmla="*/ 5 w 9"/>
                  <a:gd name="T79" fmla="*/ 8 h 9"/>
                  <a:gd name="T80" fmla="*/ 6 w 9"/>
                  <a:gd name="T81" fmla="*/ 9 h 9"/>
                  <a:gd name="T82" fmla="*/ 6 w 9"/>
                  <a:gd name="T83" fmla="*/ 8 h 9"/>
                  <a:gd name="T84" fmla="*/ 7 w 9"/>
                  <a:gd name="T85" fmla="*/ 7 h 9"/>
                  <a:gd name="T86" fmla="*/ 6 w 9"/>
                  <a:gd name="T87" fmla="*/ 7 h 9"/>
                  <a:gd name="T88" fmla="*/ 7 w 9"/>
                  <a:gd name="T89" fmla="*/ 6 h 9"/>
                  <a:gd name="T90" fmla="*/ 7 w 9"/>
                  <a:gd name="T91" fmla="*/ 7 h 9"/>
                  <a:gd name="T92" fmla="*/ 8 w 9"/>
                  <a:gd name="T93" fmla="*/ 6 h 9"/>
                  <a:gd name="T94" fmla="*/ 9 w 9"/>
                  <a:gd name="T95" fmla="*/ 6 h 9"/>
                  <a:gd name="T96" fmla="*/ 8 w 9"/>
                  <a:gd name="T97" fmla="*/ 5 h 9"/>
                  <a:gd name="T98" fmla="*/ 5 w 9"/>
                  <a:gd name="T99" fmla="*/ 6 h 9"/>
                  <a:gd name="T100" fmla="*/ 3 w 9"/>
                  <a:gd name="T101" fmla="*/ 5 h 9"/>
                  <a:gd name="T102" fmla="*/ 3 w 9"/>
                  <a:gd name="T103" fmla="*/ 3 h 9"/>
                  <a:gd name="T104" fmla="*/ 6 w 9"/>
                  <a:gd name="T105" fmla="*/ 4 h 9"/>
                  <a:gd name="T106" fmla="*/ 5 w 9"/>
                  <a:gd name="T10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 h="9">
                    <a:moveTo>
                      <a:pt x="8" y="5"/>
                    </a:moveTo>
                    <a:cubicBezTo>
                      <a:pt x="8" y="5"/>
                      <a:pt x="8" y="5"/>
                      <a:pt x="8" y="5"/>
                    </a:cubicBezTo>
                    <a:cubicBezTo>
                      <a:pt x="8" y="4"/>
                      <a:pt x="8" y="4"/>
                      <a:pt x="8" y="4"/>
                    </a:cubicBezTo>
                    <a:cubicBezTo>
                      <a:pt x="8" y="4"/>
                      <a:pt x="8" y="4"/>
                      <a:pt x="8" y="4"/>
                    </a:cubicBezTo>
                    <a:cubicBezTo>
                      <a:pt x="8" y="4"/>
                      <a:pt x="9" y="3"/>
                      <a:pt x="8" y="3"/>
                    </a:cubicBezTo>
                    <a:cubicBezTo>
                      <a:pt x="8" y="2"/>
                      <a:pt x="8" y="2"/>
                      <a:pt x="8" y="2"/>
                    </a:cubicBezTo>
                    <a:cubicBezTo>
                      <a:pt x="8" y="2"/>
                      <a:pt x="8" y="2"/>
                      <a:pt x="7" y="2"/>
                    </a:cubicBezTo>
                    <a:cubicBezTo>
                      <a:pt x="7" y="2"/>
                      <a:pt x="7" y="2"/>
                      <a:pt x="7" y="2"/>
                    </a:cubicBezTo>
                    <a:cubicBezTo>
                      <a:pt x="7" y="2"/>
                      <a:pt x="6" y="2"/>
                      <a:pt x="6" y="2"/>
                    </a:cubicBezTo>
                    <a:cubicBezTo>
                      <a:pt x="7" y="1"/>
                      <a:pt x="7" y="1"/>
                      <a:pt x="7" y="1"/>
                    </a:cubicBezTo>
                    <a:cubicBezTo>
                      <a:pt x="7" y="1"/>
                      <a:pt x="6" y="0"/>
                      <a:pt x="6" y="0"/>
                    </a:cubicBezTo>
                    <a:cubicBezTo>
                      <a:pt x="6" y="0"/>
                      <a:pt x="6" y="0"/>
                      <a:pt x="6" y="0"/>
                    </a:cubicBezTo>
                    <a:cubicBezTo>
                      <a:pt x="5" y="0"/>
                      <a:pt x="5" y="0"/>
                      <a:pt x="5" y="0"/>
                    </a:cubicBezTo>
                    <a:cubicBezTo>
                      <a:pt x="4" y="1"/>
                      <a:pt x="4" y="1"/>
                      <a:pt x="4" y="1"/>
                    </a:cubicBezTo>
                    <a:cubicBezTo>
                      <a:pt x="4" y="1"/>
                      <a:pt x="4" y="1"/>
                      <a:pt x="4" y="1"/>
                    </a:cubicBezTo>
                    <a:cubicBezTo>
                      <a:pt x="4" y="0"/>
                      <a:pt x="4" y="0"/>
                      <a:pt x="4" y="0"/>
                    </a:cubicBezTo>
                    <a:cubicBezTo>
                      <a:pt x="3" y="0"/>
                      <a:pt x="3" y="0"/>
                      <a:pt x="3" y="0"/>
                    </a:cubicBezTo>
                    <a:cubicBezTo>
                      <a:pt x="2" y="0"/>
                      <a:pt x="2" y="0"/>
                      <a:pt x="2" y="0"/>
                    </a:cubicBezTo>
                    <a:cubicBezTo>
                      <a:pt x="2" y="1"/>
                      <a:pt x="2" y="1"/>
                      <a:pt x="2" y="1"/>
                    </a:cubicBezTo>
                    <a:cubicBezTo>
                      <a:pt x="2" y="2"/>
                      <a:pt x="2" y="2"/>
                      <a:pt x="2" y="2"/>
                    </a:cubicBezTo>
                    <a:cubicBezTo>
                      <a:pt x="2" y="2"/>
                      <a:pt x="2" y="2"/>
                      <a:pt x="1" y="2"/>
                    </a:cubicBezTo>
                    <a:cubicBezTo>
                      <a:pt x="1" y="2"/>
                      <a:pt x="1" y="2"/>
                      <a:pt x="1" y="2"/>
                    </a:cubicBezTo>
                    <a:cubicBezTo>
                      <a:pt x="1" y="2"/>
                      <a:pt x="0" y="2"/>
                      <a:pt x="0" y="2"/>
                    </a:cubicBezTo>
                    <a:cubicBezTo>
                      <a:pt x="0" y="3"/>
                      <a:pt x="0" y="3"/>
                      <a:pt x="0" y="3"/>
                    </a:cubicBezTo>
                    <a:cubicBezTo>
                      <a:pt x="0" y="3"/>
                      <a:pt x="0" y="4"/>
                      <a:pt x="0" y="4"/>
                    </a:cubicBezTo>
                    <a:cubicBezTo>
                      <a:pt x="1" y="4"/>
                      <a:pt x="1" y="4"/>
                      <a:pt x="1" y="4"/>
                    </a:cubicBezTo>
                    <a:cubicBezTo>
                      <a:pt x="1" y="4"/>
                      <a:pt x="1" y="5"/>
                      <a:pt x="1" y="5"/>
                    </a:cubicBezTo>
                    <a:cubicBezTo>
                      <a:pt x="0" y="5"/>
                      <a:pt x="0" y="5"/>
                      <a:pt x="0" y="5"/>
                    </a:cubicBezTo>
                    <a:cubicBezTo>
                      <a:pt x="0" y="5"/>
                      <a:pt x="0" y="6"/>
                      <a:pt x="0" y="6"/>
                    </a:cubicBezTo>
                    <a:cubicBezTo>
                      <a:pt x="0" y="6"/>
                      <a:pt x="0" y="6"/>
                      <a:pt x="0" y="6"/>
                    </a:cubicBezTo>
                    <a:cubicBezTo>
                      <a:pt x="0" y="7"/>
                      <a:pt x="1" y="7"/>
                      <a:pt x="1" y="7"/>
                    </a:cubicBezTo>
                    <a:cubicBezTo>
                      <a:pt x="2" y="7"/>
                      <a:pt x="2" y="7"/>
                      <a:pt x="2" y="7"/>
                    </a:cubicBezTo>
                    <a:cubicBezTo>
                      <a:pt x="2" y="7"/>
                      <a:pt x="2" y="7"/>
                      <a:pt x="2" y="7"/>
                    </a:cubicBezTo>
                    <a:cubicBezTo>
                      <a:pt x="2" y="8"/>
                      <a:pt x="2" y="8"/>
                      <a:pt x="2" y="8"/>
                    </a:cubicBezTo>
                    <a:cubicBezTo>
                      <a:pt x="2" y="8"/>
                      <a:pt x="2" y="8"/>
                      <a:pt x="2" y="8"/>
                    </a:cubicBezTo>
                    <a:cubicBezTo>
                      <a:pt x="3" y="9"/>
                      <a:pt x="3" y="9"/>
                      <a:pt x="3" y="9"/>
                    </a:cubicBezTo>
                    <a:cubicBezTo>
                      <a:pt x="3" y="9"/>
                      <a:pt x="4" y="9"/>
                      <a:pt x="4" y="8"/>
                    </a:cubicBezTo>
                    <a:cubicBezTo>
                      <a:pt x="4" y="8"/>
                      <a:pt x="4" y="8"/>
                      <a:pt x="4" y="8"/>
                    </a:cubicBezTo>
                    <a:cubicBezTo>
                      <a:pt x="4" y="8"/>
                      <a:pt x="4" y="8"/>
                      <a:pt x="5" y="8"/>
                    </a:cubicBezTo>
                    <a:cubicBezTo>
                      <a:pt x="5" y="8"/>
                      <a:pt x="5" y="8"/>
                      <a:pt x="5" y="8"/>
                    </a:cubicBezTo>
                    <a:cubicBezTo>
                      <a:pt x="5" y="9"/>
                      <a:pt x="5" y="9"/>
                      <a:pt x="6" y="9"/>
                    </a:cubicBezTo>
                    <a:cubicBezTo>
                      <a:pt x="6" y="8"/>
                      <a:pt x="6" y="8"/>
                      <a:pt x="6" y="8"/>
                    </a:cubicBezTo>
                    <a:cubicBezTo>
                      <a:pt x="7" y="8"/>
                      <a:pt x="7" y="8"/>
                      <a:pt x="7" y="7"/>
                    </a:cubicBezTo>
                    <a:cubicBezTo>
                      <a:pt x="6" y="7"/>
                      <a:pt x="6" y="7"/>
                      <a:pt x="6" y="7"/>
                    </a:cubicBezTo>
                    <a:cubicBezTo>
                      <a:pt x="7" y="7"/>
                      <a:pt x="7" y="7"/>
                      <a:pt x="7" y="6"/>
                    </a:cubicBezTo>
                    <a:cubicBezTo>
                      <a:pt x="7" y="7"/>
                      <a:pt x="7" y="7"/>
                      <a:pt x="7" y="7"/>
                    </a:cubicBezTo>
                    <a:cubicBezTo>
                      <a:pt x="8" y="7"/>
                      <a:pt x="8" y="7"/>
                      <a:pt x="8" y="6"/>
                    </a:cubicBezTo>
                    <a:cubicBezTo>
                      <a:pt x="9" y="6"/>
                      <a:pt x="9" y="6"/>
                      <a:pt x="9" y="6"/>
                    </a:cubicBezTo>
                    <a:cubicBezTo>
                      <a:pt x="9" y="5"/>
                      <a:pt x="8" y="5"/>
                      <a:pt x="8" y="5"/>
                    </a:cubicBezTo>
                    <a:close/>
                    <a:moveTo>
                      <a:pt x="5" y="6"/>
                    </a:moveTo>
                    <a:cubicBezTo>
                      <a:pt x="4" y="6"/>
                      <a:pt x="3" y="6"/>
                      <a:pt x="3" y="5"/>
                    </a:cubicBezTo>
                    <a:cubicBezTo>
                      <a:pt x="2" y="4"/>
                      <a:pt x="3" y="3"/>
                      <a:pt x="3" y="3"/>
                    </a:cubicBezTo>
                    <a:cubicBezTo>
                      <a:pt x="4" y="2"/>
                      <a:pt x="5" y="3"/>
                      <a:pt x="6" y="4"/>
                    </a:cubicBezTo>
                    <a:cubicBezTo>
                      <a:pt x="6" y="5"/>
                      <a:pt x="6"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7" name="Freeform 199"/>
              <p:cNvSpPr>
                <a:spLocks noEditPoints="1"/>
              </p:cNvSpPr>
              <p:nvPr/>
            </p:nvSpPr>
            <p:spPr bwMode="auto">
              <a:xfrm>
                <a:off x="3767" y="1615"/>
                <a:ext cx="26" cy="26"/>
              </a:xfrm>
              <a:custGeom>
                <a:avLst/>
                <a:gdLst>
                  <a:gd name="T0" fmla="*/ 11 w 11"/>
                  <a:gd name="T1" fmla="*/ 7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8 w 11"/>
                  <a:gd name="T17" fmla="*/ 3 h 11"/>
                  <a:gd name="T18" fmla="*/ 9 w 11"/>
                  <a:gd name="T19" fmla="*/ 2 h 11"/>
                  <a:gd name="T20" fmla="*/ 8 w 11"/>
                  <a:gd name="T21" fmla="*/ 1 h 11"/>
                  <a:gd name="T22" fmla="*/ 7 w 11"/>
                  <a:gd name="T23" fmla="*/ 1 h 11"/>
                  <a:gd name="T24" fmla="*/ 6 w 11"/>
                  <a:gd name="T25" fmla="*/ 1 h 11"/>
                  <a:gd name="T26" fmla="*/ 6 w 11"/>
                  <a:gd name="T27" fmla="*/ 2 h 11"/>
                  <a:gd name="T28" fmla="*/ 5 w 11"/>
                  <a:gd name="T29" fmla="*/ 2 h 11"/>
                  <a:gd name="T30" fmla="*/ 5 w 11"/>
                  <a:gd name="T31" fmla="*/ 1 h 11"/>
                  <a:gd name="T32" fmla="*/ 4 w 11"/>
                  <a:gd name="T33" fmla="*/ 1 h 11"/>
                  <a:gd name="T34" fmla="*/ 3 w 11"/>
                  <a:gd name="T35" fmla="*/ 1 h 11"/>
                  <a:gd name="T36" fmla="*/ 3 w 11"/>
                  <a:gd name="T37" fmla="*/ 2 h 11"/>
                  <a:gd name="T38" fmla="*/ 3 w 11"/>
                  <a:gd name="T39" fmla="*/ 3 h 11"/>
                  <a:gd name="T40" fmla="*/ 2 w 11"/>
                  <a:gd name="T41" fmla="*/ 3 h 11"/>
                  <a:gd name="T42" fmla="*/ 2 w 11"/>
                  <a:gd name="T43" fmla="*/ 3 h 11"/>
                  <a:gd name="T44" fmla="*/ 1 w 11"/>
                  <a:gd name="T45" fmla="*/ 3 h 11"/>
                  <a:gd name="T46" fmla="*/ 0 w 11"/>
                  <a:gd name="T47" fmla="*/ 4 h 11"/>
                  <a:gd name="T48" fmla="*/ 1 w 11"/>
                  <a:gd name="T49" fmla="*/ 5 h 11"/>
                  <a:gd name="T50" fmla="*/ 1 w 11"/>
                  <a:gd name="T51" fmla="*/ 6 h 11"/>
                  <a:gd name="T52" fmla="*/ 1 w 11"/>
                  <a:gd name="T53" fmla="*/ 6 h 11"/>
                  <a:gd name="T54" fmla="*/ 1 w 11"/>
                  <a:gd name="T55" fmla="*/ 7 h 11"/>
                  <a:gd name="T56" fmla="*/ 0 w 11"/>
                  <a:gd name="T57" fmla="*/ 8 h 11"/>
                  <a:gd name="T58" fmla="*/ 1 w 11"/>
                  <a:gd name="T59" fmla="*/ 9 h 11"/>
                  <a:gd name="T60" fmla="*/ 2 w 11"/>
                  <a:gd name="T61" fmla="*/ 9 h 11"/>
                  <a:gd name="T62" fmla="*/ 2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6 w 11"/>
                  <a:gd name="T79" fmla="*/ 11 h 11"/>
                  <a:gd name="T80" fmla="*/ 8 w 11"/>
                  <a:gd name="T81" fmla="*/ 11 h 11"/>
                  <a:gd name="T82" fmla="*/ 8 w 11"/>
                  <a:gd name="T83" fmla="*/ 11 h 11"/>
                  <a:gd name="T84" fmla="*/ 9 w 11"/>
                  <a:gd name="T85" fmla="*/ 10 h 11"/>
                  <a:gd name="T86" fmla="*/ 8 w 11"/>
                  <a:gd name="T87" fmla="*/ 9 h 11"/>
                  <a:gd name="T88" fmla="*/ 9 w 11"/>
                  <a:gd name="T89" fmla="*/ 9 h 11"/>
                  <a:gd name="T90" fmla="*/ 10 w 11"/>
                  <a:gd name="T91" fmla="*/ 9 h 11"/>
                  <a:gd name="T92" fmla="*/ 11 w 11"/>
                  <a:gd name="T93" fmla="*/ 8 h 11"/>
                  <a:gd name="T94" fmla="*/ 11 w 11"/>
                  <a:gd name="T95" fmla="*/ 8 h 11"/>
                  <a:gd name="T96" fmla="*/ 11 w 11"/>
                  <a:gd name="T97" fmla="*/ 7 h 11"/>
                  <a:gd name="T98" fmla="*/ 6 w 11"/>
                  <a:gd name="T99" fmla="*/ 8 h 11"/>
                  <a:gd name="T100" fmla="*/ 4 w 11"/>
                  <a:gd name="T101" fmla="*/ 7 h 11"/>
                  <a:gd name="T102" fmla="*/ 5 w 11"/>
                  <a:gd name="T103" fmla="*/ 4 h 11"/>
                  <a:gd name="T104" fmla="*/ 8 w 11"/>
                  <a:gd name="T105" fmla="*/ 5 h 11"/>
                  <a:gd name="T106" fmla="*/ 6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7"/>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0" y="3"/>
                      <a:pt x="10" y="3"/>
                      <a:pt x="10" y="3"/>
                    </a:cubicBezTo>
                    <a:cubicBezTo>
                      <a:pt x="9" y="3"/>
                      <a:pt x="9" y="3"/>
                      <a:pt x="9" y="3"/>
                    </a:cubicBezTo>
                    <a:cubicBezTo>
                      <a:pt x="9" y="3"/>
                      <a:pt x="8" y="3"/>
                      <a:pt x="8" y="3"/>
                    </a:cubicBezTo>
                    <a:cubicBezTo>
                      <a:pt x="9" y="2"/>
                      <a:pt x="9" y="2"/>
                      <a:pt x="9" y="2"/>
                    </a:cubicBezTo>
                    <a:cubicBezTo>
                      <a:pt x="9" y="1"/>
                      <a:pt x="9" y="1"/>
                      <a:pt x="8" y="1"/>
                    </a:cubicBezTo>
                    <a:cubicBezTo>
                      <a:pt x="7" y="1"/>
                      <a:pt x="7" y="1"/>
                      <a:pt x="7" y="1"/>
                    </a:cubicBezTo>
                    <a:cubicBezTo>
                      <a:pt x="7" y="0"/>
                      <a:pt x="6" y="1"/>
                      <a:pt x="6" y="1"/>
                    </a:cubicBezTo>
                    <a:cubicBezTo>
                      <a:pt x="6" y="2"/>
                      <a:pt x="6" y="2"/>
                      <a:pt x="6" y="2"/>
                    </a:cubicBezTo>
                    <a:cubicBezTo>
                      <a:pt x="6" y="2"/>
                      <a:pt x="5" y="2"/>
                      <a:pt x="5" y="2"/>
                    </a:cubicBezTo>
                    <a:cubicBezTo>
                      <a:pt x="5" y="1"/>
                      <a:pt x="5" y="1"/>
                      <a:pt x="5" y="1"/>
                    </a:cubicBezTo>
                    <a:cubicBezTo>
                      <a:pt x="5" y="1"/>
                      <a:pt x="4" y="0"/>
                      <a:pt x="4" y="1"/>
                    </a:cubicBezTo>
                    <a:cubicBezTo>
                      <a:pt x="3" y="1"/>
                      <a:pt x="3" y="1"/>
                      <a:pt x="3" y="1"/>
                    </a:cubicBezTo>
                    <a:cubicBezTo>
                      <a:pt x="3" y="1"/>
                      <a:pt x="2" y="2"/>
                      <a:pt x="3" y="2"/>
                    </a:cubicBezTo>
                    <a:cubicBezTo>
                      <a:pt x="3" y="3"/>
                      <a:pt x="3" y="3"/>
                      <a:pt x="3" y="3"/>
                    </a:cubicBezTo>
                    <a:cubicBezTo>
                      <a:pt x="3" y="3"/>
                      <a:pt x="2" y="3"/>
                      <a:pt x="2" y="3"/>
                    </a:cubicBezTo>
                    <a:cubicBezTo>
                      <a:pt x="2" y="3"/>
                      <a:pt x="2" y="3"/>
                      <a:pt x="2" y="3"/>
                    </a:cubicBezTo>
                    <a:cubicBezTo>
                      <a:pt x="1" y="3"/>
                      <a:pt x="1" y="3"/>
                      <a:pt x="1" y="3"/>
                    </a:cubicBezTo>
                    <a:cubicBezTo>
                      <a:pt x="0" y="4"/>
                      <a:pt x="0" y="4"/>
                      <a:pt x="0" y="4"/>
                    </a:cubicBezTo>
                    <a:cubicBezTo>
                      <a:pt x="0" y="5"/>
                      <a:pt x="0" y="5"/>
                      <a:pt x="1" y="5"/>
                    </a:cubicBezTo>
                    <a:cubicBezTo>
                      <a:pt x="1" y="6"/>
                      <a:pt x="1" y="6"/>
                      <a:pt x="1" y="6"/>
                    </a:cubicBezTo>
                    <a:cubicBezTo>
                      <a:pt x="1" y="6"/>
                      <a:pt x="1" y="6"/>
                      <a:pt x="1" y="6"/>
                    </a:cubicBezTo>
                    <a:cubicBezTo>
                      <a:pt x="1" y="7"/>
                      <a:pt x="1" y="7"/>
                      <a:pt x="1" y="7"/>
                    </a:cubicBezTo>
                    <a:cubicBezTo>
                      <a:pt x="0" y="7"/>
                      <a:pt x="0" y="7"/>
                      <a:pt x="0" y="8"/>
                    </a:cubicBezTo>
                    <a:cubicBezTo>
                      <a:pt x="1" y="9"/>
                      <a:pt x="1" y="9"/>
                      <a:pt x="1" y="9"/>
                    </a:cubicBezTo>
                    <a:cubicBezTo>
                      <a:pt x="1" y="9"/>
                      <a:pt x="1" y="9"/>
                      <a:pt x="2" y="9"/>
                    </a:cubicBezTo>
                    <a:cubicBezTo>
                      <a:pt x="2" y="9"/>
                      <a:pt x="2" y="9"/>
                      <a:pt x="2" y="9"/>
                    </a:cubicBezTo>
                    <a:cubicBezTo>
                      <a:pt x="3" y="9"/>
                      <a:pt x="3" y="9"/>
                      <a:pt x="3" y="9"/>
                    </a:cubicBezTo>
                    <a:cubicBezTo>
                      <a:pt x="3" y="10"/>
                      <a:pt x="3" y="10"/>
                      <a:pt x="3" y="10"/>
                    </a:cubicBezTo>
                    <a:cubicBezTo>
                      <a:pt x="3" y="10"/>
                      <a:pt x="3" y="11"/>
                      <a:pt x="3" y="11"/>
                    </a:cubicBezTo>
                    <a:cubicBezTo>
                      <a:pt x="4" y="11"/>
                      <a:pt x="4" y="11"/>
                      <a:pt x="4" y="11"/>
                    </a:cubicBezTo>
                    <a:cubicBezTo>
                      <a:pt x="4" y="11"/>
                      <a:pt x="5" y="11"/>
                      <a:pt x="5" y="11"/>
                    </a:cubicBezTo>
                    <a:cubicBezTo>
                      <a:pt x="5" y="10"/>
                      <a:pt x="5" y="10"/>
                      <a:pt x="5" y="10"/>
                    </a:cubicBezTo>
                    <a:cubicBezTo>
                      <a:pt x="6" y="10"/>
                      <a:pt x="6" y="10"/>
                      <a:pt x="6" y="10"/>
                    </a:cubicBezTo>
                    <a:cubicBezTo>
                      <a:pt x="6" y="11"/>
                      <a:pt x="6" y="11"/>
                      <a:pt x="6" y="11"/>
                    </a:cubicBezTo>
                    <a:cubicBezTo>
                      <a:pt x="7" y="11"/>
                      <a:pt x="7" y="11"/>
                      <a:pt x="8" y="11"/>
                    </a:cubicBezTo>
                    <a:cubicBezTo>
                      <a:pt x="8" y="11"/>
                      <a:pt x="8" y="11"/>
                      <a:pt x="8" y="11"/>
                    </a:cubicBezTo>
                    <a:cubicBezTo>
                      <a:pt x="9" y="11"/>
                      <a:pt x="9" y="10"/>
                      <a:pt x="9" y="10"/>
                    </a:cubicBezTo>
                    <a:cubicBezTo>
                      <a:pt x="8" y="9"/>
                      <a:pt x="8" y="9"/>
                      <a:pt x="8" y="9"/>
                    </a:cubicBezTo>
                    <a:cubicBezTo>
                      <a:pt x="9" y="9"/>
                      <a:pt x="9" y="9"/>
                      <a:pt x="9" y="9"/>
                    </a:cubicBezTo>
                    <a:cubicBezTo>
                      <a:pt x="10" y="9"/>
                      <a:pt x="10" y="9"/>
                      <a:pt x="10" y="9"/>
                    </a:cubicBezTo>
                    <a:cubicBezTo>
                      <a:pt x="10" y="9"/>
                      <a:pt x="11" y="9"/>
                      <a:pt x="11" y="8"/>
                    </a:cubicBezTo>
                    <a:cubicBezTo>
                      <a:pt x="11" y="8"/>
                      <a:pt x="11" y="8"/>
                      <a:pt x="11" y="8"/>
                    </a:cubicBezTo>
                    <a:cubicBezTo>
                      <a:pt x="11" y="7"/>
                      <a:pt x="11" y="7"/>
                      <a:pt x="11" y="7"/>
                    </a:cubicBezTo>
                    <a:close/>
                    <a:moveTo>
                      <a:pt x="6" y="8"/>
                    </a:moveTo>
                    <a:cubicBezTo>
                      <a:pt x="5" y="8"/>
                      <a:pt x="4" y="8"/>
                      <a:pt x="4" y="7"/>
                    </a:cubicBezTo>
                    <a:cubicBezTo>
                      <a:pt x="3" y="6"/>
                      <a:pt x="4" y="5"/>
                      <a:pt x="5" y="4"/>
                    </a:cubicBezTo>
                    <a:cubicBezTo>
                      <a:pt x="6" y="4"/>
                      <a:pt x="7" y="4"/>
                      <a:pt x="8" y="5"/>
                    </a:cubicBezTo>
                    <a:cubicBezTo>
                      <a:pt x="8" y="6"/>
                      <a:pt x="8" y="7"/>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8" name="Freeform 200"/>
              <p:cNvSpPr>
                <a:spLocks noEditPoints="1"/>
              </p:cNvSpPr>
              <p:nvPr/>
            </p:nvSpPr>
            <p:spPr bwMode="auto">
              <a:xfrm>
                <a:off x="3622" y="1729"/>
                <a:ext cx="31" cy="31"/>
              </a:xfrm>
              <a:custGeom>
                <a:avLst/>
                <a:gdLst>
                  <a:gd name="T0" fmla="*/ 13 w 13"/>
                  <a:gd name="T1" fmla="*/ 7 h 13"/>
                  <a:gd name="T2" fmla="*/ 12 w 13"/>
                  <a:gd name="T3" fmla="*/ 7 h 13"/>
                  <a:gd name="T4" fmla="*/ 12 w 13"/>
                  <a:gd name="T5" fmla="*/ 6 h 13"/>
                  <a:gd name="T6" fmla="*/ 13 w 13"/>
                  <a:gd name="T7" fmla="*/ 5 h 13"/>
                  <a:gd name="T8" fmla="*/ 13 w 13"/>
                  <a:gd name="T9" fmla="*/ 4 h 13"/>
                  <a:gd name="T10" fmla="*/ 13 w 13"/>
                  <a:gd name="T11" fmla="*/ 3 h 13"/>
                  <a:gd name="T12" fmla="*/ 11 w 13"/>
                  <a:gd name="T13" fmla="*/ 3 h 13"/>
                  <a:gd name="T14" fmla="*/ 10 w 13"/>
                  <a:gd name="T15" fmla="*/ 3 h 13"/>
                  <a:gd name="T16" fmla="*/ 10 w 13"/>
                  <a:gd name="T17" fmla="*/ 2 h 13"/>
                  <a:gd name="T18" fmla="*/ 10 w 13"/>
                  <a:gd name="T19" fmla="*/ 1 h 13"/>
                  <a:gd name="T20" fmla="*/ 10 w 13"/>
                  <a:gd name="T21" fmla="*/ 0 h 13"/>
                  <a:gd name="T22" fmla="*/ 9 w 13"/>
                  <a:gd name="T23" fmla="*/ 0 h 13"/>
                  <a:gd name="T24" fmla="*/ 7 w 13"/>
                  <a:gd name="T25" fmla="*/ 0 h 13"/>
                  <a:gd name="T26" fmla="*/ 7 w 13"/>
                  <a:gd name="T27" fmla="*/ 1 h 13"/>
                  <a:gd name="T28" fmla="*/ 6 w 13"/>
                  <a:gd name="T29" fmla="*/ 1 h 13"/>
                  <a:gd name="T30" fmla="*/ 6 w 13"/>
                  <a:gd name="T31" fmla="*/ 0 h 13"/>
                  <a:gd name="T32" fmla="*/ 5 w 13"/>
                  <a:gd name="T33" fmla="*/ 0 h 13"/>
                  <a:gd name="T34" fmla="*/ 4 w 13"/>
                  <a:gd name="T35" fmla="*/ 0 h 13"/>
                  <a:gd name="T36" fmla="*/ 3 w 13"/>
                  <a:gd name="T37" fmla="*/ 1 h 13"/>
                  <a:gd name="T38" fmla="*/ 3 w 13"/>
                  <a:gd name="T39" fmla="*/ 2 h 13"/>
                  <a:gd name="T40" fmla="*/ 3 w 13"/>
                  <a:gd name="T41" fmla="*/ 3 h 13"/>
                  <a:gd name="T42" fmla="*/ 2 w 13"/>
                  <a:gd name="T43" fmla="*/ 3 h 13"/>
                  <a:gd name="T44" fmla="*/ 1 w 13"/>
                  <a:gd name="T45" fmla="*/ 3 h 13"/>
                  <a:gd name="T46" fmla="*/ 0 w 13"/>
                  <a:gd name="T47" fmla="*/ 4 h 13"/>
                  <a:gd name="T48" fmla="*/ 1 w 13"/>
                  <a:gd name="T49" fmla="*/ 5 h 13"/>
                  <a:gd name="T50" fmla="*/ 2 w 13"/>
                  <a:gd name="T51" fmla="*/ 6 h 13"/>
                  <a:gd name="T52" fmla="*/ 2 w 13"/>
                  <a:gd name="T53" fmla="*/ 7 h 13"/>
                  <a:gd name="T54" fmla="*/ 1 w 13"/>
                  <a:gd name="T55" fmla="*/ 7 h 13"/>
                  <a:gd name="T56" fmla="*/ 0 w 13"/>
                  <a:gd name="T57" fmla="*/ 8 h 13"/>
                  <a:gd name="T58" fmla="*/ 1 w 13"/>
                  <a:gd name="T59" fmla="*/ 9 h 13"/>
                  <a:gd name="T60" fmla="*/ 2 w 13"/>
                  <a:gd name="T61" fmla="*/ 10 h 13"/>
                  <a:gd name="T62" fmla="*/ 3 w 13"/>
                  <a:gd name="T63" fmla="*/ 9 h 13"/>
                  <a:gd name="T64" fmla="*/ 4 w 13"/>
                  <a:gd name="T65" fmla="*/ 10 h 13"/>
                  <a:gd name="T66" fmla="*/ 3 w 13"/>
                  <a:gd name="T67" fmla="*/ 11 h 13"/>
                  <a:gd name="T68" fmla="*/ 4 w 13"/>
                  <a:gd name="T69" fmla="*/ 12 h 13"/>
                  <a:gd name="T70" fmla="*/ 5 w 13"/>
                  <a:gd name="T71" fmla="*/ 13 h 13"/>
                  <a:gd name="T72" fmla="*/ 6 w 13"/>
                  <a:gd name="T73" fmla="*/ 12 h 13"/>
                  <a:gd name="T74" fmla="*/ 6 w 13"/>
                  <a:gd name="T75" fmla="*/ 11 h 13"/>
                  <a:gd name="T76" fmla="*/ 7 w 13"/>
                  <a:gd name="T77" fmla="*/ 11 h 13"/>
                  <a:gd name="T78" fmla="*/ 8 w 13"/>
                  <a:gd name="T79" fmla="*/ 12 h 13"/>
                  <a:gd name="T80" fmla="*/ 9 w 13"/>
                  <a:gd name="T81" fmla="*/ 12 h 13"/>
                  <a:gd name="T82" fmla="*/ 10 w 13"/>
                  <a:gd name="T83" fmla="*/ 12 h 13"/>
                  <a:gd name="T84" fmla="*/ 10 w 13"/>
                  <a:gd name="T85" fmla="*/ 11 h 13"/>
                  <a:gd name="T86" fmla="*/ 10 w 13"/>
                  <a:gd name="T87" fmla="*/ 10 h 13"/>
                  <a:gd name="T88" fmla="*/ 11 w 13"/>
                  <a:gd name="T89" fmla="*/ 9 h 13"/>
                  <a:gd name="T90" fmla="*/ 12 w 13"/>
                  <a:gd name="T91" fmla="*/ 10 h 13"/>
                  <a:gd name="T92" fmla="*/ 13 w 13"/>
                  <a:gd name="T93" fmla="*/ 9 h 13"/>
                  <a:gd name="T94" fmla="*/ 13 w 13"/>
                  <a:gd name="T95" fmla="*/ 8 h 13"/>
                  <a:gd name="T96" fmla="*/ 13 w 13"/>
                  <a:gd name="T97" fmla="*/ 7 h 13"/>
                  <a:gd name="T98" fmla="*/ 8 w 13"/>
                  <a:gd name="T99" fmla="*/ 9 h 13"/>
                  <a:gd name="T100" fmla="*/ 4 w 13"/>
                  <a:gd name="T101" fmla="*/ 7 h 13"/>
                  <a:gd name="T102" fmla="*/ 6 w 13"/>
                  <a:gd name="T103" fmla="*/ 4 h 13"/>
                  <a:gd name="T104" fmla="*/ 9 w 13"/>
                  <a:gd name="T105" fmla="*/ 5 h 13"/>
                  <a:gd name="T106" fmla="*/ 8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3" y="7"/>
                    </a:moveTo>
                    <a:cubicBezTo>
                      <a:pt x="12" y="7"/>
                      <a:pt x="12" y="7"/>
                      <a:pt x="12" y="7"/>
                    </a:cubicBezTo>
                    <a:cubicBezTo>
                      <a:pt x="12" y="6"/>
                      <a:pt x="12" y="6"/>
                      <a:pt x="12" y="6"/>
                    </a:cubicBezTo>
                    <a:cubicBezTo>
                      <a:pt x="13" y="5"/>
                      <a:pt x="13" y="5"/>
                      <a:pt x="13" y="5"/>
                    </a:cubicBezTo>
                    <a:cubicBezTo>
                      <a:pt x="13" y="5"/>
                      <a:pt x="13" y="4"/>
                      <a:pt x="13" y="4"/>
                    </a:cubicBezTo>
                    <a:cubicBezTo>
                      <a:pt x="13" y="3"/>
                      <a:pt x="13" y="3"/>
                      <a:pt x="13" y="3"/>
                    </a:cubicBezTo>
                    <a:cubicBezTo>
                      <a:pt x="12" y="3"/>
                      <a:pt x="12" y="2"/>
                      <a:pt x="11" y="3"/>
                    </a:cubicBezTo>
                    <a:cubicBezTo>
                      <a:pt x="10" y="3"/>
                      <a:pt x="10" y="3"/>
                      <a:pt x="10" y="3"/>
                    </a:cubicBezTo>
                    <a:cubicBezTo>
                      <a:pt x="10" y="3"/>
                      <a:pt x="10" y="2"/>
                      <a:pt x="10" y="2"/>
                    </a:cubicBezTo>
                    <a:cubicBezTo>
                      <a:pt x="10" y="1"/>
                      <a:pt x="10" y="1"/>
                      <a:pt x="10" y="1"/>
                    </a:cubicBezTo>
                    <a:cubicBezTo>
                      <a:pt x="10" y="1"/>
                      <a:pt x="10" y="0"/>
                      <a:pt x="10" y="0"/>
                    </a:cubicBezTo>
                    <a:cubicBezTo>
                      <a:pt x="9" y="0"/>
                      <a:pt x="9" y="0"/>
                      <a:pt x="9" y="0"/>
                    </a:cubicBezTo>
                    <a:cubicBezTo>
                      <a:pt x="8" y="0"/>
                      <a:pt x="8" y="0"/>
                      <a:pt x="7" y="0"/>
                    </a:cubicBezTo>
                    <a:cubicBezTo>
                      <a:pt x="7" y="1"/>
                      <a:pt x="7" y="1"/>
                      <a:pt x="7" y="1"/>
                    </a:cubicBezTo>
                    <a:cubicBezTo>
                      <a:pt x="7" y="1"/>
                      <a:pt x="6" y="1"/>
                      <a:pt x="6" y="1"/>
                    </a:cubicBezTo>
                    <a:cubicBezTo>
                      <a:pt x="6" y="0"/>
                      <a:pt x="6" y="0"/>
                      <a:pt x="6" y="0"/>
                    </a:cubicBezTo>
                    <a:cubicBezTo>
                      <a:pt x="6" y="0"/>
                      <a:pt x="5" y="0"/>
                      <a:pt x="5" y="0"/>
                    </a:cubicBezTo>
                    <a:cubicBezTo>
                      <a:pt x="4" y="0"/>
                      <a:pt x="4" y="0"/>
                      <a:pt x="4" y="0"/>
                    </a:cubicBezTo>
                    <a:cubicBezTo>
                      <a:pt x="3" y="0"/>
                      <a:pt x="3" y="1"/>
                      <a:pt x="3" y="1"/>
                    </a:cubicBezTo>
                    <a:cubicBezTo>
                      <a:pt x="3" y="2"/>
                      <a:pt x="3" y="2"/>
                      <a:pt x="3" y="2"/>
                    </a:cubicBezTo>
                    <a:cubicBezTo>
                      <a:pt x="3" y="2"/>
                      <a:pt x="3" y="3"/>
                      <a:pt x="3" y="3"/>
                    </a:cubicBezTo>
                    <a:cubicBezTo>
                      <a:pt x="2" y="3"/>
                      <a:pt x="2" y="3"/>
                      <a:pt x="2" y="3"/>
                    </a:cubicBezTo>
                    <a:cubicBezTo>
                      <a:pt x="1" y="2"/>
                      <a:pt x="1" y="3"/>
                      <a:pt x="1" y="3"/>
                    </a:cubicBezTo>
                    <a:cubicBezTo>
                      <a:pt x="0" y="4"/>
                      <a:pt x="0" y="4"/>
                      <a:pt x="0" y="4"/>
                    </a:cubicBezTo>
                    <a:cubicBezTo>
                      <a:pt x="0" y="5"/>
                      <a:pt x="0" y="5"/>
                      <a:pt x="1" y="5"/>
                    </a:cubicBezTo>
                    <a:cubicBezTo>
                      <a:pt x="2" y="6"/>
                      <a:pt x="2" y="6"/>
                      <a:pt x="2" y="6"/>
                    </a:cubicBezTo>
                    <a:cubicBezTo>
                      <a:pt x="2" y="6"/>
                      <a:pt x="2" y="6"/>
                      <a:pt x="2" y="7"/>
                    </a:cubicBezTo>
                    <a:cubicBezTo>
                      <a:pt x="1" y="7"/>
                      <a:pt x="1" y="7"/>
                      <a:pt x="1" y="7"/>
                    </a:cubicBezTo>
                    <a:cubicBezTo>
                      <a:pt x="0" y="7"/>
                      <a:pt x="0" y="8"/>
                      <a:pt x="0" y="8"/>
                    </a:cubicBezTo>
                    <a:cubicBezTo>
                      <a:pt x="1" y="9"/>
                      <a:pt x="1" y="9"/>
                      <a:pt x="1" y="9"/>
                    </a:cubicBezTo>
                    <a:cubicBezTo>
                      <a:pt x="1" y="10"/>
                      <a:pt x="2" y="10"/>
                      <a:pt x="2" y="10"/>
                    </a:cubicBezTo>
                    <a:cubicBezTo>
                      <a:pt x="3" y="9"/>
                      <a:pt x="3" y="9"/>
                      <a:pt x="3" y="9"/>
                    </a:cubicBezTo>
                    <a:cubicBezTo>
                      <a:pt x="3" y="10"/>
                      <a:pt x="3" y="10"/>
                      <a:pt x="4" y="10"/>
                    </a:cubicBezTo>
                    <a:cubicBezTo>
                      <a:pt x="3" y="11"/>
                      <a:pt x="3" y="11"/>
                      <a:pt x="3" y="11"/>
                    </a:cubicBezTo>
                    <a:cubicBezTo>
                      <a:pt x="3" y="11"/>
                      <a:pt x="3" y="12"/>
                      <a:pt x="4" y="12"/>
                    </a:cubicBezTo>
                    <a:cubicBezTo>
                      <a:pt x="5" y="13"/>
                      <a:pt x="5" y="13"/>
                      <a:pt x="5" y="13"/>
                    </a:cubicBezTo>
                    <a:cubicBezTo>
                      <a:pt x="5" y="13"/>
                      <a:pt x="6" y="13"/>
                      <a:pt x="6" y="12"/>
                    </a:cubicBezTo>
                    <a:cubicBezTo>
                      <a:pt x="6" y="11"/>
                      <a:pt x="6" y="11"/>
                      <a:pt x="6" y="11"/>
                    </a:cubicBezTo>
                    <a:cubicBezTo>
                      <a:pt x="7" y="11"/>
                      <a:pt x="7" y="11"/>
                      <a:pt x="7" y="11"/>
                    </a:cubicBezTo>
                    <a:cubicBezTo>
                      <a:pt x="8" y="12"/>
                      <a:pt x="8" y="12"/>
                      <a:pt x="8" y="12"/>
                    </a:cubicBezTo>
                    <a:cubicBezTo>
                      <a:pt x="8" y="12"/>
                      <a:pt x="8" y="13"/>
                      <a:pt x="9" y="12"/>
                    </a:cubicBezTo>
                    <a:cubicBezTo>
                      <a:pt x="10" y="12"/>
                      <a:pt x="10" y="12"/>
                      <a:pt x="10" y="12"/>
                    </a:cubicBezTo>
                    <a:cubicBezTo>
                      <a:pt x="10" y="12"/>
                      <a:pt x="11" y="11"/>
                      <a:pt x="10" y="11"/>
                    </a:cubicBezTo>
                    <a:cubicBezTo>
                      <a:pt x="10" y="10"/>
                      <a:pt x="10" y="10"/>
                      <a:pt x="10" y="10"/>
                    </a:cubicBezTo>
                    <a:cubicBezTo>
                      <a:pt x="10" y="10"/>
                      <a:pt x="10" y="10"/>
                      <a:pt x="11" y="9"/>
                    </a:cubicBezTo>
                    <a:cubicBezTo>
                      <a:pt x="12" y="10"/>
                      <a:pt x="12" y="10"/>
                      <a:pt x="12" y="10"/>
                    </a:cubicBezTo>
                    <a:cubicBezTo>
                      <a:pt x="12" y="10"/>
                      <a:pt x="13" y="10"/>
                      <a:pt x="13" y="9"/>
                    </a:cubicBezTo>
                    <a:cubicBezTo>
                      <a:pt x="13" y="8"/>
                      <a:pt x="13" y="8"/>
                      <a:pt x="13" y="8"/>
                    </a:cubicBezTo>
                    <a:cubicBezTo>
                      <a:pt x="13" y="8"/>
                      <a:pt x="13" y="7"/>
                      <a:pt x="13" y="7"/>
                    </a:cubicBezTo>
                    <a:close/>
                    <a:moveTo>
                      <a:pt x="8" y="9"/>
                    </a:moveTo>
                    <a:cubicBezTo>
                      <a:pt x="6" y="9"/>
                      <a:pt x="5" y="8"/>
                      <a:pt x="4" y="7"/>
                    </a:cubicBezTo>
                    <a:cubicBezTo>
                      <a:pt x="4" y="6"/>
                      <a:pt x="4" y="4"/>
                      <a:pt x="6" y="4"/>
                    </a:cubicBezTo>
                    <a:cubicBezTo>
                      <a:pt x="7" y="3"/>
                      <a:pt x="8" y="4"/>
                      <a:pt x="9" y="5"/>
                    </a:cubicBezTo>
                    <a:cubicBezTo>
                      <a:pt x="10" y="6"/>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9" name="Freeform 201"/>
              <p:cNvSpPr>
                <a:spLocks noEditPoints="1"/>
              </p:cNvSpPr>
              <p:nvPr/>
            </p:nvSpPr>
            <p:spPr bwMode="auto">
              <a:xfrm>
                <a:off x="3677" y="1618"/>
                <a:ext cx="26" cy="26"/>
              </a:xfrm>
              <a:custGeom>
                <a:avLst/>
                <a:gdLst>
                  <a:gd name="T0" fmla="*/ 11 w 11"/>
                  <a:gd name="T1" fmla="*/ 6 h 11"/>
                  <a:gd name="T2" fmla="*/ 10 w 11"/>
                  <a:gd name="T3" fmla="*/ 6 h 11"/>
                  <a:gd name="T4" fmla="*/ 10 w 11"/>
                  <a:gd name="T5" fmla="*/ 5 h 11"/>
                  <a:gd name="T6" fmla="*/ 11 w 11"/>
                  <a:gd name="T7" fmla="*/ 4 h 11"/>
                  <a:gd name="T8" fmla="*/ 11 w 11"/>
                  <a:gd name="T9" fmla="*/ 3 h 11"/>
                  <a:gd name="T10" fmla="*/ 11 w 11"/>
                  <a:gd name="T11" fmla="*/ 3 h 11"/>
                  <a:gd name="T12" fmla="*/ 10 w 11"/>
                  <a:gd name="T13" fmla="*/ 2 h 11"/>
                  <a:gd name="T14" fmla="*/ 9 w 11"/>
                  <a:gd name="T15" fmla="*/ 2 h 11"/>
                  <a:gd name="T16" fmla="*/ 8 w 11"/>
                  <a:gd name="T17" fmla="*/ 2 h 11"/>
                  <a:gd name="T18" fmla="*/ 9 w 11"/>
                  <a:gd name="T19" fmla="*/ 1 h 11"/>
                  <a:gd name="T20" fmla="*/ 8 w 11"/>
                  <a:gd name="T21" fmla="*/ 0 h 11"/>
                  <a:gd name="T22" fmla="*/ 7 w 11"/>
                  <a:gd name="T23" fmla="*/ 0 h 11"/>
                  <a:gd name="T24" fmla="*/ 6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3 w 11"/>
                  <a:gd name="T37" fmla="*/ 1 h 11"/>
                  <a:gd name="T38" fmla="*/ 3 w 11"/>
                  <a:gd name="T39" fmla="*/ 2 h 11"/>
                  <a:gd name="T40" fmla="*/ 2 w 11"/>
                  <a:gd name="T41" fmla="*/ 3 h 11"/>
                  <a:gd name="T42" fmla="*/ 2 w 11"/>
                  <a:gd name="T43" fmla="*/ 2 h 11"/>
                  <a:gd name="T44" fmla="*/ 1 w 11"/>
                  <a:gd name="T45" fmla="*/ 3 h 11"/>
                  <a:gd name="T46" fmla="*/ 0 w 11"/>
                  <a:gd name="T47" fmla="*/ 4 h 11"/>
                  <a:gd name="T48" fmla="*/ 1 w 11"/>
                  <a:gd name="T49" fmla="*/ 5 h 11"/>
                  <a:gd name="T50" fmla="*/ 1 w 11"/>
                  <a:gd name="T51" fmla="*/ 5 h 11"/>
                  <a:gd name="T52" fmla="*/ 1 w 11"/>
                  <a:gd name="T53" fmla="*/ 6 h 11"/>
                  <a:gd name="T54" fmla="*/ 1 w 11"/>
                  <a:gd name="T55" fmla="*/ 6 h 11"/>
                  <a:gd name="T56" fmla="*/ 0 w 11"/>
                  <a:gd name="T57" fmla="*/ 7 h 11"/>
                  <a:gd name="T58" fmla="*/ 1 w 11"/>
                  <a:gd name="T59" fmla="*/ 8 h 11"/>
                  <a:gd name="T60" fmla="*/ 2 w 11"/>
                  <a:gd name="T61" fmla="*/ 8 h 11"/>
                  <a:gd name="T62" fmla="*/ 2 w 11"/>
                  <a:gd name="T63" fmla="*/ 8 h 11"/>
                  <a:gd name="T64" fmla="*/ 3 w 11"/>
                  <a:gd name="T65" fmla="*/ 9 h 11"/>
                  <a:gd name="T66" fmla="*/ 3 w 11"/>
                  <a:gd name="T67" fmla="*/ 9 h 11"/>
                  <a:gd name="T68" fmla="*/ 3 w 11"/>
                  <a:gd name="T69" fmla="*/ 10 h 11"/>
                  <a:gd name="T70" fmla="*/ 4 w 11"/>
                  <a:gd name="T71" fmla="*/ 11 h 11"/>
                  <a:gd name="T72" fmla="*/ 5 w 11"/>
                  <a:gd name="T73" fmla="*/ 10 h 11"/>
                  <a:gd name="T74" fmla="*/ 5 w 11"/>
                  <a:gd name="T75" fmla="*/ 9 h 11"/>
                  <a:gd name="T76" fmla="*/ 6 w 11"/>
                  <a:gd name="T77" fmla="*/ 9 h 11"/>
                  <a:gd name="T78" fmla="*/ 6 w 11"/>
                  <a:gd name="T79" fmla="*/ 10 h 11"/>
                  <a:gd name="T80" fmla="*/ 7 w 11"/>
                  <a:gd name="T81" fmla="*/ 11 h 11"/>
                  <a:gd name="T82" fmla="*/ 8 w 11"/>
                  <a:gd name="T83" fmla="*/ 10 h 11"/>
                  <a:gd name="T84" fmla="*/ 9 w 11"/>
                  <a:gd name="T85" fmla="*/ 9 h 11"/>
                  <a:gd name="T86" fmla="*/ 8 w 11"/>
                  <a:gd name="T87" fmla="*/ 8 h 11"/>
                  <a:gd name="T88" fmla="*/ 9 w 11"/>
                  <a:gd name="T89" fmla="*/ 8 h 11"/>
                  <a:gd name="T90" fmla="*/ 10 w 11"/>
                  <a:gd name="T91" fmla="*/ 8 h 11"/>
                  <a:gd name="T92" fmla="*/ 11 w 11"/>
                  <a:gd name="T93" fmla="*/ 8 h 11"/>
                  <a:gd name="T94" fmla="*/ 11 w 11"/>
                  <a:gd name="T95" fmla="*/ 7 h 11"/>
                  <a:gd name="T96" fmla="*/ 11 w 11"/>
                  <a:gd name="T97" fmla="*/ 6 h 11"/>
                  <a:gd name="T98" fmla="*/ 6 w 11"/>
                  <a:gd name="T99" fmla="*/ 7 h 11"/>
                  <a:gd name="T100" fmla="*/ 4 w 11"/>
                  <a:gd name="T101" fmla="*/ 6 h 11"/>
                  <a:gd name="T102" fmla="*/ 5 w 11"/>
                  <a:gd name="T103" fmla="*/ 3 h 11"/>
                  <a:gd name="T104" fmla="*/ 7 w 11"/>
                  <a:gd name="T105" fmla="*/ 4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5"/>
                      <a:pt x="10" y="5"/>
                      <a:pt x="10" y="5"/>
                    </a:cubicBezTo>
                    <a:cubicBezTo>
                      <a:pt x="11" y="4"/>
                      <a:pt x="11" y="4"/>
                      <a:pt x="11" y="4"/>
                    </a:cubicBezTo>
                    <a:cubicBezTo>
                      <a:pt x="11" y="4"/>
                      <a:pt x="11" y="4"/>
                      <a:pt x="11" y="3"/>
                    </a:cubicBezTo>
                    <a:cubicBezTo>
                      <a:pt x="11" y="3"/>
                      <a:pt x="11" y="3"/>
                      <a:pt x="11" y="3"/>
                    </a:cubicBezTo>
                    <a:cubicBezTo>
                      <a:pt x="10" y="2"/>
                      <a:pt x="10" y="2"/>
                      <a:pt x="10" y="2"/>
                    </a:cubicBezTo>
                    <a:cubicBezTo>
                      <a:pt x="9" y="2"/>
                      <a:pt x="9" y="2"/>
                      <a:pt x="9" y="2"/>
                    </a:cubicBezTo>
                    <a:cubicBezTo>
                      <a:pt x="9" y="2"/>
                      <a:pt x="8" y="2"/>
                      <a:pt x="8" y="2"/>
                    </a:cubicBezTo>
                    <a:cubicBezTo>
                      <a:pt x="9" y="1"/>
                      <a:pt x="9" y="1"/>
                      <a:pt x="9" y="1"/>
                    </a:cubicBezTo>
                    <a:cubicBezTo>
                      <a:pt x="9" y="1"/>
                      <a:pt x="8" y="0"/>
                      <a:pt x="8" y="0"/>
                    </a:cubicBezTo>
                    <a:cubicBezTo>
                      <a:pt x="7" y="0"/>
                      <a:pt x="7" y="0"/>
                      <a:pt x="7" y="0"/>
                    </a:cubicBezTo>
                    <a:cubicBezTo>
                      <a:pt x="7" y="0"/>
                      <a:pt x="6" y="0"/>
                      <a:pt x="6" y="0"/>
                    </a:cubicBezTo>
                    <a:cubicBezTo>
                      <a:pt x="6" y="1"/>
                      <a:pt x="6" y="1"/>
                      <a:pt x="6" y="1"/>
                    </a:cubicBezTo>
                    <a:cubicBezTo>
                      <a:pt x="6" y="1"/>
                      <a:pt x="5" y="1"/>
                      <a:pt x="5" y="1"/>
                    </a:cubicBezTo>
                    <a:cubicBezTo>
                      <a:pt x="5" y="0"/>
                      <a:pt x="5" y="0"/>
                      <a:pt x="5" y="0"/>
                    </a:cubicBezTo>
                    <a:cubicBezTo>
                      <a:pt x="5" y="0"/>
                      <a:pt x="4" y="0"/>
                      <a:pt x="4" y="0"/>
                    </a:cubicBezTo>
                    <a:cubicBezTo>
                      <a:pt x="3" y="0"/>
                      <a:pt x="3" y="0"/>
                      <a:pt x="3" y="0"/>
                    </a:cubicBezTo>
                    <a:cubicBezTo>
                      <a:pt x="3" y="0"/>
                      <a:pt x="2" y="1"/>
                      <a:pt x="3" y="1"/>
                    </a:cubicBezTo>
                    <a:cubicBezTo>
                      <a:pt x="3" y="2"/>
                      <a:pt x="3" y="2"/>
                      <a:pt x="3" y="2"/>
                    </a:cubicBezTo>
                    <a:cubicBezTo>
                      <a:pt x="3" y="2"/>
                      <a:pt x="2" y="2"/>
                      <a:pt x="2" y="3"/>
                    </a:cubicBezTo>
                    <a:cubicBezTo>
                      <a:pt x="2" y="2"/>
                      <a:pt x="2" y="2"/>
                      <a:pt x="2" y="2"/>
                    </a:cubicBezTo>
                    <a:cubicBezTo>
                      <a:pt x="1" y="2"/>
                      <a:pt x="1" y="2"/>
                      <a:pt x="1" y="3"/>
                    </a:cubicBezTo>
                    <a:cubicBezTo>
                      <a:pt x="0" y="4"/>
                      <a:pt x="0" y="4"/>
                      <a:pt x="0" y="4"/>
                    </a:cubicBezTo>
                    <a:cubicBezTo>
                      <a:pt x="0" y="4"/>
                      <a:pt x="0" y="4"/>
                      <a:pt x="1" y="5"/>
                    </a:cubicBezTo>
                    <a:cubicBezTo>
                      <a:pt x="1" y="5"/>
                      <a:pt x="1" y="5"/>
                      <a:pt x="1" y="5"/>
                    </a:cubicBezTo>
                    <a:cubicBezTo>
                      <a:pt x="1" y="5"/>
                      <a:pt x="1" y="5"/>
                      <a:pt x="1" y="6"/>
                    </a:cubicBezTo>
                    <a:cubicBezTo>
                      <a:pt x="1" y="6"/>
                      <a:pt x="1" y="6"/>
                      <a:pt x="1" y="6"/>
                    </a:cubicBezTo>
                    <a:cubicBezTo>
                      <a:pt x="0" y="6"/>
                      <a:pt x="0" y="7"/>
                      <a:pt x="0" y="7"/>
                    </a:cubicBezTo>
                    <a:cubicBezTo>
                      <a:pt x="1" y="8"/>
                      <a:pt x="1" y="8"/>
                      <a:pt x="1" y="8"/>
                    </a:cubicBezTo>
                    <a:cubicBezTo>
                      <a:pt x="1" y="8"/>
                      <a:pt x="1" y="8"/>
                      <a:pt x="2" y="8"/>
                    </a:cubicBezTo>
                    <a:cubicBezTo>
                      <a:pt x="2" y="8"/>
                      <a:pt x="2" y="8"/>
                      <a:pt x="2" y="8"/>
                    </a:cubicBezTo>
                    <a:cubicBezTo>
                      <a:pt x="3" y="8"/>
                      <a:pt x="3" y="8"/>
                      <a:pt x="3" y="9"/>
                    </a:cubicBezTo>
                    <a:cubicBezTo>
                      <a:pt x="3" y="9"/>
                      <a:pt x="3" y="9"/>
                      <a:pt x="3" y="9"/>
                    </a:cubicBezTo>
                    <a:cubicBezTo>
                      <a:pt x="3" y="10"/>
                      <a:pt x="3" y="10"/>
                      <a:pt x="3" y="10"/>
                    </a:cubicBezTo>
                    <a:cubicBezTo>
                      <a:pt x="4" y="11"/>
                      <a:pt x="4" y="11"/>
                      <a:pt x="4" y="11"/>
                    </a:cubicBezTo>
                    <a:cubicBezTo>
                      <a:pt x="4" y="11"/>
                      <a:pt x="5" y="11"/>
                      <a:pt x="5" y="10"/>
                    </a:cubicBezTo>
                    <a:cubicBezTo>
                      <a:pt x="5" y="9"/>
                      <a:pt x="5" y="9"/>
                      <a:pt x="5" y="9"/>
                    </a:cubicBezTo>
                    <a:cubicBezTo>
                      <a:pt x="6" y="10"/>
                      <a:pt x="6" y="10"/>
                      <a:pt x="6" y="9"/>
                    </a:cubicBezTo>
                    <a:cubicBezTo>
                      <a:pt x="6" y="10"/>
                      <a:pt x="6" y="10"/>
                      <a:pt x="6" y="10"/>
                    </a:cubicBezTo>
                    <a:cubicBezTo>
                      <a:pt x="7" y="11"/>
                      <a:pt x="7" y="11"/>
                      <a:pt x="7" y="11"/>
                    </a:cubicBezTo>
                    <a:cubicBezTo>
                      <a:pt x="8" y="10"/>
                      <a:pt x="8" y="10"/>
                      <a:pt x="8" y="10"/>
                    </a:cubicBezTo>
                    <a:cubicBezTo>
                      <a:pt x="9" y="10"/>
                      <a:pt x="9" y="10"/>
                      <a:pt x="9" y="9"/>
                    </a:cubicBezTo>
                    <a:cubicBezTo>
                      <a:pt x="8" y="8"/>
                      <a:pt x="8" y="8"/>
                      <a:pt x="8" y="8"/>
                    </a:cubicBezTo>
                    <a:cubicBezTo>
                      <a:pt x="9" y="8"/>
                      <a:pt x="9" y="8"/>
                      <a:pt x="9" y="8"/>
                    </a:cubicBezTo>
                    <a:cubicBezTo>
                      <a:pt x="10" y="8"/>
                      <a:pt x="10" y="8"/>
                      <a:pt x="10" y="8"/>
                    </a:cubicBezTo>
                    <a:cubicBezTo>
                      <a:pt x="10" y="8"/>
                      <a:pt x="11" y="8"/>
                      <a:pt x="11" y="8"/>
                    </a:cubicBezTo>
                    <a:cubicBezTo>
                      <a:pt x="11" y="7"/>
                      <a:pt x="11" y="7"/>
                      <a:pt x="11" y="7"/>
                    </a:cubicBezTo>
                    <a:cubicBezTo>
                      <a:pt x="11" y="6"/>
                      <a:pt x="11" y="6"/>
                      <a:pt x="11" y="6"/>
                    </a:cubicBezTo>
                    <a:close/>
                    <a:moveTo>
                      <a:pt x="6" y="7"/>
                    </a:moveTo>
                    <a:cubicBezTo>
                      <a:pt x="5" y="8"/>
                      <a:pt x="4" y="7"/>
                      <a:pt x="4" y="6"/>
                    </a:cubicBezTo>
                    <a:cubicBezTo>
                      <a:pt x="3" y="5"/>
                      <a:pt x="4" y="4"/>
                      <a:pt x="5" y="3"/>
                    </a:cubicBezTo>
                    <a:cubicBezTo>
                      <a:pt x="6" y="3"/>
                      <a:pt x="7" y="3"/>
                      <a:pt x="7" y="4"/>
                    </a:cubicBezTo>
                    <a:cubicBezTo>
                      <a:pt x="8" y="5"/>
                      <a:pt x="7"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0" name="Freeform 202"/>
              <p:cNvSpPr>
                <a:spLocks noEditPoints="1"/>
              </p:cNvSpPr>
              <p:nvPr/>
            </p:nvSpPr>
            <p:spPr bwMode="auto">
              <a:xfrm>
                <a:off x="3660" y="2140"/>
                <a:ext cx="24" cy="40"/>
              </a:xfrm>
              <a:custGeom>
                <a:avLst/>
                <a:gdLst>
                  <a:gd name="T0" fmla="*/ 5 w 10"/>
                  <a:gd name="T1" fmla="*/ 17 h 17"/>
                  <a:gd name="T2" fmla="*/ 10 w 10"/>
                  <a:gd name="T3" fmla="*/ 12 h 17"/>
                  <a:gd name="T4" fmla="*/ 5 w 10"/>
                  <a:gd name="T5" fmla="*/ 0 h 17"/>
                  <a:gd name="T6" fmla="*/ 0 w 10"/>
                  <a:gd name="T7" fmla="*/ 12 h 17"/>
                  <a:gd name="T8" fmla="*/ 5 w 10"/>
                  <a:gd name="T9" fmla="*/ 17 h 17"/>
                  <a:gd name="T10" fmla="*/ 8 w 10"/>
                  <a:gd name="T11" fmla="*/ 11 h 17"/>
                  <a:gd name="T12" fmla="*/ 5 w 10"/>
                  <a:gd name="T13" fmla="*/ 15 h 17"/>
                  <a:gd name="T14" fmla="*/ 8 w 10"/>
                  <a:gd name="T15" fmla="*/ 1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5" y="17"/>
                    </a:moveTo>
                    <a:cubicBezTo>
                      <a:pt x="8" y="17"/>
                      <a:pt x="10" y="14"/>
                      <a:pt x="10" y="12"/>
                    </a:cubicBezTo>
                    <a:cubicBezTo>
                      <a:pt x="10" y="7"/>
                      <a:pt x="5" y="0"/>
                      <a:pt x="5" y="0"/>
                    </a:cubicBezTo>
                    <a:cubicBezTo>
                      <a:pt x="5" y="0"/>
                      <a:pt x="0" y="7"/>
                      <a:pt x="0" y="12"/>
                    </a:cubicBezTo>
                    <a:cubicBezTo>
                      <a:pt x="0" y="15"/>
                      <a:pt x="3" y="17"/>
                      <a:pt x="5" y="17"/>
                    </a:cubicBezTo>
                    <a:close/>
                    <a:moveTo>
                      <a:pt x="8" y="11"/>
                    </a:moveTo>
                    <a:cubicBezTo>
                      <a:pt x="8" y="11"/>
                      <a:pt x="9" y="15"/>
                      <a:pt x="5" y="15"/>
                    </a:cubicBez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1" name="Freeform 203"/>
              <p:cNvSpPr>
                <a:spLocks noEditPoints="1"/>
              </p:cNvSpPr>
              <p:nvPr/>
            </p:nvSpPr>
            <p:spPr bwMode="auto">
              <a:xfrm>
                <a:off x="4112" y="2028"/>
                <a:ext cx="24" cy="41"/>
              </a:xfrm>
              <a:custGeom>
                <a:avLst/>
                <a:gdLst>
                  <a:gd name="T0" fmla="*/ 5 w 10"/>
                  <a:gd name="T1" fmla="*/ 16 h 17"/>
                  <a:gd name="T2" fmla="*/ 10 w 10"/>
                  <a:gd name="T3" fmla="*/ 12 h 17"/>
                  <a:gd name="T4" fmla="*/ 5 w 10"/>
                  <a:gd name="T5" fmla="*/ 0 h 17"/>
                  <a:gd name="T6" fmla="*/ 0 w 10"/>
                  <a:gd name="T7" fmla="*/ 12 h 17"/>
                  <a:gd name="T8" fmla="*/ 5 w 10"/>
                  <a:gd name="T9" fmla="*/ 16 h 17"/>
                  <a:gd name="T10" fmla="*/ 8 w 10"/>
                  <a:gd name="T11" fmla="*/ 11 h 17"/>
                  <a:gd name="T12" fmla="*/ 5 w 10"/>
                  <a:gd name="T13" fmla="*/ 15 h 17"/>
                  <a:gd name="T14" fmla="*/ 8 w 10"/>
                  <a:gd name="T15" fmla="*/ 1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5" y="16"/>
                    </a:moveTo>
                    <a:cubicBezTo>
                      <a:pt x="8" y="16"/>
                      <a:pt x="10" y="14"/>
                      <a:pt x="10" y="12"/>
                    </a:cubicBezTo>
                    <a:cubicBezTo>
                      <a:pt x="10" y="7"/>
                      <a:pt x="5" y="0"/>
                      <a:pt x="5" y="0"/>
                    </a:cubicBezTo>
                    <a:cubicBezTo>
                      <a:pt x="5" y="0"/>
                      <a:pt x="0" y="7"/>
                      <a:pt x="0" y="12"/>
                    </a:cubicBezTo>
                    <a:cubicBezTo>
                      <a:pt x="0" y="14"/>
                      <a:pt x="2" y="17"/>
                      <a:pt x="5" y="16"/>
                    </a:cubicBezTo>
                    <a:close/>
                    <a:moveTo>
                      <a:pt x="8" y="11"/>
                    </a:moveTo>
                    <a:cubicBezTo>
                      <a:pt x="8" y="11"/>
                      <a:pt x="8" y="15"/>
                      <a:pt x="5" y="15"/>
                    </a:cubicBez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2" name="Freeform 204"/>
              <p:cNvSpPr>
                <a:spLocks noEditPoints="1"/>
              </p:cNvSpPr>
              <p:nvPr/>
            </p:nvSpPr>
            <p:spPr bwMode="auto">
              <a:xfrm>
                <a:off x="3975" y="2230"/>
                <a:ext cx="33" cy="55"/>
              </a:xfrm>
              <a:custGeom>
                <a:avLst/>
                <a:gdLst>
                  <a:gd name="T0" fmla="*/ 7 w 14"/>
                  <a:gd name="T1" fmla="*/ 23 h 23"/>
                  <a:gd name="T2" fmla="*/ 14 w 14"/>
                  <a:gd name="T3" fmla="*/ 16 h 23"/>
                  <a:gd name="T4" fmla="*/ 7 w 14"/>
                  <a:gd name="T5" fmla="*/ 0 h 23"/>
                  <a:gd name="T6" fmla="*/ 0 w 14"/>
                  <a:gd name="T7" fmla="*/ 17 h 23"/>
                  <a:gd name="T8" fmla="*/ 7 w 14"/>
                  <a:gd name="T9" fmla="*/ 23 h 23"/>
                  <a:gd name="T10" fmla="*/ 11 w 14"/>
                  <a:gd name="T11" fmla="*/ 15 h 23"/>
                  <a:gd name="T12" fmla="*/ 7 w 14"/>
                  <a:gd name="T13" fmla="*/ 21 h 23"/>
                  <a:gd name="T14" fmla="*/ 11 w 14"/>
                  <a:gd name="T15" fmla="*/ 15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3">
                    <a:moveTo>
                      <a:pt x="7" y="23"/>
                    </a:moveTo>
                    <a:cubicBezTo>
                      <a:pt x="11" y="23"/>
                      <a:pt x="14" y="20"/>
                      <a:pt x="14" y="16"/>
                    </a:cubicBezTo>
                    <a:cubicBezTo>
                      <a:pt x="14" y="9"/>
                      <a:pt x="7" y="0"/>
                      <a:pt x="7" y="0"/>
                    </a:cubicBezTo>
                    <a:cubicBezTo>
                      <a:pt x="7" y="0"/>
                      <a:pt x="0" y="10"/>
                      <a:pt x="0" y="17"/>
                    </a:cubicBezTo>
                    <a:cubicBezTo>
                      <a:pt x="1" y="20"/>
                      <a:pt x="4" y="23"/>
                      <a:pt x="7" y="23"/>
                    </a:cubicBezTo>
                    <a:close/>
                    <a:moveTo>
                      <a:pt x="11" y="15"/>
                    </a:moveTo>
                    <a:cubicBezTo>
                      <a:pt x="11" y="15"/>
                      <a:pt x="12" y="20"/>
                      <a:pt x="7" y="21"/>
                    </a:cubicBezTo>
                    <a:lnTo>
                      <a:pt x="11"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213" name="Freeform 206"/>
            <p:cNvSpPr>
              <a:spLocks noEditPoints="1"/>
            </p:cNvSpPr>
            <p:nvPr/>
          </p:nvSpPr>
          <p:spPr bwMode="auto">
            <a:xfrm flipH="1">
              <a:off x="7735822" y="3650544"/>
              <a:ext cx="65551" cy="90523"/>
            </a:xfrm>
            <a:custGeom>
              <a:avLst/>
              <a:gdLst>
                <a:gd name="T0" fmla="*/ 3 w 9"/>
                <a:gd name="T1" fmla="*/ 11 h 12"/>
                <a:gd name="T2" fmla="*/ 8 w 9"/>
                <a:gd name="T3" fmla="*/ 10 h 12"/>
                <a:gd name="T4" fmla="*/ 9 w 9"/>
                <a:gd name="T5" fmla="*/ 0 h 12"/>
                <a:gd name="T6" fmla="*/ 1 w 9"/>
                <a:gd name="T7" fmla="*/ 6 h 12"/>
                <a:gd name="T8" fmla="*/ 3 w 9"/>
                <a:gd name="T9" fmla="*/ 11 h 12"/>
                <a:gd name="T10" fmla="*/ 7 w 9"/>
                <a:gd name="T11" fmla="*/ 8 h 12"/>
                <a:gd name="T12" fmla="*/ 3 w 9"/>
                <a:gd name="T13" fmla="*/ 10 h 12"/>
                <a:gd name="T14" fmla="*/ 7 w 9"/>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3" y="11"/>
                  </a:moveTo>
                  <a:cubicBezTo>
                    <a:pt x="4" y="12"/>
                    <a:pt x="7" y="11"/>
                    <a:pt x="8" y="10"/>
                  </a:cubicBezTo>
                  <a:cubicBezTo>
                    <a:pt x="9" y="6"/>
                    <a:pt x="9" y="0"/>
                    <a:pt x="9" y="0"/>
                  </a:cubicBezTo>
                  <a:cubicBezTo>
                    <a:pt x="9" y="0"/>
                    <a:pt x="3" y="3"/>
                    <a:pt x="1" y="6"/>
                  </a:cubicBezTo>
                  <a:cubicBezTo>
                    <a:pt x="0" y="8"/>
                    <a:pt x="1" y="10"/>
                    <a:pt x="3" y="11"/>
                  </a:cubicBezTo>
                  <a:close/>
                  <a:moveTo>
                    <a:pt x="7" y="8"/>
                  </a:moveTo>
                  <a:cubicBezTo>
                    <a:pt x="7" y="8"/>
                    <a:pt x="6" y="11"/>
                    <a:pt x="3" y="10"/>
                  </a:cubicBezTo>
                  <a:lnTo>
                    <a:pt x="7" y="8"/>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4" name="Freeform 207"/>
            <p:cNvSpPr>
              <a:spLocks noEditPoints="1"/>
            </p:cNvSpPr>
            <p:nvPr/>
          </p:nvSpPr>
          <p:spPr bwMode="auto">
            <a:xfrm flipH="1">
              <a:off x="7439282" y="5473486"/>
              <a:ext cx="81158" cy="140466"/>
            </a:xfrm>
            <a:custGeom>
              <a:avLst/>
              <a:gdLst>
                <a:gd name="T0" fmla="*/ 5 w 11"/>
                <a:gd name="T1" fmla="*/ 19 h 19"/>
                <a:gd name="T2" fmla="*/ 11 w 11"/>
                <a:gd name="T3" fmla="*/ 14 h 19"/>
                <a:gd name="T4" fmla="*/ 5 w 11"/>
                <a:gd name="T5" fmla="*/ 0 h 19"/>
                <a:gd name="T6" fmla="*/ 0 w 11"/>
                <a:gd name="T7" fmla="*/ 14 h 19"/>
                <a:gd name="T8" fmla="*/ 5 w 11"/>
                <a:gd name="T9" fmla="*/ 19 h 19"/>
                <a:gd name="T10" fmla="*/ 9 w 11"/>
                <a:gd name="T11" fmla="*/ 13 h 19"/>
                <a:gd name="T12" fmla="*/ 5 w 11"/>
                <a:gd name="T13" fmla="*/ 17 h 19"/>
                <a:gd name="T14" fmla="*/ 9 w 11"/>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5" y="19"/>
                  </a:moveTo>
                  <a:cubicBezTo>
                    <a:pt x="9" y="19"/>
                    <a:pt x="11" y="17"/>
                    <a:pt x="11" y="14"/>
                  </a:cubicBezTo>
                  <a:cubicBezTo>
                    <a:pt x="11" y="8"/>
                    <a:pt x="5" y="0"/>
                    <a:pt x="5" y="0"/>
                  </a:cubicBezTo>
                  <a:cubicBezTo>
                    <a:pt x="5" y="0"/>
                    <a:pt x="0" y="8"/>
                    <a:pt x="0" y="14"/>
                  </a:cubicBezTo>
                  <a:cubicBezTo>
                    <a:pt x="0" y="17"/>
                    <a:pt x="2" y="19"/>
                    <a:pt x="5" y="19"/>
                  </a:cubicBezTo>
                  <a:close/>
                  <a:moveTo>
                    <a:pt x="9" y="13"/>
                  </a:moveTo>
                  <a:cubicBezTo>
                    <a:pt x="9" y="13"/>
                    <a:pt x="9" y="17"/>
                    <a:pt x="5" y="17"/>
                  </a:cubicBezTo>
                  <a:lnTo>
                    <a:pt x="9" y="13"/>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5" name="Freeform 208"/>
            <p:cNvSpPr>
              <a:spLocks noEditPoints="1"/>
            </p:cNvSpPr>
            <p:nvPr/>
          </p:nvSpPr>
          <p:spPr bwMode="auto">
            <a:xfrm flipH="1">
              <a:off x="8650414" y="3354004"/>
              <a:ext cx="96766" cy="156074"/>
            </a:xfrm>
            <a:custGeom>
              <a:avLst/>
              <a:gdLst>
                <a:gd name="T0" fmla="*/ 5 w 13"/>
                <a:gd name="T1" fmla="*/ 0 h 21"/>
                <a:gd name="T2" fmla="*/ 1 w 13"/>
                <a:gd name="T3" fmla="*/ 15 h 21"/>
                <a:gd name="T4" fmla="*/ 7 w 13"/>
                <a:gd name="T5" fmla="*/ 20 h 21"/>
                <a:gd name="T6" fmla="*/ 12 w 13"/>
                <a:gd name="T7" fmla="*/ 14 h 21"/>
                <a:gd name="T8" fmla="*/ 5 w 13"/>
                <a:gd name="T9" fmla="*/ 0 h 21"/>
                <a:gd name="T10" fmla="*/ 7 w 13"/>
                <a:gd name="T11" fmla="*/ 18 h 21"/>
                <a:gd name="T12" fmla="*/ 10 w 13"/>
                <a:gd name="T13" fmla="*/ 13 h 21"/>
                <a:gd name="T14" fmla="*/ 7 w 13"/>
                <a:gd name="T15" fmla="*/ 1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5" y="0"/>
                  </a:moveTo>
                  <a:cubicBezTo>
                    <a:pt x="5" y="0"/>
                    <a:pt x="0" y="9"/>
                    <a:pt x="1" y="15"/>
                  </a:cubicBezTo>
                  <a:cubicBezTo>
                    <a:pt x="1" y="18"/>
                    <a:pt x="4" y="21"/>
                    <a:pt x="7" y="20"/>
                  </a:cubicBezTo>
                  <a:cubicBezTo>
                    <a:pt x="10" y="20"/>
                    <a:pt x="13" y="17"/>
                    <a:pt x="12" y="14"/>
                  </a:cubicBezTo>
                  <a:cubicBezTo>
                    <a:pt x="11" y="8"/>
                    <a:pt x="5" y="0"/>
                    <a:pt x="5" y="0"/>
                  </a:cubicBezTo>
                  <a:close/>
                  <a:moveTo>
                    <a:pt x="7" y="18"/>
                  </a:moveTo>
                  <a:cubicBezTo>
                    <a:pt x="10" y="13"/>
                    <a:pt x="10" y="13"/>
                    <a:pt x="10" y="13"/>
                  </a:cubicBezTo>
                  <a:cubicBezTo>
                    <a:pt x="10" y="13"/>
                    <a:pt x="11" y="18"/>
                    <a:pt x="7" y="1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6" name="Freeform 209"/>
            <p:cNvSpPr/>
            <p:nvPr/>
          </p:nvSpPr>
          <p:spPr bwMode="auto">
            <a:xfrm flipH="1">
              <a:off x="8569256" y="5364235"/>
              <a:ext cx="127981" cy="265325"/>
            </a:xfrm>
            <a:custGeom>
              <a:avLst/>
              <a:gdLst>
                <a:gd name="T0" fmla="*/ 17 w 17"/>
                <a:gd name="T1" fmla="*/ 4 h 36"/>
                <a:gd name="T2" fmla="*/ 17 w 17"/>
                <a:gd name="T3" fmla="*/ 4 h 36"/>
                <a:gd name="T4" fmla="*/ 17 w 17"/>
                <a:gd name="T5" fmla="*/ 4 h 36"/>
                <a:gd name="T6" fmla="*/ 10 w 17"/>
                <a:gd name="T7" fmla="*/ 0 h 36"/>
                <a:gd name="T8" fmla="*/ 10 w 17"/>
                <a:gd name="T9" fmla="*/ 0 h 36"/>
                <a:gd name="T10" fmla="*/ 7 w 17"/>
                <a:gd name="T11" fmla="*/ 0 h 36"/>
                <a:gd name="T12" fmla="*/ 0 w 17"/>
                <a:gd name="T13" fmla="*/ 5 h 36"/>
                <a:gd name="T14" fmla="*/ 0 w 17"/>
                <a:gd name="T15" fmla="*/ 16 h 36"/>
                <a:gd name="T16" fmla="*/ 2 w 17"/>
                <a:gd name="T17" fmla="*/ 17 h 36"/>
                <a:gd name="T18" fmla="*/ 4 w 17"/>
                <a:gd name="T19" fmla="*/ 15 h 36"/>
                <a:gd name="T20" fmla="*/ 4 w 17"/>
                <a:gd name="T21" fmla="*/ 7 h 36"/>
                <a:gd name="T22" fmla="*/ 4 w 17"/>
                <a:gd name="T23" fmla="*/ 7 h 36"/>
                <a:gd name="T24" fmla="*/ 4 w 17"/>
                <a:gd name="T25" fmla="*/ 12 h 36"/>
                <a:gd name="T26" fmla="*/ 4 w 17"/>
                <a:gd name="T27" fmla="*/ 17 h 36"/>
                <a:gd name="T28" fmla="*/ 5 w 17"/>
                <a:gd name="T29" fmla="*/ 34 h 36"/>
                <a:gd name="T30" fmla="*/ 7 w 17"/>
                <a:gd name="T31" fmla="*/ 36 h 36"/>
                <a:gd name="T32" fmla="*/ 9 w 17"/>
                <a:gd name="T33" fmla="*/ 34 h 36"/>
                <a:gd name="T34" fmla="*/ 9 w 17"/>
                <a:gd name="T35" fmla="*/ 18 h 36"/>
                <a:gd name="T36" fmla="*/ 9 w 17"/>
                <a:gd name="T37" fmla="*/ 18 h 36"/>
                <a:gd name="T38" fmla="*/ 10 w 17"/>
                <a:gd name="T39" fmla="*/ 33 h 36"/>
                <a:gd name="T40" fmla="*/ 12 w 17"/>
                <a:gd name="T41" fmla="*/ 35 h 36"/>
                <a:gd name="T42" fmla="*/ 14 w 17"/>
                <a:gd name="T43" fmla="*/ 33 h 36"/>
                <a:gd name="T44" fmla="*/ 13 w 17"/>
                <a:gd name="T45" fmla="*/ 16 h 36"/>
                <a:gd name="T46" fmla="*/ 13 w 17"/>
                <a:gd name="T47" fmla="*/ 12 h 36"/>
                <a:gd name="T48" fmla="*/ 13 w 17"/>
                <a:gd name="T49" fmla="*/ 7 h 36"/>
                <a:gd name="T50" fmla="*/ 14 w 17"/>
                <a:gd name="T51" fmla="*/ 7 h 36"/>
                <a:gd name="T52" fmla="*/ 14 w 17"/>
                <a:gd name="T53" fmla="*/ 15 h 36"/>
                <a:gd name="T54" fmla="*/ 16 w 17"/>
                <a:gd name="T55" fmla="*/ 17 h 36"/>
                <a:gd name="T56" fmla="*/ 17 w 17"/>
                <a:gd name="T57" fmla="*/ 15 h 36"/>
                <a:gd name="T58" fmla="*/ 17 w 17"/>
                <a:gd name="T59" fmla="*/ 4 h 36"/>
                <a:gd name="T60" fmla="*/ 17 w 17"/>
                <a:gd name="T61"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36">
                  <a:moveTo>
                    <a:pt x="17" y="4"/>
                  </a:moveTo>
                  <a:cubicBezTo>
                    <a:pt x="17" y="4"/>
                    <a:pt x="17" y="4"/>
                    <a:pt x="17" y="4"/>
                  </a:cubicBezTo>
                  <a:cubicBezTo>
                    <a:pt x="17" y="4"/>
                    <a:pt x="17" y="4"/>
                    <a:pt x="17" y="4"/>
                  </a:cubicBezTo>
                  <a:cubicBezTo>
                    <a:pt x="16" y="1"/>
                    <a:pt x="12" y="0"/>
                    <a:pt x="10" y="0"/>
                  </a:cubicBezTo>
                  <a:cubicBezTo>
                    <a:pt x="10" y="0"/>
                    <a:pt x="10" y="0"/>
                    <a:pt x="10" y="0"/>
                  </a:cubicBezTo>
                  <a:cubicBezTo>
                    <a:pt x="7" y="0"/>
                    <a:pt x="7" y="0"/>
                    <a:pt x="7" y="0"/>
                  </a:cubicBezTo>
                  <a:cubicBezTo>
                    <a:pt x="7" y="0"/>
                    <a:pt x="0" y="0"/>
                    <a:pt x="0" y="5"/>
                  </a:cubicBezTo>
                  <a:cubicBezTo>
                    <a:pt x="0" y="16"/>
                    <a:pt x="0" y="16"/>
                    <a:pt x="0" y="16"/>
                  </a:cubicBezTo>
                  <a:cubicBezTo>
                    <a:pt x="0" y="17"/>
                    <a:pt x="1" y="17"/>
                    <a:pt x="2" y="17"/>
                  </a:cubicBezTo>
                  <a:cubicBezTo>
                    <a:pt x="3" y="17"/>
                    <a:pt x="4" y="16"/>
                    <a:pt x="4" y="15"/>
                  </a:cubicBezTo>
                  <a:cubicBezTo>
                    <a:pt x="4" y="7"/>
                    <a:pt x="4" y="7"/>
                    <a:pt x="4" y="7"/>
                  </a:cubicBezTo>
                  <a:cubicBezTo>
                    <a:pt x="4" y="7"/>
                    <a:pt x="4" y="7"/>
                    <a:pt x="4" y="7"/>
                  </a:cubicBezTo>
                  <a:cubicBezTo>
                    <a:pt x="4" y="12"/>
                    <a:pt x="4" y="12"/>
                    <a:pt x="4" y="12"/>
                  </a:cubicBezTo>
                  <a:cubicBezTo>
                    <a:pt x="4" y="17"/>
                    <a:pt x="4" y="17"/>
                    <a:pt x="4" y="17"/>
                  </a:cubicBezTo>
                  <a:cubicBezTo>
                    <a:pt x="5" y="34"/>
                    <a:pt x="5" y="34"/>
                    <a:pt x="5" y="34"/>
                  </a:cubicBezTo>
                  <a:cubicBezTo>
                    <a:pt x="5" y="35"/>
                    <a:pt x="6" y="36"/>
                    <a:pt x="7" y="36"/>
                  </a:cubicBezTo>
                  <a:cubicBezTo>
                    <a:pt x="8" y="36"/>
                    <a:pt x="9" y="35"/>
                    <a:pt x="9" y="34"/>
                  </a:cubicBezTo>
                  <a:cubicBezTo>
                    <a:pt x="9" y="18"/>
                    <a:pt x="9" y="18"/>
                    <a:pt x="9" y="18"/>
                  </a:cubicBezTo>
                  <a:cubicBezTo>
                    <a:pt x="9" y="18"/>
                    <a:pt x="9" y="18"/>
                    <a:pt x="9" y="18"/>
                  </a:cubicBezTo>
                  <a:cubicBezTo>
                    <a:pt x="10" y="33"/>
                    <a:pt x="10" y="33"/>
                    <a:pt x="10" y="33"/>
                  </a:cubicBezTo>
                  <a:cubicBezTo>
                    <a:pt x="10" y="35"/>
                    <a:pt x="10" y="36"/>
                    <a:pt x="12" y="35"/>
                  </a:cubicBezTo>
                  <a:cubicBezTo>
                    <a:pt x="13" y="35"/>
                    <a:pt x="14" y="35"/>
                    <a:pt x="14" y="33"/>
                  </a:cubicBezTo>
                  <a:cubicBezTo>
                    <a:pt x="13" y="16"/>
                    <a:pt x="13" y="16"/>
                    <a:pt x="13" y="16"/>
                  </a:cubicBezTo>
                  <a:cubicBezTo>
                    <a:pt x="13" y="12"/>
                    <a:pt x="13" y="12"/>
                    <a:pt x="13" y="12"/>
                  </a:cubicBezTo>
                  <a:cubicBezTo>
                    <a:pt x="13" y="7"/>
                    <a:pt x="13" y="7"/>
                    <a:pt x="13" y="7"/>
                  </a:cubicBezTo>
                  <a:cubicBezTo>
                    <a:pt x="14" y="7"/>
                    <a:pt x="14" y="7"/>
                    <a:pt x="14" y="7"/>
                  </a:cubicBezTo>
                  <a:cubicBezTo>
                    <a:pt x="14" y="15"/>
                    <a:pt x="14" y="15"/>
                    <a:pt x="14" y="15"/>
                  </a:cubicBezTo>
                  <a:cubicBezTo>
                    <a:pt x="14" y="16"/>
                    <a:pt x="15" y="17"/>
                    <a:pt x="16" y="17"/>
                  </a:cubicBezTo>
                  <a:cubicBezTo>
                    <a:pt x="16" y="17"/>
                    <a:pt x="17" y="16"/>
                    <a:pt x="17" y="15"/>
                  </a:cubicBezTo>
                  <a:cubicBezTo>
                    <a:pt x="17" y="4"/>
                    <a:pt x="17" y="4"/>
                    <a:pt x="17" y="4"/>
                  </a:cubicBezTo>
                  <a:cubicBezTo>
                    <a:pt x="17" y="4"/>
                    <a:pt x="17" y="4"/>
                    <a:pt x="17" y="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7" name="Freeform 210"/>
            <p:cNvSpPr/>
            <p:nvPr/>
          </p:nvSpPr>
          <p:spPr bwMode="auto">
            <a:xfrm flipH="1">
              <a:off x="8606714" y="5304926"/>
              <a:ext cx="53065" cy="59308"/>
            </a:xfrm>
            <a:custGeom>
              <a:avLst/>
              <a:gdLst>
                <a:gd name="T0" fmla="*/ 3 w 7"/>
                <a:gd name="T1" fmla="*/ 8 h 8"/>
                <a:gd name="T2" fmla="*/ 7 w 7"/>
                <a:gd name="T3" fmla="*/ 4 h 8"/>
                <a:gd name="T4" fmla="*/ 3 w 7"/>
                <a:gd name="T5" fmla="*/ 0 h 8"/>
                <a:gd name="T6" fmla="*/ 0 w 7"/>
                <a:gd name="T7" fmla="*/ 4 h 8"/>
                <a:gd name="T8" fmla="*/ 3 w 7"/>
                <a:gd name="T9" fmla="*/ 8 h 8"/>
              </a:gdLst>
              <a:ahLst/>
              <a:cxnLst>
                <a:cxn ang="0">
                  <a:pos x="T0" y="T1"/>
                </a:cxn>
                <a:cxn ang="0">
                  <a:pos x="T2" y="T3"/>
                </a:cxn>
                <a:cxn ang="0">
                  <a:pos x="T4" y="T5"/>
                </a:cxn>
                <a:cxn ang="0">
                  <a:pos x="T6" y="T7"/>
                </a:cxn>
                <a:cxn ang="0">
                  <a:pos x="T8" y="T9"/>
                </a:cxn>
              </a:cxnLst>
              <a:rect l="0" t="0" r="r" b="b"/>
              <a:pathLst>
                <a:path w="7" h="8">
                  <a:moveTo>
                    <a:pt x="3" y="8"/>
                  </a:moveTo>
                  <a:cubicBezTo>
                    <a:pt x="6" y="8"/>
                    <a:pt x="7" y="6"/>
                    <a:pt x="7" y="4"/>
                  </a:cubicBezTo>
                  <a:cubicBezTo>
                    <a:pt x="7" y="2"/>
                    <a:pt x="5" y="0"/>
                    <a:pt x="3" y="0"/>
                  </a:cubicBezTo>
                  <a:cubicBezTo>
                    <a:pt x="1" y="0"/>
                    <a:pt x="0" y="2"/>
                    <a:pt x="0" y="4"/>
                  </a:cubicBezTo>
                  <a:cubicBezTo>
                    <a:pt x="0" y="6"/>
                    <a:pt x="1" y="8"/>
                    <a:pt x="3"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8" name="Freeform 211"/>
            <p:cNvSpPr/>
            <p:nvPr/>
          </p:nvSpPr>
          <p:spPr bwMode="auto">
            <a:xfrm flipH="1">
              <a:off x="8784638" y="6104024"/>
              <a:ext cx="177924" cy="362091"/>
            </a:xfrm>
            <a:custGeom>
              <a:avLst/>
              <a:gdLst>
                <a:gd name="T0" fmla="*/ 24 w 24"/>
                <a:gd name="T1" fmla="*/ 5 h 49"/>
                <a:gd name="T2" fmla="*/ 24 w 24"/>
                <a:gd name="T3" fmla="*/ 5 h 49"/>
                <a:gd name="T4" fmla="*/ 24 w 24"/>
                <a:gd name="T5" fmla="*/ 5 h 49"/>
                <a:gd name="T6" fmla="*/ 15 w 24"/>
                <a:gd name="T7" fmla="*/ 0 h 49"/>
                <a:gd name="T8" fmla="*/ 14 w 24"/>
                <a:gd name="T9" fmla="*/ 0 h 49"/>
                <a:gd name="T10" fmla="*/ 11 w 24"/>
                <a:gd name="T11" fmla="*/ 0 h 49"/>
                <a:gd name="T12" fmla="*/ 0 w 24"/>
                <a:gd name="T13" fmla="*/ 6 h 49"/>
                <a:gd name="T14" fmla="*/ 1 w 24"/>
                <a:gd name="T15" fmla="*/ 22 h 49"/>
                <a:gd name="T16" fmla="*/ 3 w 24"/>
                <a:gd name="T17" fmla="*/ 24 h 49"/>
                <a:gd name="T18" fmla="*/ 6 w 24"/>
                <a:gd name="T19" fmla="*/ 21 h 49"/>
                <a:gd name="T20" fmla="*/ 5 w 24"/>
                <a:gd name="T21" fmla="*/ 10 h 49"/>
                <a:gd name="T22" fmla="*/ 6 w 24"/>
                <a:gd name="T23" fmla="*/ 10 h 49"/>
                <a:gd name="T24" fmla="*/ 6 w 24"/>
                <a:gd name="T25" fmla="*/ 17 h 49"/>
                <a:gd name="T26" fmla="*/ 7 w 24"/>
                <a:gd name="T27" fmla="*/ 23 h 49"/>
                <a:gd name="T28" fmla="*/ 7 w 24"/>
                <a:gd name="T29" fmla="*/ 47 h 49"/>
                <a:gd name="T30" fmla="*/ 10 w 24"/>
                <a:gd name="T31" fmla="*/ 49 h 49"/>
                <a:gd name="T32" fmla="*/ 13 w 24"/>
                <a:gd name="T33" fmla="*/ 46 h 49"/>
                <a:gd name="T34" fmla="*/ 12 w 24"/>
                <a:gd name="T35" fmla="*/ 25 h 49"/>
                <a:gd name="T36" fmla="*/ 13 w 24"/>
                <a:gd name="T37" fmla="*/ 25 h 49"/>
                <a:gd name="T38" fmla="*/ 14 w 24"/>
                <a:gd name="T39" fmla="*/ 46 h 49"/>
                <a:gd name="T40" fmla="*/ 17 w 24"/>
                <a:gd name="T41" fmla="*/ 49 h 49"/>
                <a:gd name="T42" fmla="*/ 19 w 24"/>
                <a:gd name="T43" fmla="*/ 46 h 49"/>
                <a:gd name="T44" fmla="*/ 19 w 24"/>
                <a:gd name="T45" fmla="*/ 23 h 49"/>
                <a:gd name="T46" fmla="*/ 19 w 24"/>
                <a:gd name="T47" fmla="*/ 16 h 49"/>
                <a:gd name="T48" fmla="*/ 18 w 24"/>
                <a:gd name="T49" fmla="*/ 9 h 49"/>
                <a:gd name="T50" fmla="*/ 19 w 24"/>
                <a:gd name="T51" fmla="*/ 9 h 49"/>
                <a:gd name="T52" fmla="*/ 19 w 24"/>
                <a:gd name="T53" fmla="*/ 21 h 49"/>
                <a:gd name="T54" fmla="*/ 22 w 24"/>
                <a:gd name="T55" fmla="*/ 23 h 49"/>
                <a:gd name="T56" fmla="*/ 24 w 24"/>
                <a:gd name="T57" fmla="*/ 21 h 49"/>
                <a:gd name="T58" fmla="*/ 24 w 24"/>
                <a:gd name="T59" fmla="*/ 6 h 49"/>
                <a:gd name="T60" fmla="*/ 24 w 24"/>
                <a:gd name="T61"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 h="49">
                  <a:moveTo>
                    <a:pt x="24" y="5"/>
                  </a:moveTo>
                  <a:cubicBezTo>
                    <a:pt x="24" y="5"/>
                    <a:pt x="24" y="5"/>
                    <a:pt x="24" y="5"/>
                  </a:cubicBezTo>
                  <a:cubicBezTo>
                    <a:pt x="24" y="5"/>
                    <a:pt x="24" y="5"/>
                    <a:pt x="24" y="5"/>
                  </a:cubicBezTo>
                  <a:cubicBezTo>
                    <a:pt x="23" y="1"/>
                    <a:pt x="17" y="0"/>
                    <a:pt x="15" y="0"/>
                  </a:cubicBezTo>
                  <a:cubicBezTo>
                    <a:pt x="15" y="0"/>
                    <a:pt x="14" y="0"/>
                    <a:pt x="14" y="0"/>
                  </a:cubicBezTo>
                  <a:cubicBezTo>
                    <a:pt x="11" y="0"/>
                    <a:pt x="11" y="0"/>
                    <a:pt x="11" y="0"/>
                  </a:cubicBezTo>
                  <a:cubicBezTo>
                    <a:pt x="11" y="0"/>
                    <a:pt x="0" y="0"/>
                    <a:pt x="0" y="6"/>
                  </a:cubicBezTo>
                  <a:cubicBezTo>
                    <a:pt x="1" y="22"/>
                    <a:pt x="1" y="22"/>
                    <a:pt x="1" y="22"/>
                  </a:cubicBezTo>
                  <a:cubicBezTo>
                    <a:pt x="1" y="23"/>
                    <a:pt x="2" y="24"/>
                    <a:pt x="3" y="24"/>
                  </a:cubicBezTo>
                  <a:cubicBezTo>
                    <a:pt x="5" y="24"/>
                    <a:pt x="6" y="23"/>
                    <a:pt x="6" y="21"/>
                  </a:cubicBezTo>
                  <a:cubicBezTo>
                    <a:pt x="5" y="10"/>
                    <a:pt x="5" y="10"/>
                    <a:pt x="5" y="10"/>
                  </a:cubicBezTo>
                  <a:cubicBezTo>
                    <a:pt x="6" y="10"/>
                    <a:pt x="6" y="10"/>
                    <a:pt x="6" y="10"/>
                  </a:cubicBezTo>
                  <a:cubicBezTo>
                    <a:pt x="6" y="17"/>
                    <a:pt x="6" y="17"/>
                    <a:pt x="6" y="17"/>
                  </a:cubicBezTo>
                  <a:cubicBezTo>
                    <a:pt x="7" y="23"/>
                    <a:pt x="7" y="23"/>
                    <a:pt x="7" y="23"/>
                  </a:cubicBezTo>
                  <a:cubicBezTo>
                    <a:pt x="7" y="47"/>
                    <a:pt x="7" y="47"/>
                    <a:pt x="7" y="47"/>
                  </a:cubicBezTo>
                  <a:cubicBezTo>
                    <a:pt x="7" y="48"/>
                    <a:pt x="8" y="49"/>
                    <a:pt x="10" y="49"/>
                  </a:cubicBezTo>
                  <a:cubicBezTo>
                    <a:pt x="11" y="49"/>
                    <a:pt x="13" y="48"/>
                    <a:pt x="13" y="46"/>
                  </a:cubicBezTo>
                  <a:cubicBezTo>
                    <a:pt x="12" y="25"/>
                    <a:pt x="12" y="25"/>
                    <a:pt x="12" y="25"/>
                  </a:cubicBezTo>
                  <a:cubicBezTo>
                    <a:pt x="13" y="25"/>
                    <a:pt x="13" y="25"/>
                    <a:pt x="13" y="25"/>
                  </a:cubicBezTo>
                  <a:cubicBezTo>
                    <a:pt x="14" y="46"/>
                    <a:pt x="14" y="46"/>
                    <a:pt x="14" y="46"/>
                  </a:cubicBezTo>
                  <a:cubicBezTo>
                    <a:pt x="14" y="48"/>
                    <a:pt x="15" y="49"/>
                    <a:pt x="17" y="49"/>
                  </a:cubicBezTo>
                  <a:cubicBezTo>
                    <a:pt x="18" y="49"/>
                    <a:pt x="19" y="48"/>
                    <a:pt x="19" y="46"/>
                  </a:cubicBezTo>
                  <a:cubicBezTo>
                    <a:pt x="19" y="23"/>
                    <a:pt x="19" y="23"/>
                    <a:pt x="19" y="23"/>
                  </a:cubicBezTo>
                  <a:cubicBezTo>
                    <a:pt x="19" y="16"/>
                    <a:pt x="19" y="16"/>
                    <a:pt x="19" y="16"/>
                  </a:cubicBezTo>
                  <a:cubicBezTo>
                    <a:pt x="18" y="9"/>
                    <a:pt x="18" y="9"/>
                    <a:pt x="18" y="9"/>
                  </a:cubicBezTo>
                  <a:cubicBezTo>
                    <a:pt x="19" y="9"/>
                    <a:pt x="19" y="9"/>
                    <a:pt x="19" y="9"/>
                  </a:cubicBezTo>
                  <a:cubicBezTo>
                    <a:pt x="19" y="21"/>
                    <a:pt x="19" y="21"/>
                    <a:pt x="19" y="21"/>
                  </a:cubicBezTo>
                  <a:cubicBezTo>
                    <a:pt x="20" y="22"/>
                    <a:pt x="21" y="23"/>
                    <a:pt x="22" y="23"/>
                  </a:cubicBezTo>
                  <a:cubicBezTo>
                    <a:pt x="23" y="23"/>
                    <a:pt x="24" y="22"/>
                    <a:pt x="24" y="21"/>
                  </a:cubicBezTo>
                  <a:cubicBezTo>
                    <a:pt x="24" y="6"/>
                    <a:pt x="24" y="6"/>
                    <a:pt x="24" y="6"/>
                  </a:cubicBezTo>
                  <a:cubicBezTo>
                    <a:pt x="24" y="6"/>
                    <a:pt x="24" y="5"/>
                    <a:pt x="24" y="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9" name="Oval 212"/>
            <p:cNvSpPr>
              <a:spLocks noChangeArrowheads="1"/>
            </p:cNvSpPr>
            <p:nvPr/>
          </p:nvSpPr>
          <p:spPr bwMode="auto">
            <a:xfrm flipH="1">
              <a:off x="8837703" y="6022866"/>
              <a:ext cx="71794" cy="74915"/>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0" name="Freeform 213"/>
            <p:cNvSpPr>
              <a:spLocks noEditPoints="1"/>
            </p:cNvSpPr>
            <p:nvPr/>
          </p:nvSpPr>
          <p:spPr bwMode="auto">
            <a:xfrm flipH="1">
              <a:off x="8525555" y="2199058"/>
              <a:ext cx="237232" cy="424521"/>
            </a:xfrm>
            <a:custGeom>
              <a:avLst/>
              <a:gdLst>
                <a:gd name="T0" fmla="*/ 16 w 32"/>
                <a:gd name="T1" fmla="*/ 8 h 57"/>
                <a:gd name="T2" fmla="*/ 20 w 32"/>
                <a:gd name="T3" fmla="*/ 4 h 57"/>
                <a:gd name="T4" fmla="*/ 15 w 32"/>
                <a:gd name="T5" fmla="*/ 0 h 57"/>
                <a:gd name="T6" fmla="*/ 11 w 32"/>
                <a:gd name="T7" fmla="*/ 4 h 57"/>
                <a:gd name="T8" fmla="*/ 16 w 32"/>
                <a:gd name="T9" fmla="*/ 8 h 57"/>
                <a:gd name="T10" fmla="*/ 27 w 32"/>
                <a:gd name="T11" fmla="*/ 24 h 57"/>
                <a:gd name="T12" fmla="*/ 30 w 32"/>
                <a:gd name="T13" fmla="*/ 26 h 57"/>
                <a:gd name="T14" fmla="*/ 32 w 32"/>
                <a:gd name="T15" fmla="*/ 23 h 57"/>
                <a:gd name="T16" fmla="*/ 30 w 32"/>
                <a:gd name="T17" fmla="*/ 14 h 57"/>
                <a:gd name="T18" fmla="*/ 28 w 32"/>
                <a:gd name="T19" fmla="*/ 12 h 57"/>
                <a:gd name="T20" fmla="*/ 22 w 32"/>
                <a:gd name="T21" fmla="*/ 10 h 57"/>
                <a:gd name="T22" fmla="*/ 17 w 32"/>
                <a:gd name="T23" fmla="*/ 9 h 57"/>
                <a:gd name="T24" fmla="*/ 14 w 32"/>
                <a:gd name="T25" fmla="*/ 11 h 57"/>
                <a:gd name="T26" fmla="*/ 14 w 32"/>
                <a:gd name="T27" fmla="*/ 11 h 57"/>
                <a:gd name="T28" fmla="*/ 14 w 32"/>
                <a:gd name="T29" fmla="*/ 11 h 57"/>
                <a:gd name="T30" fmla="*/ 13 w 32"/>
                <a:gd name="T31" fmla="*/ 12 h 57"/>
                <a:gd name="T32" fmla="*/ 9 w 32"/>
                <a:gd name="T33" fmla="*/ 20 h 57"/>
                <a:gd name="T34" fmla="*/ 8 w 32"/>
                <a:gd name="T35" fmla="*/ 20 h 57"/>
                <a:gd name="T36" fmla="*/ 1 w 32"/>
                <a:gd name="T37" fmla="*/ 26 h 57"/>
                <a:gd name="T38" fmla="*/ 1 w 32"/>
                <a:gd name="T39" fmla="*/ 29 h 57"/>
                <a:gd name="T40" fmla="*/ 4 w 32"/>
                <a:gd name="T41" fmla="*/ 29 h 57"/>
                <a:gd name="T42" fmla="*/ 11 w 32"/>
                <a:gd name="T43" fmla="*/ 23 h 57"/>
                <a:gd name="T44" fmla="*/ 12 w 32"/>
                <a:gd name="T45" fmla="*/ 23 h 57"/>
                <a:gd name="T46" fmla="*/ 13 w 32"/>
                <a:gd name="T47" fmla="*/ 22 h 57"/>
                <a:gd name="T48" fmla="*/ 14 w 32"/>
                <a:gd name="T49" fmla="*/ 20 h 57"/>
                <a:gd name="T50" fmla="*/ 15 w 32"/>
                <a:gd name="T51" fmla="*/ 28 h 57"/>
                <a:gd name="T52" fmla="*/ 16 w 32"/>
                <a:gd name="T53" fmla="*/ 30 h 57"/>
                <a:gd name="T54" fmla="*/ 11 w 32"/>
                <a:gd name="T55" fmla="*/ 40 h 57"/>
                <a:gd name="T56" fmla="*/ 11 w 32"/>
                <a:gd name="T57" fmla="*/ 40 h 57"/>
                <a:gd name="T58" fmla="*/ 11 w 32"/>
                <a:gd name="T59" fmla="*/ 40 h 57"/>
                <a:gd name="T60" fmla="*/ 11 w 32"/>
                <a:gd name="T61" fmla="*/ 42 h 57"/>
                <a:gd name="T62" fmla="*/ 9 w 32"/>
                <a:gd name="T63" fmla="*/ 54 h 57"/>
                <a:gd name="T64" fmla="*/ 12 w 32"/>
                <a:gd name="T65" fmla="*/ 57 h 57"/>
                <a:gd name="T66" fmla="*/ 15 w 32"/>
                <a:gd name="T67" fmla="*/ 54 h 57"/>
                <a:gd name="T68" fmla="*/ 16 w 32"/>
                <a:gd name="T69" fmla="*/ 42 h 57"/>
                <a:gd name="T70" fmla="*/ 21 w 32"/>
                <a:gd name="T71" fmla="*/ 36 h 57"/>
                <a:gd name="T72" fmla="*/ 26 w 32"/>
                <a:gd name="T73" fmla="*/ 54 h 57"/>
                <a:gd name="T74" fmla="*/ 29 w 32"/>
                <a:gd name="T75" fmla="*/ 56 h 57"/>
                <a:gd name="T76" fmla="*/ 31 w 32"/>
                <a:gd name="T77" fmla="*/ 53 h 57"/>
                <a:gd name="T78" fmla="*/ 25 w 32"/>
                <a:gd name="T79" fmla="*/ 28 h 57"/>
                <a:gd name="T80" fmla="*/ 26 w 32"/>
                <a:gd name="T81" fmla="*/ 25 h 57"/>
                <a:gd name="T82" fmla="*/ 24 w 32"/>
                <a:gd name="T83" fmla="*/ 16 h 57"/>
                <a:gd name="T84" fmla="*/ 26 w 32"/>
                <a:gd name="T85" fmla="*/ 16 h 57"/>
                <a:gd name="T86" fmla="*/ 27 w 32"/>
                <a:gd name="T87"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57">
                  <a:moveTo>
                    <a:pt x="16" y="8"/>
                  </a:moveTo>
                  <a:cubicBezTo>
                    <a:pt x="18" y="8"/>
                    <a:pt x="20" y="6"/>
                    <a:pt x="20" y="4"/>
                  </a:cubicBezTo>
                  <a:cubicBezTo>
                    <a:pt x="20" y="1"/>
                    <a:pt x="18" y="0"/>
                    <a:pt x="15" y="0"/>
                  </a:cubicBezTo>
                  <a:cubicBezTo>
                    <a:pt x="13" y="0"/>
                    <a:pt x="11" y="2"/>
                    <a:pt x="11" y="4"/>
                  </a:cubicBezTo>
                  <a:cubicBezTo>
                    <a:pt x="11" y="7"/>
                    <a:pt x="13" y="9"/>
                    <a:pt x="16" y="8"/>
                  </a:cubicBezTo>
                  <a:close/>
                  <a:moveTo>
                    <a:pt x="27" y="24"/>
                  </a:moveTo>
                  <a:cubicBezTo>
                    <a:pt x="28" y="25"/>
                    <a:pt x="29" y="26"/>
                    <a:pt x="30" y="26"/>
                  </a:cubicBezTo>
                  <a:cubicBezTo>
                    <a:pt x="31" y="25"/>
                    <a:pt x="32" y="24"/>
                    <a:pt x="32" y="23"/>
                  </a:cubicBezTo>
                  <a:cubicBezTo>
                    <a:pt x="30" y="14"/>
                    <a:pt x="30" y="14"/>
                    <a:pt x="30" y="14"/>
                  </a:cubicBezTo>
                  <a:cubicBezTo>
                    <a:pt x="29" y="13"/>
                    <a:pt x="29" y="12"/>
                    <a:pt x="28" y="12"/>
                  </a:cubicBezTo>
                  <a:cubicBezTo>
                    <a:pt x="22" y="10"/>
                    <a:pt x="22" y="10"/>
                    <a:pt x="22" y="10"/>
                  </a:cubicBezTo>
                  <a:cubicBezTo>
                    <a:pt x="21" y="9"/>
                    <a:pt x="19" y="9"/>
                    <a:pt x="17" y="9"/>
                  </a:cubicBezTo>
                  <a:cubicBezTo>
                    <a:pt x="16" y="9"/>
                    <a:pt x="14" y="10"/>
                    <a:pt x="14" y="11"/>
                  </a:cubicBezTo>
                  <a:cubicBezTo>
                    <a:pt x="14" y="11"/>
                    <a:pt x="14" y="11"/>
                    <a:pt x="14" y="11"/>
                  </a:cubicBezTo>
                  <a:cubicBezTo>
                    <a:pt x="14" y="11"/>
                    <a:pt x="14" y="11"/>
                    <a:pt x="14" y="11"/>
                  </a:cubicBezTo>
                  <a:cubicBezTo>
                    <a:pt x="13" y="11"/>
                    <a:pt x="13" y="11"/>
                    <a:pt x="13" y="12"/>
                  </a:cubicBezTo>
                  <a:cubicBezTo>
                    <a:pt x="9" y="20"/>
                    <a:pt x="9" y="20"/>
                    <a:pt x="9" y="20"/>
                  </a:cubicBezTo>
                  <a:cubicBezTo>
                    <a:pt x="9" y="20"/>
                    <a:pt x="9" y="20"/>
                    <a:pt x="8" y="20"/>
                  </a:cubicBezTo>
                  <a:cubicBezTo>
                    <a:pt x="1" y="26"/>
                    <a:pt x="1" y="26"/>
                    <a:pt x="1" y="26"/>
                  </a:cubicBezTo>
                  <a:cubicBezTo>
                    <a:pt x="0" y="27"/>
                    <a:pt x="0" y="28"/>
                    <a:pt x="1" y="29"/>
                  </a:cubicBezTo>
                  <a:cubicBezTo>
                    <a:pt x="2" y="30"/>
                    <a:pt x="3" y="30"/>
                    <a:pt x="4" y="29"/>
                  </a:cubicBezTo>
                  <a:cubicBezTo>
                    <a:pt x="11" y="23"/>
                    <a:pt x="11" y="23"/>
                    <a:pt x="11" y="23"/>
                  </a:cubicBezTo>
                  <a:cubicBezTo>
                    <a:pt x="12" y="23"/>
                    <a:pt x="12" y="23"/>
                    <a:pt x="12" y="23"/>
                  </a:cubicBezTo>
                  <a:cubicBezTo>
                    <a:pt x="12" y="23"/>
                    <a:pt x="12" y="22"/>
                    <a:pt x="13" y="22"/>
                  </a:cubicBezTo>
                  <a:cubicBezTo>
                    <a:pt x="14" y="20"/>
                    <a:pt x="14" y="20"/>
                    <a:pt x="14" y="20"/>
                  </a:cubicBezTo>
                  <a:cubicBezTo>
                    <a:pt x="15" y="28"/>
                    <a:pt x="15" y="28"/>
                    <a:pt x="15" y="28"/>
                  </a:cubicBezTo>
                  <a:cubicBezTo>
                    <a:pt x="15" y="28"/>
                    <a:pt x="15" y="29"/>
                    <a:pt x="16" y="30"/>
                  </a:cubicBezTo>
                  <a:cubicBezTo>
                    <a:pt x="11" y="40"/>
                    <a:pt x="11" y="40"/>
                    <a:pt x="11" y="40"/>
                  </a:cubicBezTo>
                  <a:cubicBezTo>
                    <a:pt x="11" y="40"/>
                    <a:pt x="11" y="40"/>
                    <a:pt x="11" y="40"/>
                  </a:cubicBezTo>
                  <a:cubicBezTo>
                    <a:pt x="11" y="40"/>
                    <a:pt x="11" y="40"/>
                    <a:pt x="11" y="40"/>
                  </a:cubicBezTo>
                  <a:cubicBezTo>
                    <a:pt x="11" y="41"/>
                    <a:pt x="11" y="41"/>
                    <a:pt x="11" y="42"/>
                  </a:cubicBezTo>
                  <a:cubicBezTo>
                    <a:pt x="9" y="54"/>
                    <a:pt x="9" y="54"/>
                    <a:pt x="9" y="54"/>
                  </a:cubicBezTo>
                  <a:cubicBezTo>
                    <a:pt x="9" y="56"/>
                    <a:pt x="10" y="57"/>
                    <a:pt x="12" y="57"/>
                  </a:cubicBezTo>
                  <a:cubicBezTo>
                    <a:pt x="13" y="57"/>
                    <a:pt x="15" y="56"/>
                    <a:pt x="15" y="54"/>
                  </a:cubicBezTo>
                  <a:cubicBezTo>
                    <a:pt x="16" y="42"/>
                    <a:pt x="16" y="42"/>
                    <a:pt x="16" y="42"/>
                  </a:cubicBezTo>
                  <a:cubicBezTo>
                    <a:pt x="21" y="36"/>
                    <a:pt x="21" y="36"/>
                    <a:pt x="21" y="36"/>
                  </a:cubicBezTo>
                  <a:cubicBezTo>
                    <a:pt x="26" y="54"/>
                    <a:pt x="26" y="54"/>
                    <a:pt x="26" y="54"/>
                  </a:cubicBezTo>
                  <a:cubicBezTo>
                    <a:pt x="26" y="56"/>
                    <a:pt x="28" y="57"/>
                    <a:pt x="29" y="56"/>
                  </a:cubicBezTo>
                  <a:cubicBezTo>
                    <a:pt x="31" y="56"/>
                    <a:pt x="32" y="54"/>
                    <a:pt x="31" y="53"/>
                  </a:cubicBezTo>
                  <a:cubicBezTo>
                    <a:pt x="25" y="28"/>
                    <a:pt x="25" y="28"/>
                    <a:pt x="25" y="28"/>
                  </a:cubicBezTo>
                  <a:cubicBezTo>
                    <a:pt x="26" y="27"/>
                    <a:pt x="26" y="26"/>
                    <a:pt x="26" y="25"/>
                  </a:cubicBezTo>
                  <a:cubicBezTo>
                    <a:pt x="24" y="16"/>
                    <a:pt x="24" y="16"/>
                    <a:pt x="24" y="16"/>
                  </a:cubicBezTo>
                  <a:cubicBezTo>
                    <a:pt x="26" y="16"/>
                    <a:pt x="26" y="16"/>
                    <a:pt x="26" y="16"/>
                  </a:cubicBezTo>
                  <a:lnTo>
                    <a:pt x="27" y="2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1" name="Freeform 214"/>
            <p:cNvSpPr/>
            <p:nvPr/>
          </p:nvSpPr>
          <p:spPr bwMode="auto">
            <a:xfrm flipH="1">
              <a:off x="8319538" y="1836967"/>
              <a:ext cx="140466" cy="103009"/>
            </a:xfrm>
            <a:custGeom>
              <a:avLst/>
              <a:gdLst>
                <a:gd name="T0" fmla="*/ 8 w 19"/>
                <a:gd name="T1" fmla="*/ 12 h 14"/>
                <a:gd name="T2" fmla="*/ 1 w 19"/>
                <a:gd name="T3" fmla="*/ 4 h 14"/>
                <a:gd name="T4" fmla="*/ 3 w 19"/>
                <a:gd name="T5" fmla="*/ 1 h 14"/>
                <a:gd name="T6" fmla="*/ 16 w 19"/>
                <a:gd name="T7" fmla="*/ 1 h 14"/>
                <a:gd name="T8" fmla="*/ 18 w 19"/>
                <a:gd name="T9" fmla="*/ 4 h 14"/>
                <a:gd name="T10" fmla="*/ 12 w 19"/>
                <a:gd name="T11" fmla="*/ 12 h 14"/>
                <a:gd name="T12" fmla="*/ 8 w 19"/>
                <a:gd name="T13" fmla="*/ 12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8" y="12"/>
                  </a:moveTo>
                  <a:cubicBezTo>
                    <a:pt x="1" y="4"/>
                    <a:pt x="1" y="4"/>
                    <a:pt x="1" y="4"/>
                  </a:cubicBezTo>
                  <a:cubicBezTo>
                    <a:pt x="0" y="2"/>
                    <a:pt x="1" y="1"/>
                    <a:pt x="3" y="1"/>
                  </a:cubicBezTo>
                  <a:cubicBezTo>
                    <a:pt x="16" y="1"/>
                    <a:pt x="16" y="1"/>
                    <a:pt x="16" y="1"/>
                  </a:cubicBezTo>
                  <a:cubicBezTo>
                    <a:pt x="18" y="0"/>
                    <a:pt x="19" y="2"/>
                    <a:pt x="18" y="4"/>
                  </a:cubicBezTo>
                  <a:cubicBezTo>
                    <a:pt x="12" y="12"/>
                    <a:pt x="12" y="12"/>
                    <a:pt x="12" y="12"/>
                  </a:cubicBezTo>
                  <a:cubicBezTo>
                    <a:pt x="11" y="14"/>
                    <a:pt x="9" y="14"/>
                    <a:pt x="8" y="1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2" name="Freeform 215"/>
            <p:cNvSpPr>
              <a:spLocks noEditPoints="1"/>
            </p:cNvSpPr>
            <p:nvPr/>
          </p:nvSpPr>
          <p:spPr bwMode="auto">
            <a:xfrm flipH="1">
              <a:off x="9227888" y="3363369"/>
              <a:ext cx="124859" cy="177924"/>
            </a:xfrm>
            <a:custGeom>
              <a:avLst/>
              <a:gdLst>
                <a:gd name="T0" fmla="*/ 12 w 17"/>
                <a:gd name="T1" fmla="*/ 7 h 24"/>
                <a:gd name="T2" fmla="*/ 14 w 17"/>
                <a:gd name="T3" fmla="*/ 4 h 24"/>
                <a:gd name="T4" fmla="*/ 11 w 17"/>
                <a:gd name="T5" fmla="*/ 0 h 24"/>
                <a:gd name="T6" fmla="*/ 5 w 17"/>
                <a:gd name="T7" fmla="*/ 0 h 24"/>
                <a:gd name="T8" fmla="*/ 2 w 17"/>
                <a:gd name="T9" fmla="*/ 4 h 24"/>
                <a:gd name="T10" fmla="*/ 5 w 17"/>
                <a:gd name="T11" fmla="*/ 7 h 24"/>
                <a:gd name="T12" fmla="*/ 0 w 17"/>
                <a:gd name="T13" fmla="*/ 15 h 24"/>
                <a:gd name="T14" fmla="*/ 8 w 17"/>
                <a:gd name="T15" fmla="*/ 24 h 24"/>
                <a:gd name="T16" fmla="*/ 17 w 17"/>
                <a:gd name="T17" fmla="*/ 15 h 24"/>
                <a:gd name="T18" fmla="*/ 12 w 17"/>
                <a:gd name="T19" fmla="*/ 7 h 24"/>
                <a:gd name="T20" fmla="*/ 10 w 17"/>
                <a:gd name="T21" fmla="*/ 1 h 24"/>
                <a:gd name="T22" fmla="*/ 12 w 17"/>
                <a:gd name="T23" fmla="*/ 4 h 24"/>
                <a:gd name="T24" fmla="*/ 10 w 17"/>
                <a:gd name="T25" fmla="*/ 4 h 24"/>
                <a:gd name="T26" fmla="*/ 10 w 17"/>
                <a:gd name="T27" fmla="*/ 1 h 24"/>
                <a:gd name="T28" fmla="*/ 4 w 17"/>
                <a:gd name="T29" fmla="*/ 4 h 24"/>
                <a:gd name="T30" fmla="*/ 6 w 17"/>
                <a:gd name="T31" fmla="*/ 4 h 24"/>
                <a:gd name="T32" fmla="*/ 6 w 17"/>
                <a:gd name="T33" fmla="*/ 7 h 24"/>
                <a:gd name="T34" fmla="*/ 4 w 17"/>
                <a:gd name="T35" fmla="*/ 4 h 24"/>
                <a:gd name="T36" fmla="*/ 8 w 17"/>
                <a:gd name="T37" fmla="*/ 21 h 24"/>
                <a:gd name="T38" fmla="*/ 2 w 17"/>
                <a:gd name="T39" fmla="*/ 15 h 24"/>
                <a:gd name="T40" fmla="*/ 8 w 17"/>
                <a:gd name="T41" fmla="*/ 9 h 24"/>
                <a:gd name="T42" fmla="*/ 15 w 17"/>
                <a:gd name="T43" fmla="*/ 15 h 24"/>
                <a:gd name="T44" fmla="*/ 8 w 17"/>
                <a:gd name="T45"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4">
                  <a:moveTo>
                    <a:pt x="12" y="7"/>
                  </a:moveTo>
                  <a:cubicBezTo>
                    <a:pt x="14" y="4"/>
                    <a:pt x="14" y="4"/>
                    <a:pt x="14" y="4"/>
                  </a:cubicBezTo>
                  <a:cubicBezTo>
                    <a:pt x="11" y="0"/>
                    <a:pt x="11" y="0"/>
                    <a:pt x="11" y="0"/>
                  </a:cubicBezTo>
                  <a:cubicBezTo>
                    <a:pt x="5" y="0"/>
                    <a:pt x="5" y="0"/>
                    <a:pt x="5" y="0"/>
                  </a:cubicBezTo>
                  <a:cubicBezTo>
                    <a:pt x="2" y="4"/>
                    <a:pt x="2" y="4"/>
                    <a:pt x="2" y="4"/>
                  </a:cubicBezTo>
                  <a:cubicBezTo>
                    <a:pt x="5" y="7"/>
                    <a:pt x="5" y="7"/>
                    <a:pt x="5" y="7"/>
                  </a:cubicBezTo>
                  <a:cubicBezTo>
                    <a:pt x="2" y="8"/>
                    <a:pt x="0" y="12"/>
                    <a:pt x="0" y="15"/>
                  </a:cubicBezTo>
                  <a:cubicBezTo>
                    <a:pt x="0" y="20"/>
                    <a:pt x="4" y="24"/>
                    <a:pt x="8" y="24"/>
                  </a:cubicBezTo>
                  <a:cubicBezTo>
                    <a:pt x="13" y="24"/>
                    <a:pt x="17" y="20"/>
                    <a:pt x="17" y="15"/>
                  </a:cubicBezTo>
                  <a:cubicBezTo>
                    <a:pt x="17" y="11"/>
                    <a:pt x="15" y="9"/>
                    <a:pt x="12" y="7"/>
                  </a:cubicBezTo>
                  <a:close/>
                  <a:moveTo>
                    <a:pt x="10" y="1"/>
                  </a:moveTo>
                  <a:cubicBezTo>
                    <a:pt x="12" y="4"/>
                    <a:pt x="12" y="4"/>
                    <a:pt x="12" y="4"/>
                  </a:cubicBezTo>
                  <a:cubicBezTo>
                    <a:pt x="10" y="4"/>
                    <a:pt x="10" y="4"/>
                    <a:pt x="10" y="4"/>
                  </a:cubicBezTo>
                  <a:lnTo>
                    <a:pt x="10" y="1"/>
                  </a:lnTo>
                  <a:close/>
                  <a:moveTo>
                    <a:pt x="4" y="4"/>
                  </a:moveTo>
                  <a:cubicBezTo>
                    <a:pt x="6" y="4"/>
                    <a:pt x="6" y="4"/>
                    <a:pt x="6" y="4"/>
                  </a:cubicBezTo>
                  <a:cubicBezTo>
                    <a:pt x="6" y="7"/>
                    <a:pt x="6" y="7"/>
                    <a:pt x="6" y="7"/>
                  </a:cubicBezTo>
                  <a:lnTo>
                    <a:pt x="4" y="4"/>
                  </a:lnTo>
                  <a:close/>
                  <a:moveTo>
                    <a:pt x="8" y="21"/>
                  </a:moveTo>
                  <a:cubicBezTo>
                    <a:pt x="5" y="21"/>
                    <a:pt x="2" y="19"/>
                    <a:pt x="2" y="15"/>
                  </a:cubicBezTo>
                  <a:cubicBezTo>
                    <a:pt x="2" y="12"/>
                    <a:pt x="5" y="9"/>
                    <a:pt x="8" y="9"/>
                  </a:cubicBezTo>
                  <a:cubicBezTo>
                    <a:pt x="12" y="9"/>
                    <a:pt x="14" y="11"/>
                    <a:pt x="15" y="15"/>
                  </a:cubicBezTo>
                  <a:cubicBezTo>
                    <a:pt x="15" y="18"/>
                    <a:pt x="12" y="21"/>
                    <a:pt x="8" y="2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3" name="Freeform 216"/>
            <p:cNvSpPr>
              <a:spLocks noEditPoints="1"/>
            </p:cNvSpPr>
            <p:nvPr/>
          </p:nvSpPr>
          <p:spPr bwMode="auto">
            <a:xfrm flipH="1">
              <a:off x="8438154" y="5489094"/>
              <a:ext cx="109252" cy="156074"/>
            </a:xfrm>
            <a:custGeom>
              <a:avLst/>
              <a:gdLst>
                <a:gd name="T0" fmla="*/ 11 w 15"/>
                <a:gd name="T1" fmla="*/ 6 h 21"/>
                <a:gd name="T2" fmla="*/ 13 w 15"/>
                <a:gd name="T3" fmla="*/ 3 h 21"/>
                <a:gd name="T4" fmla="*/ 10 w 15"/>
                <a:gd name="T5" fmla="*/ 0 h 21"/>
                <a:gd name="T6" fmla="*/ 5 w 15"/>
                <a:gd name="T7" fmla="*/ 0 h 21"/>
                <a:gd name="T8" fmla="*/ 2 w 15"/>
                <a:gd name="T9" fmla="*/ 4 h 21"/>
                <a:gd name="T10" fmla="*/ 4 w 15"/>
                <a:gd name="T11" fmla="*/ 6 h 21"/>
                <a:gd name="T12" fmla="*/ 0 w 15"/>
                <a:gd name="T13" fmla="*/ 14 h 21"/>
                <a:gd name="T14" fmla="*/ 8 w 15"/>
                <a:gd name="T15" fmla="*/ 21 h 21"/>
                <a:gd name="T16" fmla="*/ 15 w 15"/>
                <a:gd name="T17" fmla="*/ 13 h 21"/>
                <a:gd name="T18" fmla="*/ 11 w 15"/>
                <a:gd name="T19" fmla="*/ 6 h 21"/>
                <a:gd name="T20" fmla="*/ 9 w 15"/>
                <a:gd name="T21" fmla="*/ 1 h 21"/>
                <a:gd name="T22" fmla="*/ 11 w 15"/>
                <a:gd name="T23" fmla="*/ 3 h 21"/>
                <a:gd name="T24" fmla="*/ 9 w 15"/>
                <a:gd name="T25" fmla="*/ 3 h 21"/>
                <a:gd name="T26" fmla="*/ 9 w 15"/>
                <a:gd name="T27" fmla="*/ 1 h 21"/>
                <a:gd name="T28" fmla="*/ 4 w 15"/>
                <a:gd name="T29" fmla="*/ 3 h 21"/>
                <a:gd name="T30" fmla="*/ 5 w 15"/>
                <a:gd name="T31" fmla="*/ 3 h 21"/>
                <a:gd name="T32" fmla="*/ 6 w 15"/>
                <a:gd name="T33" fmla="*/ 6 h 21"/>
                <a:gd name="T34" fmla="*/ 4 w 15"/>
                <a:gd name="T35" fmla="*/ 3 h 21"/>
                <a:gd name="T36" fmla="*/ 8 w 15"/>
                <a:gd name="T37" fmla="*/ 19 h 21"/>
                <a:gd name="T38" fmla="*/ 2 w 15"/>
                <a:gd name="T39" fmla="*/ 14 h 21"/>
                <a:gd name="T40" fmla="*/ 7 w 15"/>
                <a:gd name="T41" fmla="*/ 8 h 21"/>
                <a:gd name="T42" fmla="*/ 13 w 15"/>
                <a:gd name="T43" fmla="*/ 13 h 21"/>
                <a:gd name="T44" fmla="*/ 8 w 15"/>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1">
                  <a:moveTo>
                    <a:pt x="11" y="6"/>
                  </a:moveTo>
                  <a:cubicBezTo>
                    <a:pt x="13" y="3"/>
                    <a:pt x="13" y="3"/>
                    <a:pt x="13" y="3"/>
                  </a:cubicBezTo>
                  <a:cubicBezTo>
                    <a:pt x="10" y="0"/>
                    <a:pt x="10" y="0"/>
                    <a:pt x="10" y="0"/>
                  </a:cubicBezTo>
                  <a:cubicBezTo>
                    <a:pt x="5" y="0"/>
                    <a:pt x="5" y="0"/>
                    <a:pt x="5" y="0"/>
                  </a:cubicBezTo>
                  <a:cubicBezTo>
                    <a:pt x="2" y="4"/>
                    <a:pt x="2" y="4"/>
                    <a:pt x="2" y="4"/>
                  </a:cubicBezTo>
                  <a:cubicBezTo>
                    <a:pt x="4" y="6"/>
                    <a:pt x="4" y="6"/>
                    <a:pt x="4" y="6"/>
                  </a:cubicBezTo>
                  <a:cubicBezTo>
                    <a:pt x="2" y="7"/>
                    <a:pt x="0" y="10"/>
                    <a:pt x="0" y="14"/>
                  </a:cubicBezTo>
                  <a:cubicBezTo>
                    <a:pt x="0" y="18"/>
                    <a:pt x="3" y="21"/>
                    <a:pt x="8" y="21"/>
                  </a:cubicBezTo>
                  <a:cubicBezTo>
                    <a:pt x="12" y="21"/>
                    <a:pt x="15" y="18"/>
                    <a:pt x="15" y="13"/>
                  </a:cubicBezTo>
                  <a:cubicBezTo>
                    <a:pt x="15" y="10"/>
                    <a:pt x="13" y="8"/>
                    <a:pt x="11" y="6"/>
                  </a:cubicBezTo>
                  <a:close/>
                  <a:moveTo>
                    <a:pt x="9" y="1"/>
                  </a:moveTo>
                  <a:cubicBezTo>
                    <a:pt x="11" y="3"/>
                    <a:pt x="11" y="3"/>
                    <a:pt x="11" y="3"/>
                  </a:cubicBezTo>
                  <a:cubicBezTo>
                    <a:pt x="9" y="3"/>
                    <a:pt x="9" y="3"/>
                    <a:pt x="9" y="3"/>
                  </a:cubicBezTo>
                  <a:lnTo>
                    <a:pt x="9" y="1"/>
                  </a:lnTo>
                  <a:close/>
                  <a:moveTo>
                    <a:pt x="4" y="3"/>
                  </a:moveTo>
                  <a:cubicBezTo>
                    <a:pt x="5" y="3"/>
                    <a:pt x="5" y="3"/>
                    <a:pt x="5" y="3"/>
                  </a:cubicBezTo>
                  <a:cubicBezTo>
                    <a:pt x="6" y="6"/>
                    <a:pt x="6" y="6"/>
                    <a:pt x="6" y="6"/>
                  </a:cubicBezTo>
                  <a:lnTo>
                    <a:pt x="4" y="3"/>
                  </a:lnTo>
                  <a:close/>
                  <a:moveTo>
                    <a:pt x="8" y="19"/>
                  </a:moveTo>
                  <a:cubicBezTo>
                    <a:pt x="4" y="19"/>
                    <a:pt x="2" y="17"/>
                    <a:pt x="2" y="14"/>
                  </a:cubicBezTo>
                  <a:cubicBezTo>
                    <a:pt x="2" y="10"/>
                    <a:pt x="4" y="8"/>
                    <a:pt x="7" y="8"/>
                  </a:cubicBezTo>
                  <a:cubicBezTo>
                    <a:pt x="11" y="8"/>
                    <a:pt x="13" y="10"/>
                    <a:pt x="13" y="13"/>
                  </a:cubicBezTo>
                  <a:cubicBezTo>
                    <a:pt x="13" y="17"/>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4" name="Freeform 217"/>
            <p:cNvSpPr>
              <a:spLocks noEditPoints="1"/>
            </p:cNvSpPr>
            <p:nvPr/>
          </p:nvSpPr>
          <p:spPr bwMode="auto">
            <a:xfrm flipH="1">
              <a:off x="8531798" y="3347761"/>
              <a:ext cx="118616" cy="156074"/>
            </a:xfrm>
            <a:custGeom>
              <a:avLst/>
              <a:gdLst>
                <a:gd name="T0" fmla="*/ 12 w 16"/>
                <a:gd name="T1" fmla="*/ 6 h 21"/>
                <a:gd name="T2" fmla="*/ 14 w 16"/>
                <a:gd name="T3" fmla="*/ 3 h 21"/>
                <a:gd name="T4" fmla="*/ 11 w 16"/>
                <a:gd name="T5" fmla="*/ 0 h 21"/>
                <a:gd name="T6" fmla="*/ 6 w 16"/>
                <a:gd name="T7" fmla="*/ 0 h 21"/>
                <a:gd name="T8" fmla="*/ 3 w 16"/>
                <a:gd name="T9" fmla="*/ 3 h 21"/>
                <a:gd name="T10" fmla="*/ 5 w 16"/>
                <a:gd name="T11" fmla="*/ 6 h 21"/>
                <a:gd name="T12" fmla="*/ 1 w 16"/>
                <a:gd name="T13" fmla="*/ 13 h 21"/>
                <a:gd name="T14" fmla="*/ 8 w 16"/>
                <a:gd name="T15" fmla="*/ 21 h 21"/>
                <a:gd name="T16" fmla="*/ 16 w 16"/>
                <a:gd name="T17" fmla="*/ 13 h 21"/>
                <a:gd name="T18" fmla="*/ 12 w 16"/>
                <a:gd name="T19" fmla="*/ 6 h 21"/>
                <a:gd name="T20" fmla="*/ 10 w 16"/>
                <a:gd name="T21" fmla="*/ 1 h 21"/>
                <a:gd name="T22" fmla="*/ 12 w 16"/>
                <a:gd name="T23" fmla="*/ 3 h 21"/>
                <a:gd name="T24" fmla="*/ 10 w 16"/>
                <a:gd name="T25" fmla="*/ 3 h 21"/>
                <a:gd name="T26" fmla="*/ 10 w 16"/>
                <a:gd name="T27" fmla="*/ 1 h 21"/>
                <a:gd name="T28" fmla="*/ 5 w 16"/>
                <a:gd name="T29" fmla="*/ 3 h 21"/>
                <a:gd name="T30" fmla="*/ 6 w 16"/>
                <a:gd name="T31" fmla="*/ 3 h 21"/>
                <a:gd name="T32" fmla="*/ 7 w 16"/>
                <a:gd name="T33" fmla="*/ 6 h 21"/>
                <a:gd name="T34" fmla="*/ 5 w 16"/>
                <a:gd name="T35" fmla="*/ 3 h 21"/>
                <a:gd name="T36" fmla="*/ 8 w 16"/>
                <a:gd name="T37" fmla="*/ 19 h 21"/>
                <a:gd name="T38" fmla="*/ 3 w 16"/>
                <a:gd name="T39" fmla="*/ 13 h 21"/>
                <a:gd name="T40" fmla="*/ 8 w 16"/>
                <a:gd name="T41" fmla="*/ 7 h 21"/>
                <a:gd name="T42" fmla="*/ 14 w 16"/>
                <a:gd name="T43" fmla="*/ 13 h 21"/>
                <a:gd name="T44" fmla="*/ 8 w 16"/>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1">
                  <a:moveTo>
                    <a:pt x="12" y="6"/>
                  </a:moveTo>
                  <a:cubicBezTo>
                    <a:pt x="14" y="3"/>
                    <a:pt x="14" y="3"/>
                    <a:pt x="14" y="3"/>
                  </a:cubicBezTo>
                  <a:cubicBezTo>
                    <a:pt x="11" y="0"/>
                    <a:pt x="11" y="0"/>
                    <a:pt x="11" y="0"/>
                  </a:cubicBezTo>
                  <a:cubicBezTo>
                    <a:pt x="6" y="0"/>
                    <a:pt x="6" y="0"/>
                    <a:pt x="6" y="0"/>
                  </a:cubicBezTo>
                  <a:cubicBezTo>
                    <a:pt x="3" y="3"/>
                    <a:pt x="3" y="3"/>
                    <a:pt x="3" y="3"/>
                  </a:cubicBezTo>
                  <a:cubicBezTo>
                    <a:pt x="5" y="6"/>
                    <a:pt x="5" y="6"/>
                    <a:pt x="5" y="6"/>
                  </a:cubicBezTo>
                  <a:cubicBezTo>
                    <a:pt x="2" y="7"/>
                    <a:pt x="0" y="10"/>
                    <a:pt x="1" y="13"/>
                  </a:cubicBezTo>
                  <a:cubicBezTo>
                    <a:pt x="1" y="17"/>
                    <a:pt x="4" y="21"/>
                    <a:pt x="8" y="21"/>
                  </a:cubicBezTo>
                  <a:cubicBezTo>
                    <a:pt x="13" y="21"/>
                    <a:pt x="16" y="17"/>
                    <a:pt x="16" y="13"/>
                  </a:cubicBezTo>
                  <a:cubicBezTo>
                    <a:pt x="16" y="10"/>
                    <a:pt x="14" y="7"/>
                    <a:pt x="12" y="6"/>
                  </a:cubicBezTo>
                  <a:close/>
                  <a:moveTo>
                    <a:pt x="10" y="1"/>
                  </a:moveTo>
                  <a:cubicBezTo>
                    <a:pt x="12" y="3"/>
                    <a:pt x="12" y="3"/>
                    <a:pt x="12" y="3"/>
                  </a:cubicBezTo>
                  <a:cubicBezTo>
                    <a:pt x="10" y="3"/>
                    <a:pt x="10" y="3"/>
                    <a:pt x="10" y="3"/>
                  </a:cubicBezTo>
                  <a:lnTo>
                    <a:pt x="10" y="1"/>
                  </a:lnTo>
                  <a:close/>
                  <a:moveTo>
                    <a:pt x="5" y="3"/>
                  </a:moveTo>
                  <a:cubicBezTo>
                    <a:pt x="6" y="3"/>
                    <a:pt x="6" y="3"/>
                    <a:pt x="6" y="3"/>
                  </a:cubicBezTo>
                  <a:cubicBezTo>
                    <a:pt x="7" y="6"/>
                    <a:pt x="7" y="6"/>
                    <a:pt x="7" y="6"/>
                  </a:cubicBezTo>
                  <a:lnTo>
                    <a:pt x="5" y="3"/>
                  </a:lnTo>
                  <a:close/>
                  <a:moveTo>
                    <a:pt x="8" y="19"/>
                  </a:moveTo>
                  <a:cubicBezTo>
                    <a:pt x="5" y="19"/>
                    <a:pt x="3" y="16"/>
                    <a:pt x="3" y="13"/>
                  </a:cubicBezTo>
                  <a:cubicBezTo>
                    <a:pt x="3" y="10"/>
                    <a:pt x="5" y="7"/>
                    <a:pt x="8" y="7"/>
                  </a:cubicBezTo>
                  <a:cubicBezTo>
                    <a:pt x="11" y="7"/>
                    <a:pt x="14" y="10"/>
                    <a:pt x="14" y="13"/>
                  </a:cubicBezTo>
                  <a:cubicBezTo>
                    <a:pt x="14" y="16"/>
                    <a:pt x="12"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5" name="Freeform 218"/>
            <p:cNvSpPr>
              <a:spLocks noEditPoints="1"/>
            </p:cNvSpPr>
            <p:nvPr/>
          </p:nvSpPr>
          <p:spPr bwMode="auto">
            <a:xfrm flipH="1">
              <a:off x="7417431" y="3993907"/>
              <a:ext cx="118616" cy="162317"/>
            </a:xfrm>
            <a:custGeom>
              <a:avLst/>
              <a:gdLst>
                <a:gd name="T0" fmla="*/ 11 w 16"/>
                <a:gd name="T1" fmla="*/ 7 h 22"/>
                <a:gd name="T2" fmla="*/ 13 w 16"/>
                <a:gd name="T3" fmla="*/ 4 h 22"/>
                <a:gd name="T4" fmla="*/ 11 w 16"/>
                <a:gd name="T5" fmla="*/ 0 h 22"/>
                <a:gd name="T6" fmla="*/ 5 w 16"/>
                <a:gd name="T7" fmla="*/ 1 h 22"/>
                <a:gd name="T8" fmla="*/ 2 w 16"/>
                <a:gd name="T9" fmla="*/ 4 h 22"/>
                <a:gd name="T10" fmla="*/ 5 w 16"/>
                <a:gd name="T11" fmla="*/ 7 h 22"/>
                <a:gd name="T12" fmla="*/ 0 w 16"/>
                <a:gd name="T13" fmla="*/ 14 h 22"/>
                <a:gd name="T14" fmla="*/ 8 w 16"/>
                <a:gd name="T15" fmla="*/ 22 h 22"/>
                <a:gd name="T16" fmla="*/ 16 w 16"/>
                <a:gd name="T17" fmla="*/ 14 h 22"/>
                <a:gd name="T18" fmla="*/ 11 w 16"/>
                <a:gd name="T19" fmla="*/ 7 h 22"/>
                <a:gd name="T20" fmla="*/ 10 w 16"/>
                <a:gd name="T21" fmla="*/ 1 h 22"/>
                <a:gd name="T22" fmla="*/ 11 w 16"/>
                <a:gd name="T23" fmla="*/ 4 h 22"/>
                <a:gd name="T24" fmla="*/ 10 w 16"/>
                <a:gd name="T25" fmla="*/ 4 h 22"/>
                <a:gd name="T26" fmla="*/ 10 w 16"/>
                <a:gd name="T27" fmla="*/ 1 h 22"/>
                <a:gd name="T28" fmla="*/ 4 w 16"/>
                <a:gd name="T29" fmla="*/ 4 h 22"/>
                <a:gd name="T30" fmla="*/ 6 w 16"/>
                <a:gd name="T31" fmla="*/ 4 h 22"/>
                <a:gd name="T32" fmla="*/ 6 w 16"/>
                <a:gd name="T33" fmla="*/ 6 h 22"/>
                <a:gd name="T34" fmla="*/ 4 w 16"/>
                <a:gd name="T35" fmla="*/ 4 h 22"/>
                <a:gd name="T36" fmla="*/ 8 w 16"/>
                <a:gd name="T37" fmla="*/ 20 h 22"/>
                <a:gd name="T38" fmla="*/ 2 w 16"/>
                <a:gd name="T39" fmla="*/ 14 h 22"/>
                <a:gd name="T40" fmla="*/ 8 w 16"/>
                <a:gd name="T41" fmla="*/ 8 h 22"/>
                <a:gd name="T42" fmla="*/ 14 w 16"/>
                <a:gd name="T43" fmla="*/ 14 h 22"/>
                <a:gd name="T44" fmla="*/ 8 w 16"/>
                <a:gd name="T4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2">
                  <a:moveTo>
                    <a:pt x="11" y="7"/>
                  </a:moveTo>
                  <a:cubicBezTo>
                    <a:pt x="13" y="4"/>
                    <a:pt x="13" y="4"/>
                    <a:pt x="13" y="4"/>
                  </a:cubicBezTo>
                  <a:cubicBezTo>
                    <a:pt x="11" y="0"/>
                    <a:pt x="11" y="0"/>
                    <a:pt x="11" y="0"/>
                  </a:cubicBezTo>
                  <a:cubicBezTo>
                    <a:pt x="5" y="1"/>
                    <a:pt x="5" y="1"/>
                    <a:pt x="5" y="1"/>
                  </a:cubicBezTo>
                  <a:cubicBezTo>
                    <a:pt x="2" y="4"/>
                    <a:pt x="2" y="4"/>
                    <a:pt x="2" y="4"/>
                  </a:cubicBezTo>
                  <a:cubicBezTo>
                    <a:pt x="5" y="7"/>
                    <a:pt x="5" y="7"/>
                    <a:pt x="5" y="7"/>
                  </a:cubicBezTo>
                  <a:cubicBezTo>
                    <a:pt x="2" y="8"/>
                    <a:pt x="0" y="11"/>
                    <a:pt x="0" y="14"/>
                  </a:cubicBezTo>
                  <a:cubicBezTo>
                    <a:pt x="0" y="18"/>
                    <a:pt x="4" y="22"/>
                    <a:pt x="8" y="22"/>
                  </a:cubicBezTo>
                  <a:cubicBezTo>
                    <a:pt x="12" y="22"/>
                    <a:pt x="16" y="18"/>
                    <a:pt x="16" y="14"/>
                  </a:cubicBezTo>
                  <a:cubicBezTo>
                    <a:pt x="16" y="11"/>
                    <a:pt x="14" y="8"/>
                    <a:pt x="11" y="7"/>
                  </a:cubicBezTo>
                  <a:close/>
                  <a:moveTo>
                    <a:pt x="10" y="1"/>
                  </a:moveTo>
                  <a:cubicBezTo>
                    <a:pt x="11" y="4"/>
                    <a:pt x="11" y="4"/>
                    <a:pt x="11" y="4"/>
                  </a:cubicBezTo>
                  <a:cubicBezTo>
                    <a:pt x="10" y="4"/>
                    <a:pt x="10" y="4"/>
                    <a:pt x="10" y="4"/>
                  </a:cubicBezTo>
                  <a:lnTo>
                    <a:pt x="10" y="1"/>
                  </a:lnTo>
                  <a:close/>
                  <a:moveTo>
                    <a:pt x="4" y="4"/>
                  </a:moveTo>
                  <a:cubicBezTo>
                    <a:pt x="6" y="4"/>
                    <a:pt x="6" y="4"/>
                    <a:pt x="6" y="4"/>
                  </a:cubicBezTo>
                  <a:cubicBezTo>
                    <a:pt x="6" y="6"/>
                    <a:pt x="6" y="6"/>
                    <a:pt x="6" y="6"/>
                  </a:cubicBezTo>
                  <a:lnTo>
                    <a:pt x="4" y="4"/>
                  </a:lnTo>
                  <a:close/>
                  <a:moveTo>
                    <a:pt x="8" y="20"/>
                  </a:moveTo>
                  <a:cubicBezTo>
                    <a:pt x="5" y="20"/>
                    <a:pt x="2" y="17"/>
                    <a:pt x="2" y="14"/>
                  </a:cubicBezTo>
                  <a:cubicBezTo>
                    <a:pt x="2" y="11"/>
                    <a:pt x="5" y="8"/>
                    <a:pt x="8" y="8"/>
                  </a:cubicBezTo>
                  <a:cubicBezTo>
                    <a:pt x="11" y="8"/>
                    <a:pt x="13" y="11"/>
                    <a:pt x="14" y="14"/>
                  </a:cubicBezTo>
                  <a:cubicBezTo>
                    <a:pt x="14" y="17"/>
                    <a:pt x="11" y="20"/>
                    <a:pt x="8" y="2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6" name="Freeform 219"/>
            <p:cNvSpPr>
              <a:spLocks noEditPoints="1"/>
            </p:cNvSpPr>
            <p:nvPr/>
          </p:nvSpPr>
          <p:spPr bwMode="auto">
            <a:xfrm flipH="1">
              <a:off x="7957447" y="5317412"/>
              <a:ext cx="118616" cy="156074"/>
            </a:xfrm>
            <a:custGeom>
              <a:avLst/>
              <a:gdLst>
                <a:gd name="T0" fmla="*/ 11 w 16"/>
                <a:gd name="T1" fmla="*/ 6 h 21"/>
                <a:gd name="T2" fmla="*/ 14 w 16"/>
                <a:gd name="T3" fmla="*/ 3 h 21"/>
                <a:gd name="T4" fmla="*/ 11 w 16"/>
                <a:gd name="T5" fmla="*/ 0 h 21"/>
                <a:gd name="T6" fmla="*/ 6 w 16"/>
                <a:gd name="T7" fmla="*/ 0 h 21"/>
                <a:gd name="T8" fmla="*/ 3 w 16"/>
                <a:gd name="T9" fmla="*/ 3 h 21"/>
                <a:gd name="T10" fmla="*/ 5 w 16"/>
                <a:gd name="T11" fmla="*/ 6 h 21"/>
                <a:gd name="T12" fmla="*/ 0 w 16"/>
                <a:gd name="T13" fmla="*/ 13 h 21"/>
                <a:gd name="T14" fmla="*/ 8 w 16"/>
                <a:gd name="T15" fmla="*/ 21 h 21"/>
                <a:gd name="T16" fmla="*/ 16 w 16"/>
                <a:gd name="T17" fmla="*/ 13 h 21"/>
                <a:gd name="T18" fmla="*/ 11 w 16"/>
                <a:gd name="T19" fmla="*/ 6 h 21"/>
                <a:gd name="T20" fmla="*/ 10 w 16"/>
                <a:gd name="T21" fmla="*/ 0 h 21"/>
                <a:gd name="T22" fmla="*/ 12 w 16"/>
                <a:gd name="T23" fmla="*/ 3 h 21"/>
                <a:gd name="T24" fmla="*/ 10 w 16"/>
                <a:gd name="T25" fmla="*/ 3 h 21"/>
                <a:gd name="T26" fmla="*/ 10 w 16"/>
                <a:gd name="T27" fmla="*/ 0 h 21"/>
                <a:gd name="T28" fmla="*/ 4 w 16"/>
                <a:gd name="T29" fmla="*/ 3 h 21"/>
                <a:gd name="T30" fmla="*/ 6 w 16"/>
                <a:gd name="T31" fmla="*/ 3 h 21"/>
                <a:gd name="T32" fmla="*/ 6 w 16"/>
                <a:gd name="T33" fmla="*/ 5 h 21"/>
                <a:gd name="T34" fmla="*/ 4 w 16"/>
                <a:gd name="T35" fmla="*/ 3 h 21"/>
                <a:gd name="T36" fmla="*/ 8 w 16"/>
                <a:gd name="T37" fmla="*/ 19 h 21"/>
                <a:gd name="T38" fmla="*/ 2 w 16"/>
                <a:gd name="T39" fmla="*/ 13 h 21"/>
                <a:gd name="T40" fmla="*/ 8 w 16"/>
                <a:gd name="T41" fmla="*/ 7 h 21"/>
                <a:gd name="T42" fmla="*/ 14 w 16"/>
                <a:gd name="T43" fmla="*/ 13 h 21"/>
                <a:gd name="T44" fmla="*/ 8 w 16"/>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1">
                  <a:moveTo>
                    <a:pt x="11" y="6"/>
                  </a:moveTo>
                  <a:cubicBezTo>
                    <a:pt x="14" y="3"/>
                    <a:pt x="14" y="3"/>
                    <a:pt x="14" y="3"/>
                  </a:cubicBezTo>
                  <a:cubicBezTo>
                    <a:pt x="11" y="0"/>
                    <a:pt x="11" y="0"/>
                    <a:pt x="11" y="0"/>
                  </a:cubicBezTo>
                  <a:cubicBezTo>
                    <a:pt x="6" y="0"/>
                    <a:pt x="6" y="0"/>
                    <a:pt x="6" y="0"/>
                  </a:cubicBezTo>
                  <a:cubicBezTo>
                    <a:pt x="3" y="3"/>
                    <a:pt x="3" y="3"/>
                    <a:pt x="3" y="3"/>
                  </a:cubicBezTo>
                  <a:cubicBezTo>
                    <a:pt x="5" y="6"/>
                    <a:pt x="5" y="6"/>
                    <a:pt x="5" y="6"/>
                  </a:cubicBezTo>
                  <a:cubicBezTo>
                    <a:pt x="2" y="7"/>
                    <a:pt x="0" y="10"/>
                    <a:pt x="0" y="13"/>
                  </a:cubicBezTo>
                  <a:cubicBezTo>
                    <a:pt x="0" y="17"/>
                    <a:pt x="4" y="21"/>
                    <a:pt x="8" y="21"/>
                  </a:cubicBezTo>
                  <a:cubicBezTo>
                    <a:pt x="13" y="21"/>
                    <a:pt x="16" y="17"/>
                    <a:pt x="16" y="13"/>
                  </a:cubicBezTo>
                  <a:cubicBezTo>
                    <a:pt x="16" y="10"/>
                    <a:pt x="14" y="7"/>
                    <a:pt x="11" y="6"/>
                  </a:cubicBezTo>
                  <a:close/>
                  <a:moveTo>
                    <a:pt x="10" y="0"/>
                  </a:moveTo>
                  <a:cubicBezTo>
                    <a:pt x="12" y="3"/>
                    <a:pt x="12" y="3"/>
                    <a:pt x="12" y="3"/>
                  </a:cubicBezTo>
                  <a:cubicBezTo>
                    <a:pt x="10" y="3"/>
                    <a:pt x="10" y="3"/>
                    <a:pt x="10" y="3"/>
                  </a:cubicBezTo>
                  <a:lnTo>
                    <a:pt x="10" y="0"/>
                  </a:lnTo>
                  <a:close/>
                  <a:moveTo>
                    <a:pt x="4" y="3"/>
                  </a:moveTo>
                  <a:cubicBezTo>
                    <a:pt x="6" y="3"/>
                    <a:pt x="6" y="3"/>
                    <a:pt x="6" y="3"/>
                  </a:cubicBezTo>
                  <a:cubicBezTo>
                    <a:pt x="6" y="5"/>
                    <a:pt x="6" y="5"/>
                    <a:pt x="6" y="5"/>
                  </a:cubicBezTo>
                  <a:lnTo>
                    <a:pt x="4" y="3"/>
                  </a:lnTo>
                  <a:close/>
                  <a:moveTo>
                    <a:pt x="8" y="19"/>
                  </a:moveTo>
                  <a:cubicBezTo>
                    <a:pt x="5" y="19"/>
                    <a:pt x="2" y="16"/>
                    <a:pt x="2" y="13"/>
                  </a:cubicBezTo>
                  <a:cubicBezTo>
                    <a:pt x="2" y="10"/>
                    <a:pt x="5" y="7"/>
                    <a:pt x="8" y="7"/>
                  </a:cubicBezTo>
                  <a:cubicBezTo>
                    <a:pt x="11" y="7"/>
                    <a:pt x="14" y="10"/>
                    <a:pt x="14" y="13"/>
                  </a:cubicBezTo>
                  <a:cubicBezTo>
                    <a:pt x="14" y="16"/>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7" name="Freeform 220"/>
            <p:cNvSpPr>
              <a:spLocks noEditPoints="1"/>
            </p:cNvSpPr>
            <p:nvPr/>
          </p:nvSpPr>
          <p:spPr bwMode="auto">
            <a:xfrm flipH="1">
              <a:off x="8179072" y="4281082"/>
              <a:ext cx="249718" cy="259082"/>
            </a:xfrm>
            <a:custGeom>
              <a:avLst/>
              <a:gdLst>
                <a:gd name="T0" fmla="*/ 0 w 34"/>
                <a:gd name="T1" fmla="*/ 32 h 35"/>
                <a:gd name="T2" fmla="*/ 0 w 34"/>
                <a:gd name="T3" fmla="*/ 35 h 35"/>
                <a:gd name="T4" fmla="*/ 6 w 34"/>
                <a:gd name="T5" fmla="*/ 35 h 35"/>
                <a:gd name="T6" fmla="*/ 20 w 34"/>
                <a:gd name="T7" fmla="*/ 35 h 35"/>
                <a:gd name="T8" fmla="*/ 26 w 34"/>
                <a:gd name="T9" fmla="*/ 35 h 35"/>
                <a:gd name="T10" fmla="*/ 26 w 34"/>
                <a:gd name="T11" fmla="*/ 32 h 35"/>
                <a:gd name="T12" fmla="*/ 23 w 34"/>
                <a:gd name="T13" fmla="*/ 32 h 35"/>
                <a:gd name="T14" fmla="*/ 23 w 34"/>
                <a:gd name="T15" fmla="*/ 28 h 35"/>
                <a:gd name="T16" fmla="*/ 29 w 34"/>
                <a:gd name="T17" fmla="*/ 28 h 35"/>
                <a:gd name="T18" fmla="*/ 34 w 34"/>
                <a:gd name="T19" fmla="*/ 23 h 35"/>
                <a:gd name="T20" fmla="*/ 34 w 34"/>
                <a:gd name="T21" fmla="*/ 8 h 35"/>
                <a:gd name="T22" fmla="*/ 29 w 34"/>
                <a:gd name="T23" fmla="*/ 3 h 35"/>
                <a:gd name="T24" fmla="*/ 25 w 34"/>
                <a:gd name="T25" fmla="*/ 3 h 35"/>
                <a:gd name="T26" fmla="*/ 25 w 34"/>
                <a:gd name="T27" fmla="*/ 6 h 35"/>
                <a:gd name="T28" fmla="*/ 27 w 34"/>
                <a:gd name="T29" fmla="*/ 6 h 35"/>
                <a:gd name="T30" fmla="*/ 27 w 34"/>
                <a:gd name="T31" fmla="*/ 8 h 35"/>
                <a:gd name="T32" fmla="*/ 30 w 34"/>
                <a:gd name="T33" fmla="*/ 11 h 35"/>
                <a:gd name="T34" fmla="*/ 30 w 34"/>
                <a:gd name="T35" fmla="*/ 11 h 35"/>
                <a:gd name="T36" fmla="*/ 30 w 34"/>
                <a:gd name="T37" fmla="*/ 23 h 35"/>
                <a:gd name="T38" fmla="*/ 29 w 34"/>
                <a:gd name="T39" fmla="*/ 24 h 35"/>
                <a:gd name="T40" fmla="*/ 23 w 34"/>
                <a:gd name="T41" fmla="*/ 24 h 35"/>
                <a:gd name="T42" fmla="*/ 23 w 34"/>
                <a:gd name="T43" fmla="*/ 6 h 35"/>
                <a:gd name="T44" fmla="*/ 23 w 34"/>
                <a:gd name="T45" fmla="*/ 3 h 35"/>
                <a:gd name="T46" fmla="*/ 20 w 34"/>
                <a:gd name="T47" fmla="*/ 0 h 35"/>
                <a:gd name="T48" fmla="*/ 6 w 34"/>
                <a:gd name="T49" fmla="*/ 0 h 35"/>
                <a:gd name="T50" fmla="*/ 2 w 34"/>
                <a:gd name="T51" fmla="*/ 3 h 35"/>
                <a:gd name="T52" fmla="*/ 2 w 34"/>
                <a:gd name="T53" fmla="*/ 32 h 35"/>
                <a:gd name="T54" fmla="*/ 0 w 34"/>
                <a:gd name="T55" fmla="*/ 32 h 35"/>
                <a:gd name="T56" fmla="*/ 30 w 34"/>
                <a:gd name="T57" fmla="*/ 10 h 35"/>
                <a:gd name="T58" fmla="*/ 28 w 34"/>
                <a:gd name="T59" fmla="*/ 8 h 35"/>
                <a:gd name="T60" fmla="*/ 30 w 34"/>
                <a:gd name="T61" fmla="*/ 6 h 35"/>
                <a:gd name="T62" fmla="*/ 31 w 34"/>
                <a:gd name="T63" fmla="*/ 7 h 35"/>
                <a:gd name="T64" fmla="*/ 29 w 34"/>
                <a:gd name="T65" fmla="*/ 8 h 35"/>
                <a:gd name="T66" fmla="*/ 29 w 34"/>
                <a:gd name="T67" fmla="*/ 9 h 35"/>
                <a:gd name="T68" fmla="*/ 30 w 34"/>
                <a:gd name="T69" fmla="*/ 9 h 35"/>
                <a:gd name="T70" fmla="*/ 31 w 34"/>
                <a:gd name="T71" fmla="*/ 8 h 35"/>
                <a:gd name="T72" fmla="*/ 31 w 34"/>
                <a:gd name="T73" fmla="*/ 8 h 35"/>
                <a:gd name="T74" fmla="*/ 30 w 34"/>
                <a:gd name="T75" fmla="*/ 10 h 35"/>
                <a:gd name="T76" fmla="*/ 6 w 34"/>
                <a:gd name="T77" fmla="*/ 16 h 35"/>
                <a:gd name="T78" fmla="*/ 7 w 34"/>
                <a:gd name="T79" fmla="*/ 15 h 35"/>
                <a:gd name="T80" fmla="*/ 19 w 34"/>
                <a:gd name="T81" fmla="*/ 15 h 35"/>
                <a:gd name="T82" fmla="*/ 20 w 34"/>
                <a:gd name="T83" fmla="*/ 16 h 35"/>
                <a:gd name="T84" fmla="*/ 20 w 34"/>
                <a:gd name="T85" fmla="*/ 16 h 35"/>
                <a:gd name="T86" fmla="*/ 19 w 34"/>
                <a:gd name="T87" fmla="*/ 17 h 35"/>
                <a:gd name="T88" fmla="*/ 7 w 34"/>
                <a:gd name="T89" fmla="*/ 17 h 35"/>
                <a:gd name="T90" fmla="*/ 6 w 34"/>
                <a:gd name="T91" fmla="*/ 16 h 35"/>
                <a:gd name="T92" fmla="*/ 6 w 34"/>
                <a:gd name="T93" fmla="*/ 4 h 35"/>
                <a:gd name="T94" fmla="*/ 7 w 34"/>
                <a:gd name="T95" fmla="*/ 3 h 35"/>
                <a:gd name="T96" fmla="*/ 19 w 34"/>
                <a:gd name="T97" fmla="*/ 3 h 35"/>
                <a:gd name="T98" fmla="*/ 20 w 34"/>
                <a:gd name="T99" fmla="*/ 4 h 35"/>
                <a:gd name="T100" fmla="*/ 20 w 34"/>
                <a:gd name="T101" fmla="*/ 10 h 35"/>
                <a:gd name="T102" fmla="*/ 19 w 34"/>
                <a:gd name="T103" fmla="*/ 11 h 35"/>
                <a:gd name="T104" fmla="*/ 7 w 34"/>
                <a:gd name="T105" fmla="*/ 11 h 35"/>
                <a:gd name="T106" fmla="*/ 6 w 34"/>
                <a:gd name="T107" fmla="*/ 10 h 35"/>
                <a:gd name="T108" fmla="*/ 6 w 34"/>
                <a:gd name="T10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35">
                  <a:moveTo>
                    <a:pt x="0" y="32"/>
                  </a:moveTo>
                  <a:cubicBezTo>
                    <a:pt x="0" y="35"/>
                    <a:pt x="0" y="35"/>
                    <a:pt x="0" y="35"/>
                  </a:cubicBezTo>
                  <a:cubicBezTo>
                    <a:pt x="6" y="35"/>
                    <a:pt x="6" y="35"/>
                    <a:pt x="6" y="35"/>
                  </a:cubicBezTo>
                  <a:cubicBezTo>
                    <a:pt x="20" y="35"/>
                    <a:pt x="20" y="35"/>
                    <a:pt x="20" y="35"/>
                  </a:cubicBezTo>
                  <a:cubicBezTo>
                    <a:pt x="26" y="35"/>
                    <a:pt x="26" y="35"/>
                    <a:pt x="26" y="35"/>
                  </a:cubicBezTo>
                  <a:cubicBezTo>
                    <a:pt x="26" y="32"/>
                    <a:pt x="26" y="32"/>
                    <a:pt x="26" y="32"/>
                  </a:cubicBezTo>
                  <a:cubicBezTo>
                    <a:pt x="23" y="32"/>
                    <a:pt x="23" y="32"/>
                    <a:pt x="23" y="32"/>
                  </a:cubicBezTo>
                  <a:cubicBezTo>
                    <a:pt x="23" y="28"/>
                    <a:pt x="23" y="28"/>
                    <a:pt x="23" y="28"/>
                  </a:cubicBezTo>
                  <a:cubicBezTo>
                    <a:pt x="29" y="28"/>
                    <a:pt x="29" y="28"/>
                    <a:pt x="29" y="28"/>
                  </a:cubicBezTo>
                  <a:cubicBezTo>
                    <a:pt x="32" y="28"/>
                    <a:pt x="34" y="25"/>
                    <a:pt x="34" y="23"/>
                  </a:cubicBezTo>
                  <a:cubicBezTo>
                    <a:pt x="34" y="8"/>
                    <a:pt x="34" y="8"/>
                    <a:pt x="34" y="8"/>
                  </a:cubicBezTo>
                  <a:cubicBezTo>
                    <a:pt x="34" y="5"/>
                    <a:pt x="32" y="3"/>
                    <a:pt x="29" y="3"/>
                  </a:cubicBezTo>
                  <a:cubicBezTo>
                    <a:pt x="25" y="3"/>
                    <a:pt x="25" y="3"/>
                    <a:pt x="25" y="3"/>
                  </a:cubicBezTo>
                  <a:cubicBezTo>
                    <a:pt x="25" y="6"/>
                    <a:pt x="25" y="6"/>
                    <a:pt x="25" y="6"/>
                  </a:cubicBezTo>
                  <a:cubicBezTo>
                    <a:pt x="27" y="6"/>
                    <a:pt x="27" y="6"/>
                    <a:pt x="27" y="6"/>
                  </a:cubicBezTo>
                  <a:cubicBezTo>
                    <a:pt x="27" y="7"/>
                    <a:pt x="27" y="8"/>
                    <a:pt x="27" y="8"/>
                  </a:cubicBezTo>
                  <a:cubicBezTo>
                    <a:pt x="27" y="10"/>
                    <a:pt x="28" y="11"/>
                    <a:pt x="30" y="11"/>
                  </a:cubicBezTo>
                  <a:cubicBezTo>
                    <a:pt x="30" y="11"/>
                    <a:pt x="30" y="11"/>
                    <a:pt x="30" y="11"/>
                  </a:cubicBezTo>
                  <a:cubicBezTo>
                    <a:pt x="30" y="23"/>
                    <a:pt x="30" y="23"/>
                    <a:pt x="30" y="23"/>
                  </a:cubicBezTo>
                  <a:cubicBezTo>
                    <a:pt x="30" y="24"/>
                    <a:pt x="30" y="24"/>
                    <a:pt x="29" y="24"/>
                  </a:cubicBezTo>
                  <a:cubicBezTo>
                    <a:pt x="23" y="24"/>
                    <a:pt x="23" y="24"/>
                    <a:pt x="23" y="24"/>
                  </a:cubicBezTo>
                  <a:cubicBezTo>
                    <a:pt x="23" y="6"/>
                    <a:pt x="23" y="6"/>
                    <a:pt x="23" y="6"/>
                  </a:cubicBezTo>
                  <a:cubicBezTo>
                    <a:pt x="23" y="3"/>
                    <a:pt x="23" y="3"/>
                    <a:pt x="23" y="3"/>
                  </a:cubicBezTo>
                  <a:cubicBezTo>
                    <a:pt x="23" y="1"/>
                    <a:pt x="22" y="0"/>
                    <a:pt x="20" y="0"/>
                  </a:cubicBezTo>
                  <a:cubicBezTo>
                    <a:pt x="6" y="0"/>
                    <a:pt x="6" y="0"/>
                    <a:pt x="6" y="0"/>
                  </a:cubicBezTo>
                  <a:cubicBezTo>
                    <a:pt x="4" y="0"/>
                    <a:pt x="2" y="1"/>
                    <a:pt x="2" y="3"/>
                  </a:cubicBezTo>
                  <a:cubicBezTo>
                    <a:pt x="2" y="32"/>
                    <a:pt x="2" y="32"/>
                    <a:pt x="2" y="32"/>
                  </a:cubicBezTo>
                  <a:lnTo>
                    <a:pt x="0" y="32"/>
                  </a:lnTo>
                  <a:close/>
                  <a:moveTo>
                    <a:pt x="30" y="10"/>
                  </a:moveTo>
                  <a:cubicBezTo>
                    <a:pt x="29" y="10"/>
                    <a:pt x="28" y="9"/>
                    <a:pt x="28" y="8"/>
                  </a:cubicBezTo>
                  <a:cubicBezTo>
                    <a:pt x="28" y="7"/>
                    <a:pt x="29" y="6"/>
                    <a:pt x="30" y="6"/>
                  </a:cubicBezTo>
                  <a:cubicBezTo>
                    <a:pt x="30" y="6"/>
                    <a:pt x="30" y="7"/>
                    <a:pt x="31" y="7"/>
                  </a:cubicBezTo>
                  <a:cubicBezTo>
                    <a:pt x="29" y="8"/>
                    <a:pt x="29" y="8"/>
                    <a:pt x="29" y="8"/>
                  </a:cubicBezTo>
                  <a:cubicBezTo>
                    <a:pt x="29" y="8"/>
                    <a:pt x="29" y="8"/>
                    <a:pt x="29" y="9"/>
                  </a:cubicBezTo>
                  <a:cubicBezTo>
                    <a:pt x="30" y="9"/>
                    <a:pt x="30" y="9"/>
                    <a:pt x="30" y="9"/>
                  </a:cubicBezTo>
                  <a:cubicBezTo>
                    <a:pt x="31" y="8"/>
                    <a:pt x="31" y="8"/>
                    <a:pt x="31" y="8"/>
                  </a:cubicBezTo>
                  <a:cubicBezTo>
                    <a:pt x="31" y="8"/>
                    <a:pt x="31" y="8"/>
                    <a:pt x="31" y="8"/>
                  </a:cubicBezTo>
                  <a:cubicBezTo>
                    <a:pt x="31" y="9"/>
                    <a:pt x="31" y="10"/>
                    <a:pt x="30" y="10"/>
                  </a:cubicBezTo>
                  <a:close/>
                  <a:moveTo>
                    <a:pt x="6" y="16"/>
                  </a:moveTo>
                  <a:cubicBezTo>
                    <a:pt x="6" y="15"/>
                    <a:pt x="6" y="15"/>
                    <a:pt x="7" y="15"/>
                  </a:cubicBezTo>
                  <a:cubicBezTo>
                    <a:pt x="19" y="15"/>
                    <a:pt x="19" y="15"/>
                    <a:pt x="19" y="15"/>
                  </a:cubicBezTo>
                  <a:cubicBezTo>
                    <a:pt x="19" y="15"/>
                    <a:pt x="20" y="15"/>
                    <a:pt x="20" y="16"/>
                  </a:cubicBezTo>
                  <a:cubicBezTo>
                    <a:pt x="20" y="16"/>
                    <a:pt x="20" y="16"/>
                    <a:pt x="20" y="16"/>
                  </a:cubicBezTo>
                  <a:cubicBezTo>
                    <a:pt x="20" y="17"/>
                    <a:pt x="19" y="17"/>
                    <a:pt x="19" y="17"/>
                  </a:cubicBezTo>
                  <a:cubicBezTo>
                    <a:pt x="7" y="17"/>
                    <a:pt x="7" y="17"/>
                    <a:pt x="7" y="17"/>
                  </a:cubicBezTo>
                  <a:cubicBezTo>
                    <a:pt x="6" y="17"/>
                    <a:pt x="6" y="17"/>
                    <a:pt x="6" y="16"/>
                  </a:cubicBezTo>
                  <a:close/>
                  <a:moveTo>
                    <a:pt x="6" y="4"/>
                  </a:moveTo>
                  <a:cubicBezTo>
                    <a:pt x="6" y="4"/>
                    <a:pt x="6" y="3"/>
                    <a:pt x="7" y="3"/>
                  </a:cubicBezTo>
                  <a:cubicBezTo>
                    <a:pt x="19" y="3"/>
                    <a:pt x="19" y="3"/>
                    <a:pt x="19" y="3"/>
                  </a:cubicBezTo>
                  <a:cubicBezTo>
                    <a:pt x="19" y="3"/>
                    <a:pt x="20" y="4"/>
                    <a:pt x="20" y="4"/>
                  </a:cubicBezTo>
                  <a:cubicBezTo>
                    <a:pt x="20" y="10"/>
                    <a:pt x="20" y="10"/>
                    <a:pt x="20" y="10"/>
                  </a:cubicBezTo>
                  <a:cubicBezTo>
                    <a:pt x="20" y="11"/>
                    <a:pt x="19" y="11"/>
                    <a:pt x="19" y="11"/>
                  </a:cubicBezTo>
                  <a:cubicBezTo>
                    <a:pt x="7" y="11"/>
                    <a:pt x="7" y="11"/>
                    <a:pt x="7" y="11"/>
                  </a:cubicBezTo>
                  <a:cubicBezTo>
                    <a:pt x="6" y="11"/>
                    <a:pt x="6" y="11"/>
                    <a:pt x="6" y="10"/>
                  </a:cubicBezTo>
                  <a:lnTo>
                    <a:pt x="6" y="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8" name="Freeform 221"/>
            <p:cNvSpPr/>
            <p:nvPr/>
          </p:nvSpPr>
          <p:spPr bwMode="auto">
            <a:xfrm flipH="1">
              <a:off x="9049963" y="3815983"/>
              <a:ext cx="1501430" cy="1289169"/>
            </a:xfrm>
            <a:custGeom>
              <a:avLst/>
              <a:gdLst>
                <a:gd name="T0" fmla="*/ 2 w 203"/>
                <a:gd name="T1" fmla="*/ 95 h 174"/>
                <a:gd name="T2" fmla="*/ 42 w 203"/>
                <a:gd name="T3" fmla="*/ 8 h 174"/>
                <a:gd name="T4" fmla="*/ 56 w 203"/>
                <a:gd name="T5" fmla="*/ 3 h 174"/>
                <a:gd name="T6" fmla="*/ 103 w 203"/>
                <a:gd name="T7" fmla="*/ 23 h 174"/>
                <a:gd name="T8" fmla="*/ 110 w 203"/>
                <a:gd name="T9" fmla="*/ 8 h 174"/>
                <a:gd name="T10" fmla="*/ 113 w 203"/>
                <a:gd name="T11" fmla="*/ 7 h 174"/>
                <a:gd name="T12" fmla="*/ 119 w 203"/>
                <a:gd name="T13" fmla="*/ 10 h 174"/>
                <a:gd name="T14" fmla="*/ 118 w 203"/>
                <a:gd name="T15" fmla="*/ 18 h 174"/>
                <a:gd name="T16" fmla="*/ 115 w 203"/>
                <a:gd name="T17" fmla="*/ 17 h 174"/>
                <a:gd name="T18" fmla="*/ 111 w 203"/>
                <a:gd name="T19" fmla="*/ 27 h 174"/>
                <a:gd name="T20" fmla="*/ 138 w 203"/>
                <a:gd name="T21" fmla="*/ 39 h 174"/>
                <a:gd name="T22" fmla="*/ 141 w 203"/>
                <a:gd name="T23" fmla="*/ 33 h 174"/>
                <a:gd name="T24" fmla="*/ 152 w 203"/>
                <a:gd name="T25" fmla="*/ 25 h 174"/>
                <a:gd name="T26" fmla="*/ 153 w 203"/>
                <a:gd name="T27" fmla="*/ 28 h 174"/>
                <a:gd name="T28" fmla="*/ 146 w 203"/>
                <a:gd name="T29" fmla="*/ 43 h 174"/>
                <a:gd name="T30" fmla="*/ 195 w 203"/>
                <a:gd name="T31" fmla="*/ 65 h 174"/>
                <a:gd name="T32" fmla="*/ 201 w 203"/>
                <a:gd name="T33" fmla="*/ 80 h 174"/>
                <a:gd name="T34" fmla="*/ 160 w 203"/>
                <a:gd name="T35" fmla="*/ 167 h 174"/>
                <a:gd name="T36" fmla="*/ 146 w 203"/>
                <a:gd name="T37" fmla="*/ 172 h 174"/>
                <a:gd name="T38" fmla="*/ 8 w 203"/>
                <a:gd name="T39" fmla="*/ 109 h 174"/>
                <a:gd name="T40" fmla="*/ 2 w 203"/>
                <a:gd name="T41" fmla="*/ 9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3" h="174">
                  <a:moveTo>
                    <a:pt x="2" y="95"/>
                  </a:moveTo>
                  <a:cubicBezTo>
                    <a:pt x="42" y="8"/>
                    <a:pt x="42" y="8"/>
                    <a:pt x="42" y="8"/>
                  </a:cubicBezTo>
                  <a:cubicBezTo>
                    <a:pt x="45" y="2"/>
                    <a:pt x="51" y="0"/>
                    <a:pt x="56" y="3"/>
                  </a:cubicBezTo>
                  <a:cubicBezTo>
                    <a:pt x="103" y="23"/>
                    <a:pt x="103" y="23"/>
                    <a:pt x="103" y="23"/>
                  </a:cubicBezTo>
                  <a:cubicBezTo>
                    <a:pt x="110" y="8"/>
                    <a:pt x="110" y="8"/>
                    <a:pt x="110" y="8"/>
                  </a:cubicBezTo>
                  <a:cubicBezTo>
                    <a:pt x="110" y="7"/>
                    <a:pt x="112" y="6"/>
                    <a:pt x="113" y="7"/>
                  </a:cubicBezTo>
                  <a:cubicBezTo>
                    <a:pt x="119" y="10"/>
                    <a:pt x="119" y="10"/>
                    <a:pt x="119" y="10"/>
                  </a:cubicBezTo>
                  <a:cubicBezTo>
                    <a:pt x="119" y="12"/>
                    <a:pt x="118" y="15"/>
                    <a:pt x="118" y="18"/>
                  </a:cubicBezTo>
                  <a:cubicBezTo>
                    <a:pt x="115" y="17"/>
                    <a:pt x="115" y="17"/>
                    <a:pt x="115" y="17"/>
                  </a:cubicBezTo>
                  <a:cubicBezTo>
                    <a:pt x="111" y="27"/>
                    <a:pt x="111" y="27"/>
                    <a:pt x="111" y="27"/>
                  </a:cubicBezTo>
                  <a:cubicBezTo>
                    <a:pt x="138" y="39"/>
                    <a:pt x="138" y="39"/>
                    <a:pt x="138" y="39"/>
                  </a:cubicBezTo>
                  <a:cubicBezTo>
                    <a:pt x="141" y="33"/>
                    <a:pt x="141" y="33"/>
                    <a:pt x="141" y="33"/>
                  </a:cubicBezTo>
                  <a:cubicBezTo>
                    <a:pt x="144" y="32"/>
                    <a:pt x="150" y="29"/>
                    <a:pt x="152" y="25"/>
                  </a:cubicBezTo>
                  <a:cubicBezTo>
                    <a:pt x="153" y="26"/>
                    <a:pt x="153" y="27"/>
                    <a:pt x="153" y="28"/>
                  </a:cubicBezTo>
                  <a:cubicBezTo>
                    <a:pt x="146" y="43"/>
                    <a:pt x="146" y="43"/>
                    <a:pt x="146" y="43"/>
                  </a:cubicBezTo>
                  <a:cubicBezTo>
                    <a:pt x="195" y="65"/>
                    <a:pt x="195" y="65"/>
                    <a:pt x="195" y="65"/>
                  </a:cubicBezTo>
                  <a:cubicBezTo>
                    <a:pt x="201" y="68"/>
                    <a:pt x="203" y="74"/>
                    <a:pt x="201" y="80"/>
                  </a:cubicBezTo>
                  <a:cubicBezTo>
                    <a:pt x="160" y="167"/>
                    <a:pt x="160" y="167"/>
                    <a:pt x="160" y="167"/>
                  </a:cubicBezTo>
                  <a:cubicBezTo>
                    <a:pt x="158" y="172"/>
                    <a:pt x="152" y="174"/>
                    <a:pt x="146" y="172"/>
                  </a:cubicBezTo>
                  <a:cubicBezTo>
                    <a:pt x="8" y="109"/>
                    <a:pt x="8" y="109"/>
                    <a:pt x="8" y="109"/>
                  </a:cubicBezTo>
                  <a:cubicBezTo>
                    <a:pt x="2" y="107"/>
                    <a:pt x="0" y="100"/>
                    <a:pt x="2" y="9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9" name="Freeform 222"/>
            <p:cNvSpPr>
              <a:spLocks noEditPoints="1"/>
            </p:cNvSpPr>
            <p:nvPr/>
          </p:nvSpPr>
          <p:spPr bwMode="auto">
            <a:xfrm flipH="1">
              <a:off x="7223900" y="5991651"/>
              <a:ext cx="81158" cy="84280"/>
            </a:xfrm>
            <a:custGeom>
              <a:avLst/>
              <a:gdLst>
                <a:gd name="T0" fmla="*/ 11 w 11"/>
                <a:gd name="T1" fmla="*/ 6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9 w 11"/>
                <a:gd name="T17" fmla="*/ 3 h 11"/>
                <a:gd name="T18" fmla="*/ 9 w 11"/>
                <a:gd name="T19" fmla="*/ 2 h 11"/>
                <a:gd name="T20" fmla="*/ 8 w 11"/>
                <a:gd name="T21" fmla="*/ 1 h 11"/>
                <a:gd name="T22" fmla="*/ 8 w 11"/>
                <a:gd name="T23" fmla="*/ 0 h 11"/>
                <a:gd name="T24" fmla="*/ 7 w 11"/>
                <a:gd name="T25" fmla="*/ 1 h 11"/>
                <a:gd name="T26" fmla="*/ 6 w 11"/>
                <a:gd name="T27" fmla="*/ 2 h 11"/>
                <a:gd name="T28" fmla="*/ 5 w 11"/>
                <a:gd name="T29" fmla="*/ 2 h 11"/>
                <a:gd name="T30" fmla="*/ 5 w 11"/>
                <a:gd name="T31" fmla="*/ 1 h 11"/>
                <a:gd name="T32" fmla="*/ 4 w 11"/>
                <a:gd name="T33" fmla="*/ 1 h 11"/>
                <a:gd name="T34" fmla="*/ 3 w 11"/>
                <a:gd name="T35" fmla="*/ 1 h 11"/>
                <a:gd name="T36" fmla="*/ 3 w 11"/>
                <a:gd name="T37" fmla="*/ 2 h 11"/>
                <a:gd name="T38" fmla="*/ 3 w 11"/>
                <a:gd name="T39" fmla="*/ 3 h 11"/>
                <a:gd name="T40" fmla="*/ 3 w 11"/>
                <a:gd name="T41" fmla="*/ 3 h 11"/>
                <a:gd name="T42" fmla="*/ 2 w 11"/>
                <a:gd name="T43" fmla="*/ 3 h 11"/>
                <a:gd name="T44" fmla="*/ 1 w 11"/>
                <a:gd name="T45" fmla="*/ 3 h 11"/>
                <a:gd name="T46" fmla="*/ 1 w 11"/>
                <a:gd name="T47" fmla="*/ 4 h 11"/>
                <a:gd name="T48" fmla="*/ 1 w 11"/>
                <a:gd name="T49" fmla="*/ 5 h 11"/>
                <a:gd name="T50" fmla="*/ 2 w 11"/>
                <a:gd name="T51" fmla="*/ 5 h 11"/>
                <a:gd name="T52" fmla="*/ 2 w 11"/>
                <a:gd name="T53" fmla="*/ 6 h 11"/>
                <a:gd name="T54" fmla="*/ 1 w 11"/>
                <a:gd name="T55" fmla="*/ 7 h 11"/>
                <a:gd name="T56" fmla="*/ 1 w 11"/>
                <a:gd name="T57" fmla="*/ 8 h 11"/>
                <a:gd name="T58" fmla="*/ 1 w 11"/>
                <a:gd name="T59" fmla="*/ 9 h 11"/>
                <a:gd name="T60" fmla="*/ 2 w 11"/>
                <a:gd name="T61" fmla="*/ 9 h 11"/>
                <a:gd name="T62" fmla="*/ 3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6 w 11"/>
                <a:gd name="T75" fmla="*/ 10 h 11"/>
                <a:gd name="T76" fmla="*/ 6 w 11"/>
                <a:gd name="T77" fmla="*/ 10 h 11"/>
                <a:gd name="T78" fmla="*/ 7 w 11"/>
                <a:gd name="T79" fmla="*/ 11 h 11"/>
                <a:gd name="T80" fmla="*/ 8 w 11"/>
                <a:gd name="T81" fmla="*/ 11 h 11"/>
                <a:gd name="T82" fmla="*/ 9 w 11"/>
                <a:gd name="T83" fmla="*/ 11 h 11"/>
                <a:gd name="T84" fmla="*/ 9 w 11"/>
                <a:gd name="T85" fmla="*/ 10 h 11"/>
                <a:gd name="T86" fmla="*/ 9 w 11"/>
                <a:gd name="T87" fmla="*/ 9 h 11"/>
                <a:gd name="T88" fmla="*/ 9 w 11"/>
                <a:gd name="T89" fmla="*/ 8 h 11"/>
                <a:gd name="T90" fmla="*/ 10 w 11"/>
                <a:gd name="T91" fmla="*/ 9 h 11"/>
                <a:gd name="T92" fmla="*/ 11 w 11"/>
                <a:gd name="T93" fmla="*/ 8 h 11"/>
                <a:gd name="T94" fmla="*/ 11 w 11"/>
                <a:gd name="T95" fmla="*/ 7 h 11"/>
                <a:gd name="T96" fmla="*/ 11 w 11"/>
                <a:gd name="T97" fmla="*/ 6 h 11"/>
                <a:gd name="T98" fmla="*/ 7 w 11"/>
                <a:gd name="T99" fmla="*/ 8 h 11"/>
                <a:gd name="T100" fmla="*/ 4 w 11"/>
                <a:gd name="T101" fmla="*/ 7 h 11"/>
                <a:gd name="T102" fmla="*/ 5 w 11"/>
                <a:gd name="T103" fmla="*/ 4 h 11"/>
                <a:gd name="T104" fmla="*/ 8 w 11"/>
                <a:gd name="T105" fmla="*/ 5 h 11"/>
                <a:gd name="T106" fmla="*/ 7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1" y="3"/>
                    <a:pt x="10" y="3"/>
                    <a:pt x="10" y="3"/>
                  </a:cubicBezTo>
                  <a:cubicBezTo>
                    <a:pt x="9" y="3"/>
                    <a:pt x="9" y="3"/>
                    <a:pt x="9" y="3"/>
                  </a:cubicBezTo>
                  <a:cubicBezTo>
                    <a:pt x="9" y="3"/>
                    <a:pt x="9" y="3"/>
                    <a:pt x="9" y="3"/>
                  </a:cubicBezTo>
                  <a:cubicBezTo>
                    <a:pt x="9" y="2"/>
                    <a:pt x="9" y="2"/>
                    <a:pt x="9" y="2"/>
                  </a:cubicBezTo>
                  <a:cubicBezTo>
                    <a:pt x="9" y="1"/>
                    <a:pt x="9" y="1"/>
                    <a:pt x="8" y="1"/>
                  </a:cubicBezTo>
                  <a:cubicBezTo>
                    <a:pt x="8" y="0"/>
                    <a:pt x="8" y="0"/>
                    <a:pt x="8" y="0"/>
                  </a:cubicBezTo>
                  <a:cubicBezTo>
                    <a:pt x="7" y="0"/>
                    <a:pt x="7" y="1"/>
                    <a:pt x="7" y="1"/>
                  </a:cubicBezTo>
                  <a:cubicBezTo>
                    <a:pt x="6" y="2"/>
                    <a:pt x="6" y="2"/>
                    <a:pt x="6" y="2"/>
                  </a:cubicBezTo>
                  <a:cubicBezTo>
                    <a:pt x="6" y="2"/>
                    <a:pt x="6" y="2"/>
                    <a:pt x="5" y="2"/>
                  </a:cubicBezTo>
                  <a:cubicBezTo>
                    <a:pt x="5" y="1"/>
                    <a:pt x="5" y="1"/>
                    <a:pt x="5" y="1"/>
                  </a:cubicBezTo>
                  <a:cubicBezTo>
                    <a:pt x="5" y="1"/>
                    <a:pt x="5" y="0"/>
                    <a:pt x="4" y="1"/>
                  </a:cubicBezTo>
                  <a:cubicBezTo>
                    <a:pt x="3" y="1"/>
                    <a:pt x="3" y="1"/>
                    <a:pt x="3" y="1"/>
                  </a:cubicBezTo>
                  <a:cubicBezTo>
                    <a:pt x="3" y="1"/>
                    <a:pt x="3" y="2"/>
                    <a:pt x="3" y="2"/>
                  </a:cubicBezTo>
                  <a:cubicBezTo>
                    <a:pt x="3" y="3"/>
                    <a:pt x="3" y="3"/>
                    <a:pt x="3" y="3"/>
                  </a:cubicBezTo>
                  <a:cubicBezTo>
                    <a:pt x="3" y="3"/>
                    <a:pt x="3" y="3"/>
                    <a:pt x="3" y="3"/>
                  </a:cubicBezTo>
                  <a:cubicBezTo>
                    <a:pt x="2" y="3"/>
                    <a:pt x="2" y="3"/>
                    <a:pt x="2" y="3"/>
                  </a:cubicBezTo>
                  <a:cubicBezTo>
                    <a:pt x="2" y="3"/>
                    <a:pt x="1" y="3"/>
                    <a:pt x="1" y="3"/>
                  </a:cubicBezTo>
                  <a:cubicBezTo>
                    <a:pt x="1" y="4"/>
                    <a:pt x="1" y="4"/>
                    <a:pt x="1" y="4"/>
                  </a:cubicBezTo>
                  <a:cubicBezTo>
                    <a:pt x="0" y="5"/>
                    <a:pt x="1" y="5"/>
                    <a:pt x="1" y="5"/>
                  </a:cubicBezTo>
                  <a:cubicBezTo>
                    <a:pt x="2" y="5"/>
                    <a:pt x="2" y="5"/>
                    <a:pt x="2" y="5"/>
                  </a:cubicBezTo>
                  <a:cubicBezTo>
                    <a:pt x="2" y="6"/>
                    <a:pt x="2" y="6"/>
                    <a:pt x="2" y="6"/>
                  </a:cubicBezTo>
                  <a:cubicBezTo>
                    <a:pt x="1" y="7"/>
                    <a:pt x="1" y="7"/>
                    <a:pt x="1" y="7"/>
                  </a:cubicBezTo>
                  <a:cubicBezTo>
                    <a:pt x="1" y="7"/>
                    <a:pt x="0" y="7"/>
                    <a:pt x="1" y="8"/>
                  </a:cubicBezTo>
                  <a:cubicBezTo>
                    <a:pt x="1" y="9"/>
                    <a:pt x="1" y="9"/>
                    <a:pt x="1" y="9"/>
                  </a:cubicBezTo>
                  <a:cubicBezTo>
                    <a:pt x="1" y="9"/>
                    <a:pt x="2" y="9"/>
                    <a:pt x="2" y="9"/>
                  </a:cubicBezTo>
                  <a:cubicBezTo>
                    <a:pt x="3" y="9"/>
                    <a:pt x="3" y="9"/>
                    <a:pt x="3" y="9"/>
                  </a:cubicBezTo>
                  <a:cubicBezTo>
                    <a:pt x="3" y="9"/>
                    <a:pt x="3" y="9"/>
                    <a:pt x="3" y="9"/>
                  </a:cubicBezTo>
                  <a:cubicBezTo>
                    <a:pt x="3" y="10"/>
                    <a:pt x="3" y="10"/>
                    <a:pt x="3" y="10"/>
                  </a:cubicBezTo>
                  <a:cubicBezTo>
                    <a:pt x="3" y="10"/>
                    <a:pt x="3" y="11"/>
                    <a:pt x="3" y="11"/>
                  </a:cubicBezTo>
                  <a:cubicBezTo>
                    <a:pt x="4" y="11"/>
                    <a:pt x="4" y="11"/>
                    <a:pt x="4" y="11"/>
                  </a:cubicBezTo>
                  <a:cubicBezTo>
                    <a:pt x="5" y="11"/>
                    <a:pt x="5" y="11"/>
                    <a:pt x="5" y="11"/>
                  </a:cubicBezTo>
                  <a:cubicBezTo>
                    <a:pt x="6" y="10"/>
                    <a:pt x="6" y="10"/>
                    <a:pt x="6" y="10"/>
                  </a:cubicBezTo>
                  <a:cubicBezTo>
                    <a:pt x="6" y="10"/>
                    <a:pt x="6" y="10"/>
                    <a:pt x="6" y="10"/>
                  </a:cubicBezTo>
                  <a:cubicBezTo>
                    <a:pt x="7" y="11"/>
                    <a:pt x="7" y="11"/>
                    <a:pt x="7" y="11"/>
                  </a:cubicBezTo>
                  <a:cubicBezTo>
                    <a:pt x="7" y="11"/>
                    <a:pt x="7" y="11"/>
                    <a:pt x="8" y="11"/>
                  </a:cubicBezTo>
                  <a:cubicBezTo>
                    <a:pt x="9" y="11"/>
                    <a:pt x="9" y="11"/>
                    <a:pt x="9" y="11"/>
                  </a:cubicBezTo>
                  <a:cubicBezTo>
                    <a:pt x="9" y="11"/>
                    <a:pt x="9" y="10"/>
                    <a:pt x="9" y="10"/>
                  </a:cubicBezTo>
                  <a:cubicBezTo>
                    <a:pt x="9" y="9"/>
                    <a:pt x="9" y="9"/>
                    <a:pt x="9" y="9"/>
                  </a:cubicBezTo>
                  <a:cubicBezTo>
                    <a:pt x="9" y="9"/>
                    <a:pt x="9" y="9"/>
                    <a:pt x="9" y="8"/>
                  </a:cubicBezTo>
                  <a:cubicBezTo>
                    <a:pt x="10" y="9"/>
                    <a:pt x="10" y="9"/>
                    <a:pt x="10" y="9"/>
                  </a:cubicBezTo>
                  <a:cubicBezTo>
                    <a:pt x="10" y="9"/>
                    <a:pt x="11" y="9"/>
                    <a:pt x="11" y="8"/>
                  </a:cubicBezTo>
                  <a:cubicBezTo>
                    <a:pt x="11" y="7"/>
                    <a:pt x="11" y="7"/>
                    <a:pt x="11" y="7"/>
                  </a:cubicBezTo>
                  <a:cubicBezTo>
                    <a:pt x="11" y="7"/>
                    <a:pt x="11" y="7"/>
                    <a:pt x="11" y="6"/>
                  </a:cubicBezTo>
                  <a:close/>
                  <a:moveTo>
                    <a:pt x="7" y="8"/>
                  </a:moveTo>
                  <a:cubicBezTo>
                    <a:pt x="6" y="8"/>
                    <a:pt x="4" y="8"/>
                    <a:pt x="4" y="7"/>
                  </a:cubicBezTo>
                  <a:cubicBezTo>
                    <a:pt x="3" y="6"/>
                    <a:pt x="4" y="4"/>
                    <a:pt x="5" y="4"/>
                  </a:cubicBezTo>
                  <a:cubicBezTo>
                    <a:pt x="6" y="3"/>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0" name="Freeform 223"/>
            <p:cNvSpPr>
              <a:spLocks noEditPoints="1"/>
            </p:cNvSpPr>
            <p:nvPr/>
          </p:nvSpPr>
          <p:spPr bwMode="auto">
            <a:xfrm flipH="1">
              <a:off x="7585991" y="5289319"/>
              <a:ext cx="81158" cy="81158"/>
            </a:xfrm>
            <a:custGeom>
              <a:avLst/>
              <a:gdLst>
                <a:gd name="T0" fmla="*/ 10 w 11"/>
                <a:gd name="T1" fmla="*/ 6 h 11"/>
                <a:gd name="T2" fmla="*/ 10 w 11"/>
                <a:gd name="T3" fmla="*/ 6 h 11"/>
                <a:gd name="T4" fmla="*/ 10 w 11"/>
                <a:gd name="T5" fmla="*/ 5 h 11"/>
                <a:gd name="T6" fmla="*/ 10 w 11"/>
                <a:gd name="T7" fmla="*/ 5 h 11"/>
                <a:gd name="T8" fmla="*/ 11 w 11"/>
                <a:gd name="T9" fmla="*/ 4 h 11"/>
                <a:gd name="T10" fmla="*/ 10 w 11"/>
                <a:gd name="T11" fmla="*/ 3 h 11"/>
                <a:gd name="T12" fmla="*/ 9 w 11"/>
                <a:gd name="T13" fmla="*/ 2 h 11"/>
                <a:gd name="T14" fmla="*/ 9 w 11"/>
                <a:gd name="T15" fmla="*/ 3 h 11"/>
                <a:gd name="T16" fmla="*/ 8 w 11"/>
                <a:gd name="T17" fmla="*/ 2 h 11"/>
                <a:gd name="T18" fmla="*/ 8 w 11"/>
                <a:gd name="T19" fmla="*/ 1 h 11"/>
                <a:gd name="T20" fmla="*/ 8 w 11"/>
                <a:gd name="T21" fmla="*/ 0 h 11"/>
                <a:gd name="T22" fmla="*/ 7 w 11"/>
                <a:gd name="T23" fmla="*/ 0 h 11"/>
                <a:gd name="T24" fmla="*/ 6 w 11"/>
                <a:gd name="T25" fmla="*/ 1 h 11"/>
                <a:gd name="T26" fmla="*/ 6 w 11"/>
                <a:gd name="T27" fmla="*/ 1 h 11"/>
                <a:gd name="T28" fmla="*/ 5 w 11"/>
                <a:gd name="T29" fmla="*/ 1 h 11"/>
                <a:gd name="T30" fmla="*/ 5 w 11"/>
                <a:gd name="T31" fmla="*/ 1 h 11"/>
                <a:gd name="T32" fmla="*/ 4 w 11"/>
                <a:gd name="T33" fmla="*/ 0 h 11"/>
                <a:gd name="T34" fmla="*/ 3 w 11"/>
                <a:gd name="T35" fmla="*/ 1 h 11"/>
                <a:gd name="T36" fmla="*/ 2 w 11"/>
                <a:gd name="T37" fmla="*/ 2 h 11"/>
                <a:gd name="T38" fmla="*/ 3 w 11"/>
                <a:gd name="T39" fmla="*/ 2 h 11"/>
                <a:gd name="T40" fmla="*/ 2 w 11"/>
                <a:gd name="T41" fmla="*/ 3 h 11"/>
                <a:gd name="T42" fmla="*/ 1 w 11"/>
                <a:gd name="T43" fmla="*/ 3 h 11"/>
                <a:gd name="T44" fmla="*/ 0 w 11"/>
                <a:gd name="T45" fmla="*/ 3 h 11"/>
                <a:gd name="T46" fmla="*/ 0 w 11"/>
                <a:gd name="T47" fmla="*/ 4 h 11"/>
                <a:gd name="T48" fmla="*/ 0 w 11"/>
                <a:gd name="T49" fmla="*/ 5 h 11"/>
                <a:gd name="T50" fmla="*/ 1 w 11"/>
                <a:gd name="T51" fmla="*/ 5 h 11"/>
                <a:gd name="T52" fmla="*/ 1 w 11"/>
                <a:gd name="T53" fmla="*/ 6 h 11"/>
                <a:gd name="T54" fmla="*/ 0 w 11"/>
                <a:gd name="T55" fmla="*/ 6 h 11"/>
                <a:gd name="T56" fmla="*/ 0 w 11"/>
                <a:gd name="T57" fmla="*/ 7 h 11"/>
                <a:gd name="T58" fmla="*/ 0 w 11"/>
                <a:gd name="T59" fmla="*/ 8 h 11"/>
                <a:gd name="T60" fmla="*/ 1 w 11"/>
                <a:gd name="T61" fmla="*/ 9 h 11"/>
                <a:gd name="T62" fmla="*/ 2 w 11"/>
                <a:gd name="T63" fmla="*/ 8 h 11"/>
                <a:gd name="T64" fmla="*/ 3 w 11"/>
                <a:gd name="T65" fmla="*/ 9 h 11"/>
                <a:gd name="T66" fmla="*/ 2 w 11"/>
                <a:gd name="T67" fmla="*/ 10 h 11"/>
                <a:gd name="T68" fmla="*/ 3 w 11"/>
                <a:gd name="T69" fmla="*/ 11 h 11"/>
                <a:gd name="T70" fmla="*/ 4 w 11"/>
                <a:gd name="T71" fmla="*/ 11 h 11"/>
                <a:gd name="T72" fmla="*/ 5 w 11"/>
                <a:gd name="T73" fmla="*/ 10 h 11"/>
                <a:gd name="T74" fmla="*/ 5 w 11"/>
                <a:gd name="T75" fmla="*/ 10 h 11"/>
                <a:gd name="T76" fmla="*/ 6 w 11"/>
                <a:gd name="T77" fmla="*/ 10 h 11"/>
                <a:gd name="T78" fmla="*/ 6 w 11"/>
                <a:gd name="T79" fmla="*/ 10 h 11"/>
                <a:gd name="T80" fmla="*/ 7 w 11"/>
                <a:gd name="T81" fmla="*/ 11 h 11"/>
                <a:gd name="T82" fmla="*/ 8 w 11"/>
                <a:gd name="T83" fmla="*/ 10 h 11"/>
                <a:gd name="T84" fmla="*/ 8 w 11"/>
                <a:gd name="T85" fmla="*/ 9 h 11"/>
                <a:gd name="T86" fmla="*/ 8 w 11"/>
                <a:gd name="T87" fmla="*/ 9 h 11"/>
                <a:gd name="T88" fmla="*/ 9 w 11"/>
                <a:gd name="T89" fmla="*/ 8 h 11"/>
                <a:gd name="T90" fmla="*/ 9 w 11"/>
                <a:gd name="T91" fmla="*/ 8 h 11"/>
                <a:gd name="T92" fmla="*/ 10 w 11"/>
                <a:gd name="T93" fmla="*/ 8 h 11"/>
                <a:gd name="T94" fmla="*/ 11 w 11"/>
                <a:gd name="T95" fmla="*/ 7 h 11"/>
                <a:gd name="T96" fmla="*/ 10 w 11"/>
                <a:gd name="T97" fmla="*/ 6 h 11"/>
                <a:gd name="T98" fmla="*/ 6 w 11"/>
                <a:gd name="T99" fmla="*/ 7 h 11"/>
                <a:gd name="T100" fmla="*/ 3 w 11"/>
                <a:gd name="T101" fmla="*/ 6 h 11"/>
                <a:gd name="T102" fmla="*/ 4 w 11"/>
                <a:gd name="T103" fmla="*/ 4 h 11"/>
                <a:gd name="T104" fmla="*/ 7 w 11"/>
                <a:gd name="T105" fmla="*/ 5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6"/>
                    <a:pt x="10" y="6"/>
                    <a:pt x="10" y="6"/>
                  </a:cubicBezTo>
                  <a:cubicBezTo>
                    <a:pt x="10" y="6"/>
                    <a:pt x="10" y="5"/>
                    <a:pt x="10" y="5"/>
                  </a:cubicBezTo>
                  <a:cubicBezTo>
                    <a:pt x="10" y="5"/>
                    <a:pt x="10" y="5"/>
                    <a:pt x="10" y="5"/>
                  </a:cubicBezTo>
                  <a:cubicBezTo>
                    <a:pt x="11" y="4"/>
                    <a:pt x="11" y="4"/>
                    <a:pt x="11" y="4"/>
                  </a:cubicBezTo>
                  <a:cubicBezTo>
                    <a:pt x="10" y="3"/>
                    <a:pt x="10" y="3"/>
                    <a:pt x="10" y="3"/>
                  </a:cubicBezTo>
                  <a:cubicBezTo>
                    <a:pt x="10" y="2"/>
                    <a:pt x="10" y="2"/>
                    <a:pt x="9" y="2"/>
                  </a:cubicBezTo>
                  <a:cubicBezTo>
                    <a:pt x="9" y="3"/>
                    <a:pt x="9" y="3"/>
                    <a:pt x="9" y="3"/>
                  </a:cubicBezTo>
                  <a:cubicBezTo>
                    <a:pt x="8" y="3"/>
                    <a:pt x="8" y="2"/>
                    <a:pt x="8" y="2"/>
                  </a:cubicBezTo>
                  <a:cubicBezTo>
                    <a:pt x="8" y="1"/>
                    <a:pt x="8" y="1"/>
                    <a:pt x="8" y="1"/>
                  </a:cubicBezTo>
                  <a:cubicBezTo>
                    <a:pt x="8" y="1"/>
                    <a:pt x="8" y="1"/>
                    <a:pt x="8" y="0"/>
                  </a:cubicBezTo>
                  <a:cubicBezTo>
                    <a:pt x="7" y="0"/>
                    <a:pt x="7" y="0"/>
                    <a:pt x="7" y="0"/>
                  </a:cubicBezTo>
                  <a:cubicBezTo>
                    <a:pt x="7" y="0"/>
                    <a:pt x="6" y="0"/>
                    <a:pt x="6" y="1"/>
                  </a:cubicBezTo>
                  <a:cubicBezTo>
                    <a:pt x="6" y="1"/>
                    <a:pt x="6" y="1"/>
                    <a:pt x="6" y="1"/>
                  </a:cubicBezTo>
                  <a:cubicBezTo>
                    <a:pt x="5" y="1"/>
                    <a:pt x="5" y="1"/>
                    <a:pt x="5" y="1"/>
                  </a:cubicBezTo>
                  <a:cubicBezTo>
                    <a:pt x="5" y="1"/>
                    <a:pt x="5" y="1"/>
                    <a:pt x="5" y="1"/>
                  </a:cubicBezTo>
                  <a:cubicBezTo>
                    <a:pt x="4" y="0"/>
                    <a:pt x="4" y="0"/>
                    <a:pt x="4" y="0"/>
                  </a:cubicBezTo>
                  <a:cubicBezTo>
                    <a:pt x="3" y="1"/>
                    <a:pt x="3" y="1"/>
                    <a:pt x="3" y="1"/>
                  </a:cubicBezTo>
                  <a:cubicBezTo>
                    <a:pt x="2" y="1"/>
                    <a:pt x="2" y="1"/>
                    <a:pt x="2" y="2"/>
                  </a:cubicBezTo>
                  <a:cubicBezTo>
                    <a:pt x="3" y="2"/>
                    <a:pt x="3" y="2"/>
                    <a:pt x="3" y="2"/>
                  </a:cubicBezTo>
                  <a:cubicBezTo>
                    <a:pt x="2" y="2"/>
                    <a:pt x="2" y="3"/>
                    <a:pt x="2" y="3"/>
                  </a:cubicBezTo>
                  <a:cubicBezTo>
                    <a:pt x="1" y="3"/>
                    <a:pt x="1" y="3"/>
                    <a:pt x="1" y="3"/>
                  </a:cubicBezTo>
                  <a:cubicBezTo>
                    <a:pt x="1" y="2"/>
                    <a:pt x="0" y="3"/>
                    <a:pt x="0" y="3"/>
                  </a:cubicBezTo>
                  <a:cubicBezTo>
                    <a:pt x="0" y="4"/>
                    <a:pt x="0" y="4"/>
                    <a:pt x="0" y="4"/>
                  </a:cubicBezTo>
                  <a:cubicBezTo>
                    <a:pt x="0" y="4"/>
                    <a:pt x="0" y="5"/>
                    <a:pt x="0" y="5"/>
                  </a:cubicBezTo>
                  <a:cubicBezTo>
                    <a:pt x="1" y="5"/>
                    <a:pt x="1" y="5"/>
                    <a:pt x="1" y="5"/>
                  </a:cubicBezTo>
                  <a:cubicBezTo>
                    <a:pt x="1" y="5"/>
                    <a:pt x="1" y="6"/>
                    <a:pt x="1" y="6"/>
                  </a:cubicBezTo>
                  <a:cubicBezTo>
                    <a:pt x="0" y="6"/>
                    <a:pt x="0" y="6"/>
                    <a:pt x="0" y="6"/>
                  </a:cubicBezTo>
                  <a:cubicBezTo>
                    <a:pt x="0" y="6"/>
                    <a:pt x="0" y="7"/>
                    <a:pt x="0" y="7"/>
                  </a:cubicBezTo>
                  <a:cubicBezTo>
                    <a:pt x="0" y="8"/>
                    <a:pt x="0" y="8"/>
                    <a:pt x="0" y="8"/>
                  </a:cubicBezTo>
                  <a:cubicBezTo>
                    <a:pt x="1" y="9"/>
                    <a:pt x="1" y="9"/>
                    <a:pt x="1" y="9"/>
                  </a:cubicBezTo>
                  <a:cubicBezTo>
                    <a:pt x="2" y="8"/>
                    <a:pt x="2" y="8"/>
                    <a:pt x="2" y="8"/>
                  </a:cubicBezTo>
                  <a:cubicBezTo>
                    <a:pt x="2" y="8"/>
                    <a:pt x="2" y="9"/>
                    <a:pt x="3" y="9"/>
                  </a:cubicBezTo>
                  <a:cubicBezTo>
                    <a:pt x="2" y="10"/>
                    <a:pt x="2" y="10"/>
                    <a:pt x="2" y="10"/>
                  </a:cubicBezTo>
                  <a:cubicBezTo>
                    <a:pt x="2" y="10"/>
                    <a:pt x="3" y="10"/>
                    <a:pt x="3" y="11"/>
                  </a:cubicBezTo>
                  <a:cubicBezTo>
                    <a:pt x="4" y="11"/>
                    <a:pt x="4" y="11"/>
                    <a:pt x="4" y="11"/>
                  </a:cubicBezTo>
                  <a:cubicBezTo>
                    <a:pt x="4" y="11"/>
                    <a:pt x="5" y="11"/>
                    <a:pt x="5" y="10"/>
                  </a:cubicBezTo>
                  <a:cubicBezTo>
                    <a:pt x="5" y="10"/>
                    <a:pt x="5" y="10"/>
                    <a:pt x="5" y="10"/>
                  </a:cubicBezTo>
                  <a:cubicBezTo>
                    <a:pt x="5" y="10"/>
                    <a:pt x="6" y="10"/>
                    <a:pt x="6" y="10"/>
                  </a:cubicBezTo>
                  <a:cubicBezTo>
                    <a:pt x="6" y="10"/>
                    <a:pt x="6" y="10"/>
                    <a:pt x="6" y="10"/>
                  </a:cubicBezTo>
                  <a:cubicBezTo>
                    <a:pt x="6" y="11"/>
                    <a:pt x="7" y="11"/>
                    <a:pt x="7" y="11"/>
                  </a:cubicBezTo>
                  <a:cubicBezTo>
                    <a:pt x="8" y="10"/>
                    <a:pt x="8" y="10"/>
                    <a:pt x="8" y="10"/>
                  </a:cubicBezTo>
                  <a:cubicBezTo>
                    <a:pt x="8" y="10"/>
                    <a:pt x="9" y="10"/>
                    <a:pt x="8" y="9"/>
                  </a:cubicBezTo>
                  <a:cubicBezTo>
                    <a:pt x="8" y="9"/>
                    <a:pt x="8" y="9"/>
                    <a:pt x="8" y="9"/>
                  </a:cubicBezTo>
                  <a:cubicBezTo>
                    <a:pt x="8" y="8"/>
                    <a:pt x="8" y="8"/>
                    <a:pt x="9" y="8"/>
                  </a:cubicBezTo>
                  <a:cubicBezTo>
                    <a:pt x="9" y="8"/>
                    <a:pt x="9" y="8"/>
                    <a:pt x="9" y="8"/>
                  </a:cubicBezTo>
                  <a:cubicBezTo>
                    <a:pt x="10" y="9"/>
                    <a:pt x="10" y="8"/>
                    <a:pt x="10" y="8"/>
                  </a:cubicBezTo>
                  <a:cubicBezTo>
                    <a:pt x="11" y="7"/>
                    <a:pt x="11" y="7"/>
                    <a:pt x="11" y="7"/>
                  </a:cubicBezTo>
                  <a:cubicBezTo>
                    <a:pt x="11" y="7"/>
                    <a:pt x="11" y="6"/>
                    <a:pt x="10" y="6"/>
                  </a:cubicBezTo>
                  <a:close/>
                  <a:moveTo>
                    <a:pt x="6" y="7"/>
                  </a:moveTo>
                  <a:cubicBezTo>
                    <a:pt x="5" y="8"/>
                    <a:pt x="4" y="7"/>
                    <a:pt x="3" y="6"/>
                  </a:cubicBezTo>
                  <a:cubicBezTo>
                    <a:pt x="3" y="5"/>
                    <a:pt x="3" y="4"/>
                    <a:pt x="4" y="4"/>
                  </a:cubicBezTo>
                  <a:cubicBezTo>
                    <a:pt x="6" y="3"/>
                    <a:pt x="7" y="4"/>
                    <a:pt x="7" y="5"/>
                  </a:cubicBezTo>
                  <a:cubicBezTo>
                    <a:pt x="8" y="6"/>
                    <a:pt x="7" y="7"/>
                    <a:pt x="6" y="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1" name="Freeform 224"/>
            <p:cNvSpPr>
              <a:spLocks noEditPoints="1"/>
            </p:cNvSpPr>
            <p:nvPr/>
          </p:nvSpPr>
          <p:spPr bwMode="auto">
            <a:xfrm flipH="1">
              <a:off x="7882531" y="5489094"/>
              <a:ext cx="81158" cy="90523"/>
            </a:xfrm>
            <a:custGeom>
              <a:avLst/>
              <a:gdLst>
                <a:gd name="T0" fmla="*/ 11 w 11"/>
                <a:gd name="T1" fmla="*/ 7 h 12"/>
                <a:gd name="T2" fmla="*/ 10 w 11"/>
                <a:gd name="T3" fmla="*/ 6 h 12"/>
                <a:gd name="T4" fmla="*/ 10 w 11"/>
                <a:gd name="T5" fmla="*/ 6 h 12"/>
                <a:gd name="T6" fmla="*/ 11 w 11"/>
                <a:gd name="T7" fmla="*/ 5 h 12"/>
                <a:gd name="T8" fmla="*/ 11 w 11"/>
                <a:gd name="T9" fmla="*/ 4 h 12"/>
                <a:gd name="T10" fmla="*/ 11 w 11"/>
                <a:gd name="T11" fmla="*/ 3 h 12"/>
                <a:gd name="T12" fmla="*/ 10 w 11"/>
                <a:gd name="T13" fmla="*/ 3 h 12"/>
                <a:gd name="T14" fmla="*/ 9 w 11"/>
                <a:gd name="T15" fmla="*/ 3 h 12"/>
                <a:gd name="T16" fmla="*/ 9 w 11"/>
                <a:gd name="T17" fmla="*/ 3 h 12"/>
                <a:gd name="T18" fmla="*/ 9 w 11"/>
                <a:gd name="T19" fmla="*/ 2 h 12"/>
                <a:gd name="T20" fmla="*/ 8 w 11"/>
                <a:gd name="T21" fmla="*/ 1 h 12"/>
                <a:gd name="T22" fmla="*/ 8 w 11"/>
                <a:gd name="T23" fmla="*/ 1 h 12"/>
                <a:gd name="T24" fmla="*/ 7 w 11"/>
                <a:gd name="T25" fmla="*/ 1 h 12"/>
                <a:gd name="T26" fmla="*/ 6 w 11"/>
                <a:gd name="T27" fmla="*/ 2 h 12"/>
                <a:gd name="T28" fmla="*/ 5 w 11"/>
                <a:gd name="T29" fmla="*/ 2 h 12"/>
                <a:gd name="T30" fmla="*/ 5 w 11"/>
                <a:gd name="T31" fmla="*/ 1 h 12"/>
                <a:gd name="T32" fmla="*/ 4 w 11"/>
                <a:gd name="T33" fmla="*/ 1 h 12"/>
                <a:gd name="T34" fmla="*/ 3 w 11"/>
                <a:gd name="T35" fmla="*/ 1 h 12"/>
                <a:gd name="T36" fmla="*/ 3 w 11"/>
                <a:gd name="T37" fmla="*/ 2 h 12"/>
                <a:gd name="T38" fmla="*/ 3 w 11"/>
                <a:gd name="T39" fmla="*/ 3 h 12"/>
                <a:gd name="T40" fmla="*/ 3 w 11"/>
                <a:gd name="T41" fmla="*/ 3 h 12"/>
                <a:gd name="T42" fmla="*/ 2 w 11"/>
                <a:gd name="T43" fmla="*/ 3 h 12"/>
                <a:gd name="T44" fmla="*/ 1 w 11"/>
                <a:gd name="T45" fmla="*/ 4 h 12"/>
                <a:gd name="T46" fmla="*/ 1 w 11"/>
                <a:gd name="T47" fmla="*/ 4 h 12"/>
                <a:gd name="T48" fmla="*/ 1 w 11"/>
                <a:gd name="T49" fmla="*/ 5 h 12"/>
                <a:gd name="T50" fmla="*/ 2 w 11"/>
                <a:gd name="T51" fmla="*/ 6 h 12"/>
                <a:gd name="T52" fmla="*/ 2 w 11"/>
                <a:gd name="T53" fmla="*/ 7 h 12"/>
                <a:gd name="T54" fmla="*/ 1 w 11"/>
                <a:gd name="T55" fmla="*/ 7 h 12"/>
                <a:gd name="T56" fmla="*/ 1 w 11"/>
                <a:gd name="T57" fmla="*/ 8 h 12"/>
                <a:gd name="T58" fmla="*/ 1 w 11"/>
                <a:gd name="T59" fmla="*/ 9 h 12"/>
                <a:gd name="T60" fmla="*/ 2 w 11"/>
                <a:gd name="T61" fmla="*/ 9 h 12"/>
                <a:gd name="T62" fmla="*/ 3 w 11"/>
                <a:gd name="T63" fmla="*/ 9 h 12"/>
                <a:gd name="T64" fmla="*/ 3 w 11"/>
                <a:gd name="T65" fmla="*/ 9 h 12"/>
                <a:gd name="T66" fmla="*/ 3 w 11"/>
                <a:gd name="T67" fmla="*/ 10 h 12"/>
                <a:gd name="T68" fmla="*/ 3 w 11"/>
                <a:gd name="T69" fmla="*/ 11 h 12"/>
                <a:gd name="T70" fmla="*/ 4 w 11"/>
                <a:gd name="T71" fmla="*/ 11 h 12"/>
                <a:gd name="T72" fmla="*/ 5 w 11"/>
                <a:gd name="T73" fmla="*/ 11 h 12"/>
                <a:gd name="T74" fmla="*/ 6 w 11"/>
                <a:gd name="T75" fmla="*/ 10 h 12"/>
                <a:gd name="T76" fmla="*/ 6 w 11"/>
                <a:gd name="T77" fmla="*/ 10 h 12"/>
                <a:gd name="T78" fmla="*/ 7 w 11"/>
                <a:gd name="T79" fmla="*/ 11 h 12"/>
                <a:gd name="T80" fmla="*/ 8 w 11"/>
                <a:gd name="T81" fmla="*/ 11 h 12"/>
                <a:gd name="T82" fmla="*/ 9 w 11"/>
                <a:gd name="T83" fmla="*/ 11 h 12"/>
                <a:gd name="T84" fmla="*/ 9 w 11"/>
                <a:gd name="T85" fmla="*/ 10 h 12"/>
                <a:gd name="T86" fmla="*/ 9 w 11"/>
                <a:gd name="T87" fmla="*/ 9 h 12"/>
                <a:gd name="T88" fmla="*/ 9 w 11"/>
                <a:gd name="T89" fmla="*/ 9 h 12"/>
                <a:gd name="T90" fmla="*/ 10 w 11"/>
                <a:gd name="T91" fmla="*/ 9 h 12"/>
                <a:gd name="T92" fmla="*/ 11 w 11"/>
                <a:gd name="T93" fmla="*/ 8 h 12"/>
                <a:gd name="T94" fmla="*/ 11 w 11"/>
                <a:gd name="T95" fmla="*/ 8 h 12"/>
                <a:gd name="T96" fmla="*/ 11 w 11"/>
                <a:gd name="T97" fmla="*/ 7 h 12"/>
                <a:gd name="T98" fmla="*/ 7 w 11"/>
                <a:gd name="T99" fmla="*/ 8 h 12"/>
                <a:gd name="T100" fmla="*/ 4 w 11"/>
                <a:gd name="T101" fmla="*/ 7 h 12"/>
                <a:gd name="T102" fmla="*/ 5 w 11"/>
                <a:gd name="T103" fmla="*/ 4 h 12"/>
                <a:gd name="T104" fmla="*/ 8 w 11"/>
                <a:gd name="T105" fmla="*/ 5 h 12"/>
                <a:gd name="T106" fmla="*/ 7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1" y="7"/>
                  </a:moveTo>
                  <a:cubicBezTo>
                    <a:pt x="10" y="6"/>
                    <a:pt x="10" y="6"/>
                    <a:pt x="10" y="6"/>
                  </a:cubicBezTo>
                  <a:cubicBezTo>
                    <a:pt x="10" y="6"/>
                    <a:pt x="10" y="6"/>
                    <a:pt x="10" y="6"/>
                  </a:cubicBezTo>
                  <a:cubicBezTo>
                    <a:pt x="11" y="5"/>
                    <a:pt x="11" y="5"/>
                    <a:pt x="11" y="5"/>
                  </a:cubicBezTo>
                  <a:cubicBezTo>
                    <a:pt x="11" y="5"/>
                    <a:pt x="11" y="5"/>
                    <a:pt x="11" y="4"/>
                  </a:cubicBezTo>
                  <a:cubicBezTo>
                    <a:pt x="11" y="3"/>
                    <a:pt x="11" y="3"/>
                    <a:pt x="11" y="3"/>
                  </a:cubicBezTo>
                  <a:cubicBezTo>
                    <a:pt x="11" y="3"/>
                    <a:pt x="10" y="3"/>
                    <a:pt x="10" y="3"/>
                  </a:cubicBezTo>
                  <a:cubicBezTo>
                    <a:pt x="9" y="3"/>
                    <a:pt x="9" y="3"/>
                    <a:pt x="9" y="3"/>
                  </a:cubicBezTo>
                  <a:cubicBezTo>
                    <a:pt x="9" y="3"/>
                    <a:pt x="9" y="3"/>
                    <a:pt x="9" y="3"/>
                  </a:cubicBezTo>
                  <a:cubicBezTo>
                    <a:pt x="9" y="2"/>
                    <a:pt x="9" y="2"/>
                    <a:pt x="9" y="2"/>
                  </a:cubicBezTo>
                  <a:cubicBezTo>
                    <a:pt x="9" y="2"/>
                    <a:pt x="9" y="1"/>
                    <a:pt x="8" y="1"/>
                  </a:cubicBezTo>
                  <a:cubicBezTo>
                    <a:pt x="8" y="1"/>
                    <a:pt x="8" y="1"/>
                    <a:pt x="8" y="1"/>
                  </a:cubicBezTo>
                  <a:cubicBezTo>
                    <a:pt x="7" y="0"/>
                    <a:pt x="7" y="1"/>
                    <a:pt x="7" y="1"/>
                  </a:cubicBezTo>
                  <a:cubicBezTo>
                    <a:pt x="6" y="2"/>
                    <a:pt x="6" y="2"/>
                    <a:pt x="6" y="2"/>
                  </a:cubicBezTo>
                  <a:cubicBezTo>
                    <a:pt x="6" y="2"/>
                    <a:pt x="6" y="2"/>
                    <a:pt x="5" y="2"/>
                  </a:cubicBezTo>
                  <a:cubicBezTo>
                    <a:pt x="5" y="1"/>
                    <a:pt x="5" y="1"/>
                    <a:pt x="5" y="1"/>
                  </a:cubicBezTo>
                  <a:cubicBezTo>
                    <a:pt x="5" y="1"/>
                    <a:pt x="4" y="0"/>
                    <a:pt x="4" y="1"/>
                  </a:cubicBezTo>
                  <a:cubicBezTo>
                    <a:pt x="3" y="1"/>
                    <a:pt x="3" y="1"/>
                    <a:pt x="3" y="1"/>
                  </a:cubicBezTo>
                  <a:cubicBezTo>
                    <a:pt x="3" y="1"/>
                    <a:pt x="3" y="2"/>
                    <a:pt x="3" y="2"/>
                  </a:cubicBezTo>
                  <a:cubicBezTo>
                    <a:pt x="3" y="3"/>
                    <a:pt x="3" y="3"/>
                    <a:pt x="3" y="3"/>
                  </a:cubicBezTo>
                  <a:cubicBezTo>
                    <a:pt x="3" y="3"/>
                    <a:pt x="3" y="3"/>
                    <a:pt x="3" y="3"/>
                  </a:cubicBezTo>
                  <a:cubicBezTo>
                    <a:pt x="2" y="3"/>
                    <a:pt x="2" y="3"/>
                    <a:pt x="2" y="3"/>
                  </a:cubicBezTo>
                  <a:cubicBezTo>
                    <a:pt x="1" y="3"/>
                    <a:pt x="1" y="3"/>
                    <a:pt x="1" y="4"/>
                  </a:cubicBezTo>
                  <a:cubicBezTo>
                    <a:pt x="1" y="4"/>
                    <a:pt x="1" y="4"/>
                    <a:pt x="1" y="4"/>
                  </a:cubicBezTo>
                  <a:cubicBezTo>
                    <a:pt x="0" y="5"/>
                    <a:pt x="1" y="5"/>
                    <a:pt x="1" y="5"/>
                  </a:cubicBezTo>
                  <a:cubicBezTo>
                    <a:pt x="2" y="6"/>
                    <a:pt x="2" y="6"/>
                    <a:pt x="2" y="6"/>
                  </a:cubicBezTo>
                  <a:cubicBezTo>
                    <a:pt x="2" y="6"/>
                    <a:pt x="2" y="6"/>
                    <a:pt x="2" y="7"/>
                  </a:cubicBezTo>
                  <a:cubicBezTo>
                    <a:pt x="1" y="7"/>
                    <a:pt x="1" y="7"/>
                    <a:pt x="1" y="7"/>
                  </a:cubicBezTo>
                  <a:cubicBezTo>
                    <a:pt x="1" y="7"/>
                    <a:pt x="0" y="7"/>
                    <a:pt x="1" y="8"/>
                  </a:cubicBezTo>
                  <a:cubicBezTo>
                    <a:pt x="1" y="9"/>
                    <a:pt x="1" y="9"/>
                    <a:pt x="1" y="9"/>
                  </a:cubicBezTo>
                  <a:cubicBezTo>
                    <a:pt x="1" y="9"/>
                    <a:pt x="2" y="9"/>
                    <a:pt x="2" y="9"/>
                  </a:cubicBezTo>
                  <a:cubicBezTo>
                    <a:pt x="3" y="9"/>
                    <a:pt x="3" y="9"/>
                    <a:pt x="3" y="9"/>
                  </a:cubicBezTo>
                  <a:cubicBezTo>
                    <a:pt x="3" y="9"/>
                    <a:pt x="3" y="9"/>
                    <a:pt x="3" y="9"/>
                  </a:cubicBezTo>
                  <a:cubicBezTo>
                    <a:pt x="3" y="10"/>
                    <a:pt x="3" y="10"/>
                    <a:pt x="3" y="10"/>
                  </a:cubicBezTo>
                  <a:cubicBezTo>
                    <a:pt x="3" y="10"/>
                    <a:pt x="3" y="11"/>
                    <a:pt x="3" y="11"/>
                  </a:cubicBezTo>
                  <a:cubicBezTo>
                    <a:pt x="4" y="11"/>
                    <a:pt x="4" y="11"/>
                    <a:pt x="4" y="11"/>
                  </a:cubicBezTo>
                  <a:cubicBezTo>
                    <a:pt x="5" y="12"/>
                    <a:pt x="5" y="11"/>
                    <a:pt x="5" y="11"/>
                  </a:cubicBezTo>
                  <a:cubicBezTo>
                    <a:pt x="6" y="10"/>
                    <a:pt x="6" y="10"/>
                    <a:pt x="6" y="10"/>
                  </a:cubicBezTo>
                  <a:cubicBezTo>
                    <a:pt x="6" y="10"/>
                    <a:pt x="6" y="10"/>
                    <a:pt x="6" y="10"/>
                  </a:cubicBezTo>
                  <a:cubicBezTo>
                    <a:pt x="7" y="11"/>
                    <a:pt x="7" y="11"/>
                    <a:pt x="7" y="11"/>
                  </a:cubicBezTo>
                  <a:cubicBezTo>
                    <a:pt x="7" y="11"/>
                    <a:pt x="7" y="11"/>
                    <a:pt x="8" y="11"/>
                  </a:cubicBezTo>
                  <a:cubicBezTo>
                    <a:pt x="9" y="11"/>
                    <a:pt x="9" y="11"/>
                    <a:pt x="9" y="11"/>
                  </a:cubicBezTo>
                  <a:cubicBezTo>
                    <a:pt x="9" y="11"/>
                    <a:pt x="9" y="10"/>
                    <a:pt x="9" y="10"/>
                  </a:cubicBezTo>
                  <a:cubicBezTo>
                    <a:pt x="9" y="9"/>
                    <a:pt x="9" y="9"/>
                    <a:pt x="9" y="9"/>
                  </a:cubicBezTo>
                  <a:cubicBezTo>
                    <a:pt x="9" y="9"/>
                    <a:pt x="9" y="9"/>
                    <a:pt x="9" y="9"/>
                  </a:cubicBezTo>
                  <a:cubicBezTo>
                    <a:pt x="10" y="9"/>
                    <a:pt x="10" y="9"/>
                    <a:pt x="10" y="9"/>
                  </a:cubicBezTo>
                  <a:cubicBezTo>
                    <a:pt x="10" y="9"/>
                    <a:pt x="11" y="9"/>
                    <a:pt x="11" y="8"/>
                  </a:cubicBezTo>
                  <a:cubicBezTo>
                    <a:pt x="11" y="8"/>
                    <a:pt x="11" y="8"/>
                    <a:pt x="11" y="8"/>
                  </a:cubicBezTo>
                  <a:cubicBezTo>
                    <a:pt x="11" y="7"/>
                    <a:pt x="11" y="7"/>
                    <a:pt x="11" y="7"/>
                  </a:cubicBezTo>
                  <a:close/>
                  <a:moveTo>
                    <a:pt x="7" y="8"/>
                  </a:moveTo>
                  <a:cubicBezTo>
                    <a:pt x="6" y="8"/>
                    <a:pt x="4" y="8"/>
                    <a:pt x="4" y="7"/>
                  </a:cubicBezTo>
                  <a:cubicBezTo>
                    <a:pt x="3" y="6"/>
                    <a:pt x="4" y="5"/>
                    <a:pt x="5" y="4"/>
                  </a:cubicBezTo>
                  <a:cubicBezTo>
                    <a:pt x="6" y="4"/>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2" name="Freeform 225"/>
            <p:cNvSpPr>
              <a:spLocks noEditPoints="1"/>
            </p:cNvSpPr>
            <p:nvPr/>
          </p:nvSpPr>
          <p:spPr bwMode="auto">
            <a:xfrm flipH="1">
              <a:off x="8391332" y="5148853"/>
              <a:ext cx="96766" cy="96766"/>
            </a:xfrm>
            <a:custGeom>
              <a:avLst/>
              <a:gdLst>
                <a:gd name="T0" fmla="*/ 12 w 13"/>
                <a:gd name="T1" fmla="*/ 7 h 13"/>
                <a:gd name="T2" fmla="*/ 11 w 13"/>
                <a:gd name="T3" fmla="*/ 7 h 13"/>
                <a:gd name="T4" fmla="*/ 11 w 13"/>
                <a:gd name="T5" fmla="*/ 6 h 13"/>
                <a:gd name="T6" fmla="*/ 12 w 13"/>
                <a:gd name="T7" fmla="*/ 6 h 13"/>
                <a:gd name="T8" fmla="*/ 13 w 13"/>
                <a:gd name="T9" fmla="*/ 4 h 13"/>
                <a:gd name="T10" fmla="*/ 12 w 13"/>
                <a:gd name="T11" fmla="*/ 3 h 13"/>
                <a:gd name="T12" fmla="*/ 11 w 13"/>
                <a:gd name="T13" fmla="*/ 3 h 13"/>
                <a:gd name="T14" fmla="*/ 10 w 13"/>
                <a:gd name="T15" fmla="*/ 3 h 13"/>
                <a:gd name="T16" fmla="*/ 9 w 13"/>
                <a:gd name="T17" fmla="*/ 3 h 13"/>
                <a:gd name="T18" fmla="*/ 10 w 13"/>
                <a:gd name="T19" fmla="*/ 2 h 13"/>
                <a:gd name="T20" fmla="*/ 9 w 13"/>
                <a:gd name="T21" fmla="*/ 1 h 13"/>
                <a:gd name="T22" fmla="*/ 8 w 13"/>
                <a:gd name="T23" fmla="*/ 0 h 13"/>
                <a:gd name="T24" fmla="*/ 7 w 13"/>
                <a:gd name="T25" fmla="*/ 1 h 13"/>
                <a:gd name="T26" fmla="*/ 7 w 13"/>
                <a:gd name="T27" fmla="*/ 2 h 13"/>
                <a:gd name="T28" fmla="*/ 6 w 13"/>
                <a:gd name="T29" fmla="*/ 2 h 13"/>
                <a:gd name="T30" fmla="*/ 5 w 13"/>
                <a:gd name="T31" fmla="*/ 1 h 13"/>
                <a:gd name="T32" fmla="*/ 4 w 13"/>
                <a:gd name="T33" fmla="*/ 0 h 13"/>
                <a:gd name="T34" fmla="*/ 3 w 13"/>
                <a:gd name="T35" fmla="*/ 1 h 13"/>
                <a:gd name="T36" fmla="*/ 3 w 13"/>
                <a:gd name="T37" fmla="*/ 2 h 13"/>
                <a:gd name="T38" fmla="*/ 3 w 13"/>
                <a:gd name="T39" fmla="*/ 3 h 13"/>
                <a:gd name="T40" fmla="*/ 2 w 13"/>
                <a:gd name="T41" fmla="*/ 3 h 13"/>
                <a:gd name="T42" fmla="*/ 1 w 13"/>
                <a:gd name="T43" fmla="*/ 3 h 13"/>
                <a:gd name="T44" fmla="*/ 0 w 13"/>
                <a:gd name="T45" fmla="*/ 4 h 13"/>
                <a:gd name="T46" fmla="*/ 0 w 13"/>
                <a:gd name="T47" fmla="*/ 5 h 13"/>
                <a:gd name="T48" fmla="*/ 0 w 13"/>
                <a:gd name="T49" fmla="*/ 6 h 13"/>
                <a:gd name="T50" fmla="*/ 1 w 13"/>
                <a:gd name="T51" fmla="*/ 6 h 13"/>
                <a:gd name="T52" fmla="*/ 1 w 13"/>
                <a:gd name="T53" fmla="*/ 7 h 13"/>
                <a:gd name="T54" fmla="*/ 0 w 13"/>
                <a:gd name="T55" fmla="*/ 8 h 13"/>
                <a:gd name="T56" fmla="*/ 0 w 13"/>
                <a:gd name="T57" fmla="*/ 9 h 13"/>
                <a:gd name="T58" fmla="*/ 0 w 13"/>
                <a:gd name="T59" fmla="*/ 10 h 13"/>
                <a:gd name="T60" fmla="*/ 2 w 13"/>
                <a:gd name="T61" fmla="*/ 10 h 13"/>
                <a:gd name="T62" fmla="*/ 2 w 13"/>
                <a:gd name="T63" fmla="*/ 10 h 13"/>
                <a:gd name="T64" fmla="*/ 3 w 13"/>
                <a:gd name="T65" fmla="*/ 11 h 13"/>
                <a:gd name="T66" fmla="*/ 3 w 13"/>
                <a:gd name="T67" fmla="*/ 11 h 13"/>
                <a:gd name="T68" fmla="*/ 3 w 13"/>
                <a:gd name="T69" fmla="*/ 13 h 13"/>
                <a:gd name="T70" fmla="*/ 4 w 13"/>
                <a:gd name="T71" fmla="*/ 13 h 13"/>
                <a:gd name="T72" fmla="*/ 5 w 13"/>
                <a:gd name="T73" fmla="*/ 12 h 13"/>
                <a:gd name="T74" fmla="*/ 6 w 13"/>
                <a:gd name="T75" fmla="*/ 12 h 13"/>
                <a:gd name="T76" fmla="*/ 7 w 13"/>
                <a:gd name="T77" fmla="*/ 12 h 13"/>
                <a:gd name="T78" fmla="*/ 7 w 13"/>
                <a:gd name="T79" fmla="*/ 12 h 13"/>
                <a:gd name="T80" fmla="*/ 8 w 13"/>
                <a:gd name="T81" fmla="*/ 13 h 13"/>
                <a:gd name="T82" fmla="*/ 9 w 13"/>
                <a:gd name="T83" fmla="*/ 12 h 13"/>
                <a:gd name="T84" fmla="*/ 10 w 13"/>
                <a:gd name="T85" fmla="*/ 11 h 13"/>
                <a:gd name="T86" fmla="*/ 9 w 13"/>
                <a:gd name="T87" fmla="*/ 10 h 13"/>
                <a:gd name="T88" fmla="*/ 10 w 13"/>
                <a:gd name="T89" fmla="*/ 10 h 13"/>
                <a:gd name="T90" fmla="*/ 11 w 13"/>
                <a:gd name="T91" fmla="*/ 10 h 13"/>
                <a:gd name="T92" fmla="*/ 12 w 13"/>
                <a:gd name="T93" fmla="*/ 9 h 13"/>
                <a:gd name="T94" fmla="*/ 13 w 13"/>
                <a:gd name="T95" fmla="*/ 8 h 13"/>
                <a:gd name="T96" fmla="*/ 12 w 13"/>
                <a:gd name="T97" fmla="*/ 7 h 13"/>
                <a:gd name="T98" fmla="*/ 7 w 13"/>
                <a:gd name="T99" fmla="*/ 9 h 13"/>
                <a:gd name="T100" fmla="*/ 4 w 13"/>
                <a:gd name="T101" fmla="*/ 8 h 13"/>
                <a:gd name="T102" fmla="*/ 5 w 13"/>
                <a:gd name="T103" fmla="*/ 4 h 13"/>
                <a:gd name="T104" fmla="*/ 8 w 13"/>
                <a:gd name="T105" fmla="*/ 6 h 13"/>
                <a:gd name="T106" fmla="*/ 7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2" y="7"/>
                  </a:moveTo>
                  <a:cubicBezTo>
                    <a:pt x="11" y="7"/>
                    <a:pt x="11" y="7"/>
                    <a:pt x="11" y="7"/>
                  </a:cubicBezTo>
                  <a:cubicBezTo>
                    <a:pt x="11" y="7"/>
                    <a:pt x="11" y="6"/>
                    <a:pt x="11" y="6"/>
                  </a:cubicBezTo>
                  <a:cubicBezTo>
                    <a:pt x="12" y="6"/>
                    <a:pt x="12" y="6"/>
                    <a:pt x="12" y="6"/>
                  </a:cubicBezTo>
                  <a:cubicBezTo>
                    <a:pt x="13" y="5"/>
                    <a:pt x="13" y="5"/>
                    <a:pt x="13" y="4"/>
                  </a:cubicBezTo>
                  <a:cubicBezTo>
                    <a:pt x="12" y="3"/>
                    <a:pt x="12" y="3"/>
                    <a:pt x="12" y="3"/>
                  </a:cubicBezTo>
                  <a:cubicBezTo>
                    <a:pt x="12" y="3"/>
                    <a:pt x="11" y="3"/>
                    <a:pt x="11" y="3"/>
                  </a:cubicBezTo>
                  <a:cubicBezTo>
                    <a:pt x="10" y="3"/>
                    <a:pt x="10" y="3"/>
                    <a:pt x="10" y="3"/>
                  </a:cubicBezTo>
                  <a:cubicBezTo>
                    <a:pt x="10" y="3"/>
                    <a:pt x="10" y="3"/>
                    <a:pt x="9" y="3"/>
                  </a:cubicBezTo>
                  <a:cubicBezTo>
                    <a:pt x="10" y="2"/>
                    <a:pt x="10" y="2"/>
                    <a:pt x="10" y="2"/>
                  </a:cubicBezTo>
                  <a:cubicBezTo>
                    <a:pt x="10" y="1"/>
                    <a:pt x="10" y="1"/>
                    <a:pt x="9" y="1"/>
                  </a:cubicBezTo>
                  <a:cubicBezTo>
                    <a:pt x="8" y="0"/>
                    <a:pt x="8" y="0"/>
                    <a:pt x="8" y="0"/>
                  </a:cubicBezTo>
                  <a:cubicBezTo>
                    <a:pt x="8" y="0"/>
                    <a:pt x="7" y="0"/>
                    <a:pt x="7" y="1"/>
                  </a:cubicBezTo>
                  <a:cubicBezTo>
                    <a:pt x="7" y="2"/>
                    <a:pt x="7" y="2"/>
                    <a:pt x="7" y="2"/>
                  </a:cubicBezTo>
                  <a:cubicBezTo>
                    <a:pt x="6" y="2"/>
                    <a:pt x="6" y="2"/>
                    <a:pt x="6" y="2"/>
                  </a:cubicBezTo>
                  <a:cubicBezTo>
                    <a:pt x="5" y="1"/>
                    <a:pt x="5" y="1"/>
                    <a:pt x="5" y="1"/>
                  </a:cubicBezTo>
                  <a:cubicBezTo>
                    <a:pt x="5" y="0"/>
                    <a:pt x="4" y="0"/>
                    <a:pt x="4" y="0"/>
                  </a:cubicBezTo>
                  <a:cubicBezTo>
                    <a:pt x="3" y="1"/>
                    <a:pt x="3" y="1"/>
                    <a:pt x="3" y="1"/>
                  </a:cubicBezTo>
                  <a:cubicBezTo>
                    <a:pt x="3" y="1"/>
                    <a:pt x="2" y="1"/>
                    <a:pt x="3" y="2"/>
                  </a:cubicBezTo>
                  <a:cubicBezTo>
                    <a:pt x="3" y="3"/>
                    <a:pt x="3" y="3"/>
                    <a:pt x="3" y="3"/>
                  </a:cubicBezTo>
                  <a:cubicBezTo>
                    <a:pt x="3" y="3"/>
                    <a:pt x="2" y="3"/>
                    <a:pt x="2" y="3"/>
                  </a:cubicBezTo>
                  <a:cubicBezTo>
                    <a:pt x="1" y="3"/>
                    <a:pt x="1" y="3"/>
                    <a:pt x="1" y="3"/>
                  </a:cubicBezTo>
                  <a:cubicBezTo>
                    <a:pt x="1" y="3"/>
                    <a:pt x="0" y="3"/>
                    <a:pt x="0" y="4"/>
                  </a:cubicBezTo>
                  <a:cubicBezTo>
                    <a:pt x="0" y="5"/>
                    <a:pt x="0" y="5"/>
                    <a:pt x="0" y="5"/>
                  </a:cubicBezTo>
                  <a:cubicBezTo>
                    <a:pt x="0" y="5"/>
                    <a:pt x="0" y="6"/>
                    <a:pt x="0" y="6"/>
                  </a:cubicBezTo>
                  <a:cubicBezTo>
                    <a:pt x="1" y="6"/>
                    <a:pt x="1" y="6"/>
                    <a:pt x="1" y="6"/>
                  </a:cubicBezTo>
                  <a:cubicBezTo>
                    <a:pt x="1" y="6"/>
                    <a:pt x="1" y="7"/>
                    <a:pt x="1" y="7"/>
                  </a:cubicBezTo>
                  <a:cubicBezTo>
                    <a:pt x="0" y="8"/>
                    <a:pt x="0" y="8"/>
                    <a:pt x="0" y="8"/>
                  </a:cubicBezTo>
                  <a:cubicBezTo>
                    <a:pt x="0" y="8"/>
                    <a:pt x="0" y="8"/>
                    <a:pt x="0" y="9"/>
                  </a:cubicBezTo>
                  <a:cubicBezTo>
                    <a:pt x="0" y="10"/>
                    <a:pt x="0" y="10"/>
                    <a:pt x="0" y="10"/>
                  </a:cubicBezTo>
                  <a:cubicBezTo>
                    <a:pt x="0" y="10"/>
                    <a:pt x="1" y="10"/>
                    <a:pt x="2" y="10"/>
                  </a:cubicBezTo>
                  <a:cubicBezTo>
                    <a:pt x="2" y="10"/>
                    <a:pt x="2" y="10"/>
                    <a:pt x="2" y="10"/>
                  </a:cubicBezTo>
                  <a:cubicBezTo>
                    <a:pt x="2" y="10"/>
                    <a:pt x="3" y="10"/>
                    <a:pt x="3" y="11"/>
                  </a:cubicBezTo>
                  <a:cubicBezTo>
                    <a:pt x="3" y="11"/>
                    <a:pt x="3" y="11"/>
                    <a:pt x="3" y="11"/>
                  </a:cubicBezTo>
                  <a:cubicBezTo>
                    <a:pt x="3" y="12"/>
                    <a:pt x="3" y="12"/>
                    <a:pt x="3" y="13"/>
                  </a:cubicBezTo>
                  <a:cubicBezTo>
                    <a:pt x="4" y="13"/>
                    <a:pt x="4" y="13"/>
                    <a:pt x="4" y="13"/>
                  </a:cubicBezTo>
                  <a:cubicBezTo>
                    <a:pt x="5" y="13"/>
                    <a:pt x="5" y="13"/>
                    <a:pt x="5" y="12"/>
                  </a:cubicBezTo>
                  <a:cubicBezTo>
                    <a:pt x="6" y="12"/>
                    <a:pt x="6" y="12"/>
                    <a:pt x="6" y="12"/>
                  </a:cubicBezTo>
                  <a:cubicBezTo>
                    <a:pt x="6" y="12"/>
                    <a:pt x="6" y="12"/>
                    <a:pt x="7" y="12"/>
                  </a:cubicBezTo>
                  <a:cubicBezTo>
                    <a:pt x="7" y="12"/>
                    <a:pt x="7" y="12"/>
                    <a:pt x="7" y="12"/>
                  </a:cubicBezTo>
                  <a:cubicBezTo>
                    <a:pt x="7" y="13"/>
                    <a:pt x="8" y="13"/>
                    <a:pt x="8" y="13"/>
                  </a:cubicBezTo>
                  <a:cubicBezTo>
                    <a:pt x="9" y="12"/>
                    <a:pt x="9" y="12"/>
                    <a:pt x="9" y="12"/>
                  </a:cubicBezTo>
                  <a:cubicBezTo>
                    <a:pt x="10" y="12"/>
                    <a:pt x="10" y="12"/>
                    <a:pt x="10" y="11"/>
                  </a:cubicBezTo>
                  <a:cubicBezTo>
                    <a:pt x="9" y="10"/>
                    <a:pt x="9" y="10"/>
                    <a:pt x="9" y="10"/>
                  </a:cubicBezTo>
                  <a:cubicBezTo>
                    <a:pt x="10" y="10"/>
                    <a:pt x="10" y="10"/>
                    <a:pt x="10" y="10"/>
                  </a:cubicBezTo>
                  <a:cubicBezTo>
                    <a:pt x="11" y="10"/>
                    <a:pt x="11" y="10"/>
                    <a:pt x="11" y="10"/>
                  </a:cubicBezTo>
                  <a:cubicBezTo>
                    <a:pt x="11" y="10"/>
                    <a:pt x="12" y="10"/>
                    <a:pt x="12" y="9"/>
                  </a:cubicBezTo>
                  <a:cubicBezTo>
                    <a:pt x="13" y="8"/>
                    <a:pt x="13" y="8"/>
                    <a:pt x="13" y="8"/>
                  </a:cubicBezTo>
                  <a:cubicBezTo>
                    <a:pt x="13" y="8"/>
                    <a:pt x="13" y="7"/>
                    <a:pt x="12" y="7"/>
                  </a:cubicBezTo>
                  <a:close/>
                  <a:moveTo>
                    <a:pt x="7" y="9"/>
                  </a:moveTo>
                  <a:cubicBezTo>
                    <a:pt x="6" y="9"/>
                    <a:pt x="4" y="9"/>
                    <a:pt x="4" y="8"/>
                  </a:cubicBezTo>
                  <a:cubicBezTo>
                    <a:pt x="3" y="6"/>
                    <a:pt x="4" y="5"/>
                    <a:pt x="5" y="4"/>
                  </a:cubicBezTo>
                  <a:cubicBezTo>
                    <a:pt x="6" y="4"/>
                    <a:pt x="8" y="4"/>
                    <a:pt x="8" y="6"/>
                  </a:cubicBezTo>
                  <a:cubicBezTo>
                    <a:pt x="9" y="7"/>
                    <a:pt x="8" y="8"/>
                    <a:pt x="7" y="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3" name="Freeform 226"/>
            <p:cNvSpPr>
              <a:spLocks noEditPoints="1"/>
            </p:cNvSpPr>
            <p:nvPr/>
          </p:nvSpPr>
          <p:spPr bwMode="auto">
            <a:xfrm flipH="1">
              <a:off x="8022998" y="3850319"/>
              <a:ext cx="81158" cy="84280"/>
            </a:xfrm>
            <a:custGeom>
              <a:avLst/>
              <a:gdLst>
                <a:gd name="T0" fmla="*/ 11 w 11"/>
                <a:gd name="T1" fmla="*/ 6 h 11"/>
                <a:gd name="T2" fmla="*/ 10 w 11"/>
                <a:gd name="T3" fmla="*/ 5 h 11"/>
                <a:gd name="T4" fmla="*/ 10 w 11"/>
                <a:gd name="T5" fmla="*/ 5 h 11"/>
                <a:gd name="T6" fmla="*/ 11 w 11"/>
                <a:gd name="T7" fmla="*/ 4 h 11"/>
                <a:gd name="T8" fmla="*/ 11 w 11"/>
                <a:gd name="T9" fmla="*/ 3 h 11"/>
                <a:gd name="T10" fmla="*/ 11 w 11"/>
                <a:gd name="T11" fmla="*/ 2 h 11"/>
                <a:gd name="T12" fmla="*/ 10 w 11"/>
                <a:gd name="T13" fmla="*/ 2 h 11"/>
                <a:gd name="T14" fmla="*/ 9 w 11"/>
                <a:gd name="T15" fmla="*/ 2 h 11"/>
                <a:gd name="T16" fmla="*/ 9 w 11"/>
                <a:gd name="T17" fmla="*/ 2 h 11"/>
                <a:gd name="T18" fmla="*/ 9 w 11"/>
                <a:gd name="T19" fmla="*/ 1 h 11"/>
                <a:gd name="T20" fmla="*/ 8 w 11"/>
                <a:gd name="T21" fmla="*/ 0 h 11"/>
                <a:gd name="T22" fmla="*/ 8 w 11"/>
                <a:gd name="T23" fmla="*/ 0 h 11"/>
                <a:gd name="T24" fmla="*/ 7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3 w 11"/>
                <a:gd name="T37" fmla="*/ 1 h 11"/>
                <a:gd name="T38" fmla="*/ 3 w 11"/>
                <a:gd name="T39" fmla="*/ 2 h 11"/>
                <a:gd name="T40" fmla="*/ 3 w 11"/>
                <a:gd name="T41" fmla="*/ 2 h 11"/>
                <a:gd name="T42" fmla="*/ 2 w 11"/>
                <a:gd name="T43" fmla="*/ 2 h 11"/>
                <a:gd name="T44" fmla="*/ 1 w 11"/>
                <a:gd name="T45" fmla="*/ 3 h 11"/>
                <a:gd name="T46" fmla="*/ 1 w 11"/>
                <a:gd name="T47" fmla="*/ 3 h 11"/>
                <a:gd name="T48" fmla="*/ 1 w 11"/>
                <a:gd name="T49" fmla="*/ 4 h 11"/>
                <a:gd name="T50" fmla="*/ 2 w 11"/>
                <a:gd name="T51" fmla="*/ 5 h 11"/>
                <a:gd name="T52" fmla="*/ 2 w 11"/>
                <a:gd name="T53" fmla="*/ 6 h 11"/>
                <a:gd name="T54" fmla="*/ 1 w 11"/>
                <a:gd name="T55" fmla="*/ 6 h 11"/>
                <a:gd name="T56" fmla="*/ 1 w 11"/>
                <a:gd name="T57" fmla="*/ 7 h 11"/>
                <a:gd name="T58" fmla="*/ 1 w 11"/>
                <a:gd name="T59" fmla="*/ 8 h 11"/>
                <a:gd name="T60" fmla="*/ 2 w 11"/>
                <a:gd name="T61" fmla="*/ 8 h 11"/>
                <a:gd name="T62" fmla="*/ 3 w 11"/>
                <a:gd name="T63" fmla="*/ 8 h 11"/>
                <a:gd name="T64" fmla="*/ 3 w 11"/>
                <a:gd name="T65" fmla="*/ 9 h 11"/>
                <a:gd name="T66" fmla="*/ 3 w 11"/>
                <a:gd name="T67" fmla="*/ 9 h 11"/>
                <a:gd name="T68" fmla="*/ 3 w 11"/>
                <a:gd name="T69" fmla="*/ 10 h 11"/>
                <a:gd name="T70" fmla="*/ 4 w 11"/>
                <a:gd name="T71" fmla="*/ 10 h 11"/>
                <a:gd name="T72" fmla="*/ 5 w 11"/>
                <a:gd name="T73" fmla="*/ 10 h 11"/>
                <a:gd name="T74" fmla="*/ 6 w 11"/>
                <a:gd name="T75" fmla="*/ 9 h 11"/>
                <a:gd name="T76" fmla="*/ 6 w 11"/>
                <a:gd name="T77" fmla="*/ 9 h 11"/>
                <a:gd name="T78" fmla="*/ 7 w 11"/>
                <a:gd name="T79" fmla="*/ 10 h 11"/>
                <a:gd name="T80" fmla="*/ 8 w 11"/>
                <a:gd name="T81" fmla="*/ 10 h 11"/>
                <a:gd name="T82" fmla="*/ 9 w 11"/>
                <a:gd name="T83" fmla="*/ 10 h 11"/>
                <a:gd name="T84" fmla="*/ 9 w 11"/>
                <a:gd name="T85" fmla="*/ 9 h 11"/>
                <a:gd name="T86" fmla="*/ 9 w 11"/>
                <a:gd name="T87" fmla="*/ 8 h 11"/>
                <a:gd name="T88" fmla="*/ 9 w 11"/>
                <a:gd name="T89" fmla="*/ 8 h 11"/>
                <a:gd name="T90" fmla="*/ 10 w 11"/>
                <a:gd name="T91" fmla="*/ 8 h 11"/>
                <a:gd name="T92" fmla="*/ 11 w 11"/>
                <a:gd name="T93" fmla="*/ 8 h 11"/>
                <a:gd name="T94" fmla="*/ 11 w 11"/>
                <a:gd name="T95" fmla="*/ 7 h 11"/>
                <a:gd name="T96" fmla="*/ 11 w 11"/>
                <a:gd name="T97" fmla="*/ 6 h 11"/>
                <a:gd name="T98" fmla="*/ 7 w 11"/>
                <a:gd name="T99" fmla="*/ 7 h 11"/>
                <a:gd name="T100" fmla="*/ 4 w 11"/>
                <a:gd name="T101" fmla="*/ 6 h 11"/>
                <a:gd name="T102" fmla="*/ 5 w 11"/>
                <a:gd name="T103" fmla="*/ 3 h 11"/>
                <a:gd name="T104" fmla="*/ 8 w 11"/>
                <a:gd name="T105" fmla="*/ 4 h 11"/>
                <a:gd name="T106" fmla="*/ 7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5"/>
                    <a:pt x="10" y="5"/>
                    <a:pt x="10" y="5"/>
                  </a:cubicBezTo>
                  <a:cubicBezTo>
                    <a:pt x="10" y="5"/>
                    <a:pt x="10" y="5"/>
                    <a:pt x="10" y="5"/>
                  </a:cubicBezTo>
                  <a:cubicBezTo>
                    <a:pt x="11" y="4"/>
                    <a:pt x="11" y="4"/>
                    <a:pt x="11" y="4"/>
                  </a:cubicBezTo>
                  <a:cubicBezTo>
                    <a:pt x="11" y="4"/>
                    <a:pt x="11" y="4"/>
                    <a:pt x="11" y="3"/>
                  </a:cubicBezTo>
                  <a:cubicBezTo>
                    <a:pt x="11" y="2"/>
                    <a:pt x="11" y="2"/>
                    <a:pt x="11" y="2"/>
                  </a:cubicBezTo>
                  <a:cubicBezTo>
                    <a:pt x="11" y="2"/>
                    <a:pt x="10" y="2"/>
                    <a:pt x="10" y="2"/>
                  </a:cubicBezTo>
                  <a:cubicBezTo>
                    <a:pt x="9" y="2"/>
                    <a:pt x="9" y="2"/>
                    <a:pt x="9" y="2"/>
                  </a:cubicBezTo>
                  <a:cubicBezTo>
                    <a:pt x="9" y="2"/>
                    <a:pt x="9" y="2"/>
                    <a:pt x="9" y="2"/>
                  </a:cubicBezTo>
                  <a:cubicBezTo>
                    <a:pt x="9" y="1"/>
                    <a:pt x="9" y="1"/>
                    <a:pt x="9" y="1"/>
                  </a:cubicBezTo>
                  <a:cubicBezTo>
                    <a:pt x="9" y="1"/>
                    <a:pt x="9" y="0"/>
                    <a:pt x="8" y="0"/>
                  </a:cubicBezTo>
                  <a:cubicBezTo>
                    <a:pt x="8" y="0"/>
                    <a:pt x="8" y="0"/>
                    <a:pt x="8" y="0"/>
                  </a:cubicBezTo>
                  <a:cubicBezTo>
                    <a:pt x="7" y="0"/>
                    <a:pt x="7" y="0"/>
                    <a:pt x="7" y="0"/>
                  </a:cubicBezTo>
                  <a:cubicBezTo>
                    <a:pt x="6" y="1"/>
                    <a:pt x="6" y="1"/>
                    <a:pt x="6" y="1"/>
                  </a:cubicBezTo>
                  <a:cubicBezTo>
                    <a:pt x="6" y="1"/>
                    <a:pt x="6" y="1"/>
                    <a:pt x="5" y="1"/>
                  </a:cubicBezTo>
                  <a:cubicBezTo>
                    <a:pt x="5" y="0"/>
                    <a:pt x="5" y="0"/>
                    <a:pt x="5" y="0"/>
                  </a:cubicBezTo>
                  <a:cubicBezTo>
                    <a:pt x="5" y="0"/>
                    <a:pt x="5" y="0"/>
                    <a:pt x="4" y="0"/>
                  </a:cubicBezTo>
                  <a:cubicBezTo>
                    <a:pt x="3" y="0"/>
                    <a:pt x="3" y="0"/>
                    <a:pt x="3" y="0"/>
                  </a:cubicBezTo>
                  <a:cubicBezTo>
                    <a:pt x="3" y="0"/>
                    <a:pt x="3" y="1"/>
                    <a:pt x="3" y="1"/>
                  </a:cubicBezTo>
                  <a:cubicBezTo>
                    <a:pt x="3" y="2"/>
                    <a:pt x="3" y="2"/>
                    <a:pt x="3" y="2"/>
                  </a:cubicBezTo>
                  <a:cubicBezTo>
                    <a:pt x="3" y="2"/>
                    <a:pt x="3" y="2"/>
                    <a:pt x="3" y="2"/>
                  </a:cubicBezTo>
                  <a:cubicBezTo>
                    <a:pt x="2" y="2"/>
                    <a:pt x="2" y="2"/>
                    <a:pt x="2" y="2"/>
                  </a:cubicBezTo>
                  <a:cubicBezTo>
                    <a:pt x="2" y="2"/>
                    <a:pt x="1" y="2"/>
                    <a:pt x="1" y="3"/>
                  </a:cubicBezTo>
                  <a:cubicBezTo>
                    <a:pt x="1" y="3"/>
                    <a:pt x="1" y="3"/>
                    <a:pt x="1" y="3"/>
                  </a:cubicBezTo>
                  <a:cubicBezTo>
                    <a:pt x="0" y="4"/>
                    <a:pt x="1" y="4"/>
                    <a:pt x="1" y="4"/>
                  </a:cubicBezTo>
                  <a:cubicBezTo>
                    <a:pt x="2" y="5"/>
                    <a:pt x="2" y="5"/>
                    <a:pt x="2" y="5"/>
                  </a:cubicBezTo>
                  <a:cubicBezTo>
                    <a:pt x="2" y="5"/>
                    <a:pt x="2" y="5"/>
                    <a:pt x="2" y="6"/>
                  </a:cubicBezTo>
                  <a:cubicBezTo>
                    <a:pt x="1" y="6"/>
                    <a:pt x="1" y="6"/>
                    <a:pt x="1" y="6"/>
                  </a:cubicBezTo>
                  <a:cubicBezTo>
                    <a:pt x="1" y="6"/>
                    <a:pt x="0" y="7"/>
                    <a:pt x="1" y="7"/>
                  </a:cubicBezTo>
                  <a:cubicBezTo>
                    <a:pt x="1" y="8"/>
                    <a:pt x="1" y="8"/>
                    <a:pt x="1" y="8"/>
                  </a:cubicBezTo>
                  <a:cubicBezTo>
                    <a:pt x="1" y="8"/>
                    <a:pt x="2" y="8"/>
                    <a:pt x="2" y="8"/>
                  </a:cubicBezTo>
                  <a:cubicBezTo>
                    <a:pt x="3" y="8"/>
                    <a:pt x="3" y="8"/>
                    <a:pt x="3" y="8"/>
                  </a:cubicBezTo>
                  <a:cubicBezTo>
                    <a:pt x="3" y="8"/>
                    <a:pt x="3" y="8"/>
                    <a:pt x="3" y="9"/>
                  </a:cubicBezTo>
                  <a:cubicBezTo>
                    <a:pt x="3" y="9"/>
                    <a:pt x="3" y="9"/>
                    <a:pt x="3" y="9"/>
                  </a:cubicBezTo>
                  <a:cubicBezTo>
                    <a:pt x="3" y="10"/>
                    <a:pt x="3" y="10"/>
                    <a:pt x="3" y="10"/>
                  </a:cubicBezTo>
                  <a:cubicBezTo>
                    <a:pt x="4" y="10"/>
                    <a:pt x="4" y="10"/>
                    <a:pt x="4" y="10"/>
                  </a:cubicBezTo>
                  <a:cubicBezTo>
                    <a:pt x="5" y="11"/>
                    <a:pt x="5" y="10"/>
                    <a:pt x="5" y="10"/>
                  </a:cubicBezTo>
                  <a:cubicBezTo>
                    <a:pt x="6" y="9"/>
                    <a:pt x="6" y="9"/>
                    <a:pt x="6" y="9"/>
                  </a:cubicBezTo>
                  <a:cubicBezTo>
                    <a:pt x="6" y="9"/>
                    <a:pt x="6" y="9"/>
                    <a:pt x="6" y="9"/>
                  </a:cubicBezTo>
                  <a:cubicBezTo>
                    <a:pt x="7" y="10"/>
                    <a:pt x="7" y="10"/>
                    <a:pt x="7" y="10"/>
                  </a:cubicBezTo>
                  <a:cubicBezTo>
                    <a:pt x="7" y="10"/>
                    <a:pt x="7" y="11"/>
                    <a:pt x="8" y="10"/>
                  </a:cubicBezTo>
                  <a:cubicBezTo>
                    <a:pt x="9" y="10"/>
                    <a:pt x="9" y="10"/>
                    <a:pt x="9" y="10"/>
                  </a:cubicBezTo>
                  <a:cubicBezTo>
                    <a:pt x="9" y="10"/>
                    <a:pt x="9" y="9"/>
                    <a:pt x="9" y="9"/>
                  </a:cubicBezTo>
                  <a:cubicBezTo>
                    <a:pt x="9" y="8"/>
                    <a:pt x="9" y="8"/>
                    <a:pt x="9" y="8"/>
                  </a:cubicBezTo>
                  <a:cubicBezTo>
                    <a:pt x="9" y="8"/>
                    <a:pt x="9" y="8"/>
                    <a:pt x="9" y="8"/>
                  </a:cubicBezTo>
                  <a:cubicBezTo>
                    <a:pt x="10" y="8"/>
                    <a:pt x="10" y="8"/>
                    <a:pt x="10" y="8"/>
                  </a:cubicBezTo>
                  <a:cubicBezTo>
                    <a:pt x="10" y="8"/>
                    <a:pt x="11" y="8"/>
                    <a:pt x="11" y="8"/>
                  </a:cubicBezTo>
                  <a:cubicBezTo>
                    <a:pt x="11" y="7"/>
                    <a:pt x="11" y="7"/>
                    <a:pt x="11" y="7"/>
                  </a:cubicBezTo>
                  <a:cubicBezTo>
                    <a:pt x="11" y="6"/>
                    <a:pt x="11" y="6"/>
                    <a:pt x="11" y="6"/>
                  </a:cubicBezTo>
                  <a:close/>
                  <a:moveTo>
                    <a:pt x="7" y="7"/>
                  </a:moveTo>
                  <a:cubicBezTo>
                    <a:pt x="6" y="8"/>
                    <a:pt x="4" y="7"/>
                    <a:pt x="4" y="6"/>
                  </a:cubicBezTo>
                  <a:cubicBezTo>
                    <a:pt x="3" y="5"/>
                    <a:pt x="4" y="4"/>
                    <a:pt x="5" y="3"/>
                  </a:cubicBezTo>
                  <a:cubicBezTo>
                    <a:pt x="6" y="3"/>
                    <a:pt x="7" y="3"/>
                    <a:pt x="8" y="4"/>
                  </a:cubicBezTo>
                  <a:cubicBezTo>
                    <a:pt x="8" y="5"/>
                    <a:pt x="8" y="7"/>
                    <a:pt x="7" y="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4" name="Freeform 227"/>
            <p:cNvSpPr>
              <a:spLocks noEditPoints="1"/>
            </p:cNvSpPr>
            <p:nvPr/>
          </p:nvSpPr>
          <p:spPr bwMode="auto">
            <a:xfrm flipH="1">
              <a:off x="8800245" y="5873035"/>
              <a:ext cx="81158" cy="90523"/>
            </a:xfrm>
            <a:custGeom>
              <a:avLst/>
              <a:gdLst>
                <a:gd name="T0" fmla="*/ 10 w 11"/>
                <a:gd name="T1" fmla="*/ 7 h 12"/>
                <a:gd name="T2" fmla="*/ 10 w 11"/>
                <a:gd name="T3" fmla="*/ 6 h 12"/>
                <a:gd name="T4" fmla="*/ 10 w 11"/>
                <a:gd name="T5" fmla="*/ 6 h 12"/>
                <a:gd name="T6" fmla="*/ 10 w 11"/>
                <a:gd name="T7" fmla="*/ 5 h 12"/>
                <a:gd name="T8" fmla="*/ 11 w 11"/>
                <a:gd name="T9" fmla="*/ 4 h 12"/>
                <a:gd name="T10" fmla="*/ 10 w 11"/>
                <a:gd name="T11" fmla="*/ 3 h 12"/>
                <a:gd name="T12" fmla="*/ 9 w 11"/>
                <a:gd name="T13" fmla="*/ 3 h 12"/>
                <a:gd name="T14" fmla="*/ 9 w 11"/>
                <a:gd name="T15" fmla="*/ 3 h 12"/>
                <a:gd name="T16" fmla="*/ 8 w 11"/>
                <a:gd name="T17" fmla="*/ 3 h 12"/>
                <a:gd name="T18" fmla="*/ 8 w 11"/>
                <a:gd name="T19" fmla="*/ 2 h 12"/>
                <a:gd name="T20" fmla="*/ 8 w 11"/>
                <a:gd name="T21" fmla="*/ 1 h 12"/>
                <a:gd name="T22" fmla="*/ 7 w 11"/>
                <a:gd name="T23" fmla="*/ 1 h 12"/>
                <a:gd name="T24" fmla="*/ 6 w 11"/>
                <a:gd name="T25" fmla="*/ 1 h 12"/>
                <a:gd name="T26" fmla="*/ 6 w 11"/>
                <a:gd name="T27" fmla="*/ 2 h 12"/>
                <a:gd name="T28" fmla="*/ 5 w 11"/>
                <a:gd name="T29" fmla="*/ 2 h 12"/>
                <a:gd name="T30" fmla="*/ 5 w 11"/>
                <a:gd name="T31" fmla="*/ 1 h 12"/>
                <a:gd name="T32" fmla="*/ 4 w 11"/>
                <a:gd name="T33" fmla="*/ 1 h 12"/>
                <a:gd name="T34" fmla="*/ 3 w 11"/>
                <a:gd name="T35" fmla="*/ 1 h 12"/>
                <a:gd name="T36" fmla="*/ 2 w 11"/>
                <a:gd name="T37" fmla="*/ 2 h 12"/>
                <a:gd name="T38" fmla="*/ 3 w 11"/>
                <a:gd name="T39" fmla="*/ 3 h 12"/>
                <a:gd name="T40" fmla="*/ 2 w 11"/>
                <a:gd name="T41" fmla="*/ 3 h 12"/>
                <a:gd name="T42" fmla="*/ 1 w 11"/>
                <a:gd name="T43" fmla="*/ 3 h 12"/>
                <a:gd name="T44" fmla="*/ 0 w 11"/>
                <a:gd name="T45" fmla="*/ 4 h 12"/>
                <a:gd name="T46" fmla="*/ 0 w 11"/>
                <a:gd name="T47" fmla="*/ 4 h 12"/>
                <a:gd name="T48" fmla="*/ 0 w 11"/>
                <a:gd name="T49" fmla="*/ 5 h 12"/>
                <a:gd name="T50" fmla="*/ 1 w 11"/>
                <a:gd name="T51" fmla="*/ 6 h 12"/>
                <a:gd name="T52" fmla="*/ 1 w 11"/>
                <a:gd name="T53" fmla="*/ 7 h 12"/>
                <a:gd name="T54" fmla="*/ 0 w 11"/>
                <a:gd name="T55" fmla="*/ 7 h 12"/>
                <a:gd name="T56" fmla="*/ 0 w 11"/>
                <a:gd name="T57" fmla="*/ 8 h 12"/>
                <a:gd name="T58" fmla="*/ 0 w 11"/>
                <a:gd name="T59" fmla="*/ 9 h 12"/>
                <a:gd name="T60" fmla="*/ 1 w 11"/>
                <a:gd name="T61" fmla="*/ 9 h 12"/>
                <a:gd name="T62" fmla="*/ 2 w 11"/>
                <a:gd name="T63" fmla="*/ 9 h 12"/>
                <a:gd name="T64" fmla="*/ 3 w 11"/>
                <a:gd name="T65" fmla="*/ 9 h 12"/>
                <a:gd name="T66" fmla="*/ 2 w 11"/>
                <a:gd name="T67" fmla="*/ 10 h 12"/>
                <a:gd name="T68" fmla="*/ 3 w 11"/>
                <a:gd name="T69" fmla="*/ 11 h 12"/>
                <a:gd name="T70" fmla="*/ 4 w 11"/>
                <a:gd name="T71" fmla="*/ 11 h 12"/>
                <a:gd name="T72" fmla="*/ 5 w 11"/>
                <a:gd name="T73" fmla="*/ 11 h 12"/>
                <a:gd name="T74" fmla="*/ 5 w 11"/>
                <a:gd name="T75" fmla="*/ 10 h 12"/>
                <a:gd name="T76" fmla="*/ 6 w 11"/>
                <a:gd name="T77" fmla="*/ 10 h 12"/>
                <a:gd name="T78" fmla="*/ 6 w 11"/>
                <a:gd name="T79" fmla="*/ 11 h 12"/>
                <a:gd name="T80" fmla="*/ 7 w 11"/>
                <a:gd name="T81" fmla="*/ 11 h 12"/>
                <a:gd name="T82" fmla="*/ 8 w 11"/>
                <a:gd name="T83" fmla="*/ 11 h 12"/>
                <a:gd name="T84" fmla="*/ 8 w 11"/>
                <a:gd name="T85" fmla="*/ 10 h 12"/>
                <a:gd name="T86" fmla="*/ 8 w 11"/>
                <a:gd name="T87" fmla="*/ 9 h 12"/>
                <a:gd name="T88" fmla="*/ 9 w 11"/>
                <a:gd name="T89" fmla="*/ 9 h 12"/>
                <a:gd name="T90" fmla="*/ 9 w 11"/>
                <a:gd name="T91" fmla="*/ 9 h 12"/>
                <a:gd name="T92" fmla="*/ 10 w 11"/>
                <a:gd name="T93" fmla="*/ 8 h 12"/>
                <a:gd name="T94" fmla="*/ 11 w 11"/>
                <a:gd name="T95" fmla="*/ 8 h 12"/>
                <a:gd name="T96" fmla="*/ 10 w 11"/>
                <a:gd name="T97" fmla="*/ 7 h 12"/>
                <a:gd name="T98" fmla="*/ 6 w 11"/>
                <a:gd name="T99" fmla="*/ 8 h 12"/>
                <a:gd name="T100" fmla="*/ 3 w 11"/>
                <a:gd name="T101" fmla="*/ 7 h 12"/>
                <a:gd name="T102" fmla="*/ 4 w 11"/>
                <a:gd name="T103" fmla="*/ 4 h 12"/>
                <a:gd name="T104" fmla="*/ 7 w 11"/>
                <a:gd name="T105" fmla="*/ 5 h 12"/>
                <a:gd name="T106" fmla="*/ 6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0" y="7"/>
                  </a:moveTo>
                  <a:cubicBezTo>
                    <a:pt x="10" y="6"/>
                    <a:pt x="10" y="6"/>
                    <a:pt x="10" y="6"/>
                  </a:cubicBezTo>
                  <a:cubicBezTo>
                    <a:pt x="10" y="6"/>
                    <a:pt x="10" y="6"/>
                    <a:pt x="10" y="6"/>
                  </a:cubicBezTo>
                  <a:cubicBezTo>
                    <a:pt x="10" y="5"/>
                    <a:pt x="10" y="5"/>
                    <a:pt x="10" y="5"/>
                  </a:cubicBezTo>
                  <a:cubicBezTo>
                    <a:pt x="11" y="5"/>
                    <a:pt x="11" y="5"/>
                    <a:pt x="11" y="4"/>
                  </a:cubicBezTo>
                  <a:cubicBezTo>
                    <a:pt x="10" y="3"/>
                    <a:pt x="10" y="3"/>
                    <a:pt x="10" y="3"/>
                  </a:cubicBezTo>
                  <a:cubicBezTo>
                    <a:pt x="10" y="3"/>
                    <a:pt x="10" y="3"/>
                    <a:pt x="9" y="3"/>
                  </a:cubicBezTo>
                  <a:cubicBezTo>
                    <a:pt x="9" y="3"/>
                    <a:pt x="9" y="3"/>
                    <a:pt x="9" y="3"/>
                  </a:cubicBezTo>
                  <a:cubicBezTo>
                    <a:pt x="8" y="3"/>
                    <a:pt x="8" y="3"/>
                    <a:pt x="8" y="3"/>
                  </a:cubicBezTo>
                  <a:cubicBezTo>
                    <a:pt x="8" y="2"/>
                    <a:pt x="8" y="2"/>
                    <a:pt x="8" y="2"/>
                  </a:cubicBezTo>
                  <a:cubicBezTo>
                    <a:pt x="8" y="2"/>
                    <a:pt x="8" y="1"/>
                    <a:pt x="8" y="1"/>
                  </a:cubicBezTo>
                  <a:cubicBezTo>
                    <a:pt x="7" y="1"/>
                    <a:pt x="7" y="1"/>
                    <a:pt x="7" y="1"/>
                  </a:cubicBezTo>
                  <a:cubicBezTo>
                    <a:pt x="7" y="0"/>
                    <a:pt x="6" y="1"/>
                    <a:pt x="6" y="1"/>
                  </a:cubicBezTo>
                  <a:cubicBezTo>
                    <a:pt x="6" y="2"/>
                    <a:pt x="6" y="2"/>
                    <a:pt x="6" y="2"/>
                  </a:cubicBezTo>
                  <a:cubicBezTo>
                    <a:pt x="5" y="2"/>
                    <a:pt x="5" y="2"/>
                    <a:pt x="5" y="2"/>
                  </a:cubicBezTo>
                  <a:cubicBezTo>
                    <a:pt x="5" y="1"/>
                    <a:pt x="5" y="1"/>
                    <a:pt x="5" y="1"/>
                  </a:cubicBezTo>
                  <a:cubicBezTo>
                    <a:pt x="4" y="1"/>
                    <a:pt x="4" y="1"/>
                    <a:pt x="4" y="1"/>
                  </a:cubicBezTo>
                  <a:cubicBezTo>
                    <a:pt x="3" y="1"/>
                    <a:pt x="3" y="1"/>
                    <a:pt x="3" y="1"/>
                  </a:cubicBezTo>
                  <a:cubicBezTo>
                    <a:pt x="2" y="1"/>
                    <a:pt x="2" y="2"/>
                    <a:pt x="2" y="2"/>
                  </a:cubicBezTo>
                  <a:cubicBezTo>
                    <a:pt x="3" y="3"/>
                    <a:pt x="3" y="3"/>
                    <a:pt x="3" y="3"/>
                  </a:cubicBezTo>
                  <a:cubicBezTo>
                    <a:pt x="2" y="3"/>
                    <a:pt x="2" y="3"/>
                    <a:pt x="2" y="3"/>
                  </a:cubicBezTo>
                  <a:cubicBezTo>
                    <a:pt x="1" y="3"/>
                    <a:pt x="1" y="3"/>
                    <a:pt x="1" y="3"/>
                  </a:cubicBezTo>
                  <a:cubicBezTo>
                    <a:pt x="1" y="3"/>
                    <a:pt x="1" y="3"/>
                    <a:pt x="0" y="4"/>
                  </a:cubicBezTo>
                  <a:cubicBezTo>
                    <a:pt x="0" y="4"/>
                    <a:pt x="0" y="4"/>
                    <a:pt x="0" y="4"/>
                  </a:cubicBezTo>
                  <a:cubicBezTo>
                    <a:pt x="0" y="5"/>
                    <a:pt x="0" y="5"/>
                    <a:pt x="0" y="5"/>
                  </a:cubicBezTo>
                  <a:cubicBezTo>
                    <a:pt x="1" y="6"/>
                    <a:pt x="1" y="6"/>
                    <a:pt x="1" y="6"/>
                  </a:cubicBezTo>
                  <a:cubicBezTo>
                    <a:pt x="1" y="6"/>
                    <a:pt x="1" y="6"/>
                    <a:pt x="1" y="7"/>
                  </a:cubicBezTo>
                  <a:cubicBezTo>
                    <a:pt x="0" y="7"/>
                    <a:pt x="0" y="7"/>
                    <a:pt x="0" y="7"/>
                  </a:cubicBezTo>
                  <a:cubicBezTo>
                    <a:pt x="0" y="7"/>
                    <a:pt x="0" y="7"/>
                    <a:pt x="0" y="8"/>
                  </a:cubicBezTo>
                  <a:cubicBezTo>
                    <a:pt x="0" y="9"/>
                    <a:pt x="0" y="9"/>
                    <a:pt x="0" y="9"/>
                  </a:cubicBezTo>
                  <a:cubicBezTo>
                    <a:pt x="1" y="9"/>
                    <a:pt x="1" y="9"/>
                    <a:pt x="1" y="9"/>
                  </a:cubicBezTo>
                  <a:cubicBezTo>
                    <a:pt x="2" y="9"/>
                    <a:pt x="2" y="9"/>
                    <a:pt x="2" y="9"/>
                  </a:cubicBezTo>
                  <a:cubicBezTo>
                    <a:pt x="2" y="9"/>
                    <a:pt x="2" y="9"/>
                    <a:pt x="3" y="9"/>
                  </a:cubicBezTo>
                  <a:cubicBezTo>
                    <a:pt x="2" y="10"/>
                    <a:pt x="2" y="10"/>
                    <a:pt x="2" y="10"/>
                  </a:cubicBezTo>
                  <a:cubicBezTo>
                    <a:pt x="2" y="10"/>
                    <a:pt x="3" y="11"/>
                    <a:pt x="3" y="11"/>
                  </a:cubicBezTo>
                  <a:cubicBezTo>
                    <a:pt x="4" y="11"/>
                    <a:pt x="4" y="11"/>
                    <a:pt x="4" y="11"/>
                  </a:cubicBezTo>
                  <a:cubicBezTo>
                    <a:pt x="4" y="12"/>
                    <a:pt x="5" y="11"/>
                    <a:pt x="5" y="11"/>
                  </a:cubicBezTo>
                  <a:cubicBezTo>
                    <a:pt x="5" y="10"/>
                    <a:pt x="5" y="10"/>
                    <a:pt x="5" y="10"/>
                  </a:cubicBezTo>
                  <a:cubicBezTo>
                    <a:pt x="5" y="10"/>
                    <a:pt x="6" y="10"/>
                    <a:pt x="6" y="10"/>
                  </a:cubicBezTo>
                  <a:cubicBezTo>
                    <a:pt x="6" y="11"/>
                    <a:pt x="6" y="11"/>
                    <a:pt x="6" y="11"/>
                  </a:cubicBezTo>
                  <a:cubicBezTo>
                    <a:pt x="6" y="11"/>
                    <a:pt x="7" y="12"/>
                    <a:pt x="7" y="11"/>
                  </a:cubicBezTo>
                  <a:cubicBezTo>
                    <a:pt x="8" y="11"/>
                    <a:pt x="8" y="11"/>
                    <a:pt x="8" y="11"/>
                  </a:cubicBezTo>
                  <a:cubicBezTo>
                    <a:pt x="8" y="11"/>
                    <a:pt x="9" y="10"/>
                    <a:pt x="8" y="10"/>
                  </a:cubicBezTo>
                  <a:cubicBezTo>
                    <a:pt x="8" y="9"/>
                    <a:pt x="8" y="9"/>
                    <a:pt x="8" y="9"/>
                  </a:cubicBezTo>
                  <a:cubicBezTo>
                    <a:pt x="8" y="9"/>
                    <a:pt x="9" y="9"/>
                    <a:pt x="9" y="9"/>
                  </a:cubicBezTo>
                  <a:cubicBezTo>
                    <a:pt x="9" y="9"/>
                    <a:pt x="9" y="9"/>
                    <a:pt x="9" y="9"/>
                  </a:cubicBezTo>
                  <a:cubicBezTo>
                    <a:pt x="10" y="9"/>
                    <a:pt x="10" y="9"/>
                    <a:pt x="10" y="8"/>
                  </a:cubicBezTo>
                  <a:cubicBezTo>
                    <a:pt x="11" y="8"/>
                    <a:pt x="11" y="8"/>
                    <a:pt x="11" y="8"/>
                  </a:cubicBezTo>
                  <a:cubicBezTo>
                    <a:pt x="11" y="7"/>
                    <a:pt x="11" y="7"/>
                    <a:pt x="10" y="7"/>
                  </a:cubicBezTo>
                  <a:close/>
                  <a:moveTo>
                    <a:pt x="6" y="8"/>
                  </a:moveTo>
                  <a:cubicBezTo>
                    <a:pt x="5" y="8"/>
                    <a:pt x="4" y="8"/>
                    <a:pt x="3" y="7"/>
                  </a:cubicBezTo>
                  <a:cubicBezTo>
                    <a:pt x="3" y="6"/>
                    <a:pt x="3" y="5"/>
                    <a:pt x="4" y="4"/>
                  </a:cubicBezTo>
                  <a:cubicBezTo>
                    <a:pt x="6" y="4"/>
                    <a:pt x="7" y="4"/>
                    <a:pt x="7" y="5"/>
                  </a:cubicBezTo>
                  <a:cubicBezTo>
                    <a:pt x="8" y="6"/>
                    <a:pt x="7" y="8"/>
                    <a:pt x="6"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5" name="Freeform 228"/>
            <p:cNvSpPr>
              <a:spLocks noEditPoints="1"/>
            </p:cNvSpPr>
            <p:nvPr/>
          </p:nvSpPr>
          <p:spPr bwMode="auto">
            <a:xfrm flipH="1">
              <a:off x="8179072" y="3082436"/>
              <a:ext cx="65551" cy="65551"/>
            </a:xfrm>
            <a:custGeom>
              <a:avLst/>
              <a:gdLst>
                <a:gd name="T0" fmla="*/ 8 w 9"/>
                <a:gd name="T1" fmla="*/ 5 h 9"/>
                <a:gd name="T2" fmla="*/ 8 w 9"/>
                <a:gd name="T3" fmla="*/ 5 h 9"/>
                <a:gd name="T4" fmla="*/ 8 w 9"/>
                <a:gd name="T5" fmla="*/ 5 h 9"/>
                <a:gd name="T6" fmla="*/ 8 w 9"/>
                <a:gd name="T7" fmla="*/ 4 h 9"/>
                <a:gd name="T8" fmla="*/ 9 w 9"/>
                <a:gd name="T9" fmla="*/ 3 h 9"/>
                <a:gd name="T10" fmla="*/ 8 w 9"/>
                <a:gd name="T11" fmla="*/ 3 h 9"/>
                <a:gd name="T12" fmla="*/ 8 w 9"/>
                <a:gd name="T13" fmla="*/ 2 h 9"/>
                <a:gd name="T14" fmla="*/ 7 w 9"/>
                <a:gd name="T15" fmla="*/ 3 h 9"/>
                <a:gd name="T16" fmla="*/ 7 w 9"/>
                <a:gd name="T17" fmla="*/ 2 h 9"/>
                <a:gd name="T18" fmla="*/ 7 w 9"/>
                <a:gd name="T19" fmla="*/ 2 h 9"/>
                <a:gd name="T20" fmla="*/ 6 w 9"/>
                <a:gd name="T21" fmla="*/ 1 h 9"/>
                <a:gd name="T22" fmla="*/ 6 w 9"/>
                <a:gd name="T23" fmla="*/ 1 h 9"/>
                <a:gd name="T24" fmla="*/ 5 w 9"/>
                <a:gd name="T25" fmla="*/ 1 h 9"/>
                <a:gd name="T26" fmla="*/ 5 w 9"/>
                <a:gd name="T27" fmla="*/ 2 h 9"/>
                <a:gd name="T28" fmla="*/ 4 w 9"/>
                <a:gd name="T29" fmla="*/ 2 h 9"/>
                <a:gd name="T30" fmla="*/ 4 w 9"/>
                <a:gd name="T31" fmla="*/ 1 h 9"/>
                <a:gd name="T32" fmla="*/ 3 w 9"/>
                <a:gd name="T33" fmla="*/ 1 h 9"/>
                <a:gd name="T34" fmla="*/ 2 w 9"/>
                <a:gd name="T35" fmla="*/ 1 h 9"/>
                <a:gd name="T36" fmla="*/ 2 w 9"/>
                <a:gd name="T37" fmla="*/ 2 h 9"/>
                <a:gd name="T38" fmla="*/ 2 w 9"/>
                <a:gd name="T39" fmla="*/ 2 h 9"/>
                <a:gd name="T40" fmla="*/ 2 w 9"/>
                <a:gd name="T41" fmla="*/ 3 h 9"/>
                <a:gd name="T42" fmla="*/ 1 w 9"/>
                <a:gd name="T43" fmla="*/ 3 h 9"/>
                <a:gd name="T44" fmla="*/ 0 w 9"/>
                <a:gd name="T45" fmla="*/ 3 h 9"/>
                <a:gd name="T46" fmla="*/ 0 w 9"/>
                <a:gd name="T47" fmla="*/ 4 h 9"/>
                <a:gd name="T48" fmla="*/ 1 w 9"/>
                <a:gd name="T49" fmla="*/ 4 h 9"/>
                <a:gd name="T50" fmla="*/ 1 w 9"/>
                <a:gd name="T51" fmla="*/ 5 h 9"/>
                <a:gd name="T52" fmla="*/ 1 w 9"/>
                <a:gd name="T53" fmla="*/ 5 h 9"/>
                <a:gd name="T54" fmla="*/ 1 w 9"/>
                <a:gd name="T55" fmla="*/ 6 h 9"/>
                <a:gd name="T56" fmla="*/ 0 w 9"/>
                <a:gd name="T57" fmla="*/ 6 h 9"/>
                <a:gd name="T58" fmla="*/ 1 w 9"/>
                <a:gd name="T59" fmla="*/ 7 h 9"/>
                <a:gd name="T60" fmla="*/ 1 w 9"/>
                <a:gd name="T61" fmla="*/ 7 h 9"/>
                <a:gd name="T62" fmla="*/ 2 w 9"/>
                <a:gd name="T63" fmla="*/ 7 h 9"/>
                <a:gd name="T64" fmla="*/ 2 w 9"/>
                <a:gd name="T65" fmla="*/ 8 h 9"/>
                <a:gd name="T66" fmla="*/ 2 w 9"/>
                <a:gd name="T67" fmla="*/ 8 h 9"/>
                <a:gd name="T68" fmla="*/ 3 w 9"/>
                <a:gd name="T69" fmla="*/ 9 h 9"/>
                <a:gd name="T70" fmla="*/ 3 w 9"/>
                <a:gd name="T71" fmla="*/ 9 h 9"/>
                <a:gd name="T72" fmla="*/ 4 w 9"/>
                <a:gd name="T73" fmla="*/ 9 h 9"/>
                <a:gd name="T74" fmla="*/ 4 w 9"/>
                <a:gd name="T75" fmla="*/ 8 h 9"/>
                <a:gd name="T76" fmla="*/ 5 w 9"/>
                <a:gd name="T77" fmla="*/ 8 h 9"/>
                <a:gd name="T78" fmla="*/ 5 w 9"/>
                <a:gd name="T79" fmla="*/ 9 h 9"/>
                <a:gd name="T80" fmla="*/ 6 w 9"/>
                <a:gd name="T81" fmla="*/ 9 h 9"/>
                <a:gd name="T82" fmla="*/ 7 w 9"/>
                <a:gd name="T83" fmla="*/ 9 h 9"/>
                <a:gd name="T84" fmla="*/ 7 w 9"/>
                <a:gd name="T85" fmla="*/ 8 h 9"/>
                <a:gd name="T86" fmla="*/ 7 w 9"/>
                <a:gd name="T87" fmla="*/ 7 h 9"/>
                <a:gd name="T88" fmla="*/ 7 w 9"/>
                <a:gd name="T89" fmla="*/ 7 h 9"/>
                <a:gd name="T90" fmla="*/ 8 w 9"/>
                <a:gd name="T91" fmla="*/ 7 h 9"/>
                <a:gd name="T92" fmla="*/ 9 w 9"/>
                <a:gd name="T93" fmla="*/ 7 h 9"/>
                <a:gd name="T94" fmla="*/ 9 w 9"/>
                <a:gd name="T95" fmla="*/ 6 h 9"/>
                <a:gd name="T96" fmla="*/ 8 w 9"/>
                <a:gd name="T97" fmla="*/ 5 h 9"/>
                <a:gd name="T98" fmla="*/ 5 w 9"/>
                <a:gd name="T99" fmla="*/ 6 h 9"/>
                <a:gd name="T100" fmla="*/ 3 w 9"/>
                <a:gd name="T101" fmla="*/ 6 h 9"/>
                <a:gd name="T102" fmla="*/ 4 w 9"/>
                <a:gd name="T103" fmla="*/ 3 h 9"/>
                <a:gd name="T104" fmla="*/ 6 w 9"/>
                <a:gd name="T105" fmla="*/ 4 h 9"/>
                <a:gd name="T106" fmla="*/ 5 w 9"/>
                <a:gd name="T10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 h="9">
                  <a:moveTo>
                    <a:pt x="8" y="5"/>
                  </a:moveTo>
                  <a:cubicBezTo>
                    <a:pt x="8" y="5"/>
                    <a:pt x="8" y="5"/>
                    <a:pt x="8" y="5"/>
                  </a:cubicBezTo>
                  <a:cubicBezTo>
                    <a:pt x="8" y="5"/>
                    <a:pt x="8" y="5"/>
                    <a:pt x="8" y="5"/>
                  </a:cubicBezTo>
                  <a:cubicBezTo>
                    <a:pt x="8" y="4"/>
                    <a:pt x="8" y="4"/>
                    <a:pt x="8" y="4"/>
                  </a:cubicBezTo>
                  <a:cubicBezTo>
                    <a:pt x="9" y="4"/>
                    <a:pt x="9" y="4"/>
                    <a:pt x="9" y="3"/>
                  </a:cubicBezTo>
                  <a:cubicBezTo>
                    <a:pt x="8" y="3"/>
                    <a:pt x="8" y="3"/>
                    <a:pt x="8" y="3"/>
                  </a:cubicBezTo>
                  <a:cubicBezTo>
                    <a:pt x="8" y="2"/>
                    <a:pt x="8" y="2"/>
                    <a:pt x="8" y="2"/>
                  </a:cubicBezTo>
                  <a:cubicBezTo>
                    <a:pt x="7" y="3"/>
                    <a:pt x="7" y="3"/>
                    <a:pt x="7" y="3"/>
                  </a:cubicBezTo>
                  <a:cubicBezTo>
                    <a:pt x="7" y="3"/>
                    <a:pt x="7" y="2"/>
                    <a:pt x="7" y="2"/>
                  </a:cubicBezTo>
                  <a:cubicBezTo>
                    <a:pt x="7" y="2"/>
                    <a:pt x="7" y="2"/>
                    <a:pt x="7" y="2"/>
                  </a:cubicBezTo>
                  <a:cubicBezTo>
                    <a:pt x="7" y="1"/>
                    <a:pt x="7" y="1"/>
                    <a:pt x="6" y="1"/>
                  </a:cubicBezTo>
                  <a:cubicBezTo>
                    <a:pt x="6" y="1"/>
                    <a:pt x="6" y="1"/>
                    <a:pt x="6" y="1"/>
                  </a:cubicBezTo>
                  <a:cubicBezTo>
                    <a:pt x="5" y="0"/>
                    <a:pt x="5" y="1"/>
                    <a:pt x="5" y="1"/>
                  </a:cubicBezTo>
                  <a:cubicBezTo>
                    <a:pt x="5" y="2"/>
                    <a:pt x="5" y="2"/>
                    <a:pt x="5" y="2"/>
                  </a:cubicBezTo>
                  <a:cubicBezTo>
                    <a:pt x="5" y="2"/>
                    <a:pt x="4" y="2"/>
                    <a:pt x="4" y="2"/>
                  </a:cubicBezTo>
                  <a:cubicBezTo>
                    <a:pt x="4" y="1"/>
                    <a:pt x="4" y="1"/>
                    <a:pt x="4" y="1"/>
                  </a:cubicBezTo>
                  <a:cubicBezTo>
                    <a:pt x="4" y="1"/>
                    <a:pt x="3" y="1"/>
                    <a:pt x="3" y="1"/>
                  </a:cubicBezTo>
                  <a:cubicBezTo>
                    <a:pt x="2" y="1"/>
                    <a:pt x="2" y="1"/>
                    <a:pt x="2" y="1"/>
                  </a:cubicBezTo>
                  <a:cubicBezTo>
                    <a:pt x="2" y="1"/>
                    <a:pt x="2" y="1"/>
                    <a:pt x="2" y="2"/>
                  </a:cubicBezTo>
                  <a:cubicBezTo>
                    <a:pt x="2" y="2"/>
                    <a:pt x="2" y="2"/>
                    <a:pt x="2" y="2"/>
                  </a:cubicBezTo>
                  <a:cubicBezTo>
                    <a:pt x="2" y="2"/>
                    <a:pt x="2" y="3"/>
                    <a:pt x="2" y="3"/>
                  </a:cubicBezTo>
                  <a:cubicBezTo>
                    <a:pt x="1" y="3"/>
                    <a:pt x="1" y="3"/>
                    <a:pt x="1" y="3"/>
                  </a:cubicBezTo>
                  <a:cubicBezTo>
                    <a:pt x="1" y="2"/>
                    <a:pt x="1" y="3"/>
                    <a:pt x="0" y="3"/>
                  </a:cubicBezTo>
                  <a:cubicBezTo>
                    <a:pt x="0" y="4"/>
                    <a:pt x="0" y="4"/>
                    <a:pt x="0" y="4"/>
                  </a:cubicBezTo>
                  <a:cubicBezTo>
                    <a:pt x="0" y="4"/>
                    <a:pt x="0" y="4"/>
                    <a:pt x="1" y="4"/>
                  </a:cubicBezTo>
                  <a:cubicBezTo>
                    <a:pt x="1" y="5"/>
                    <a:pt x="1" y="5"/>
                    <a:pt x="1" y="5"/>
                  </a:cubicBezTo>
                  <a:cubicBezTo>
                    <a:pt x="1" y="5"/>
                    <a:pt x="1" y="5"/>
                    <a:pt x="1" y="5"/>
                  </a:cubicBezTo>
                  <a:cubicBezTo>
                    <a:pt x="1" y="6"/>
                    <a:pt x="1" y="6"/>
                    <a:pt x="1" y="6"/>
                  </a:cubicBezTo>
                  <a:cubicBezTo>
                    <a:pt x="0" y="6"/>
                    <a:pt x="0" y="6"/>
                    <a:pt x="0" y="6"/>
                  </a:cubicBezTo>
                  <a:cubicBezTo>
                    <a:pt x="1" y="7"/>
                    <a:pt x="1" y="7"/>
                    <a:pt x="1" y="7"/>
                  </a:cubicBezTo>
                  <a:cubicBezTo>
                    <a:pt x="1" y="7"/>
                    <a:pt x="1" y="7"/>
                    <a:pt x="1" y="7"/>
                  </a:cubicBezTo>
                  <a:cubicBezTo>
                    <a:pt x="2" y="7"/>
                    <a:pt x="2" y="7"/>
                    <a:pt x="2" y="7"/>
                  </a:cubicBezTo>
                  <a:cubicBezTo>
                    <a:pt x="2" y="7"/>
                    <a:pt x="2" y="7"/>
                    <a:pt x="2" y="8"/>
                  </a:cubicBezTo>
                  <a:cubicBezTo>
                    <a:pt x="2" y="8"/>
                    <a:pt x="2" y="8"/>
                    <a:pt x="2" y="8"/>
                  </a:cubicBezTo>
                  <a:cubicBezTo>
                    <a:pt x="2" y="8"/>
                    <a:pt x="2" y="9"/>
                    <a:pt x="3" y="9"/>
                  </a:cubicBezTo>
                  <a:cubicBezTo>
                    <a:pt x="3" y="9"/>
                    <a:pt x="3" y="9"/>
                    <a:pt x="3" y="9"/>
                  </a:cubicBezTo>
                  <a:cubicBezTo>
                    <a:pt x="4" y="9"/>
                    <a:pt x="4" y="9"/>
                    <a:pt x="4" y="9"/>
                  </a:cubicBezTo>
                  <a:cubicBezTo>
                    <a:pt x="4" y="8"/>
                    <a:pt x="4" y="8"/>
                    <a:pt x="4" y="8"/>
                  </a:cubicBezTo>
                  <a:cubicBezTo>
                    <a:pt x="4" y="8"/>
                    <a:pt x="5" y="8"/>
                    <a:pt x="5" y="8"/>
                  </a:cubicBezTo>
                  <a:cubicBezTo>
                    <a:pt x="5" y="9"/>
                    <a:pt x="5" y="9"/>
                    <a:pt x="5" y="9"/>
                  </a:cubicBezTo>
                  <a:cubicBezTo>
                    <a:pt x="5" y="9"/>
                    <a:pt x="6" y="9"/>
                    <a:pt x="6" y="9"/>
                  </a:cubicBezTo>
                  <a:cubicBezTo>
                    <a:pt x="7" y="9"/>
                    <a:pt x="7" y="9"/>
                    <a:pt x="7" y="9"/>
                  </a:cubicBezTo>
                  <a:cubicBezTo>
                    <a:pt x="7" y="9"/>
                    <a:pt x="7" y="8"/>
                    <a:pt x="7" y="8"/>
                  </a:cubicBezTo>
                  <a:cubicBezTo>
                    <a:pt x="7" y="7"/>
                    <a:pt x="7" y="7"/>
                    <a:pt x="7" y="7"/>
                  </a:cubicBezTo>
                  <a:cubicBezTo>
                    <a:pt x="7" y="7"/>
                    <a:pt x="7" y="7"/>
                    <a:pt x="7" y="7"/>
                  </a:cubicBezTo>
                  <a:cubicBezTo>
                    <a:pt x="8" y="7"/>
                    <a:pt x="8" y="7"/>
                    <a:pt x="8" y="7"/>
                  </a:cubicBezTo>
                  <a:cubicBezTo>
                    <a:pt x="8" y="7"/>
                    <a:pt x="8" y="7"/>
                    <a:pt x="9" y="7"/>
                  </a:cubicBezTo>
                  <a:cubicBezTo>
                    <a:pt x="9" y="6"/>
                    <a:pt x="9" y="6"/>
                    <a:pt x="9" y="6"/>
                  </a:cubicBezTo>
                  <a:cubicBezTo>
                    <a:pt x="9" y="6"/>
                    <a:pt x="9" y="6"/>
                    <a:pt x="8" y="5"/>
                  </a:cubicBezTo>
                  <a:close/>
                  <a:moveTo>
                    <a:pt x="5" y="6"/>
                  </a:moveTo>
                  <a:cubicBezTo>
                    <a:pt x="4" y="7"/>
                    <a:pt x="3" y="6"/>
                    <a:pt x="3" y="6"/>
                  </a:cubicBezTo>
                  <a:cubicBezTo>
                    <a:pt x="3" y="5"/>
                    <a:pt x="3" y="4"/>
                    <a:pt x="4" y="3"/>
                  </a:cubicBezTo>
                  <a:cubicBezTo>
                    <a:pt x="5" y="3"/>
                    <a:pt x="6" y="3"/>
                    <a:pt x="6" y="4"/>
                  </a:cubicBezTo>
                  <a:cubicBezTo>
                    <a:pt x="6" y="5"/>
                    <a:pt x="6" y="6"/>
                    <a:pt x="5" y="6"/>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6" name="Freeform 229"/>
            <p:cNvSpPr/>
            <p:nvPr/>
          </p:nvSpPr>
          <p:spPr bwMode="auto">
            <a:xfrm flipH="1">
              <a:off x="8260230" y="2776531"/>
              <a:ext cx="96766" cy="90523"/>
            </a:xfrm>
            <a:custGeom>
              <a:avLst/>
              <a:gdLst>
                <a:gd name="T0" fmla="*/ 10 w 13"/>
                <a:gd name="T1" fmla="*/ 12 h 12"/>
                <a:gd name="T2" fmla="*/ 10 w 13"/>
                <a:gd name="T3" fmla="*/ 9 h 12"/>
                <a:gd name="T4" fmla="*/ 10 w 13"/>
                <a:gd name="T5" fmla="*/ 5 h 12"/>
                <a:gd name="T6" fmla="*/ 10 w 13"/>
                <a:gd name="T7" fmla="*/ 5 h 12"/>
                <a:gd name="T8" fmla="*/ 10 w 13"/>
                <a:gd name="T9" fmla="*/ 11 h 12"/>
                <a:gd name="T10" fmla="*/ 11 w 13"/>
                <a:gd name="T11" fmla="*/ 12 h 12"/>
                <a:gd name="T12" fmla="*/ 13 w 13"/>
                <a:gd name="T13" fmla="*/ 10 h 12"/>
                <a:gd name="T14" fmla="*/ 12 w 13"/>
                <a:gd name="T15" fmla="*/ 3 h 12"/>
                <a:gd name="T16" fmla="*/ 12 w 13"/>
                <a:gd name="T17" fmla="*/ 3 h 12"/>
                <a:gd name="T18" fmla="*/ 12 w 13"/>
                <a:gd name="T19" fmla="*/ 3 h 12"/>
                <a:gd name="T20" fmla="*/ 12 w 13"/>
                <a:gd name="T21" fmla="*/ 3 h 12"/>
                <a:gd name="T22" fmla="*/ 8 w 13"/>
                <a:gd name="T23" fmla="*/ 1 h 12"/>
                <a:gd name="T24" fmla="*/ 8 w 13"/>
                <a:gd name="T25" fmla="*/ 1 h 12"/>
                <a:gd name="T26" fmla="*/ 6 w 13"/>
                <a:gd name="T27" fmla="*/ 1 h 12"/>
                <a:gd name="T28" fmla="*/ 1 w 13"/>
                <a:gd name="T29" fmla="*/ 4 h 12"/>
                <a:gd name="T30" fmla="*/ 1 w 13"/>
                <a:gd name="T31" fmla="*/ 11 h 12"/>
                <a:gd name="T32" fmla="*/ 2 w 13"/>
                <a:gd name="T33" fmla="*/ 12 h 12"/>
                <a:gd name="T34" fmla="*/ 3 w 13"/>
                <a:gd name="T35" fmla="*/ 11 h 12"/>
                <a:gd name="T36" fmla="*/ 3 w 13"/>
                <a:gd name="T37" fmla="*/ 5 h 12"/>
                <a:gd name="T38" fmla="*/ 3 w 13"/>
                <a:gd name="T39" fmla="*/ 5 h 12"/>
                <a:gd name="T40" fmla="*/ 4 w 13"/>
                <a:gd name="T41" fmla="*/ 9 h 12"/>
                <a:gd name="T42" fmla="*/ 4 w 13"/>
                <a:gd name="T43" fmla="*/ 12 h 12"/>
                <a:gd name="T44" fmla="*/ 10 w 13"/>
                <a:gd name="T4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12">
                  <a:moveTo>
                    <a:pt x="10" y="12"/>
                  </a:moveTo>
                  <a:cubicBezTo>
                    <a:pt x="10" y="9"/>
                    <a:pt x="10" y="9"/>
                    <a:pt x="10" y="9"/>
                  </a:cubicBezTo>
                  <a:cubicBezTo>
                    <a:pt x="10" y="5"/>
                    <a:pt x="10" y="5"/>
                    <a:pt x="10" y="5"/>
                  </a:cubicBezTo>
                  <a:cubicBezTo>
                    <a:pt x="10" y="5"/>
                    <a:pt x="10" y="5"/>
                    <a:pt x="10" y="5"/>
                  </a:cubicBezTo>
                  <a:cubicBezTo>
                    <a:pt x="10" y="11"/>
                    <a:pt x="10" y="11"/>
                    <a:pt x="10" y="11"/>
                  </a:cubicBezTo>
                  <a:cubicBezTo>
                    <a:pt x="10" y="11"/>
                    <a:pt x="11" y="12"/>
                    <a:pt x="11" y="12"/>
                  </a:cubicBezTo>
                  <a:cubicBezTo>
                    <a:pt x="12" y="12"/>
                    <a:pt x="13" y="11"/>
                    <a:pt x="13" y="10"/>
                  </a:cubicBezTo>
                  <a:cubicBezTo>
                    <a:pt x="12" y="3"/>
                    <a:pt x="12" y="3"/>
                    <a:pt x="12" y="3"/>
                  </a:cubicBezTo>
                  <a:cubicBezTo>
                    <a:pt x="12" y="3"/>
                    <a:pt x="12" y="3"/>
                    <a:pt x="12" y="3"/>
                  </a:cubicBezTo>
                  <a:cubicBezTo>
                    <a:pt x="12" y="3"/>
                    <a:pt x="12" y="3"/>
                    <a:pt x="12" y="3"/>
                  </a:cubicBezTo>
                  <a:cubicBezTo>
                    <a:pt x="12" y="3"/>
                    <a:pt x="12" y="3"/>
                    <a:pt x="12" y="3"/>
                  </a:cubicBezTo>
                  <a:cubicBezTo>
                    <a:pt x="12" y="1"/>
                    <a:pt x="9" y="1"/>
                    <a:pt x="8" y="1"/>
                  </a:cubicBezTo>
                  <a:cubicBezTo>
                    <a:pt x="8" y="1"/>
                    <a:pt x="8" y="1"/>
                    <a:pt x="8" y="1"/>
                  </a:cubicBezTo>
                  <a:cubicBezTo>
                    <a:pt x="6" y="1"/>
                    <a:pt x="6" y="1"/>
                    <a:pt x="6" y="1"/>
                  </a:cubicBezTo>
                  <a:cubicBezTo>
                    <a:pt x="6" y="1"/>
                    <a:pt x="0" y="0"/>
                    <a:pt x="1" y="4"/>
                  </a:cubicBezTo>
                  <a:cubicBezTo>
                    <a:pt x="1" y="11"/>
                    <a:pt x="1" y="11"/>
                    <a:pt x="1" y="11"/>
                  </a:cubicBezTo>
                  <a:cubicBezTo>
                    <a:pt x="1" y="12"/>
                    <a:pt x="1" y="12"/>
                    <a:pt x="2" y="12"/>
                  </a:cubicBezTo>
                  <a:cubicBezTo>
                    <a:pt x="3" y="12"/>
                    <a:pt x="3" y="11"/>
                    <a:pt x="3" y="11"/>
                  </a:cubicBezTo>
                  <a:cubicBezTo>
                    <a:pt x="3" y="5"/>
                    <a:pt x="3" y="5"/>
                    <a:pt x="3" y="5"/>
                  </a:cubicBezTo>
                  <a:cubicBezTo>
                    <a:pt x="3" y="5"/>
                    <a:pt x="3" y="5"/>
                    <a:pt x="3" y="5"/>
                  </a:cubicBezTo>
                  <a:cubicBezTo>
                    <a:pt x="4" y="9"/>
                    <a:pt x="4" y="9"/>
                    <a:pt x="4" y="9"/>
                  </a:cubicBezTo>
                  <a:cubicBezTo>
                    <a:pt x="4" y="12"/>
                    <a:pt x="4" y="12"/>
                    <a:pt x="4" y="12"/>
                  </a:cubicBezTo>
                  <a:lnTo>
                    <a:pt x="10" y="1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7" name="Freeform 230"/>
            <p:cNvSpPr/>
            <p:nvPr/>
          </p:nvSpPr>
          <p:spPr bwMode="auto">
            <a:xfrm flipH="1">
              <a:off x="8288323" y="2739073"/>
              <a:ext cx="37458" cy="37458"/>
            </a:xfrm>
            <a:custGeom>
              <a:avLst/>
              <a:gdLst>
                <a:gd name="T0" fmla="*/ 2 w 5"/>
                <a:gd name="T1" fmla="*/ 5 h 5"/>
                <a:gd name="T2" fmla="*/ 5 w 5"/>
                <a:gd name="T3" fmla="*/ 2 h 5"/>
                <a:gd name="T4" fmla="*/ 2 w 5"/>
                <a:gd name="T5" fmla="*/ 0 h 5"/>
                <a:gd name="T6" fmla="*/ 0 w 5"/>
                <a:gd name="T7" fmla="*/ 3 h 5"/>
                <a:gd name="T8" fmla="*/ 2 w 5"/>
                <a:gd name="T9" fmla="*/ 5 h 5"/>
              </a:gdLst>
              <a:ahLst/>
              <a:cxnLst>
                <a:cxn ang="0">
                  <a:pos x="T0" y="T1"/>
                </a:cxn>
                <a:cxn ang="0">
                  <a:pos x="T2" y="T3"/>
                </a:cxn>
                <a:cxn ang="0">
                  <a:pos x="T4" y="T5"/>
                </a:cxn>
                <a:cxn ang="0">
                  <a:pos x="T6" y="T7"/>
                </a:cxn>
                <a:cxn ang="0">
                  <a:pos x="T8" y="T9"/>
                </a:cxn>
              </a:cxnLst>
              <a:rect l="0" t="0" r="r" b="b"/>
              <a:pathLst>
                <a:path w="5" h="5">
                  <a:moveTo>
                    <a:pt x="2" y="5"/>
                  </a:moveTo>
                  <a:cubicBezTo>
                    <a:pt x="4" y="5"/>
                    <a:pt x="5" y="4"/>
                    <a:pt x="5" y="2"/>
                  </a:cubicBezTo>
                  <a:cubicBezTo>
                    <a:pt x="5" y="1"/>
                    <a:pt x="4" y="0"/>
                    <a:pt x="2" y="0"/>
                  </a:cubicBezTo>
                  <a:cubicBezTo>
                    <a:pt x="1" y="0"/>
                    <a:pt x="0" y="1"/>
                    <a:pt x="0" y="3"/>
                  </a:cubicBezTo>
                  <a:cubicBezTo>
                    <a:pt x="0" y="4"/>
                    <a:pt x="1" y="5"/>
                    <a:pt x="2" y="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8" name="Freeform 231"/>
            <p:cNvSpPr>
              <a:spLocks noEditPoints="1"/>
            </p:cNvSpPr>
            <p:nvPr/>
          </p:nvSpPr>
          <p:spPr bwMode="auto">
            <a:xfrm flipH="1">
              <a:off x="8200922" y="2857690"/>
              <a:ext cx="71794" cy="134223"/>
            </a:xfrm>
            <a:custGeom>
              <a:avLst/>
              <a:gdLst>
                <a:gd name="T0" fmla="*/ 5 w 10"/>
                <a:gd name="T1" fmla="*/ 17 h 18"/>
                <a:gd name="T2" fmla="*/ 10 w 10"/>
                <a:gd name="T3" fmla="*/ 12 h 18"/>
                <a:gd name="T4" fmla="*/ 5 w 10"/>
                <a:gd name="T5" fmla="*/ 0 h 18"/>
                <a:gd name="T6" fmla="*/ 0 w 10"/>
                <a:gd name="T7" fmla="*/ 13 h 18"/>
                <a:gd name="T8" fmla="*/ 5 w 10"/>
                <a:gd name="T9" fmla="*/ 17 h 18"/>
                <a:gd name="T10" fmla="*/ 8 w 10"/>
                <a:gd name="T11" fmla="*/ 12 h 18"/>
                <a:gd name="T12" fmla="*/ 5 w 10"/>
                <a:gd name="T13" fmla="*/ 16 h 18"/>
                <a:gd name="T14" fmla="*/ 8 w 10"/>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5" y="17"/>
                  </a:moveTo>
                  <a:cubicBezTo>
                    <a:pt x="8" y="17"/>
                    <a:pt x="10" y="15"/>
                    <a:pt x="10" y="12"/>
                  </a:cubicBezTo>
                  <a:cubicBezTo>
                    <a:pt x="10" y="7"/>
                    <a:pt x="5" y="0"/>
                    <a:pt x="5" y="0"/>
                  </a:cubicBezTo>
                  <a:cubicBezTo>
                    <a:pt x="5" y="0"/>
                    <a:pt x="0" y="8"/>
                    <a:pt x="0" y="13"/>
                  </a:cubicBezTo>
                  <a:cubicBezTo>
                    <a:pt x="0" y="15"/>
                    <a:pt x="2" y="18"/>
                    <a:pt x="5" y="17"/>
                  </a:cubicBezTo>
                  <a:close/>
                  <a:moveTo>
                    <a:pt x="8" y="12"/>
                  </a:moveTo>
                  <a:cubicBezTo>
                    <a:pt x="8" y="12"/>
                    <a:pt x="8" y="16"/>
                    <a:pt x="5" y="16"/>
                  </a:cubicBezTo>
                  <a:lnTo>
                    <a:pt x="8" y="1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9" name="Freeform 232"/>
            <p:cNvSpPr>
              <a:spLocks noEditPoints="1"/>
            </p:cNvSpPr>
            <p:nvPr/>
          </p:nvSpPr>
          <p:spPr bwMode="auto">
            <a:xfrm flipH="1">
              <a:off x="8687872" y="5495337"/>
              <a:ext cx="112373" cy="156074"/>
            </a:xfrm>
            <a:custGeom>
              <a:avLst/>
              <a:gdLst>
                <a:gd name="T0" fmla="*/ 11 w 15"/>
                <a:gd name="T1" fmla="*/ 6 h 21"/>
                <a:gd name="T2" fmla="*/ 13 w 15"/>
                <a:gd name="T3" fmla="*/ 4 h 21"/>
                <a:gd name="T4" fmla="*/ 10 w 15"/>
                <a:gd name="T5" fmla="*/ 0 h 21"/>
                <a:gd name="T6" fmla="*/ 5 w 15"/>
                <a:gd name="T7" fmla="*/ 0 h 21"/>
                <a:gd name="T8" fmla="*/ 2 w 15"/>
                <a:gd name="T9" fmla="*/ 4 h 21"/>
                <a:gd name="T10" fmla="*/ 4 w 15"/>
                <a:gd name="T11" fmla="*/ 6 h 21"/>
                <a:gd name="T12" fmla="*/ 0 w 15"/>
                <a:gd name="T13" fmla="*/ 14 h 21"/>
                <a:gd name="T14" fmla="*/ 8 w 15"/>
                <a:gd name="T15" fmla="*/ 21 h 21"/>
                <a:gd name="T16" fmla="*/ 15 w 15"/>
                <a:gd name="T17" fmla="*/ 13 h 21"/>
                <a:gd name="T18" fmla="*/ 11 w 15"/>
                <a:gd name="T19" fmla="*/ 6 h 21"/>
                <a:gd name="T20" fmla="*/ 9 w 15"/>
                <a:gd name="T21" fmla="*/ 1 h 21"/>
                <a:gd name="T22" fmla="*/ 11 w 15"/>
                <a:gd name="T23" fmla="*/ 4 h 21"/>
                <a:gd name="T24" fmla="*/ 9 w 15"/>
                <a:gd name="T25" fmla="*/ 4 h 21"/>
                <a:gd name="T26" fmla="*/ 9 w 15"/>
                <a:gd name="T27" fmla="*/ 1 h 21"/>
                <a:gd name="T28" fmla="*/ 4 w 15"/>
                <a:gd name="T29" fmla="*/ 4 h 21"/>
                <a:gd name="T30" fmla="*/ 5 w 15"/>
                <a:gd name="T31" fmla="*/ 3 h 21"/>
                <a:gd name="T32" fmla="*/ 6 w 15"/>
                <a:gd name="T33" fmla="*/ 6 h 21"/>
                <a:gd name="T34" fmla="*/ 4 w 15"/>
                <a:gd name="T35" fmla="*/ 4 h 21"/>
                <a:gd name="T36" fmla="*/ 8 w 15"/>
                <a:gd name="T37" fmla="*/ 19 h 21"/>
                <a:gd name="T38" fmla="*/ 2 w 15"/>
                <a:gd name="T39" fmla="*/ 14 h 21"/>
                <a:gd name="T40" fmla="*/ 8 w 15"/>
                <a:gd name="T41" fmla="*/ 8 h 21"/>
                <a:gd name="T42" fmla="*/ 13 w 15"/>
                <a:gd name="T43" fmla="*/ 13 h 21"/>
                <a:gd name="T44" fmla="*/ 8 w 15"/>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1">
                  <a:moveTo>
                    <a:pt x="11" y="6"/>
                  </a:moveTo>
                  <a:cubicBezTo>
                    <a:pt x="13" y="4"/>
                    <a:pt x="13" y="4"/>
                    <a:pt x="13" y="4"/>
                  </a:cubicBezTo>
                  <a:cubicBezTo>
                    <a:pt x="10" y="0"/>
                    <a:pt x="10" y="0"/>
                    <a:pt x="10" y="0"/>
                  </a:cubicBezTo>
                  <a:cubicBezTo>
                    <a:pt x="5" y="0"/>
                    <a:pt x="5" y="0"/>
                    <a:pt x="5" y="0"/>
                  </a:cubicBezTo>
                  <a:cubicBezTo>
                    <a:pt x="2" y="4"/>
                    <a:pt x="2" y="4"/>
                    <a:pt x="2" y="4"/>
                  </a:cubicBezTo>
                  <a:cubicBezTo>
                    <a:pt x="4" y="6"/>
                    <a:pt x="4" y="6"/>
                    <a:pt x="4" y="6"/>
                  </a:cubicBezTo>
                  <a:cubicBezTo>
                    <a:pt x="2" y="8"/>
                    <a:pt x="0" y="10"/>
                    <a:pt x="0" y="14"/>
                  </a:cubicBezTo>
                  <a:cubicBezTo>
                    <a:pt x="0" y="18"/>
                    <a:pt x="3" y="21"/>
                    <a:pt x="8" y="21"/>
                  </a:cubicBezTo>
                  <a:cubicBezTo>
                    <a:pt x="12" y="21"/>
                    <a:pt x="15" y="18"/>
                    <a:pt x="15" y="13"/>
                  </a:cubicBezTo>
                  <a:cubicBezTo>
                    <a:pt x="15" y="10"/>
                    <a:pt x="14" y="8"/>
                    <a:pt x="11" y="6"/>
                  </a:cubicBezTo>
                  <a:close/>
                  <a:moveTo>
                    <a:pt x="9" y="1"/>
                  </a:moveTo>
                  <a:cubicBezTo>
                    <a:pt x="11" y="4"/>
                    <a:pt x="11" y="4"/>
                    <a:pt x="11" y="4"/>
                  </a:cubicBezTo>
                  <a:cubicBezTo>
                    <a:pt x="9" y="4"/>
                    <a:pt x="9" y="4"/>
                    <a:pt x="9" y="4"/>
                  </a:cubicBezTo>
                  <a:lnTo>
                    <a:pt x="9" y="1"/>
                  </a:lnTo>
                  <a:close/>
                  <a:moveTo>
                    <a:pt x="4" y="4"/>
                  </a:moveTo>
                  <a:cubicBezTo>
                    <a:pt x="5" y="3"/>
                    <a:pt x="5" y="3"/>
                    <a:pt x="5" y="3"/>
                  </a:cubicBezTo>
                  <a:cubicBezTo>
                    <a:pt x="6" y="6"/>
                    <a:pt x="6" y="6"/>
                    <a:pt x="6" y="6"/>
                  </a:cubicBezTo>
                  <a:lnTo>
                    <a:pt x="4" y="4"/>
                  </a:lnTo>
                  <a:close/>
                  <a:moveTo>
                    <a:pt x="8" y="19"/>
                  </a:moveTo>
                  <a:cubicBezTo>
                    <a:pt x="5" y="19"/>
                    <a:pt x="2" y="17"/>
                    <a:pt x="2" y="14"/>
                  </a:cubicBezTo>
                  <a:cubicBezTo>
                    <a:pt x="2" y="10"/>
                    <a:pt x="4" y="8"/>
                    <a:pt x="8" y="8"/>
                  </a:cubicBezTo>
                  <a:cubicBezTo>
                    <a:pt x="11" y="8"/>
                    <a:pt x="13" y="10"/>
                    <a:pt x="13" y="13"/>
                  </a:cubicBezTo>
                  <a:cubicBezTo>
                    <a:pt x="13" y="17"/>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0" name="Freeform 233"/>
            <p:cNvSpPr>
              <a:spLocks noEditPoints="1"/>
            </p:cNvSpPr>
            <p:nvPr/>
          </p:nvSpPr>
          <p:spPr bwMode="auto">
            <a:xfrm flipH="1">
              <a:off x="8001147" y="3288453"/>
              <a:ext cx="81158" cy="81158"/>
            </a:xfrm>
            <a:custGeom>
              <a:avLst/>
              <a:gdLst>
                <a:gd name="T0" fmla="*/ 11 w 11"/>
                <a:gd name="T1" fmla="*/ 6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8 w 11"/>
                <a:gd name="T17" fmla="*/ 3 h 11"/>
                <a:gd name="T18" fmla="*/ 9 w 11"/>
                <a:gd name="T19" fmla="*/ 2 h 11"/>
                <a:gd name="T20" fmla="*/ 8 w 11"/>
                <a:gd name="T21" fmla="*/ 1 h 11"/>
                <a:gd name="T22" fmla="*/ 7 w 11"/>
                <a:gd name="T23" fmla="*/ 0 h 11"/>
                <a:gd name="T24" fmla="*/ 6 w 11"/>
                <a:gd name="T25" fmla="*/ 1 h 11"/>
                <a:gd name="T26" fmla="*/ 6 w 11"/>
                <a:gd name="T27" fmla="*/ 2 h 11"/>
                <a:gd name="T28" fmla="*/ 5 w 11"/>
                <a:gd name="T29" fmla="*/ 2 h 11"/>
                <a:gd name="T30" fmla="*/ 5 w 11"/>
                <a:gd name="T31" fmla="*/ 1 h 11"/>
                <a:gd name="T32" fmla="*/ 4 w 11"/>
                <a:gd name="T33" fmla="*/ 0 h 11"/>
                <a:gd name="T34" fmla="*/ 3 w 11"/>
                <a:gd name="T35" fmla="*/ 1 h 11"/>
                <a:gd name="T36" fmla="*/ 3 w 11"/>
                <a:gd name="T37" fmla="*/ 2 h 11"/>
                <a:gd name="T38" fmla="*/ 3 w 11"/>
                <a:gd name="T39" fmla="*/ 3 h 11"/>
                <a:gd name="T40" fmla="*/ 2 w 11"/>
                <a:gd name="T41" fmla="*/ 3 h 11"/>
                <a:gd name="T42" fmla="*/ 2 w 11"/>
                <a:gd name="T43" fmla="*/ 3 h 11"/>
                <a:gd name="T44" fmla="*/ 1 w 11"/>
                <a:gd name="T45" fmla="*/ 3 h 11"/>
                <a:gd name="T46" fmla="*/ 0 w 11"/>
                <a:gd name="T47" fmla="*/ 4 h 11"/>
                <a:gd name="T48" fmla="*/ 1 w 11"/>
                <a:gd name="T49" fmla="*/ 5 h 11"/>
                <a:gd name="T50" fmla="*/ 1 w 11"/>
                <a:gd name="T51" fmla="*/ 5 h 11"/>
                <a:gd name="T52" fmla="*/ 1 w 11"/>
                <a:gd name="T53" fmla="*/ 6 h 11"/>
                <a:gd name="T54" fmla="*/ 1 w 11"/>
                <a:gd name="T55" fmla="*/ 7 h 11"/>
                <a:gd name="T56" fmla="*/ 0 w 11"/>
                <a:gd name="T57" fmla="*/ 8 h 11"/>
                <a:gd name="T58" fmla="*/ 1 w 11"/>
                <a:gd name="T59" fmla="*/ 8 h 11"/>
                <a:gd name="T60" fmla="*/ 2 w 11"/>
                <a:gd name="T61" fmla="*/ 9 h 11"/>
                <a:gd name="T62" fmla="*/ 2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7 w 11"/>
                <a:gd name="T79" fmla="*/ 11 h 11"/>
                <a:gd name="T80" fmla="*/ 8 w 11"/>
                <a:gd name="T81" fmla="*/ 11 h 11"/>
                <a:gd name="T82" fmla="*/ 8 w 11"/>
                <a:gd name="T83" fmla="*/ 11 h 11"/>
                <a:gd name="T84" fmla="*/ 9 w 11"/>
                <a:gd name="T85" fmla="*/ 10 h 11"/>
                <a:gd name="T86" fmla="*/ 9 w 11"/>
                <a:gd name="T87" fmla="*/ 9 h 11"/>
                <a:gd name="T88" fmla="*/ 9 w 11"/>
                <a:gd name="T89" fmla="*/ 8 h 11"/>
                <a:gd name="T90" fmla="*/ 10 w 11"/>
                <a:gd name="T91" fmla="*/ 9 h 11"/>
                <a:gd name="T92" fmla="*/ 11 w 11"/>
                <a:gd name="T93" fmla="*/ 8 h 11"/>
                <a:gd name="T94" fmla="*/ 11 w 11"/>
                <a:gd name="T95" fmla="*/ 7 h 11"/>
                <a:gd name="T96" fmla="*/ 11 w 11"/>
                <a:gd name="T97" fmla="*/ 6 h 11"/>
                <a:gd name="T98" fmla="*/ 7 w 11"/>
                <a:gd name="T99" fmla="*/ 8 h 11"/>
                <a:gd name="T100" fmla="*/ 4 w 11"/>
                <a:gd name="T101" fmla="*/ 7 h 11"/>
                <a:gd name="T102" fmla="*/ 5 w 11"/>
                <a:gd name="T103" fmla="*/ 4 h 11"/>
                <a:gd name="T104" fmla="*/ 8 w 11"/>
                <a:gd name="T105" fmla="*/ 5 h 11"/>
                <a:gd name="T106" fmla="*/ 7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1" y="3"/>
                    <a:pt x="10" y="3"/>
                    <a:pt x="10" y="3"/>
                  </a:cubicBezTo>
                  <a:cubicBezTo>
                    <a:pt x="9" y="3"/>
                    <a:pt x="9" y="3"/>
                    <a:pt x="9" y="3"/>
                  </a:cubicBezTo>
                  <a:cubicBezTo>
                    <a:pt x="9" y="3"/>
                    <a:pt x="9" y="3"/>
                    <a:pt x="8" y="3"/>
                  </a:cubicBezTo>
                  <a:cubicBezTo>
                    <a:pt x="9" y="2"/>
                    <a:pt x="9" y="2"/>
                    <a:pt x="9" y="2"/>
                  </a:cubicBezTo>
                  <a:cubicBezTo>
                    <a:pt x="9" y="1"/>
                    <a:pt x="9" y="1"/>
                    <a:pt x="8" y="1"/>
                  </a:cubicBezTo>
                  <a:cubicBezTo>
                    <a:pt x="7" y="0"/>
                    <a:pt x="7" y="0"/>
                    <a:pt x="7" y="0"/>
                  </a:cubicBezTo>
                  <a:cubicBezTo>
                    <a:pt x="7" y="0"/>
                    <a:pt x="7" y="0"/>
                    <a:pt x="6" y="1"/>
                  </a:cubicBezTo>
                  <a:cubicBezTo>
                    <a:pt x="6" y="2"/>
                    <a:pt x="6" y="2"/>
                    <a:pt x="6" y="2"/>
                  </a:cubicBezTo>
                  <a:cubicBezTo>
                    <a:pt x="6" y="2"/>
                    <a:pt x="6" y="2"/>
                    <a:pt x="5" y="2"/>
                  </a:cubicBezTo>
                  <a:cubicBezTo>
                    <a:pt x="5" y="1"/>
                    <a:pt x="5" y="1"/>
                    <a:pt x="5" y="1"/>
                  </a:cubicBezTo>
                  <a:cubicBezTo>
                    <a:pt x="5" y="0"/>
                    <a:pt x="4" y="0"/>
                    <a:pt x="4" y="0"/>
                  </a:cubicBezTo>
                  <a:cubicBezTo>
                    <a:pt x="3" y="1"/>
                    <a:pt x="3" y="1"/>
                    <a:pt x="3" y="1"/>
                  </a:cubicBezTo>
                  <a:cubicBezTo>
                    <a:pt x="3" y="1"/>
                    <a:pt x="3" y="1"/>
                    <a:pt x="3" y="2"/>
                  </a:cubicBezTo>
                  <a:cubicBezTo>
                    <a:pt x="3" y="3"/>
                    <a:pt x="3" y="3"/>
                    <a:pt x="3" y="3"/>
                  </a:cubicBezTo>
                  <a:cubicBezTo>
                    <a:pt x="3" y="3"/>
                    <a:pt x="3" y="3"/>
                    <a:pt x="2" y="3"/>
                  </a:cubicBezTo>
                  <a:cubicBezTo>
                    <a:pt x="2" y="3"/>
                    <a:pt x="2" y="3"/>
                    <a:pt x="2" y="3"/>
                  </a:cubicBezTo>
                  <a:cubicBezTo>
                    <a:pt x="1" y="3"/>
                    <a:pt x="1" y="3"/>
                    <a:pt x="1" y="3"/>
                  </a:cubicBezTo>
                  <a:cubicBezTo>
                    <a:pt x="0" y="4"/>
                    <a:pt x="0" y="4"/>
                    <a:pt x="0" y="4"/>
                  </a:cubicBezTo>
                  <a:cubicBezTo>
                    <a:pt x="0" y="5"/>
                    <a:pt x="0" y="5"/>
                    <a:pt x="1" y="5"/>
                  </a:cubicBezTo>
                  <a:cubicBezTo>
                    <a:pt x="1" y="5"/>
                    <a:pt x="1" y="5"/>
                    <a:pt x="1" y="5"/>
                  </a:cubicBezTo>
                  <a:cubicBezTo>
                    <a:pt x="1" y="6"/>
                    <a:pt x="1" y="6"/>
                    <a:pt x="1" y="6"/>
                  </a:cubicBezTo>
                  <a:cubicBezTo>
                    <a:pt x="1" y="7"/>
                    <a:pt x="1" y="7"/>
                    <a:pt x="1" y="7"/>
                  </a:cubicBezTo>
                  <a:cubicBezTo>
                    <a:pt x="0" y="7"/>
                    <a:pt x="0" y="7"/>
                    <a:pt x="0" y="8"/>
                  </a:cubicBezTo>
                  <a:cubicBezTo>
                    <a:pt x="1" y="8"/>
                    <a:pt x="1" y="8"/>
                    <a:pt x="1" y="8"/>
                  </a:cubicBezTo>
                  <a:cubicBezTo>
                    <a:pt x="1" y="9"/>
                    <a:pt x="1" y="9"/>
                    <a:pt x="2" y="9"/>
                  </a:cubicBezTo>
                  <a:cubicBezTo>
                    <a:pt x="2" y="9"/>
                    <a:pt x="2" y="9"/>
                    <a:pt x="2" y="9"/>
                  </a:cubicBezTo>
                  <a:cubicBezTo>
                    <a:pt x="3" y="9"/>
                    <a:pt x="3" y="9"/>
                    <a:pt x="3" y="9"/>
                  </a:cubicBezTo>
                  <a:cubicBezTo>
                    <a:pt x="3" y="10"/>
                    <a:pt x="3" y="10"/>
                    <a:pt x="3" y="10"/>
                  </a:cubicBezTo>
                  <a:cubicBezTo>
                    <a:pt x="3" y="10"/>
                    <a:pt x="3" y="11"/>
                    <a:pt x="3" y="11"/>
                  </a:cubicBezTo>
                  <a:cubicBezTo>
                    <a:pt x="4" y="11"/>
                    <a:pt x="4" y="11"/>
                    <a:pt x="4" y="11"/>
                  </a:cubicBezTo>
                  <a:cubicBezTo>
                    <a:pt x="5" y="11"/>
                    <a:pt x="5" y="11"/>
                    <a:pt x="5" y="11"/>
                  </a:cubicBezTo>
                  <a:cubicBezTo>
                    <a:pt x="5" y="10"/>
                    <a:pt x="5" y="10"/>
                    <a:pt x="5" y="10"/>
                  </a:cubicBezTo>
                  <a:cubicBezTo>
                    <a:pt x="6" y="10"/>
                    <a:pt x="6" y="10"/>
                    <a:pt x="6" y="10"/>
                  </a:cubicBezTo>
                  <a:cubicBezTo>
                    <a:pt x="7" y="11"/>
                    <a:pt x="7" y="11"/>
                    <a:pt x="7" y="11"/>
                  </a:cubicBezTo>
                  <a:cubicBezTo>
                    <a:pt x="7" y="11"/>
                    <a:pt x="7" y="11"/>
                    <a:pt x="8" y="11"/>
                  </a:cubicBezTo>
                  <a:cubicBezTo>
                    <a:pt x="8" y="11"/>
                    <a:pt x="8" y="11"/>
                    <a:pt x="8" y="11"/>
                  </a:cubicBezTo>
                  <a:cubicBezTo>
                    <a:pt x="9" y="11"/>
                    <a:pt x="9" y="10"/>
                    <a:pt x="9" y="10"/>
                  </a:cubicBezTo>
                  <a:cubicBezTo>
                    <a:pt x="9" y="9"/>
                    <a:pt x="9" y="9"/>
                    <a:pt x="9" y="9"/>
                  </a:cubicBezTo>
                  <a:cubicBezTo>
                    <a:pt x="9" y="9"/>
                    <a:pt x="9" y="9"/>
                    <a:pt x="9" y="8"/>
                  </a:cubicBezTo>
                  <a:cubicBezTo>
                    <a:pt x="10" y="9"/>
                    <a:pt x="10" y="9"/>
                    <a:pt x="10" y="9"/>
                  </a:cubicBezTo>
                  <a:cubicBezTo>
                    <a:pt x="10" y="9"/>
                    <a:pt x="11" y="9"/>
                    <a:pt x="11" y="8"/>
                  </a:cubicBezTo>
                  <a:cubicBezTo>
                    <a:pt x="11" y="7"/>
                    <a:pt x="11" y="7"/>
                    <a:pt x="11" y="7"/>
                  </a:cubicBezTo>
                  <a:cubicBezTo>
                    <a:pt x="11" y="7"/>
                    <a:pt x="11" y="7"/>
                    <a:pt x="11" y="6"/>
                  </a:cubicBezTo>
                  <a:close/>
                  <a:moveTo>
                    <a:pt x="7" y="8"/>
                  </a:moveTo>
                  <a:cubicBezTo>
                    <a:pt x="5" y="8"/>
                    <a:pt x="4" y="8"/>
                    <a:pt x="4" y="7"/>
                  </a:cubicBezTo>
                  <a:cubicBezTo>
                    <a:pt x="3" y="6"/>
                    <a:pt x="4" y="4"/>
                    <a:pt x="5" y="4"/>
                  </a:cubicBezTo>
                  <a:cubicBezTo>
                    <a:pt x="6" y="3"/>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1" name="Freeform 234"/>
            <p:cNvSpPr>
              <a:spLocks noEditPoints="1"/>
            </p:cNvSpPr>
            <p:nvPr/>
          </p:nvSpPr>
          <p:spPr bwMode="auto">
            <a:xfrm flipH="1">
              <a:off x="7136498" y="4028243"/>
              <a:ext cx="81158" cy="84280"/>
            </a:xfrm>
            <a:custGeom>
              <a:avLst/>
              <a:gdLst>
                <a:gd name="T0" fmla="*/ 10 w 11"/>
                <a:gd name="T1" fmla="*/ 6 h 11"/>
                <a:gd name="T2" fmla="*/ 10 w 11"/>
                <a:gd name="T3" fmla="*/ 6 h 11"/>
                <a:gd name="T4" fmla="*/ 9 w 11"/>
                <a:gd name="T5" fmla="*/ 5 h 11"/>
                <a:gd name="T6" fmla="*/ 10 w 11"/>
                <a:gd name="T7" fmla="*/ 5 h 11"/>
                <a:gd name="T8" fmla="*/ 11 w 11"/>
                <a:gd name="T9" fmla="*/ 4 h 11"/>
                <a:gd name="T10" fmla="*/ 10 w 11"/>
                <a:gd name="T11" fmla="*/ 3 h 11"/>
                <a:gd name="T12" fmla="*/ 9 w 11"/>
                <a:gd name="T13" fmla="*/ 3 h 11"/>
                <a:gd name="T14" fmla="*/ 9 w 11"/>
                <a:gd name="T15" fmla="*/ 3 h 11"/>
                <a:gd name="T16" fmla="*/ 8 w 11"/>
                <a:gd name="T17" fmla="*/ 2 h 11"/>
                <a:gd name="T18" fmla="*/ 8 w 11"/>
                <a:gd name="T19" fmla="*/ 2 h 11"/>
                <a:gd name="T20" fmla="*/ 8 w 11"/>
                <a:gd name="T21" fmla="*/ 1 h 11"/>
                <a:gd name="T22" fmla="*/ 7 w 11"/>
                <a:gd name="T23" fmla="*/ 0 h 11"/>
                <a:gd name="T24" fmla="*/ 6 w 11"/>
                <a:gd name="T25" fmla="*/ 1 h 11"/>
                <a:gd name="T26" fmla="*/ 6 w 11"/>
                <a:gd name="T27" fmla="*/ 1 h 11"/>
                <a:gd name="T28" fmla="*/ 5 w 11"/>
                <a:gd name="T29" fmla="*/ 1 h 11"/>
                <a:gd name="T30" fmla="*/ 5 w 11"/>
                <a:gd name="T31" fmla="*/ 1 h 11"/>
                <a:gd name="T32" fmla="*/ 4 w 11"/>
                <a:gd name="T33" fmla="*/ 0 h 11"/>
                <a:gd name="T34" fmla="*/ 3 w 11"/>
                <a:gd name="T35" fmla="*/ 1 h 11"/>
                <a:gd name="T36" fmla="*/ 2 w 11"/>
                <a:gd name="T37" fmla="*/ 2 h 11"/>
                <a:gd name="T38" fmla="*/ 3 w 11"/>
                <a:gd name="T39" fmla="*/ 2 h 11"/>
                <a:gd name="T40" fmla="*/ 2 w 11"/>
                <a:gd name="T41" fmla="*/ 3 h 11"/>
                <a:gd name="T42" fmla="*/ 1 w 11"/>
                <a:gd name="T43" fmla="*/ 3 h 11"/>
                <a:gd name="T44" fmla="*/ 0 w 11"/>
                <a:gd name="T45" fmla="*/ 3 h 11"/>
                <a:gd name="T46" fmla="*/ 0 w 11"/>
                <a:gd name="T47" fmla="*/ 4 h 11"/>
                <a:gd name="T48" fmla="*/ 0 w 11"/>
                <a:gd name="T49" fmla="*/ 5 h 11"/>
                <a:gd name="T50" fmla="*/ 1 w 11"/>
                <a:gd name="T51" fmla="*/ 5 h 11"/>
                <a:gd name="T52" fmla="*/ 1 w 11"/>
                <a:gd name="T53" fmla="*/ 6 h 11"/>
                <a:gd name="T54" fmla="*/ 0 w 11"/>
                <a:gd name="T55" fmla="*/ 6 h 11"/>
                <a:gd name="T56" fmla="*/ 0 w 11"/>
                <a:gd name="T57" fmla="*/ 8 h 11"/>
                <a:gd name="T58" fmla="*/ 0 w 11"/>
                <a:gd name="T59" fmla="*/ 8 h 11"/>
                <a:gd name="T60" fmla="*/ 1 w 11"/>
                <a:gd name="T61" fmla="*/ 9 h 11"/>
                <a:gd name="T62" fmla="*/ 2 w 11"/>
                <a:gd name="T63" fmla="*/ 8 h 11"/>
                <a:gd name="T64" fmla="*/ 3 w 11"/>
                <a:gd name="T65" fmla="*/ 9 h 11"/>
                <a:gd name="T66" fmla="*/ 2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6 w 11"/>
                <a:gd name="T79" fmla="*/ 11 h 11"/>
                <a:gd name="T80" fmla="*/ 7 w 11"/>
                <a:gd name="T81" fmla="*/ 11 h 11"/>
                <a:gd name="T82" fmla="*/ 8 w 11"/>
                <a:gd name="T83" fmla="*/ 11 h 11"/>
                <a:gd name="T84" fmla="*/ 8 w 11"/>
                <a:gd name="T85" fmla="*/ 10 h 11"/>
                <a:gd name="T86" fmla="*/ 8 w 11"/>
                <a:gd name="T87" fmla="*/ 9 h 11"/>
                <a:gd name="T88" fmla="*/ 9 w 11"/>
                <a:gd name="T89" fmla="*/ 8 h 11"/>
                <a:gd name="T90" fmla="*/ 9 w 11"/>
                <a:gd name="T91" fmla="*/ 9 h 11"/>
                <a:gd name="T92" fmla="*/ 10 w 11"/>
                <a:gd name="T93" fmla="*/ 8 h 11"/>
                <a:gd name="T94" fmla="*/ 11 w 11"/>
                <a:gd name="T95" fmla="*/ 7 h 11"/>
                <a:gd name="T96" fmla="*/ 10 w 11"/>
                <a:gd name="T97" fmla="*/ 6 h 11"/>
                <a:gd name="T98" fmla="*/ 6 w 11"/>
                <a:gd name="T99" fmla="*/ 8 h 11"/>
                <a:gd name="T100" fmla="*/ 3 w 11"/>
                <a:gd name="T101" fmla="*/ 7 h 11"/>
                <a:gd name="T102" fmla="*/ 4 w 11"/>
                <a:gd name="T103" fmla="*/ 4 h 11"/>
                <a:gd name="T104" fmla="*/ 7 w 11"/>
                <a:gd name="T105" fmla="*/ 5 h 11"/>
                <a:gd name="T106" fmla="*/ 6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6"/>
                    <a:pt x="10" y="6"/>
                    <a:pt x="10" y="6"/>
                  </a:cubicBezTo>
                  <a:cubicBezTo>
                    <a:pt x="10" y="6"/>
                    <a:pt x="10" y="5"/>
                    <a:pt x="9" y="5"/>
                  </a:cubicBezTo>
                  <a:cubicBezTo>
                    <a:pt x="10" y="5"/>
                    <a:pt x="10" y="5"/>
                    <a:pt x="10" y="5"/>
                  </a:cubicBezTo>
                  <a:cubicBezTo>
                    <a:pt x="11" y="5"/>
                    <a:pt x="11" y="4"/>
                    <a:pt x="11" y="4"/>
                  </a:cubicBezTo>
                  <a:cubicBezTo>
                    <a:pt x="10" y="3"/>
                    <a:pt x="10" y="3"/>
                    <a:pt x="10" y="3"/>
                  </a:cubicBezTo>
                  <a:cubicBezTo>
                    <a:pt x="10" y="3"/>
                    <a:pt x="10" y="2"/>
                    <a:pt x="9" y="3"/>
                  </a:cubicBezTo>
                  <a:cubicBezTo>
                    <a:pt x="9" y="3"/>
                    <a:pt x="9" y="3"/>
                    <a:pt x="9" y="3"/>
                  </a:cubicBezTo>
                  <a:cubicBezTo>
                    <a:pt x="8" y="3"/>
                    <a:pt x="8" y="3"/>
                    <a:pt x="8" y="2"/>
                  </a:cubicBezTo>
                  <a:cubicBezTo>
                    <a:pt x="8" y="2"/>
                    <a:pt x="8" y="2"/>
                    <a:pt x="8" y="2"/>
                  </a:cubicBezTo>
                  <a:cubicBezTo>
                    <a:pt x="8" y="1"/>
                    <a:pt x="8" y="1"/>
                    <a:pt x="8" y="1"/>
                  </a:cubicBezTo>
                  <a:cubicBezTo>
                    <a:pt x="7" y="0"/>
                    <a:pt x="7" y="0"/>
                    <a:pt x="7" y="0"/>
                  </a:cubicBezTo>
                  <a:cubicBezTo>
                    <a:pt x="7" y="0"/>
                    <a:pt x="6" y="0"/>
                    <a:pt x="6" y="1"/>
                  </a:cubicBezTo>
                  <a:cubicBezTo>
                    <a:pt x="6" y="1"/>
                    <a:pt x="6" y="1"/>
                    <a:pt x="6" y="1"/>
                  </a:cubicBezTo>
                  <a:cubicBezTo>
                    <a:pt x="5" y="1"/>
                    <a:pt x="5" y="1"/>
                    <a:pt x="5" y="1"/>
                  </a:cubicBezTo>
                  <a:cubicBezTo>
                    <a:pt x="5" y="1"/>
                    <a:pt x="5" y="1"/>
                    <a:pt x="5" y="1"/>
                  </a:cubicBezTo>
                  <a:cubicBezTo>
                    <a:pt x="4" y="0"/>
                    <a:pt x="4" y="0"/>
                    <a:pt x="4" y="0"/>
                  </a:cubicBezTo>
                  <a:cubicBezTo>
                    <a:pt x="3" y="1"/>
                    <a:pt x="3" y="1"/>
                    <a:pt x="3" y="1"/>
                  </a:cubicBezTo>
                  <a:cubicBezTo>
                    <a:pt x="2" y="1"/>
                    <a:pt x="2" y="1"/>
                    <a:pt x="2" y="2"/>
                  </a:cubicBezTo>
                  <a:cubicBezTo>
                    <a:pt x="3" y="2"/>
                    <a:pt x="3" y="2"/>
                    <a:pt x="3" y="2"/>
                  </a:cubicBezTo>
                  <a:cubicBezTo>
                    <a:pt x="2" y="3"/>
                    <a:pt x="2" y="3"/>
                    <a:pt x="2" y="3"/>
                  </a:cubicBezTo>
                  <a:cubicBezTo>
                    <a:pt x="1" y="3"/>
                    <a:pt x="1" y="3"/>
                    <a:pt x="1" y="3"/>
                  </a:cubicBezTo>
                  <a:cubicBezTo>
                    <a:pt x="1" y="3"/>
                    <a:pt x="0" y="3"/>
                    <a:pt x="0" y="3"/>
                  </a:cubicBezTo>
                  <a:cubicBezTo>
                    <a:pt x="0" y="4"/>
                    <a:pt x="0" y="4"/>
                    <a:pt x="0" y="4"/>
                  </a:cubicBezTo>
                  <a:cubicBezTo>
                    <a:pt x="0" y="4"/>
                    <a:pt x="0" y="5"/>
                    <a:pt x="0" y="5"/>
                  </a:cubicBezTo>
                  <a:cubicBezTo>
                    <a:pt x="1" y="5"/>
                    <a:pt x="1" y="5"/>
                    <a:pt x="1" y="5"/>
                  </a:cubicBezTo>
                  <a:cubicBezTo>
                    <a:pt x="1" y="6"/>
                    <a:pt x="1" y="6"/>
                    <a:pt x="1" y="6"/>
                  </a:cubicBezTo>
                  <a:cubicBezTo>
                    <a:pt x="0" y="6"/>
                    <a:pt x="0" y="6"/>
                    <a:pt x="0" y="6"/>
                  </a:cubicBezTo>
                  <a:cubicBezTo>
                    <a:pt x="0" y="7"/>
                    <a:pt x="0" y="7"/>
                    <a:pt x="0" y="8"/>
                  </a:cubicBezTo>
                  <a:cubicBezTo>
                    <a:pt x="0" y="8"/>
                    <a:pt x="0" y="8"/>
                    <a:pt x="0" y="8"/>
                  </a:cubicBezTo>
                  <a:cubicBezTo>
                    <a:pt x="1" y="9"/>
                    <a:pt x="1" y="9"/>
                    <a:pt x="1" y="9"/>
                  </a:cubicBezTo>
                  <a:cubicBezTo>
                    <a:pt x="2" y="8"/>
                    <a:pt x="2" y="8"/>
                    <a:pt x="2" y="8"/>
                  </a:cubicBezTo>
                  <a:cubicBezTo>
                    <a:pt x="2" y="9"/>
                    <a:pt x="2" y="9"/>
                    <a:pt x="3" y="9"/>
                  </a:cubicBezTo>
                  <a:cubicBezTo>
                    <a:pt x="2" y="10"/>
                    <a:pt x="2" y="10"/>
                    <a:pt x="2" y="10"/>
                  </a:cubicBezTo>
                  <a:cubicBezTo>
                    <a:pt x="2" y="10"/>
                    <a:pt x="2" y="11"/>
                    <a:pt x="3" y="11"/>
                  </a:cubicBezTo>
                  <a:cubicBezTo>
                    <a:pt x="4" y="11"/>
                    <a:pt x="4" y="11"/>
                    <a:pt x="4" y="11"/>
                  </a:cubicBezTo>
                  <a:cubicBezTo>
                    <a:pt x="4" y="11"/>
                    <a:pt x="5" y="11"/>
                    <a:pt x="5" y="11"/>
                  </a:cubicBezTo>
                  <a:cubicBezTo>
                    <a:pt x="5" y="10"/>
                    <a:pt x="5" y="10"/>
                    <a:pt x="5" y="10"/>
                  </a:cubicBezTo>
                  <a:cubicBezTo>
                    <a:pt x="5" y="10"/>
                    <a:pt x="6" y="10"/>
                    <a:pt x="6" y="10"/>
                  </a:cubicBezTo>
                  <a:cubicBezTo>
                    <a:pt x="6" y="11"/>
                    <a:pt x="6" y="11"/>
                    <a:pt x="6" y="11"/>
                  </a:cubicBezTo>
                  <a:cubicBezTo>
                    <a:pt x="6" y="11"/>
                    <a:pt x="7" y="11"/>
                    <a:pt x="7" y="11"/>
                  </a:cubicBezTo>
                  <a:cubicBezTo>
                    <a:pt x="8" y="11"/>
                    <a:pt x="8" y="11"/>
                    <a:pt x="8" y="11"/>
                  </a:cubicBezTo>
                  <a:cubicBezTo>
                    <a:pt x="8" y="10"/>
                    <a:pt x="9" y="10"/>
                    <a:pt x="8" y="10"/>
                  </a:cubicBezTo>
                  <a:cubicBezTo>
                    <a:pt x="8" y="9"/>
                    <a:pt x="8" y="9"/>
                    <a:pt x="8" y="9"/>
                  </a:cubicBezTo>
                  <a:cubicBezTo>
                    <a:pt x="8" y="9"/>
                    <a:pt x="8" y="8"/>
                    <a:pt x="9" y="8"/>
                  </a:cubicBezTo>
                  <a:cubicBezTo>
                    <a:pt x="9" y="9"/>
                    <a:pt x="9" y="9"/>
                    <a:pt x="9" y="9"/>
                  </a:cubicBezTo>
                  <a:cubicBezTo>
                    <a:pt x="10" y="9"/>
                    <a:pt x="10" y="9"/>
                    <a:pt x="10" y="8"/>
                  </a:cubicBezTo>
                  <a:cubicBezTo>
                    <a:pt x="11" y="7"/>
                    <a:pt x="11" y="7"/>
                    <a:pt x="11" y="7"/>
                  </a:cubicBezTo>
                  <a:cubicBezTo>
                    <a:pt x="11" y="7"/>
                    <a:pt x="11" y="6"/>
                    <a:pt x="10" y="6"/>
                  </a:cubicBezTo>
                  <a:close/>
                  <a:moveTo>
                    <a:pt x="6" y="8"/>
                  </a:moveTo>
                  <a:cubicBezTo>
                    <a:pt x="5" y="8"/>
                    <a:pt x="4" y="8"/>
                    <a:pt x="3" y="7"/>
                  </a:cubicBezTo>
                  <a:cubicBezTo>
                    <a:pt x="3" y="5"/>
                    <a:pt x="3" y="4"/>
                    <a:pt x="4" y="4"/>
                  </a:cubicBezTo>
                  <a:cubicBezTo>
                    <a:pt x="5" y="3"/>
                    <a:pt x="7" y="4"/>
                    <a:pt x="7" y="5"/>
                  </a:cubicBezTo>
                  <a:cubicBezTo>
                    <a:pt x="8" y="6"/>
                    <a:pt x="7" y="7"/>
                    <a:pt x="6"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24" name="矩形 23"/>
          <p:cNvSpPr/>
          <p:nvPr/>
        </p:nvSpPr>
        <p:spPr>
          <a:xfrm>
            <a:off x="1235375" y="2703204"/>
            <a:ext cx="4532010" cy="461665"/>
          </a:xfrm>
          <a:prstGeom prst="rect">
            <a:avLst/>
          </a:prstGeom>
          <a:ln>
            <a:noFill/>
          </a:ln>
        </p:spPr>
        <p:txBody>
          <a:bodyPr wrap="none">
            <a:spAutoFit/>
          </a:bodyPr>
          <a:lstStyle/>
          <a:p>
            <a:pPr marL="342900" indent="-342900">
              <a:buFont typeface="Arial" panose="020B0604020202020204" pitchFamily="34" charset="0"/>
              <a:buChar char="•"/>
            </a:pPr>
            <a:r>
              <a:rPr lang="zh-CN" altLang="en-US" sz="2400" dirty="0"/>
              <a:t>挑选合适的面试时间的原因？</a:t>
            </a:r>
            <a:endParaRPr lang="zh-CN" altLang="en-US" sz="2400" dirty="0"/>
          </a:p>
        </p:txBody>
      </p:sp>
      <p:sp>
        <p:nvSpPr>
          <p:cNvPr id="37" name="矩形 36"/>
          <p:cNvSpPr/>
          <p:nvPr/>
        </p:nvSpPr>
        <p:spPr>
          <a:xfrm>
            <a:off x="1235375" y="3287357"/>
            <a:ext cx="4265197"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什么样的面试比较合适？</a:t>
            </a:r>
            <a:endParaRPr lang="zh-CN" altLang="en-US" sz="2400" dirty="0"/>
          </a:p>
        </p:txBody>
      </p:sp>
      <p:sp>
        <p:nvSpPr>
          <p:cNvPr id="443" name="燕尾形 2"/>
          <p:cNvSpPr/>
          <p:nvPr/>
        </p:nvSpPr>
        <p:spPr>
          <a:xfrm>
            <a:off x="823273" y="2013101"/>
            <a:ext cx="283031" cy="39066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45" name="组合 44"/>
          <p:cNvGrpSpPr/>
          <p:nvPr/>
        </p:nvGrpSpPr>
        <p:grpSpPr>
          <a:xfrm>
            <a:off x="-1" y="5732569"/>
            <a:ext cx="12199534" cy="1111245"/>
            <a:chOff x="-1" y="5732569"/>
            <a:chExt cx="12199534" cy="1111245"/>
          </a:xfrm>
        </p:grpSpPr>
        <p:sp>
          <p:nvSpPr>
            <p:cNvPr id="242" name="Freeform 235"/>
            <p:cNvSpPr/>
            <p:nvPr/>
          </p:nvSpPr>
          <p:spPr bwMode="auto">
            <a:xfrm flipH="1">
              <a:off x="4689261" y="5732569"/>
              <a:ext cx="7510272" cy="1111245"/>
            </a:xfrm>
            <a:custGeom>
              <a:avLst/>
              <a:gdLst>
                <a:gd name="T0" fmla="*/ 0 w 2406"/>
                <a:gd name="T1" fmla="*/ 0 h 356"/>
                <a:gd name="T2" fmla="*/ 1108 w 2406"/>
                <a:gd name="T3" fmla="*/ 335 h 356"/>
                <a:gd name="T4" fmla="*/ 1179 w 2406"/>
                <a:gd name="T5" fmla="*/ 335 h 356"/>
                <a:gd name="T6" fmla="*/ 2406 w 2406"/>
                <a:gd name="T7" fmla="*/ 7 h 356"/>
                <a:gd name="T8" fmla="*/ 2406 w 2406"/>
                <a:gd name="T9" fmla="*/ 60 h 356"/>
                <a:gd name="T10" fmla="*/ 1175 w 2406"/>
                <a:gd name="T11" fmla="*/ 356 h 356"/>
                <a:gd name="T12" fmla="*/ 1104 w 2406"/>
                <a:gd name="T13" fmla="*/ 356 h 356"/>
                <a:gd name="T14" fmla="*/ 0 w 2406"/>
                <a:gd name="T15" fmla="*/ 41 h 356"/>
                <a:gd name="T16" fmla="*/ 0 w 2406"/>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6" h="356">
                  <a:moveTo>
                    <a:pt x="0" y="0"/>
                  </a:moveTo>
                  <a:lnTo>
                    <a:pt x="1108" y="335"/>
                  </a:lnTo>
                  <a:lnTo>
                    <a:pt x="1179" y="335"/>
                  </a:lnTo>
                  <a:lnTo>
                    <a:pt x="2406" y="7"/>
                  </a:lnTo>
                  <a:lnTo>
                    <a:pt x="2406" y="60"/>
                  </a:lnTo>
                  <a:lnTo>
                    <a:pt x="1175" y="356"/>
                  </a:lnTo>
                  <a:lnTo>
                    <a:pt x="1104" y="356"/>
                  </a:lnTo>
                  <a:lnTo>
                    <a:pt x="0" y="41"/>
                  </a:lnTo>
                  <a:lnTo>
                    <a:pt x="0"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矩形 22"/>
            <p:cNvSpPr/>
            <p:nvPr/>
          </p:nvSpPr>
          <p:spPr>
            <a:xfrm>
              <a:off x="-1" y="5754526"/>
              <a:ext cx="4689261" cy="16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1"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decel="50000" fill="hold" nodeType="withEffect">
                                  <p:stCondLst>
                                    <p:cond delay="0"/>
                                  </p:stCondLst>
                                  <p:childTnLst>
                                    <p:animMotion origin="layout" path="M 0.45677 -0.19676 L 8.33333E-7 1.48148E-6 " pathEditMode="relative" rAng="0" ptsTypes="AA">
                                      <p:cBhvr>
                                        <p:cTn id="23" dur="750" fill="hold"/>
                                        <p:tgtEl>
                                          <p:spTgt spid="46"/>
                                        </p:tgtEl>
                                        <p:attrNameLst>
                                          <p:attrName>ppt_x</p:attrName>
                                          <p:attrName>ppt_y</p:attrName>
                                        </p:attrNameLst>
                                      </p:cBhvr>
                                      <p:rCtr x="-22839" y="9838"/>
                                    </p:animMotion>
                                  </p:childTnLst>
                                </p:cTn>
                              </p:par>
                              <p:par>
                                <p:cTn id="24" presetID="22" presetClass="entr" presetSubtype="2"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right)">
                                      <p:cBhvr>
                                        <p:cTn id="26" dur="750"/>
                                        <p:tgtEl>
                                          <p:spTgt spid="45"/>
                                        </p:tgtEl>
                                      </p:cBhvr>
                                    </p:animEffect>
                                  </p:childTnLst>
                                </p:cTn>
                              </p:par>
                            </p:childTnLst>
                          </p:cTn>
                        </p:par>
                        <p:par>
                          <p:cTn id="27" fill="hold">
                            <p:stCondLst>
                              <p:cond delay="699"/>
                            </p:stCondLst>
                            <p:childTnLst>
                              <p:par>
                                <p:cTn id="28" presetID="2" presetClass="entr" presetSubtype="4" fill="hold" grpId="0" nodeType="afterEffect">
                                  <p:stCondLst>
                                    <p:cond delay="0"/>
                                  </p:stCondLst>
                                  <p:childTnLst>
                                    <p:set>
                                      <p:cBhvr>
                                        <p:cTn id="29" dur="1" fill="hold">
                                          <p:stCondLst>
                                            <p:cond delay="0"/>
                                          </p:stCondLst>
                                        </p:cTn>
                                        <p:tgtEl>
                                          <p:spTgt spid="443"/>
                                        </p:tgtEl>
                                        <p:attrNameLst>
                                          <p:attrName>style.visibility</p:attrName>
                                        </p:attrNameLst>
                                      </p:cBhvr>
                                      <p:to>
                                        <p:strVal val="visible"/>
                                      </p:to>
                                    </p:set>
                                    <p:anim calcmode="lin" valueType="num">
                                      <p:cBhvr additive="base">
                                        <p:cTn id="30" dur="250" fill="hold"/>
                                        <p:tgtEl>
                                          <p:spTgt spid="443"/>
                                        </p:tgtEl>
                                        <p:attrNameLst>
                                          <p:attrName>ppt_x</p:attrName>
                                        </p:attrNameLst>
                                      </p:cBhvr>
                                      <p:tavLst>
                                        <p:tav tm="0">
                                          <p:val>
                                            <p:strVal val="#ppt_x"/>
                                          </p:val>
                                        </p:tav>
                                        <p:tav tm="100000">
                                          <p:val>
                                            <p:strVal val="#ppt_x"/>
                                          </p:val>
                                        </p:tav>
                                      </p:tavLst>
                                    </p:anim>
                                    <p:anim calcmode="lin" valueType="num">
                                      <p:cBhvr additive="base">
                                        <p:cTn id="31" dur="250" fill="hold"/>
                                        <p:tgtEl>
                                          <p:spTgt spid="443"/>
                                        </p:tgtEl>
                                        <p:attrNameLst>
                                          <p:attrName>ppt_y</p:attrName>
                                        </p:attrNameLst>
                                      </p:cBhvr>
                                      <p:tavLst>
                                        <p:tav tm="0">
                                          <p:val>
                                            <p:strVal val="1+#ppt_h/2"/>
                                          </p:val>
                                        </p:tav>
                                        <p:tav tm="100000">
                                          <p:val>
                                            <p:strVal val="#ppt_y"/>
                                          </p:val>
                                        </p:tav>
                                      </p:tavLst>
                                    </p:anim>
                                  </p:childTnLst>
                                </p:cTn>
                              </p:par>
                            </p:childTnLst>
                          </p:cTn>
                        </p:par>
                        <p:par>
                          <p:cTn id="32" fill="hold">
                            <p:stCondLst>
                              <p:cond delay="1199"/>
                            </p:stCondLst>
                            <p:childTnLst>
                              <p:par>
                                <p:cTn id="33" presetID="22" presetClass="entr" presetSubtype="8"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childTnLst>
                          </p:cTn>
                        </p:par>
                        <p:par>
                          <p:cTn id="36" fill="hold">
                            <p:stCondLst>
                              <p:cond delay="1699"/>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par>
                          <p:cTn id="41" fill="hold">
                            <p:stCondLst>
                              <p:cond delay="2199"/>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8" grpId="0"/>
      <p:bldP spid="24" grpId="0"/>
      <p:bldP spid="37" grpId="0"/>
      <p:bldP spid="4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03356"/>
              <a:ext cx="2371119" cy="7908509"/>
              <a:chOff x="347503" y="-776074"/>
              <a:chExt cx="1674105" cy="5583722"/>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446753" y="3046439"/>
                <a:ext cx="1574855" cy="17612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02</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152" name="Right Arrow 116"/>
          <p:cNvSpPr/>
          <p:nvPr/>
        </p:nvSpPr>
        <p:spPr>
          <a:xfrm>
            <a:off x="7498400" y="3681932"/>
            <a:ext cx="876143" cy="508944"/>
          </a:xfrm>
          <a:prstGeom prst="rightArrow">
            <a:avLst/>
          </a:prstGeom>
          <a:gradFill>
            <a:gsLst>
              <a:gs pos="0">
                <a:schemeClr val="bg1"/>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153" name="Rectangle 117"/>
          <p:cNvSpPr/>
          <p:nvPr/>
        </p:nvSpPr>
        <p:spPr>
          <a:xfrm>
            <a:off x="8793829" y="3505780"/>
            <a:ext cx="2202126" cy="1352037"/>
          </a:xfrm>
          <a:prstGeom prst="rect">
            <a:avLst/>
          </a:prstGeom>
        </p:spPr>
        <p:txBody>
          <a:bodyPr wrap="square">
            <a:spAutoFit/>
          </a:bodyPr>
          <a:lstStyle/>
          <a:p>
            <a:pPr algn="ctr">
              <a:lnSpc>
                <a:spcPct val="150000"/>
              </a:lnSpc>
            </a:pPr>
            <a:r>
              <a:rPr lang="zh-CN" altLang="en-US" sz="1400" dirty="0"/>
              <a:t>面试时，你需要绝对良好的精神和体力，面试时间的选择，也决定了你面试时候的精神状态。</a:t>
            </a:r>
            <a:endParaRPr lang="zh-CN" altLang="en-US" sz="1400" dirty="0"/>
          </a:p>
        </p:txBody>
      </p:sp>
      <p:sp>
        <p:nvSpPr>
          <p:cNvPr id="154" name="Rectangle 118"/>
          <p:cNvSpPr/>
          <p:nvPr/>
        </p:nvSpPr>
        <p:spPr>
          <a:xfrm>
            <a:off x="1166991" y="3598377"/>
            <a:ext cx="2469663" cy="1028871"/>
          </a:xfrm>
          <a:prstGeom prst="rect">
            <a:avLst/>
          </a:prstGeom>
        </p:spPr>
        <p:txBody>
          <a:bodyPr wrap="square">
            <a:spAutoFit/>
          </a:bodyPr>
          <a:lstStyle/>
          <a:p>
            <a:pPr algn="ctr">
              <a:lnSpc>
                <a:spcPct val="150000"/>
              </a:lnSpc>
            </a:pPr>
            <a:r>
              <a:rPr lang="zh-CN" altLang="en-US" sz="1400" dirty="0"/>
              <a:t>面试前，你需要做大量的准备，这是决定你能否通过面试的必要准备。</a:t>
            </a:r>
            <a:endParaRPr lang="zh-CN" altLang="en-US" sz="1400" dirty="0"/>
          </a:p>
        </p:txBody>
      </p:sp>
      <p:sp>
        <p:nvSpPr>
          <p:cNvPr id="155" name="Right Arrow 119"/>
          <p:cNvSpPr/>
          <p:nvPr/>
        </p:nvSpPr>
        <p:spPr>
          <a:xfrm flipH="1">
            <a:off x="3880765" y="3681932"/>
            <a:ext cx="876143" cy="508944"/>
          </a:xfrm>
          <a:prstGeom prst="rightArrow">
            <a:avLst/>
          </a:prstGeom>
          <a:gradFill>
            <a:gsLst>
              <a:gs pos="0">
                <a:schemeClr val="bg1"/>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sp>
        <p:nvSpPr>
          <p:cNvPr id="156" name="矩形 155"/>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挑选合适的面试时间的原因？</a:t>
            </a:r>
            <a:endParaRPr lang="zh-CN" altLang="en-US" sz="2800" b="1" dirty="0">
              <a:solidFill>
                <a:schemeClr val="accent6">
                  <a:lumMod val="75000"/>
                </a:schemeClr>
              </a:solidFill>
            </a:endParaRPr>
          </a:p>
        </p:txBody>
      </p:sp>
      <p:sp>
        <p:nvSpPr>
          <p:cNvPr id="157"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58" name="矩形 157"/>
          <p:cNvSpPr/>
          <p:nvPr/>
        </p:nvSpPr>
        <p:spPr>
          <a:xfrm>
            <a:off x="703875" y="5583568"/>
            <a:ext cx="10784250" cy="830997"/>
          </a:xfrm>
          <a:prstGeom prst="rect">
            <a:avLst/>
          </a:prstGeom>
        </p:spPr>
        <p:txBody>
          <a:bodyPr wrap="square">
            <a:spAutoFit/>
          </a:bodyPr>
          <a:lstStyle/>
          <a:p>
            <a:pPr algn="ctr"/>
            <a:r>
              <a:rPr lang="zh-CN" altLang="en-US" sz="2400" b="1" dirty="0">
                <a:solidFill>
                  <a:schemeClr val="tx1">
                    <a:lumMod val="85000"/>
                    <a:lumOff val="15000"/>
                  </a:schemeClr>
                </a:solidFill>
              </a:rPr>
              <a:t>面试是一场你和面试官的心理战斗，精神战斗。</a:t>
            </a:r>
            <a:endParaRPr lang="en-US" altLang="zh-CN" sz="2400" b="1" dirty="0">
              <a:solidFill>
                <a:schemeClr val="tx1">
                  <a:lumMod val="85000"/>
                  <a:lumOff val="15000"/>
                </a:schemeClr>
              </a:solidFill>
            </a:endParaRPr>
          </a:p>
          <a:p>
            <a:pPr algn="ctr"/>
            <a:r>
              <a:rPr lang="zh-CN" altLang="en-US" sz="2400" b="1" dirty="0">
                <a:solidFill>
                  <a:schemeClr val="tx1">
                    <a:lumMod val="85000"/>
                    <a:lumOff val="15000"/>
                  </a:schemeClr>
                </a:solidFill>
              </a:rPr>
              <a:t>在他们精神最疲劳的时候面试，可以增加面试通过的几率。</a:t>
            </a:r>
            <a:endParaRPr lang="zh-CN" altLang="en-US" sz="2400" b="1" dirty="0">
              <a:solidFill>
                <a:schemeClr val="tx1">
                  <a:lumMod val="85000"/>
                  <a:lumOff val="15000"/>
                </a:schemeClr>
              </a:solidFill>
            </a:endParaRPr>
          </a:p>
        </p:txBody>
      </p:sp>
      <p:grpSp>
        <p:nvGrpSpPr>
          <p:cNvPr id="161" name="组合 160"/>
          <p:cNvGrpSpPr/>
          <p:nvPr/>
        </p:nvGrpSpPr>
        <p:grpSpPr>
          <a:xfrm>
            <a:off x="2002854" y="2649478"/>
            <a:ext cx="876143" cy="876143"/>
            <a:chOff x="2295072" y="2574205"/>
            <a:chExt cx="876143" cy="876143"/>
          </a:xfrm>
          <a:effectLst>
            <a:outerShdw blurRad="50800" dist="38100" dir="8100000" algn="tr" rotWithShape="0">
              <a:prstClr val="black">
                <a:alpha val="40000"/>
              </a:prstClr>
            </a:outerShdw>
          </a:effectLst>
        </p:grpSpPr>
        <p:sp>
          <p:nvSpPr>
            <p:cNvPr id="160" name="椭圆 159"/>
            <p:cNvSpPr/>
            <p:nvPr/>
          </p:nvSpPr>
          <p:spPr>
            <a:xfrm>
              <a:off x="2295072" y="2574205"/>
              <a:ext cx="876143" cy="876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9" name="矩形 158"/>
            <p:cNvSpPr/>
            <p:nvPr/>
          </p:nvSpPr>
          <p:spPr>
            <a:xfrm>
              <a:off x="2435625" y="2669624"/>
              <a:ext cx="595035" cy="707886"/>
            </a:xfrm>
            <a:prstGeom prst="rect">
              <a:avLst/>
            </a:prstGeom>
          </p:spPr>
          <p:txBody>
            <a:bodyPr wrap="none">
              <a:spAutoFit/>
            </a:bodyPr>
            <a:lstStyle/>
            <a:p>
              <a:pPr algn="ctr"/>
              <a:r>
                <a:rPr lang="zh-CN" altLang="en-US" sz="1600" dirty="0">
                  <a:solidFill>
                    <a:schemeClr val="bg1"/>
                  </a:solidFill>
                </a:rPr>
                <a:t>面试</a:t>
              </a:r>
              <a:endParaRPr lang="en-US" altLang="zh-CN" sz="1600" dirty="0">
                <a:solidFill>
                  <a:schemeClr val="bg1"/>
                </a:solidFill>
              </a:endParaRPr>
            </a:p>
            <a:p>
              <a:pPr algn="ctr"/>
              <a:r>
                <a:rPr lang="zh-CN" altLang="en-US" sz="2400" dirty="0">
                  <a:solidFill>
                    <a:schemeClr val="bg1"/>
                  </a:solidFill>
                </a:rPr>
                <a:t>前</a:t>
              </a:r>
              <a:endParaRPr lang="zh-CN" altLang="en-US" sz="2400" dirty="0">
                <a:solidFill>
                  <a:schemeClr val="bg1"/>
                </a:solidFill>
              </a:endParaRPr>
            </a:p>
          </p:txBody>
        </p:sp>
      </p:grpSp>
      <p:grpSp>
        <p:nvGrpSpPr>
          <p:cNvPr id="162" name="组合 161"/>
          <p:cNvGrpSpPr/>
          <p:nvPr/>
        </p:nvGrpSpPr>
        <p:grpSpPr>
          <a:xfrm>
            <a:off x="9416312" y="2649478"/>
            <a:ext cx="876143" cy="876143"/>
            <a:chOff x="2295072" y="2574205"/>
            <a:chExt cx="876143" cy="876143"/>
          </a:xfrm>
          <a:effectLst>
            <a:outerShdw blurRad="50800" dist="38100" dir="8100000" algn="tr" rotWithShape="0">
              <a:prstClr val="black">
                <a:alpha val="40000"/>
              </a:prstClr>
            </a:outerShdw>
          </a:effectLst>
        </p:grpSpPr>
        <p:sp>
          <p:nvSpPr>
            <p:cNvPr id="163" name="椭圆 162"/>
            <p:cNvSpPr/>
            <p:nvPr/>
          </p:nvSpPr>
          <p:spPr>
            <a:xfrm>
              <a:off x="2295072" y="2574205"/>
              <a:ext cx="876143" cy="876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矩形 163"/>
            <p:cNvSpPr/>
            <p:nvPr/>
          </p:nvSpPr>
          <p:spPr>
            <a:xfrm>
              <a:off x="2435625" y="2669624"/>
              <a:ext cx="595035" cy="707886"/>
            </a:xfrm>
            <a:prstGeom prst="rect">
              <a:avLst/>
            </a:prstGeom>
          </p:spPr>
          <p:txBody>
            <a:bodyPr wrap="none">
              <a:spAutoFit/>
            </a:bodyPr>
            <a:lstStyle/>
            <a:p>
              <a:pPr algn="ctr"/>
              <a:r>
                <a:rPr lang="zh-CN" altLang="en-US" sz="1600" dirty="0">
                  <a:solidFill>
                    <a:schemeClr val="bg1"/>
                  </a:solidFill>
                </a:rPr>
                <a:t>面试</a:t>
              </a:r>
              <a:endParaRPr lang="en-US" altLang="zh-CN" sz="1600" dirty="0">
                <a:solidFill>
                  <a:schemeClr val="bg1"/>
                </a:solidFill>
              </a:endParaRPr>
            </a:p>
            <a:p>
              <a:pPr algn="ctr"/>
              <a:r>
                <a:rPr lang="zh-CN" altLang="en-US" sz="2400" dirty="0">
                  <a:solidFill>
                    <a:schemeClr val="bg1"/>
                  </a:solidFill>
                </a:rPr>
                <a:t>时</a:t>
              </a:r>
              <a:endParaRPr lang="zh-CN" altLang="en-US" sz="2400" dirty="0">
                <a:solidFill>
                  <a:schemeClr val="bg1"/>
                </a:solidFill>
              </a:endParaRPr>
            </a:p>
          </p:txBody>
        </p:sp>
      </p:grpSp>
      <p:cxnSp>
        <p:nvCxnSpPr>
          <p:cNvPr id="166" name="直接连接符 165"/>
          <p:cNvCxnSpPr/>
          <p:nvPr/>
        </p:nvCxnSpPr>
        <p:spPr>
          <a:xfrm>
            <a:off x="1304353" y="4956562"/>
            <a:ext cx="2202125"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8811439" y="4956562"/>
            <a:ext cx="2202125"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89" name="组合 188"/>
          <p:cNvGrpSpPr/>
          <p:nvPr/>
        </p:nvGrpSpPr>
        <p:grpSpPr>
          <a:xfrm>
            <a:off x="4750501" y="2585969"/>
            <a:ext cx="2690998" cy="2686172"/>
            <a:chOff x="1142227" y="2703534"/>
            <a:chExt cx="2690998" cy="2686172"/>
          </a:xfrm>
          <a:effectLst>
            <a:outerShdw blurRad="50800" dist="38100" dir="8100000" algn="tr" rotWithShape="0">
              <a:prstClr val="black">
                <a:alpha val="40000"/>
              </a:prstClr>
            </a:outerShdw>
          </a:effectLst>
        </p:grpSpPr>
        <p:sp>
          <p:nvSpPr>
            <p:cNvPr id="190" name="Oval 82"/>
            <p:cNvSpPr/>
            <p:nvPr/>
          </p:nvSpPr>
          <p:spPr>
            <a:xfrm>
              <a:off x="1319876" y="2877968"/>
              <a:ext cx="2335697" cy="2335698"/>
            </a:xfrm>
            <a:prstGeom prst="ellipse">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1" name="Freeform 12"/>
            <p:cNvSpPr/>
            <p:nvPr/>
          </p:nvSpPr>
          <p:spPr>
            <a:xfrm>
              <a:off x="1142227" y="2703534"/>
              <a:ext cx="2690998" cy="2686172"/>
            </a:xfrm>
            <a:custGeom>
              <a:avLst/>
              <a:gdLst/>
              <a:ahLst/>
              <a:cxnLst>
                <a:cxn ang="0">
                  <a:pos x="wd2" y="hd2"/>
                </a:cxn>
                <a:cxn ang="5400000">
                  <a:pos x="wd2" y="hd2"/>
                </a:cxn>
                <a:cxn ang="10800000">
                  <a:pos x="wd2" y="hd2"/>
                </a:cxn>
                <a:cxn ang="16200000">
                  <a:pos x="wd2" y="hd2"/>
                </a:cxn>
              </a:cxnLst>
              <a:rect l="0" t="0" r="r" b="b"/>
              <a:pathLst>
                <a:path w="21600" h="21600" extrusionOk="0">
                  <a:moveTo>
                    <a:pt x="10800" y="900"/>
                  </a:moveTo>
                  <a:cubicBezTo>
                    <a:pt x="13451" y="900"/>
                    <a:pt x="15933" y="1929"/>
                    <a:pt x="17802" y="3798"/>
                  </a:cubicBezTo>
                  <a:cubicBezTo>
                    <a:pt x="19671" y="5667"/>
                    <a:pt x="20700" y="8159"/>
                    <a:pt x="20700" y="10800"/>
                  </a:cubicBezTo>
                  <a:cubicBezTo>
                    <a:pt x="20700" y="13441"/>
                    <a:pt x="19671" y="15933"/>
                    <a:pt x="17802" y="17802"/>
                  </a:cubicBezTo>
                  <a:cubicBezTo>
                    <a:pt x="15933" y="19671"/>
                    <a:pt x="13451" y="20700"/>
                    <a:pt x="10800" y="20700"/>
                  </a:cubicBezTo>
                  <a:cubicBezTo>
                    <a:pt x="8159" y="20700"/>
                    <a:pt x="5677" y="19671"/>
                    <a:pt x="3798" y="17802"/>
                  </a:cubicBezTo>
                  <a:cubicBezTo>
                    <a:pt x="1929" y="15933"/>
                    <a:pt x="900" y="13441"/>
                    <a:pt x="900" y="10800"/>
                  </a:cubicBezTo>
                  <a:cubicBezTo>
                    <a:pt x="900" y="8159"/>
                    <a:pt x="1929" y="5667"/>
                    <a:pt x="3798" y="3798"/>
                  </a:cubicBezTo>
                  <a:cubicBezTo>
                    <a:pt x="5677" y="1929"/>
                    <a:pt x="8159" y="900"/>
                    <a:pt x="10800" y="900"/>
                  </a:cubicBezTo>
                  <a:close/>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2" name="Freeform 17"/>
            <p:cNvSpPr/>
            <p:nvPr/>
          </p:nvSpPr>
          <p:spPr>
            <a:xfrm>
              <a:off x="1238519" y="2798241"/>
              <a:ext cx="2498411" cy="2495153"/>
            </a:xfrm>
            <a:custGeom>
              <a:avLst/>
              <a:gdLst/>
              <a:ahLst/>
              <a:cxnLst>
                <a:cxn ang="0">
                  <a:pos x="wd2" y="hd2"/>
                </a:cxn>
                <a:cxn ang="5400000">
                  <a:pos x="wd2" y="hd2"/>
                </a:cxn>
                <a:cxn ang="10800000">
                  <a:pos x="wd2" y="hd2"/>
                </a:cxn>
                <a:cxn ang="16200000">
                  <a:pos x="wd2" y="hd2"/>
                </a:cxn>
              </a:cxnLst>
              <a:rect l="0" t="0" r="r" b="b"/>
              <a:pathLst>
                <a:path w="21600" h="21600" extrusionOk="0">
                  <a:moveTo>
                    <a:pt x="10800" y="982"/>
                  </a:moveTo>
                  <a:cubicBezTo>
                    <a:pt x="13422" y="982"/>
                    <a:pt x="15893" y="2007"/>
                    <a:pt x="17748" y="3852"/>
                  </a:cubicBezTo>
                  <a:cubicBezTo>
                    <a:pt x="19604" y="5707"/>
                    <a:pt x="20618" y="8178"/>
                    <a:pt x="20618" y="10800"/>
                  </a:cubicBezTo>
                  <a:cubicBezTo>
                    <a:pt x="20618" y="13422"/>
                    <a:pt x="19604" y="15893"/>
                    <a:pt x="17748" y="17737"/>
                  </a:cubicBezTo>
                  <a:cubicBezTo>
                    <a:pt x="15893" y="19593"/>
                    <a:pt x="13422" y="20618"/>
                    <a:pt x="10800" y="20618"/>
                  </a:cubicBezTo>
                  <a:cubicBezTo>
                    <a:pt x="8178" y="20618"/>
                    <a:pt x="5718" y="19593"/>
                    <a:pt x="3863" y="17737"/>
                  </a:cubicBezTo>
                  <a:cubicBezTo>
                    <a:pt x="2007" y="15893"/>
                    <a:pt x="982" y="13422"/>
                    <a:pt x="982" y="10800"/>
                  </a:cubicBezTo>
                  <a:cubicBezTo>
                    <a:pt x="982" y="8178"/>
                    <a:pt x="2007" y="5707"/>
                    <a:pt x="3863" y="3852"/>
                  </a:cubicBezTo>
                  <a:cubicBezTo>
                    <a:pt x="5718" y="2007"/>
                    <a:pt x="8178" y="982"/>
                    <a:pt x="10800" y="982"/>
                  </a:cubicBezTo>
                  <a:close/>
                  <a:moveTo>
                    <a:pt x="10800" y="0"/>
                  </a:moveTo>
                  <a:cubicBezTo>
                    <a:pt x="4834" y="0"/>
                    <a:pt x="0" y="4834"/>
                    <a:pt x="0" y="10800"/>
                  </a:cubicBezTo>
                  <a:cubicBezTo>
                    <a:pt x="0" y="16766"/>
                    <a:pt x="4834" y="21600"/>
                    <a:pt x="10800" y="21600"/>
                  </a:cubicBezTo>
                  <a:cubicBezTo>
                    <a:pt x="16766" y="21600"/>
                    <a:pt x="21600" y="16766"/>
                    <a:pt x="21600" y="10800"/>
                  </a:cubicBezTo>
                  <a:cubicBezTo>
                    <a:pt x="21600" y="4834"/>
                    <a:pt x="16766" y="0"/>
                    <a:pt x="10800" y="0"/>
                  </a:cubicBezTo>
                  <a:close/>
                </a:path>
              </a:pathLst>
            </a:custGeom>
            <a:solidFill>
              <a:srgbClr val="F2F2F2"/>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3" name="Freeform 18"/>
            <p:cNvSpPr/>
            <p:nvPr/>
          </p:nvSpPr>
          <p:spPr>
            <a:xfrm>
              <a:off x="2913169" y="3179646"/>
              <a:ext cx="115811" cy="154415"/>
            </a:xfrm>
            <a:custGeom>
              <a:avLst/>
              <a:gdLst/>
              <a:ahLst/>
              <a:cxnLst>
                <a:cxn ang="0">
                  <a:pos x="wd2" y="hd2"/>
                </a:cxn>
                <a:cxn ang="5400000">
                  <a:pos x="wd2" y="hd2"/>
                </a:cxn>
                <a:cxn ang="10800000">
                  <a:pos x="wd2" y="hd2"/>
                </a:cxn>
                <a:cxn ang="16200000">
                  <a:pos x="wd2" y="hd2"/>
                </a:cxn>
              </a:cxnLst>
              <a:rect l="0" t="0" r="r" b="b"/>
              <a:pathLst>
                <a:path w="21600" h="21600" extrusionOk="0">
                  <a:moveTo>
                    <a:pt x="21600" y="17107"/>
                  </a:moveTo>
                  <a:cubicBezTo>
                    <a:pt x="21600" y="21600"/>
                    <a:pt x="21600" y="21600"/>
                    <a:pt x="21600" y="21600"/>
                  </a:cubicBezTo>
                  <a:cubicBezTo>
                    <a:pt x="929" y="21600"/>
                    <a:pt x="929" y="21600"/>
                    <a:pt x="929" y="21600"/>
                  </a:cubicBezTo>
                  <a:cubicBezTo>
                    <a:pt x="929" y="17107"/>
                    <a:pt x="929" y="17107"/>
                    <a:pt x="929" y="17107"/>
                  </a:cubicBezTo>
                  <a:cubicBezTo>
                    <a:pt x="8129" y="17107"/>
                    <a:pt x="8129" y="17107"/>
                    <a:pt x="8129" y="17107"/>
                  </a:cubicBezTo>
                  <a:cubicBezTo>
                    <a:pt x="8129" y="5530"/>
                    <a:pt x="8129" y="5530"/>
                    <a:pt x="8129" y="5530"/>
                  </a:cubicBezTo>
                  <a:cubicBezTo>
                    <a:pt x="7897" y="5875"/>
                    <a:pt x="7432" y="6221"/>
                    <a:pt x="6735" y="6566"/>
                  </a:cubicBezTo>
                  <a:cubicBezTo>
                    <a:pt x="6039" y="6912"/>
                    <a:pt x="5342" y="7085"/>
                    <a:pt x="4645" y="7430"/>
                  </a:cubicBezTo>
                  <a:cubicBezTo>
                    <a:pt x="3716" y="7776"/>
                    <a:pt x="3019" y="7949"/>
                    <a:pt x="2090" y="8122"/>
                  </a:cubicBezTo>
                  <a:cubicBezTo>
                    <a:pt x="1394" y="8294"/>
                    <a:pt x="697" y="8294"/>
                    <a:pt x="0" y="8294"/>
                  </a:cubicBezTo>
                  <a:cubicBezTo>
                    <a:pt x="0" y="3629"/>
                    <a:pt x="0" y="3629"/>
                    <a:pt x="0" y="3629"/>
                  </a:cubicBezTo>
                  <a:cubicBezTo>
                    <a:pt x="697" y="3629"/>
                    <a:pt x="1394" y="3456"/>
                    <a:pt x="2323" y="3283"/>
                  </a:cubicBezTo>
                  <a:cubicBezTo>
                    <a:pt x="3019" y="2938"/>
                    <a:pt x="3948" y="2592"/>
                    <a:pt x="4877" y="2074"/>
                  </a:cubicBezTo>
                  <a:cubicBezTo>
                    <a:pt x="5574" y="1728"/>
                    <a:pt x="6503" y="1382"/>
                    <a:pt x="6968" y="1037"/>
                  </a:cubicBezTo>
                  <a:cubicBezTo>
                    <a:pt x="7665" y="518"/>
                    <a:pt x="8129" y="346"/>
                    <a:pt x="8129" y="0"/>
                  </a:cubicBezTo>
                  <a:cubicBezTo>
                    <a:pt x="15097" y="0"/>
                    <a:pt x="15097" y="0"/>
                    <a:pt x="15097" y="0"/>
                  </a:cubicBezTo>
                  <a:cubicBezTo>
                    <a:pt x="15097" y="17107"/>
                    <a:pt x="15097" y="17107"/>
                    <a:pt x="15097" y="17107"/>
                  </a:cubicBezTo>
                  <a:lnTo>
                    <a:pt x="21600" y="17107"/>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4" name="Freeform 19"/>
            <p:cNvSpPr/>
            <p:nvPr/>
          </p:nvSpPr>
          <p:spPr>
            <a:xfrm>
              <a:off x="3244517" y="3523862"/>
              <a:ext cx="130289" cy="15763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0419"/>
                    <a:pt x="0" y="19406"/>
                    <a:pt x="206" y="18562"/>
                  </a:cubicBezTo>
                  <a:cubicBezTo>
                    <a:pt x="411" y="17550"/>
                    <a:pt x="823" y="16875"/>
                    <a:pt x="1234" y="16031"/>
                  </a:cubicBezTo>
                  <a:cubicBezTo>
                    <a:pt x="1851" y="15188"/>
                    <a:pt x="2674" y="14512"/>
                    <a:pt x="3497" y="13837"/>
                  </a:cubicBezTo>
                  <a:cubicBezTo>
                    <a:pt x="4320" y="13162"/>
                    <a:pt x="5554" y="12487"/>
                    <a:pt x="6994" y="11981"/>
                  </a:cubicBezTo>
                  <a:cubicBezTo>
                    <a:pt x="8229" y="11306"/>
                    <a:pt x="9257" y="10969"/>
                    <a:pt x="10286" y="10462"/>
                  </a:cubicBezTo>
                  <a:cubicBezTo>
                    <a:pt x="11109" y="10125"/>
                    <a:pt x="11931" y="9787"/>
                    <a:pt x="12549" y="9450"/>
                  </a:cubicBezTo>
                  <a:cubicBezTo>
                    <a:pt x="13166" y="8944"/>
                    <a:pt x="13783" y="8606"/>
                    <a:pt x="13989" y="8269"/>
                  </a:cubicBezTo>
                  <a:cubicBezTo>
                    <a:pt x="14400" y="7931"/>
                    <a:pt x="14606" y="7594"/>
                    <a:pt x="14606" y="7088"/>
                  </a:cubicBezTo>
                  <a:cubicBezTo>
                    <a:pt x="14606" y="6412"/>
                    <a:pt x="14194" y="5738"/>
                    <a:pt x="13577" y="5231"/>
                  </a:cubicBezTo>
                  <a:cubicBezTo>
                    <a:pt x="12754" y="4556"/>
                    <a:pt x="11726" y="4387"/>
                    <a:pt x="10286" y="4387"/>
                  </a:cubicBezTo>
                  <a:cubicBezTo>
                    <a:pt x="9669" y="4387"/>
                    <a:pt x="9051" y="4387"/>
                    <a:pt x="8434" y="4556"/>
                  </a:cubicBezTo>
                  <a:cubicBezTo>
                    <a:pt x="7817" y="4725"/>
                    <a:pt x="7200" y="5062"/>
                    <a:pt x="6789" y="5231"/>
                  </a:cubicBezTo>
                  <a:cubicBezTo>
                    <a:pt x="6171" y="5569"/>
                    <a:pt x="5760" y="5906"/>
                    <a:pt x="5349" y="6244"/>
                  </a:cubicBezTo>
                  <a:cubicBezTo>
                    <a:pt x="4731" y="6581"/>
                    <a:pt x="4320" y="6919"/>
                    <a:pt x="4114" y="7256"/>
                  </a:cubicBezTo>
                  <a:cubicBezTo>
                    <a:pt x="206" y="3544"/>
                    <a:pt x="206" y="3544"/>
                    <a:pt x="206" y="3544"/>
                  </a:cubicBezTo>
                  <a:cubicBezTo>
                    <a:pt x="617" y="3206"/>
                    <a:pt x="1029" y="2869"/>
                    <a:pt x="1851" y="2363"/>
                  </a:cubicBezTo>
                  <a:cubicBezTo>
                    <a:pt x="2469" y="2025"/>
                    <a:pt x="3497" y="1688"/>
                    <a:pt x="4320" y="1350"/>
                  </a:cubicBezTo>
                  <a:cubicBezTo>
                    <a:pt x="5349" y="844"/>
                    <a:pt x="6377" y="675"/>
                    <a:pt x="7611" y="338"/>
                  </a:cubicBezTo>
                  <a:cubicBezTo>
                    <a:pt x="8846" y="169"/>
                    <a:pt x="10080" y="0"/>
                    <a:pt x="11520" y="0"/>
                  </a:cubicBezTo>
                  <a:cubicBezTo>
                    <a:pt x="12960" y="0"/>
                    <a:pt x="14400" y="169"/>
                    <a:pt x="15634" y="506"/>
                  </a:cubicBezTo>
                  <a:cubicBezTo>
                    <a:pt x="16663" y="844"/>
                    <a:pt x="17691" y="1181"/>
                    <a:pt x="18514" y="1856"/>
                  </a:cubicBezTo>
                  <a:cubicBezTo>
                    <a:pt x="19337" y="2363"/>
                    <a:pt x="20160" y="3037"/>
                    <a:pt x="20571" y="3881"/>
                  </a:cubicBezTo>
                  <a:cubicBezTo>
                    <a:pt x="20983" y="4556"/>
                    <a:pt x="21189" y="5400"/>
                    <a:pt x="21189" y="6412"/>
                  </a:cubicBezTo>
                  <a:cubicBezTo>
                    <a:pt x="21189" y="7256"/>
                    <a:pt x="20983" y="7931"/>
                    <a:pt x="20571" y="8606"/>
                  </a:cubicBezTo>
                  <a:cubicBezTo>
                    <a:pt x="20160" y="9281"/>
                    <a:pt x="19749" y="9956"/>
                    <a:pt x="19131" y="10462"/>
                  </a:cubicBezTo>
                  <a:cubicBezTo>
                    <a:pt x="18514" y="10969"/>
                    <a:pt x="17897" y="11306"/>
                    <a:pt x="17074" y="11812"/>
                  </a:cubicBezTo>
                  <a:cubicBezTo>
                    <a:pt x="16457" y="12150"/>
                    <a:pt x="15634" y="12487"/>
                    <a:pt x="15017" y="12825"/>
                  </a:cubicBezTo>
                  <a:cubicBezTo>
                    <a:pt x="14606" y="12994"/>
                    <a:pt x="13989" y="13331"/>
                    <a:pt x="13166" y="13669"/>
                  </a:cubicBezTo>
                  <a:cubicBezTo>
                    <a:pt x="12549" y="14006"/>
                    <a:pt x="11931" y="14344"/>
                    <a:pt x="11109" y="14681"/>
                  </a:cubicBezTo>
                  <a:cubicBezTo>
                    <a:pt x="10491" y="15019"/>
                    <a:pt x="9874" y="15525"/>
                    <a:pt x="9257" y="15863"/>
                  </a:cubicBezTo>
                  <a:cubicBezTo>
                    <a:pt x="8640" y="16200"/>
                    <a:pt x="8229" y="16706"/>
                    <a:pt x="8023" y="17044"/>
                  </a:cubicBezTo>
                  <a:cubicBezTo>
                    <a:pt x="21600" y="17044"/>
                    <a:pt x="21600" y="17044"/>
                    <a:pt x="21600" y="17044"/>
                  </a:cubicBezTo>
                  <a:cubicBezTo>
                    <a:pt x="21600" y="21600"/>
                    <a:pt x="21600" y="21600"/>
                    <a:pt x="21600" y="21600"/>
                  </a:cubicBezTo>
                  <a:lnTo>
                    <a:pt x="0" y="21600"/>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5" name="Freeform 20"/>
            <p:cNvSpPr/>
            <p:nvPr/>
          </p:nvSpPr>
          <p:spPr>
            <a:xfrm>
              <a:off x="3360327" y="3961369"/>
              <a:ext cx="133506" cy="194629"/>
            </a:xfrm>
            <a:custGeom>
              <a:avLst/>
              <a:gdLst/>
              <a:ahLst/>
              <a:cxnLst>
                <a:cxn ang="0">
                  <a:pos x="wd2" y="hd2"/>
                </a:cxn>
                <a:cxn ang="5400000">
                  <a:pos x="wd2" y="hd2"/>
                </a:cxn>
                <a:cxn ang="10800000">
                  <a:pos x="wd2" y="hd2"/>
                </a:cxn>
                <a:cxn ang="16200000">
                  <a:pos x="wd2" y="hd2"/>
                </a:cxn>
              </a:cxnLst>
              <a:rect l="0" t="0" r="r" b="b"/>
              <a:pathLst>
                <a:path w="21600" h="21600" extrusionOk="0">
                  <a:moveTo>
                    <a:pt x="15600" y="10189"/>
                  </a:moveTo>
                  <a:cubicBezTo>
                    <a:pt x="17400" y="10325"/>
                    <a:pt x="18800" y="11004"/>
                    <a:pt x="20000" y="11955"/>
                  </a:cubicBezTo>
                  <a:cubicBezTo>
                    <a:pt x="21200" y="12906"/>
                    <a:pt x="21600" y="13992"/>
                    <a:pt x="21600" y="15487"/>
                  </a:cubicBezTo>
                  <a:cubicBezTo>
                    <a:pt x="21600" y="16302"/>
                    <a:pt x="21400" y="17253"/>
                    <a:pt x="20800" y="17932"/>
                  </a:cubicBezTo>
                  <a:cubicBezTo>
                    <a:pt x="20400" y="18747"/>
                    <a:pt x="19600" y="19426"/>
                    <a:pt x="18600" y="19834"/>
                  </a:cubicBezTo>
                  <a:cubicBezTo>
                    <a:pt x="17600" y="20377"/>
                    <a:pt x="16400" y="20785"/>
                    <a:pt x="15000" y="21057"/>
                  </a:cubicBezTo>
                  <a:cubicBezTo>
                    <a:pt x="13600" y="21464"/>
                    <a:pt x="12000" y="21600"/>
                    <a:pt x="10200" y="21600"/>
                  </a:cubicBezTo>
                  <a:cubicBezTo>
                    <a:pt x="8000" y="21600"/>
                    <a:pt x="6000" y="21328"/>
                    <a:pt x="4400" y="20785"/>
                  </a:cubicBezTo>
                  <a:cubicBezTo>
                    <a:pt x="2600" y="20377"/>
                    <a:pt x="1200" y="19562"/>
                    <a:pt x="0" y="18747"/>
                  </a:cubicBezTo>
                  <a:cubicBezTo>
                    <a:pt x="3400" y="15894"/>
                    <a:pt x="3400" y="15894"/>
                    <a:pt x="3400" y="15894"/>
                  </a:cubicBezTo>
                  <a:cubicBezTo>
                    <a:pt x="4200" y="16438"/>
                    <a:pt x="5000" y="16981"/>
                    <a:pt x="6200" y="17389"/>
                  </a:cubicBezTo>
                  <a:cubicBezTo>
                    <a:pt x="7200" y="17660"/>
                    <a:pt x="8600" y="17932"/>
                    <a:pt x="10000" y="17932"/>
                  </a:cubicBezTo>
                  <a:cubicBezTo>
                    <a:pt x="11800" y="17932"/>
                    <a:pt x="13200" y="17660"/>
                    <a:pt x="14200" y="17253"/>
                  </a:cubicBezTo>
                  <a:cubicBezTo>
                    <a:pt x="15200" y="16709"/>
                    <a:pt x="15600" y="16030"/>
                    <a:pt x="15600" y="14943"/>
                  </a:cubicBezTo>
                  <a:cubicBezTo>
                    <a:pt x="15600" y="13992"/>
                    <a:pt x="15000" y="13177"/>
                    <a:pt x="14000" y="12634"/>
                  </a:cubicBezTo>
                  <a:cubicBezTo>
                    <a:pt x="12800" y="12091"/>
                    <a:pt x="11200" y="11819"/>
                    <a:pt x="9000" y="11819"/>
                  </a:cubicBezTo>
                  <a:cubicBezTo>
                    <a:pt x="7800" y="11819"/>
                    <a:pt x="7800" y="11819"/>
                    <a:pt x="7800" y="11819"/>
                  </a:cubicBezTo>
                  <a:cubicBezTo>
                    <a:pt x="7800" y="8830"/>
                    <a:pt x="7800" y="8830"/>
                    <a:pt x="7800" y="8830"/>
                  </a:cubicBezTo>
                  <a:cubicBezTo>
                    <a:pt x="9200" y="8830"/>
                    <a:pt x="9200" y="8830"/>
                    <a:pt x="9200" y="8830"/>
                  </a:cubicBezTo>
                  <a:cubicBezTo>
                    <a:pt x="11000" y="8830"/>
                    <a:pt x="12400" y="8558"/>
                    <a:pt x="13400" y="8015"/>
                  </a:cubicBezTo>
                  <a:cubicBezTo>
                    <a:pt x="14400" y="7472"/>
                    <a:pt x="14800" y="6657"/>
                    <a:pt x="14800" y="5842"/>
                  </a:cubicBezTo>
                  <a:cubicBezTo>
                    <a:pt x="14800" y="5026"/>
                    <a:pt x="14400" y="4483"/>
                    <a:pt x="13600" y="4075"/>
                  </a:cubicBezTo>
                  <a:cubicBezTo>
                    <a:pt x="12800" y="3668"/>
                    <a:pt x="11800" y="3396"/>
                    <a:pt x="10400" y="3396"/>
                  </a:cubicBezTo>
                  <a:cubicBezTo>
                    <a:pt x="9200" y="3396"/>
                    <a:pt x="7800" y="3668"/>
                    <a:pt x="6800" y="4075"/>
                  </a:cubicBezTo>
                  <a:cubicBezTo>
                    <a:pt x="5800" y="4483"/>
                    <a:pt x="4800" y="5026"/>
                    <a:pt x="4200" y="5842"/>
                  </a:cubicBezTo>
                  <a:cubicBezTo>
                    <a:pt x="600" y="2989"/>
                    <a:pt x="600" y="2989"/>
                    <a:pt x="600" y="2989"/>
                  </a:cubicBezTo>
                  <a:cubicBezTo>
                    <a:pt x="1000" y="2581"/>
                    <a:pt x="1600" y="2174"/>
                    <a:pt x="2200" y="1766"/>
                  </a:cubicBezTo>
                  <a:cubicBezTo>
                    <a:pt x="3000" y="1494"/>
                    <a:pt x="3800" y="1087"/>
                    <a:pt x="4800" y="815"/>
                  </a:cubicBezTo>
                  <a:cubicBezTo>
                    <a:pt x="5600" y="543"/>
                    <a:pt x="6600" y="408"/>
                    <a:pt x="7800" y="272"/>
                  </a:cubicBezTo>
                  <a:cubicBezTo>
                    <a:pt x="8800" y="136"/>
                    <a:pt x="10000" y="0"/>
                    <a:pt x="11200" y="0"/>
                  </a:cubicBezTo>
                  <a:cubicBezTo>
                    <a:pt x="12600" y="0"/>
                    <a:pt x="14000" y="136"/>
                    <a:pt x="15200" y="408"/>
                  </a:cubicBezTo>
                  <a:cubicBezTo>
                    <a:pt x="16400" y="679"/>
                    <a:pt x="17400" y="951"/>
                    <a:pt x="18400" y="1494"/>
                  </a:cubicBezTo>
                  <a:cubicBezTo>
                    <a:pt x="19200" y="1902"/>
                    <a:pt x="20000" y="2445"/>
                    <a:pt x="20400" y="3125"/>
                  </a:cubicBezTo>
                  <a:cubicBezTo>
                    <a:pt x="21000" y="3804"/>
                    <a:pt x="21200" y="4483"/>
                    <a:pt x="21200" y="5298"/>
                  </a:cubicBezTo>
                  <a:cubicBezTo>
                    <a:pt x="21200" y="5842"/>
                    <a:pt x="21000" y="6385"/>
                    <a:pt x="20800" y="6928"/>
                  </a:cubicBezTo>
                  <a:cubicBezTo>
                    <a:pt x="20400" y="7472"/>
                    <a:pt x="20200" y="8015"/>
                    <a:pt x="19600" y="8423"/>
                  </a:cubicBezTo>
                  <a:cubicBezTo>
                    <a:pt x="19200" y="8830"/>
                    <a:pt x="18600" y="9238"/>
                    <a:pt x="17800" y="9509"/>
                  </a:cubicBezTo>
                  <a:cubicBezTo>
                    <a:pt x="17200" y="9781"/>
                    <a:pt x="16400" y="10053"/>
                    <a:pt x="15600" y="10189"/>
                  </a:cubicBez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6" name="Freeform 21"/>
            <p:cNvSpPr/>
            <p:nvPr/>
          </p:nvSpPr>
          <p:spPr>
            <a:xfrm>
              <a:off x="3231649" y="4398878"/>
              <a:ext cx="139941" cy="188194"/>
            </a:xfrm>
            <a:custGeom>
              <a:avLst/>
              <a:gdLst/>
              <a:ahLst/>
              <a:cxnLst>
                <a:cxn ang="0">
                  <a:pos x="wd2" y="hd2"/>
                </a:cxn>
                <a:cxn ang="5400000">
                  <a:pos x="wd2" y="hd2"/>
                </a:cxn>
                <a:cxn ang="10800000">
                  <a:pos x="wd2" y="hd2"/>
                </a:cxn>
                <a:cxn ang="16200000">
                  <a:pos x="wd2" y="hd2"/>
                </a:cxn>
              </a:cxnLst>
              <a:rect l="0" t="0" r="r" b="b"/>
              <a:pathLst>
                <a:path w="21600" h="21600" extrusionOk="0">
                  <a:moveTo>
                    <a:pt x="12166" y="21600"/>
                  </a:moveTo>
                  <a:lnTo>
                    <a:pt x="12166" y="16985"/>
                  </a:lnTo>
                  <a:lnTo>
                    <a:pt x="0" y="16985"/>
                  </a:lnTo>
                  <a:lnTo>
                    <a:pt x="0" y="13292"/>
                  </a:lnTo>
                  <a:lnTo>
                    <a:pt x="13903" y="0"/>
                  </a:lnTo>
                  <a:lnTo>
                    <a:pt x="17628" y="0"/>
                  </a:lnTo>
                  <a:lnTo>
                    <a:pt x="17628" y="13292"/>
                  </a:lnTo>
                  <a:lnTo>
                    <a:pt x="21600" y="13292"/>
                  </a:lnTo>
                  <a:lnTo>
                    <a:pt x="21600" y="16985"/>
                  </a:lnTo>
                  <a:lnTo>
                    <a:pt x="17628" y="16985"/>
                  </a:lnTo>
                  <a:lnTo>
                    <a:pt x="17628" y="21600"/>
                  </a:lnTo>
                  <a:lnTo>
                    <a:pt x="12166" y="21600"/>
                  </a:lnTo>
                  <a:close/>
                  <a:moveTo>
                    <a:pt x="5462" y="13292"/>
                  </a:moveTo>
                  <a:lnTo>
                    <a:pt x="12662" y="13292"/>
                  </a:lnTo>
                  <a:lnTo>
                    <a:pt x="12662" y="6277"/>
                  </a:lnTo>
                  <a:lnTo>
                    <a:pt x="5462" y="13292"/>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7" name="Freeform 22"/>
            <p:cNvSpPr/>
            <p:nvPr/>
          </p:nvSpPr>
          <p:spPr>
            <a:xfrm>
              <a:off x="2893867" y="4751136"/>
              <a:ext cx="135113" cy="194629"/>
            </a:xfrm>
            <a:custGeom>
              <a:avLst/>
              <a:gdLst/>
              <a:ahLst/>
              <a:cxnLst>
                <a:cxn ang="0">
                  <a:pos x="wd2" y="hd2"/>
                </a:cxn>
                <a:cxn ang="5400000">
                  <a:pos x="wd2" y="hd2"/>
                </a:cxn>
                <a:cxn ang="10800000">
                  <a:pos x="wd2" y="hd2"/>
                </a:cxn>
                <a:cxn ang="16200000">
                  <a:pos x="wd2" y="hd2"/>
                </a:cxn>
              </a:cxnLst>
              <a:rect l="0" t="0" r="r" b="b"/>
              <a:pathLst>
                <a:path w="21600" h="21600" extrusionOk="0">
                  <a:moveTo>
                    <a:pt x="11494" y="7519"/>
                  </a:moveTo>
                  <a:cubicBezTo>
                    <a:pt x="12881" y="7519"/>
                    <a:pt x="14268" y="7656"/>
                    <a:pt x="15457" y="8066"/>
                  </a:cubicBezTo>
                  <a:cubicBezTo>
                    <a:pt x="16646" y="8339"/>
                    <a:pt x="17835" y="8886"/>
                    <a:pt x="18628" y="9433"/>
                  </a:cubicBezTo>
                  <a:cubicBezTo>
                    <a:pt x="19618" y="9980"/>
                    <a:pt x="20213" y="10800"/>
                    <a:pt x="20807" y="11620"/>
                  </a:cubicBezTo>
                  <a:cubicBezTo>
                    <a:pt x="21204" y="12441"/>
                    <a:pt x="21600" y="13397"/>
                    <a:pt x="21600" y="14354"/>
                  </a:cubicBezTo>
                  <a:cubicBezTo>
                    <a:pt x="21600" y="15448"/>
                    <a:pt x="21204" y="16405"/>
                    <a:pt x="20609" y="17362"/>
                  </a:cubicBezTo>
                  <a:cubicBezTo>
                    <a:pt x="20213" y="18182"/>
                    <a:pt x="19420" y="19003"/>
                    <a:pt x="18231" y="19549"/>
                  </a:cubicBezTo>
                  <a:cubicBezTo>
                    <a:pt x="17240" y="20233"/>
                    <a:pt x="16051" y="20643"/>
                    <a:pt x="14664" y="21053"/>
                  </a:cubicBezTo>
                  <a:cubicBezTo>
                    <a:pt x="13277" y="21327"/>
                    <a:pt x="11890" y="21600"/>
                    <a:pt x="10106" y="21600"/>
                  </a:cubicBezTo>
                  <a:cubicBezTo>
                    <a:pt x="7927" y="21600"/>
                    <a:pt x="5945" y="21190"/>
                    <a:pt x="4161" y="20506"/>
                  </a:cubicBezTo>
                  <a:cubicBezTo>
                    <a:pt x="2378" y="19959"/>
                    <a:pt x="991" y="19003"/>
                    <a:pt x="0" y="17909"/>
                  </a:cubicBezTo>
                  <a:cubicBezTo>
                    <a:pt x="3369" y="15448"/>
                    <a:pt x="3369" y="15448"/>
                    <a:pt x="3369" y="15448"/>
                  </a:cubicBezTo>
                  <a:cubicBezTo>
                    <a:pt x="4161" y="16268"/>
                    <a:pt x="5152" y="16815"/>
                    <a:pt x="6539" y="17362"/>
                  </a:cubicBezTo>
                  <a:cubicBezTo>
                    <a:pt x="7728" y="17772"/>
                    <a:pt x="8917" y="18046"/>
                    <a:pt x="10305" y="18046"/>
                  </a:cubicBezTo>
                  <a:cubicBezTo>
                    <a:pt x="11890" y="18046"/>
                    <a:pt x="13079" y="17635"/>
                    <a:pt x="14070" y="17089"/>
                  </a:cubicBezTo>
                  <a:cubicBezTo>
                    <a:pt x="15061" y="16405"/>
                    <a:pt x="15655" y="15585"/>
                    <a:pt x="15655" y="14491"/>
                  </a:cubicBezTo>
                  <a:cubicBezTo>
                    <a:pt x="15655" y="13397"/>
                    <a:pt x="15061" y="12577"/>
                    <a:pt x="14268" y="11894"/>
                  </a:cubicBezTo>
                  <a:cubicBezTo>
                    <a:pt x="13277" y="11347"/>
                    <a:pt x="12088" y="10937"/>
                    <a:pt x="10503" y="10937"/>
                  </a:cubicBezTo>
                  <a:cubicBezTo>
                    <a:pt x="9710" y="10937"/>
                    <a:pt x="8719" y="11073"/>
                    <a:pt x="7927" y="11484"/>
                  </a:cubicBezTo>
                  <a:cubicBezTo>
                    <a:pt x="7134" y="11757"/>
                    <a:pt x="6341" y="12167"/>
                    <a:pt x="5945" y="12714"/>
                  </a:cubicBezTo>
                  <a:cubicBezTo>
                    <a:pt x="793" y="12714"/>
                    <a:pt x="793" y="12714"/>
                    <a:pt x="793" y="12714"/>
                  </a:cubicBezTo>
                  <a:cubicBezTo>
                    <a:pt x="793" y="12577"/>
                    <a:pt x="991" y="12304"/>
                    <a:pt x="991" y="12030"/>
                  </a:cubicBezTo>
                  <a:cubicBezTo>
                    <a:pt x="1189" y="11620"/>
                    <a:pt x="1189" y="11073"/>
                    <a:pt x="1387" y="10527"/>
                  </a:cubicBezTo>
                  <a:cubicBezTo>
                    <a:pt x="1585" y="9843"/>
                    <a:pt x="1783" y="9159"/>
                    <a:pt x="1982" y="8476"/>
                  </a:cubicBezTo>
                  <a:cubicBezTo>
                    <a:pt x="2180" y="7656"/>
                    <a:pt x="2378" y="6972"/>
                    <a:pt x="2576" y="6152"/>
                  </a:cubicBezTo>
                  <a:cubicBezTo>
                    <a:pt x="3171" y="4375"/>
                    <a:pt x="3765" y="2187"/>
                    <a:pt x="4360" y="0"/>
                  </a:cubicBezTo>
                  <a:cubicBezTo>
                    <a:pt x="19618" y="0"/>
                    <a:pt x="19618" y="0"/>
                    <a:pt x="19618" y="0"/>
                  </a:cubicBezTo>
                  <a:cubicBezTo>
                    <a:pt x="19618" y="3691"/>
                    <a:pt x="19618" y="3691"/>
                    <a:pt x="19618" y="3691"/>
                  </a:cubicBezTo>
                  <a:cubicBezTo>
                    <a:pt x="8719" y="3691"/>
                    <a:pt x="8719" y="3691"/>
                    <a:pt x="8719" y="3691"/>
                  </a:cubicBezTo>
                  <a:cubicBezTo>
                    <a:pt x="7332" y="8339"/>
                    <a:pt x="7332" y="8339"/>
                    <a:pt x="7332" y="8339"/>
                  </a:cubicBezTo>
                  <a:cubicBezTo>
                    <a:pt x="7728" y="8203"/>
                    <a:pt x="8323" y="7929"/>
                    <a:pt x="8917" y="7792"/>
                  </a:cubicBezTo>
                  <a:cubicBezTo>
                    <a:pt x="9512" y="7656"/>
                    <a:pt x="10503" y="7519"/>
                    <a:pt x="11494" y="7519"/>
                  </a:cubicBez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8" name="Freeform 23"/>
            <p:cNvSpPr/>
            <p:nvPr/>
          </p:nvSpPr>
          <p:spPr>
            <a:xfrm>
              <a:off x="2414538" y="4876598"/>
              <a:ext cx="141548" cy="194629"/>
            </a:xfrm>
            <a:custGeom>
              <a:avLst/>
              <a:gdLst/>
              <a:ahLst/>
              <a:cxnLst>
                <a:cxn ang="0">
                  <a:pos x="wd2" y="hd2"/>
                </a:cxn>
                <a:cxn ang="5400000">
                  <a:pos x="wd2" y="hd2"/>
                </a:cxn>
                <a:cxn ang="10800000">
                  <a:pos x="wd2" y="hd2"/>
                </a:cxn>
                <a:cxn ang="16200000">
                  <a:pos x="wd2" y="hd2"/>
                </a:cxn>
              </a:cxnLst>
              <a:rect l="0" t="0" r="r" b="b"/>
              <a:pathLst>
                <a:path w="21600" h="21600" extrusionOk="0">
                  <a:moveTo>
                    <a:pt x="21600" y="14128"/>
                  </a:moveTo>
                  <a:cubicBezTo>
                    <a:pt x="21600" y="15215"/>
                    <a:pt x="21221" y="16166"/>
                    <a:pt x="20842" y="17117"/>
                  </a:cubicBezTo>
                  <a:cubicBezTo>
                    <a:pt x="20274" y="17932"/>
                    <a:pt x="19516" y="18747"/>
                    <a:pt x="18379" y="19426"/>
                  </a:cubicBezTo>
                  <a:cubicBezTo>
                    <a:pt x="17432" y="20106"/>
                    <a:pt x="16295" y="20649"/>
                    <a:pt x="14968" y="20921"/>
                  </a:cubicBezTo>
                  <a:cubicBezTo>
                    <a:pt x="13642" y="21328"/>
                    <a:pt x="12316" y="21600"/>
                    <a:pt x="10800" y="21600"/>
                  </a:cubicBezTo>
                  <a:cubicBezTo>
                    <a:pt x="9095" y="21600"/>
                    <a:pt x="7579" y="21328"/>
                    <a:pt x="6253" y="20921"/>
                  </a:cubicBezTo>
                  <a:cubicBezTo>
                    <a:pt x="4926" y="20513"/>
                    <a:pt x="3789" y="19834"/>
                    <a:pt x="2842" y="19019"/>
                  </a:cubicBezTo>
                  <a:cubicBezTo>
                    <a:pt x="1895" y="18204"/>
                    <a:pt x="1137" y="17117"/>
                    <a:pt x="758" y="15894"/>
                  </a:cubicBezTo>
                  <a:cubicBezTo>
                    <a:pt x="189" y="14672"/>
                    <a:pt x="0" y="13313"/>
                    <a:pt x="0" y="11819"/>
                  </a:cubicBezTo>
                  <a:cubicBezTo>
                    <a:pt x="0" y="9917"/>
                    <a:pt x="189" y="8151"/>
                    <a:pt x="758" y="6657"/>
                  </a:cubicBezTo>
                  <a:cubicBezTo>
                    <a:pt x="1326" y="5298"/>
                    <a:pt x="2084" y="3940"/>
                    <a:pt x="3032" y="2989"/>
                  </a:cubicBezTo>
                  <a:cubicBezTo>
                    <a:pt x="3979" y="2038"/>
                    <a:pt x="5116" y="1223"/>
                    <a:pt x="6632" y="679"/>
                  </a:cubicBezTo>
                  <a:cubicBezTo>
                    <a:pt x="7958" y="136"/>
                    <a:pt x="9663" y="0"/>
                    <a:pt x="11368" y="0"/>
                  </a:cubicBezTo>
                  <a:cubicBezTo>
                    <a:pt x="13263" y="0"/>
                    <a:pt x="14968" y="272"/>
                    <a:pt x="16484" y="815"/>
                  </a:cubicBezTo>
                  <a:cubicBezTo>
                    <a:pt x="18000" y="1358"/>
                    <a:pt x="19326" y="2174"/>
                    <a:pt x="20463" y="3260"/>
                  </a:cubicBezTo>
                  <a:cubicBezTo>
                    <a:pt x="17242" y="5842"/>
                    <a:pt x="17242" y="5842"/>
                    <a:pt x="17242" y="5842"/>
                  </a:cubicBezTo>
                  <a:cubicBezTo>
                    <a:pt x="16674" y="5026"/>
                    <a:pt x="15726" y="4483"/>
                    <a:pt x="14779" y="4075"/>
                  </a:cubicBezTo>
                  <a:cubicBezTo>
                    <a:pt x="13642" y="3668"/>
                    <a:pt x="12505" y="3396"/>
                    <a:pt x="11368" y="3396"/>
                  </a:cubicBezTo>
                  <a:cubicBezTo>
                    <a:pt x="9474" y="3396"/>
                    <a:pt x="7958" y="3940"/>
                    <a:pt x="6821" y="5026"/>
                  </a:cubicBezTo>
                  <a:cubicBezTo>
                    <a:pt x="5684" y="5977"/>
                    <a:pt x="5116" y="7472"/>
                    <a:pt x="5116" y="9374"/>
                  </a:cubicBezTo>
                  <a:cubicBezTo>
                    <a:pt x="5684" y="8694"/>
                    <a:pt x="6442" y="8151"/>
                    <a:pt x="7579" y="7743"/>
                  </a:cubicBezTo>
                  <a:cubicBezTo>
                    <a:pt x="8716" y="7336"/>
                    <a:pt x="9853" y="7064"/>
                    <a:pt x="11368" y="7064"/>
                  </a:cubicBezTo>
                  <a:cubicBezTo>
                    <a:pt x="12695" y="7064"/>
                    <a:pt x="14021" y="7336"/>
                    <a:pt x="15347" y="7608"/>
                  </a:cubicBezTo>
                  <a:cubicBezTo>
                    <a:pt x="16674" y="8015"/>
                    <a:pt x="17621" y="8558"/>
                    <a:pt x="18568" y="9102"/>
                  </a:cubicBezTo>
                  <a:cubicBezTo>
                    <a:pt x="19516" y="9781"/>
                    <a:pt x="20274" y="10596"/>
                    <a:pt x="20842" y="11411"/>
                  </a:cubicBezTo>
                  <a:cubicBezTo>
                    <a:pt x="21411" y="12226"/>
                    <a:pt x="21600" y="13177"/>
                    <a:pt x="21600" y="14128"/>
                  </a:cubicBezTo>
                  <a:close/>
                  <a:moveTo>
                    <a:pt x="10800" y="18204"/>
                  </a:moveTo>
                  <a:cubicBezTo>
                    <a:pt x="11558" y="18204"/>
                    <a:pt x="12316" y="18068"/>
                    <a:pt x="12884" y="17796"/>
                  </a:cubicBezTo>
                  <a:cubicBezTo>
                    <a:pt x="13642" y="17660"/>
                    <a:pt x="14211" y="17389"/>
                    <a:pt x="14589" y="16981"/>
                  </a:cubicBezTo>
                  <a:cubicBezTo>
                    <a:pt x="15158" y="16574"/>
                    <a:pt x="15537" y="16166"/>
                    <a:pt x="15916" y="15758"/>
                  </a:cubicBezTo>
                  <a:cubicBezTo>
                    <a:pt x="16105" y="15215"/>
                    <a:pt x="16295" y="14672"/>
                    <a:pt x="16295" y="14128"/>
                  </a:cubicBezTo>
                  <a:cubicBezTo>
                    <a:pt x="16295" y="13585"/>
                    <a:pt x="16105" y="13177"/>
                    <a:pt x="15916" y="12634"/>
                  </a:cubicBezTo>
                  <a:cubicBezTo>
                    <a:pt x="15537" y="12226"/>
                    <a:pt x="15158" y="11819"/>
                    <a:pt x="14589" y="11411"/>
                  </a:cubicBezTo>
                  <a:cubicBezTo>
                    <a:pt x="14211" y="11140"/>
                    <a:pt x="13642" y="10868"/>
                    <a:pt x="12884" y="10596"/>
                  </a:cubicBezTo>
                  <a:cubicBezTo>
                    <a:pt x="12316" y="10460"/>
                    <a:pt x="11558" y="10325"/>
                    <a:pt x="10800" y="10325"/>
                  </a:cubicBezTo>
                  <a:cubicBezTo>
                    <a:pt x="10042" y="10325"/>
                    <a:pt x="9284" y="10460"/>
                    <a:pt x="8716" y="10596"/>
                  </a:cubicBezTo>
                  <a:cubicBezTo>
                    <a:pt x="7958" y="10868"/>
                    <a:pt x="7389" y="11140"/>
                    <a:pt x="7011" y="11411"/>
                  </a:cubicBezTo>
                  <a:cubicBezTo>
                    <a:pt x="6442" y="11819"/>
                    <a:pt x="6063" y="12226"/>
                    <a:pt x="5874" y="12634"/>
                  </a:cubicBezTo>
                  <a:cubicBezTo>
                    <a:pt x="5495" y="13177"/>
                    <a:pt x="5305" y="13585"/>
                    <a:pt x="5305" y="14128"/>
                  </a:cubicBezTo>
                  <a:cubicBezTo>
                    <a:pt x="5305" y="14672"/>
                    <a:pt x="5495" y="15215"/>
                    <a:pt x="5874" y="15758"/>
                  </a:cubicBezTo>
                  <a:cubicBezTo>
                    <a:pt x="6063" y="16166"/>
                    <a:pt x="6442" y="16574"/>
                    <a:pt x="7011" y="16981"/>
                  </a:cubicBezTo>
                  <a:cubicBezTo>
                    <a:pt x="7579" y="17389"/>
                    <a:pt x="8147" y="17660"/>
                    <a:pt x="8716" y="17796"/>
                  </a:cubicBezTo>
                  <a:cubicBezTo>
                    <a:pt x="9284" y="18068"/>
                    <a:pt x="10042" y="18204"/>
                    <a:pt x="10800" y="18204"/>
                  </a:cubicBez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99" name="Freeform 24"/>
            <p:cNvSpPr/>
            <p:nvPr/>
          </p:nvSpPr>
          <p:spPr>
            <a:xfrm>
              <a:off x="1964163" y="4746310"/>
              <a:ext cx="144765" cy="193018"/>
            </a:xfrm>
            <a:custGeom>
              <a:avLst/>
              <a:gdLst/>
              <a:ahLst/>
              <a:cxnLst>
                <a:cxn ang="0">
                  <a:pos x="wd2" y="hd2"/>
                </a:cxn>
                <a:cxn ang="5400000">
                  <a:pos x="wd2" y="hd2"/>
                </a:cxn>
                <a:cxn ang="10800000">
                  <a:pos x="wd2" y="hd2"/>
                </a:cxn>
                <a:cxn ang="16200000">
                  <a:pos x="wd2" y="hd2"/>
                </a:cxn>
              </a:cxnLst>
              <a:rect l="0" t="0" r="r" b="b"/>
              <a:pathLst>
                <a:path w="21600" h="21600" extrusionOk="0">
                  <a:moveTo>
                    <a:pt x="12960" y="3780"/>
                  </a:moveTo>
                  <a:lnTo>
                    <a:pt x="0" y="3780"/>
                  </a:lnTo>
                  <a:lnTo>
                    <a:pt x="0" y="0"/>
                  </a:lnTo>
                  <a:lnTo>
                    <a:pt x="21600" y="0"/>
                  </a:lnTo>
                  <a:lnTo>
                    <a:pt x="7440" y="21600"/>
                  </a:lnTo>
                  <a:lnTo>
                    <a:pt x="1200" y="21600"/>
                  </a:lnTo>
                  <a:lnTo>
                    <a:pt x="12960" y="3780"/>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0" name="Freeform 25"/>
            <p:cNvSpPr/>
            <p:nvPr/>
          </p:nvSpPr>
          <p:spPr>
            <a:xfrm>
              <a:off x="1613512" y="4418179"/>
              <a:ext cx="139941" cy="193019"/>
            </a:xfrm>
            <a:custGeom>
              <a:avLst/>
              <a:gdLst/>
              <a:ahLst/>
              <a:cxnLst>
                <a:cxn ang="0">
                  <a:pos x="wd2" y="hd2"/>
                </a:cxn>
                <a:cxn ang="5400000">
                  <a:pos x="wd2" y="hd2"/>
                </a:cxn>
                <a:cxn ang="10800000">
                  <a:pos x="wd2" y="hd2"/>
                </a:cxn>
                <a:cxn ang="16200000">
                  <a:pos x="wd2" y="hd2"/>
                </a:cxn>
              </a:cxnLst>
              <a:rect l="0" t="0" r="r" b="b"/>
              <a:pathLst>
                <a:path w="21600" h="21600" extrusionOk="0">
                  <a:moveTo>
                    <a:pt x="21600" y="14901"/>
                  </a:moveTo>
                  <a:cubicBezTo>
                    <a:pt x="21600" y="15995"/>
                    <a:pt x="21218" y="16815"/>
                    <a:pt x="20644" y="17635"/>
                  </a:cubicBezTo>
                  <a:cubicBezTo>
                    <a:pt x="20071" y="18456"/>
                    <a:pt x="19306" y="19139"/>
                    <a:pt x="18350" y="19686"/>
                  </a:cubicBezTo>
                  <a:cubicBezTo>
                    <a:pt x="17395" y="20370"/>
                    <a:pt x="16248" y="20780"/>
                    <a:pt x="14910" y="21053"/>
                  </a:cubicBezTo>
                  <a:cubicBezTo>
                    <a:pt x="13572" y="21327"/>
                    <a:pt x="12234" y="21600"/>
                    <a:pt x="10704" y="21600"/>
                  </a:cubicBezTo>
                  <a:cubicBezTo>
                    <a:pt x="9175" y="21600"/>
                    <a:pt x="7837" y="21327"/>
                    <a:pt x="6499" y="21053"/>
                  </a:cubicBezTo>
                  <a:cubicBezTo>
                    <a:pt x="5161" y="20643"/>
                    <a:pt x="4014" y="20233"/>
                    <a:pt x="3058" y="19686"/>
                  </a:cubicBezTo>
                  <a:cubicBezTo>
                    <a:pt x="2103" y="19003"/>
                    <a:pt x="1338" y="18319"/>
                    <a:pt x="765" y="17499"/>
                  </a:cubicBezTo>
                  <a:cubicBezTo>
                    <a:pt x="191" y="16678"/>
                    <a:pt x="0" y="15858"/>
                    <a:pt x="0" y="14765"/>
                  </a:cubicBezTo>
                  <a:cubicBezTo>
                    <a:pt x="0" y="14218"/>
                    <a:pt x="0" y="13671"/>
                    <a:pt x="382" y="13124"/>
                  </a:cubicBezTo>
                  <a:cubicBezTo>
                    <a:pt x="573" y="12714"/>
                    <a:pt x="956" y="12167"/>
                    <a:pt x="1338" y="11757"/>
                  </a:cubicBezTo>
                  <a:cubicBezTo>
                    <a:pt x="1912" y="11347"/>
                    <a:pt x="2294" y="10937"/>
                    <a:pt x="2867" y="10663"/>
                  </a:cubicBezTo>
                  <a:cubicBezTo>
                    <a:pt x="3441" y="10390"/>
                    <a:pt x="4014" y="10116"/>
                    <a:pt x="4588" y="9843"/>
                  </a:cubicBezTo>
                  <a:cubicBezTo>
                    <a:pt x="3441" y="9570"/>
                    <a:pt x="2676" y="9023"/>
                    <a:pt x="1912" y="8203"/>
                  </a:cubicBezTo>
                  <a:cubicBezTo>
                    <a:pt x="1147" y="7519"/>
                    <a:pt x="765" y="6699"/>
                    <a:pt x="765" y="5878"/>
                  </a:cubicBezTo>
                  <a:cubicBezTo>
                    <a:pt x="765" y="4922"/>
                    <a:pt x="1147" y="4101"/>
                    <a:pt x="1720" y="3418"/>
                  </a:cubicBezTo>
                  <a:cubicBezTo>
                    <a:pt x="2294" y="2597"/>
                    <a:pt x="3058" y="2051"/>
                    <a:pt x="4014" y="1504"/>
                  </a:cubicBezTo>
                  <a:cubicBezTo>
                    <a:pt x="4970" y="957"/>
                    <a:pt x="6117" y="684"/>
                    <a:pt x="7264" y="410"/>
                  </a:cubicBezTo>
                  <a:cubicBezTo>
                    <a:pt x="8411" y="137"/>
                    <a:pt x="9558" y="0"/>
                    <a:pt x="10704" y="0"/>
                  </a:cubicBezTo>
                  <a:cubicBezTo>
                    <a:pt x="11851" y="0"/>
                    <a:pt x="12998" y="137"/>
                    <a:pt x="14145" y="410"/>
                  </a:cubicBezTo>
                  <a:cubicBezTo>
                    <a:pt x="15292" y="547"/>
                    <a:pt x="16439" y="957"/>
                    <a:pt x="17395" y="1504"/>
                  </a:cubicBezTo>
                  <a:cubicBezTo>
                    <a:pt x="18350" y="1914"/>
                    <a:pt x="19115" y="2597"/>
                    <a:pt x="19688" y="3281"/>
                  </a:cubicBezTo>
                  <a:cubicBezTo>
                    <a:pt x="20262" y="4101"/>
                    <a:pt x="20644" y="4922"/>
                    <a:pt x="20644" y="5878"/>
                  </a:cubicBezTo>
                  <a:cubicBezTo>
                    <a:pt x="20644" y="6289"/>
                    <a:pt x="20644" y="6699"/>
                    <a:pt x="20453" y="7109"/>
                  </a:cubicBezTo>
                  <a:cubicBezTo>
                    <a:pt x="20262" y="7519"/>
                    <a:pt x="19880" y="7929"/>
                    <a:pt x="19497" y="8203"/>
                  </a:cubicBezTo>
                  <a:cubicBezTo>
                    <a:pt x="19115" y="8613"/>
                    <a:pt x="18733" y="8886"/>
                    <a:pt x="18350" y="9159"/>
                  </a:cubicBezTo>
                  <a:cubicBezTo>
                    <a:pt x="17777" y="9433"/>
                    <a:pt x="17395" y="9706"/>
                    <a:pt x="16821" y="9843"/>
                  </a:cubicBezTo>
                  <a:cubicBezTo>
                    <a:pt x="17395" y="10116"/>
                    <a:pt x="17968" y="10390"/>
                    <a:pt x="18542" y="10663"/>
                  </a:cubicBezTo>
                  <a:cubicBezTo>
                    <a:pt x="19115" y="11073"/>
                    <a:pt x="19688" y="11347"/>
                    <a:pt x="20071" y="11894"/>
                  </a:cubicBezTo>
                  <a:cubicBezTo>
                    <a:pt x="20453" y="12304"/>
                    <a:pt x="20835" y="12714"/>
                    <a:pt x="21218" y="13261"/>
                  </a:cubicBezTo>
                  <a:cubicBezTo>
                    <a:pt x="21409" y="13808"/>
                    <a:pt x="21600" y="14354"/>
                    <a:pt x="21600" y="14901"/>
                  </a:cubicBezTo>
                  <a:close/>
                  <a:moveTo>
                    <a:pt x="15865" y="14765"/>
                  </a:moveTo>
                  <a:cubicBezTo>
                    <a:pt x="15865" y="14218"/>
                    <a:pt x="15674" y="13808"/>
                    <a:pt x="15483" y="13397"/>
                  </a:cubicBezTo>
                  <a:cubicBezTo>
                    <a:pt x="15101" y="12987"/>
                    <a:pt x="14719" y="12714"/>
                    <a:pt x="14145" y="12441"/>
                  </a:cubicBezTo>
                  <a:cubicBezTo>
                    <a:pt x="13763" y="12167"/>
                    <a:pt x="13189" y="11894"/>
                    <a:pt x="12616" y="11757"/>
                  </a:cubicBezTo>
                  <a:cubicBezTo>
                    <a:pt x="12042" y="11620"/>
                    <a:pt x="11278" y="11484"/>
                    <a:pt x="10704" y="11484"/>
                  </a:cubicBezTo>
                  <a:cubicBezTo>
                    <a:pt x="9940" y="11484"/>
                    <a:pt x="9366" y="11620"/>
                    <a:pt x="8793" y="11757"/>
                  </a:cubicBezTo>
                  <a:cubicBezTo>
                    <a:pt x="8219" y="11894"/>
                    <a:pt x="7646" y="12167"/>
                    <a:pt x="7073" y="12441"/>
                  </a:cubicBezTo>
                  <a:cubicBezTo>
                    <a:pt x="6690" y="12714"/>
                    <a:pt x="6308" y="12987"/>
                    <a:pt x="6117" y="13397"/>
                  </a:cubicBezTo>
                  <a:cubicBezTo>
                    <a:pt x="5735" y="13808"/>
                    <a:pt x="5543" y="14218"/>
                    <a:pt x="5543" y="14765"/>
                  </a:cubicBezTo>
                  <a:cubicBezTo>
                    <a:pt x="5543" y="15175"/>
                    <a:pt x="5735" y="15585"/>
                    <a:pt x="6117" y="15995"/>
                  </a:cubicBezTo>
                  <a:cubicBezTo>
                    <a:pt x="6308" y="16405"/>
                    <a:pt x="6690" y="16815"/>
                    <a:pt x="7264" y="17089"/>
                  </a:cubicBezTo>
                  <a:cubicBezTo>
                    <a:pt x="7646" y="17362"/>
                    <a:pt x="8219" y="17499"/>
                    <a:pt x="8793" y="17635"/>
                  </a:cubicBezTo>
                  <a:cubicBezTo>
                    <a:pt x="9366" y="17772"/>
                    <a:pt x="10131" y="17909"/>
                    <a:pt x="10704" y="17909"/>
                  </a:cubicBezTo>
                  <a:cubicBezTo>
                    <a:pt x="11469" y="17909"/>
                    <a:pt x="12042" y="17772"/>
                    <a:pt x="12616" y="17635"/>
                  </a:cubicBezTo>
                  <a:cubicBezTo>
                    <a:pt x="13189" y="17499"/>
                    <a:pt x="13763" y="17225"/>
                    <a:pt x="14336" y="16952"/>
                  </a:cubicBezTo>
                  <a:cubicBezTo>
                    <a:pt x="14719" y="16678"/>
                    <a:pt x="15101" y="16405"/>
                    <a:pt x="15483" y="15995"/>
                  </a:cubicBezTo>
                  <a:cubicBezTo>
                    <a:pt x="15674" y="15585"/>
                    <a:pt x="15865" y="15175"/>
                    <a:pt x="15865" y="14765"/>
                  </a:cubicBezTo>
                  <a:close/>
                  <a:moveTo>
                    <a:pt x="6499" y="6015"/>
                  </a:moveTo>
                  <a:cubicBezTo>
                    <a:pt x="6499" y="6425"/>
                    <a:pt x="6690" y="6835"/>
                    <a:pt x="6881" y="7109"/>
                  </a:cubicBezTo>
                  <a:cubicBezTo>
                    <a:pt x="7073" y="7382"/>
                    <a:pt x="7455" y="7656"/>
                    <a:pt x="7837" y="7929"/>
                  </a:cubicBezTo>
                  <a:cubicBezTo>
                    <a:pt x="8219" y="8066"/>
                    <a:pt x="8793" y="8203"/>
                    <a:pt x="9175" y="8339"/>
                  </a:cubicBezTo>
                  <a:cubicBezTo>
                    <a:pt x="9749" y="8476"/>
                    <a:pt x="10131" y="8476"/>
                    <a:pt x="10704" y="8476"/>
                  </a:cubicBezTo>
                  <a:cubicBezTo>
                    <a:pt x="11278" y="8476"/>
                    <a:pt x="11660" y="8476"/>
                    <a:pt x="12234" y="8339"/>
                  </a:cubicBezTo>
                  <a:cubicBezTo>
                    <a:pt x="12616" y="8203"/>
                    <a:pt x="13189" y="8066"/>
                    <a:pt x="13572" y="7929"/>
                  </a:cubicBezTo>
                  <a:cubicBezTo>
                    <a:pt x="13954" y="7656"/>
                    <a:pt x="14336" y="7382"/>
                    <a:pt x="14527" y="7109"/>
                  </a:cubicBezTo>
                  <a:cubicBezTo>
                    <a:pt x="14719" y="6699"/>
                    <a:pt x="14910" y="6425"/>
                    <a:pt x="14910" y="6015"/>
                  </a:cubicBezTo>
                  <a:cubicBezTo>
                    <a:pt x="14910" y="5195"/>
                    <a:pt x="14527" y="4648"/>
                    <a:pt x="13763" y="4238"/>
                  </a:cubicBezTo>
                  <a:cubicBezTo>
                    <a:pt x="12807" y="3828"/>
                    <a:pt x="11851" y="3554"/>
                    <a:pt x="10704" y="3554"/>
                  </a:cubicBezTo>
                  <a:cubicBezTo>
                    <a:pt x="9558" y="3554"/>
                    <a:pt x="8602" y="3828"/>
                    <a:pt x="7837" y="4238"/>
                  </a:cubicBezTo>
                  <a:cubicBezTo>
                    <a:pt x="6881" y="4648"/>
                    <a:pt x="6499" y="5332"/>
                    <a:pt x="6499" y="6015"/>
                  </a:cubicBez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1" name="Freeform 26"/>
            <p:cNvSpPr/>
            <p:nvPr/>
          </p:nvSpPr>
          <p:spPr>
            <a:xfrm>
              <a:off x="1484834" y="3953328"/>
              <a:ext cx="141548" cy="196236"/>
            </a:xfrm>
            <a:custGeom>
              <a:avLst/>
              <a:gdLst/>
              <a:ahLst/>
              <a:cxnLst>
                <a:cxn ang="0">
                  <a:pos x="wd2" y="hd2"/>
                </a:cxn>
                <a:cxn ang="5400000">
                  <a:pos x="wd2" y="hd2"/>
                </a:cxn>
                <a:cxn ang="10800000">
                  <a:pos x="wd2" y="hd2"/>
                </a:cxn>
                <a:cxn ang="16200000">
                  <a:pos x="wd2" y="hd2"/>
                </a:cxn>
              </a:cxnLst>
              <a:rect l="0" t="0" r="r" b="b"/>
              <a:pathLst>
                <a:path w="21600" h="21600" extrusionOk="0">
                  <a:moveTo>
                    <a:pt x="0" y="7336"/>
                  </a:moveTo>
                  <a:cubicBezTo>
                    <a:pt x="0" y="6385"/>
                    <a:pt x="376" y="5434"/>
                    <a:pt x="939" y="4483"/>
                  </a:cubicBezTo>
                  <a:cubicBezTo>
                    <a:pt x="1503" y="3668"/>
                    <a:pt x="2254" y="2853"/>
                    <a:pt x="3193" y="2174"/>
                  </a:cubicBezTo>
                  <a:cubicBezTo>
                    <a:pt x="4132" y="1494"/>
                    <a:pt x="5259" y="951"/>
                    <a:pt x="6574" y="543"/>
                  </a:cubicBezTo>
                  <a:cubicBezTo>
                    <a:pt x="7889" y="272"/>
                    <a:pt x="9203" y="0"/>
                    <a:pt x="10706" y="0"/>
                  </a:cubicBezTo>
                  <a:cubicBezTo>
                    <a:pt x="12397" y="0"/>
                    <a:pt x="13899" y="272"/>
                    <a:pt x="15214" y="679"/>
                  </a:cubicBezTo>
                  <a:cubicBezTo>
                    <a:pt x="16529" y="1087"/>
                    <a:pt x="17656" y="1766"/>
                    <a:pt x="18595" y="2581"/>
                  </a:cubicBezTo>
                  <a:cubicBezTo>
                    <a:pt x="19534" y="3396"/>
                    <a:pt x="20285" y="4483"/>
                    <a:pt x="20849" y="5706"/>
                  </a:cubicBezTo>
                  <a:cubicBezTo>
                    <a:pt x="21224" y="6792"/>
                    <a:pt x="21600" y="8151"/>
                    <a:pt x="21600" y="9781"/>
                  </a:cubicBezTo>
                  <a:cubicBezTo>
                    <a:pt x="21600" y="11683"/>
                    <a:pt x="21224" y="13313"/>
                    <a:pt x="20661" y="14808"/>
                  </a:cubicBezTo>
                  <a:cubicBezTo>
                    <a:pt x="20285" y="16302"/>
                    <a:pt x="19534" y="17525"/>
                    <a:pt x="18407" y="18611"/>
                  </a:cubicBezTo>
                  <a:cubicBezTo>
                    <a:pt x="17468" y="19562"/>
                    <a:pt x="16341" y="20377"/>
                    <a:pt x="14838" y="20921"/>
                  </a:cubicBezTo>
                  <a:cubicBezTo>
                    <a:pt x="13523" y="21328"/>
                    <a:pt x="12021" y="21600"/>
                    <a:pt x="10143" y="21600"/>
                  </a:cubicBezTo>
                  <a:cubicBezTo>
                    <a:pt x="8452" y="21600"/>
                    <a:pt x="6762" y="21328"/>
                    <a:pt x="5071" y="20785"/>
                  </a:cubicBezTo>
                  <a:cubicBezTo>
                    <a:pt x="3569" y="20242"/>
                    <a:pt x="2254" y="19426"/>
                    <a:pt x="1127" y="18340"/>
                  </a:cubicBezTo>
                  <a:cubicBezTo>
                    <a:pt x="4320" y="15758"/>
                    <a:pt x="4320" y="15758"/>
                    <a:pt x="4320" y="15758"/>
                  </a:cubicBezTo>
                  <a:cubicBezTo>
                    <a:pt x="5071" y="16574"/>
                    <a:pt x="5823" y="17117"/>
                    <a:pt x="6950" y="17525"/>
                  </a:cubicBezTo>
                  <a:cubicBezTo>
                    <a:pt x="7889" y="17932"/>
                    <a:pt x="9016" y="18204"/>
                    <a:pt x="10330" y="18204"/>
                  </a:cubicBezTo>
                  <a:cubicBezTo>
                    <a:pt x="12209" y="18204"/>
                    <a:pt x="13523" y="17660"/>
                    <a:pt x="14650" y="16574"/>
                  </a:cubicBezTo>
                  <a:cubicBezTo>
                    <a:pt x="15777" y="15487"/>
                    <a:pt x="16341" y="13992"/>
                    <a:pt x="16341" y="12091"/>
                  </a:cubicBezTo>
                  <a:cubicBezTo>
                    <a:pt x="15777" y="12906"/>
                    <a:pt x="15026" y="13449"/>
                    <a:pt x="13899" y="13857"/>
                  </a:cubicBezTo>
                  <a:cubicBezTo>
                    <a:pt x="12960" y="14264"/>
                    <a:pt x="11645" y="14400"/>
                    <a:pt x="10330" y="14400"/>
                  </a:cubicBezTo>
                  <a:cubicBezTo>
                    <a:pt x="8828" y="14400"/>
                    <a:pt x="7513" y="14264"/>
                    <a:pt x="6198" y="13857"/>
                  </a:cubicBezTo>
                  <a:cubicBezTo>
                    <a:pt x="5071" y="13585"/>
                    <a:pt x="3944" y="13042"/>
                    <a:pt x="3005" y="12362"/>
                  </a:cubicBezTo>
                  <a:cubicBezTo>
                    <a:pt x="2066" y="11819"/>
                    <a:pt x="1315" y="11004"/>
                    <a:pt x="939" y="10189"/>
                  </a:cubicBezTo>
                  <a:cubicBezTo>
                    <a:pt x="376" y="9374"/>
                    <a:pt x="0" y="8423"/>
                    <a:pt x="0" y="7336"/>
                  </a:cubicBezTo>
                  <a:close/>
                  <a:moveTo>
                    <a:pt x="10706" y="3396"/>
                  </a:moveTo>
                  <a:cubicBezTo>
                    <a:pt x="9955" y="3396"/>
                    <a:pt x="9391" y="3532"/>
                    <a:pt x="8640" y="3668"/>
                  </a:cubicBezTo>
                  <a:cubicBezTo>
                    <a:pt x="8077" y="3940"/>
                    <a:pt x="7513" y="4211"/>
                    <a:pt x="6950" y="4619"/>
                  </a:cubicBezTo>
                  <a:cubicBezTo>
                    <a:pt x="6386" y="4891"/>
                    <a:pt x="6010" y="5434"/>
                    <a:pt x="5823" y="5842"/>
                  </a:cubicBezTo>
                  <a:cubicBezTo>
                    <a:pt x="5447" y="6385"/>
                    <a:pt x="5259" y="6792"/>
                    <a:pt x="5259" y="7336"/>
                  </a:cubicBezTo>
                  <a:cubicBezTo>
                    <a:pt x="5259" y="7879"/>
                    <a:pt x="5447" y="8423"/>
                    <a:pt x="5823" y="8830"/>
                  </a:cubicBezTo>
                  <a:cubicBezTo>
                    <a:pt x="6010" y="9374"/>
                    <a:pt x="6386" y="9781"/>
                    <a:pt x="6950" y="10189"/>
                  </a:cubicBezTo>
                  <a:cubicBezTo>
                    <a:pt x="7325" y="10460"/>
                    <a:pt x="8077" y="10732"/>
                    <a:pt x="8640" y="11004"/>
                  </a:cubicBezTo>
                  <a:cubicBezTo>
                    <a:pt x="9391" y="11140"/>
                    <a:pt x="9955" y="11275"/>
                    <a:pt x="10706" y="11275"/>
                  </a:cubicBezTo>
                  <a:cubicBezTo>
                    <a:pt x="11457" y="11275"/>
                    <a:pt x="12209" y="11140"/>
                    <a:pt x="12772" y="11004"/>
                  </a:cubicBezTo>
                  <a:cubicBezTo>
                    <a:pt x="13523" y="10732"/>
                    <a:pt x="14087" y="10460"/>
                    <a:pt x="14650" y="10189"/>
                  </a:cubicBezTo>
                  <a:cubicBezTo>
                    <a:pt x="15026" y="9781"/>
                    <a:pt x="15402" y="9374"/>
                    <a:pt x="15777" y="8830"/>
                  </a:cubicBezTo>
                  <a:cubicBezTo>
                    <a:pt x="15965" y="8423"/>
                    <a:pt x="16153" y="7879"/>
                    <a:pt x="16153" y="7336"/>
                  </a:cubicBezTo>
                  <a:cubicBezTo>
                    <a:pt x="16153" y="6792"/>
                    <a:pt x="15965" y="6385"/>
                    <a:pt x="15777" y="5842"/>
                  </a:cubicBezTo>
                  <a:cubicBezTo>
                    <a:pt x="15402" y="5434"/>
                    <a:pt x="15026" y="4891"/>
                    <a:pt x="14463" y="4619"/>
                  </a:cubicBezTo>
                  <a:cubicBezTo>
                    <a:pt x="14087" y="4211"/>
                    <a:pt x="13523" y="3940"/>
                    <a:pt x="12772" y="3668"/>
                  </a:cubicBezTo>
                  <a:cubicBezTo>
                    <a:pt x="12209" y="3532"/>
                    <a:pt x="11457" y="3396"/>
                    <a:pt x="10706" y="3396"/>
                  </a:cubicBez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2" name="Freeform 27"/>
            <p:cNvSpPr/>
            <p:nvPr/>
          </p:nvSpPr>
          <p:spPr>
            <a:xfrm>
              <a:off x="1607078" y="3527080"/>
              <a:ext cx="114204" cy="154415"/>
            </a:xfrm>
            <a:custGeom>
              <a:avLst/>
              <a:gdLst/>
              <a:ahLst/>
              <a:cxnLst>
                <a:cxn ang="0">
                  <a:pos x="wd2" y="hd2"/>
                </a:cxn>
                <a:cxn ang="5400000">
                  <a:pos x="wd2" y="hd2"/>
                </a:cxn>
                <a:cxn ang="10800000">
                  <a:pos x="wd2" y="hd2"/>
                </a:cxn>
                <a:cxn ang="16200000">
                  <a:pos x="wd2" y="hd2"/>
                </a:cxn>
              </a:cxnLst>
              <a:rect l="0" t="0" r="r" b="b"/>
              <a:pathLst>
                <a:path w="21600" h="21600" extrusionOk="0">
                  <a:moveTo>
                    <a:pt x="21600" y="16971"/>
                  </a:moveTo>
                  <a:cubicBezTo>
                    <a:pt x="21600" y="21600"/>
                    <a:pt x="21600" y="21600"/>
                    <a:pt x="21600" y="21600"/>
                  </a:cubicBezTo>
                  <a:cubicBezTo>
                    <a:pt x="929" y="21600"/>
                    <a:pt x="929" y="21600"/>
                    <a:pt x="929" y="21600"/>
                  </a:cubicBezTo>
                  <a:cubicBezTo>
                    <a:pt x="929" y="16971"/>
                    <a:pt x="929" y="16971"/>
                    <a:pt x="929" y="16971"/>
                  </a:cubicBezTo>
                  <a:cubicBezTo>
                    <a:pt x="8129" y="16971"/>
                    <a:pt x="8129" y="16971"/>
                    <a:pt x="8129" y="16971"/>
                  </a:cubicBezTo>
                  <a:cubicBezTo>
                    <a:pt x="8129" y="5657"/>
                    <a:pt x="8129" y="5657"/>
                    <a:pt x="8129" y="5657"/>
                  </a:cubicBezTo>
                  <a:cubicBezTo>
                    <a:pt x="7897" y="5829"/>
                    <a:pt x="7432" y="6171"/>
                    <a:pt x="6735" y="6514"/>
                  </a:cubicBezTo>
                  <a:cubicBezTo>
                    <a:pt x="6039" y="6857"/>
                    <a:pt x="5342" y="7200"/>
                    <a:pt x="4645" y="7371"/>
                  </a:cubicBezTo>
                  <a:cubicBezTo>
                    <a:pt x="3716" y="7714"/>
                    <a:pt x="3019" y="7886"/>
                    <a:pt x="2090" y="8057"/>
                  </a:cubicBezTo>
                  <a:cubicBezTo>
                    <a:pt x="1394" y="8229"/>
                    <a:pt x="465" y="8400"/>
                    <a:pt x="0" y="8400"/>
                  </a:cubicBezTo>
                  <a:cubicBezTo>
                    <a:pt x="0" y="3600"/>
                    <a:pt x="0" y="3600"/>
                    <a:pt x="0" y="3600"/>
                  </a:cubicBezTo>
                  <a:cubicBezTo>
                    <a:pt x="465" y="3600"/>
                    <a:pt x="1161" y="3429"/>
                    <a:pt x="2090" y="3257"/>
                  </a:cubicBezTo>
                  <a:cubicBezTo>
                    <a:pt x="3019" y="2914"/>
                    <a:pt x="3948" y="2571"/>
                    <a:pt x="4645" y="2229"/>
                  </a:cubicBezTo>
                  <a:cubicBezTo>
                    <a:pt x="5574" y="1714"/>
                    <a:pt x="6271" y="1371"/>
                    <a:pt x="6968" y="1029"/>
                  </a:cubicBezTo>
                  <a:cubicBezTo>
                    <a:pt x="7665" y="686"/>
                    <a:pt x="7897" y="343"/>
                    <a:pt x="8129" y="0"/>
                  </a:cubicBezTo>
                  <a:cubicBezTo>
                    <a:pt x="15097" y="0"/>
                    <a:pt x="15097" y="0"/>
                    <a:pt x="15097" y="0"/>
                  </a:cubicBezTo>
                  <a:cubicBezTo>
                    <a:pt x="15097" y="16971"/>
                    <a:pt x="15097" y="16971"/>
                    <a:pt x="15097" y="16971"/>
                  </a:cubicBezTo>
                  <a:lnTo>
                    <a:pt x="21600" y="16971"/>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3" name="Freeform 28"/>
            <p:cNvSpPr/>
            <p:nvPr/>
          </p:nvSpPr>
          <p:spPr>
            <a:xfrm>
              <a:off x="1740581" y="3520645"/>
              <a:ext cx="139941" cy="164066"/>
            </a:xfrm>
            <a:custGeom>
              <a:avLst/>
              <a:gdLst/>
              <a:ahLst/>
              <a:cxnLst>
                <a:cxn ang="0">
                  <a:pos x="wd2" y="hd2"/>
                </a:cxn>
                <a:cxn ang="5400000">
                  <a:pos x="wd2" y="hd2"/>
                </a:cxn>
                <a:cxn ang="10800000">
                  <a:pos x="wd2" y="hd2"/>
                </a:cxn>
                <a:cxn ang="16200000">
                  <a:pos x="wd2" y="hd2"/>
                </a:cxn>
              </a:cxnLst>
              <a:rect l="0" t="0" r="r" b="b"/>
              <a:pathLst>
                <a:path w="21600" h="21600" extrusionOk="0">
                  <a:moveTo>
                    <a:pt x="21600" y="10719"/>
                  </a:moveTo>
                  <a:cubicBezTo>
                    <a:pt x="21600" y="12343"/>
                    <a:pt x="21409" y="13805"/>
                    <a:pt x="20835" y="15104"/>
                  </a:cubicBezTo>
                  <a:cubicBezTo>
                    <a:pt x="20262" y="16403"/>
                    <a:pt x="19497" y="17540"/>
                    <a:pt x="18542" y="18514"/>
                  </a:cubicBezTo>
                  <a:cubicBezTo>
                    <a:pt x="17586" y="19489"/>
                    <a:pt x="16439" y="20301"/>
                    <a:pt x="15101" y="20788"/>
                  </a:cubicBezTo>
                  <a:cubicBezTo>
                    <a:pt x="13763" y="21275"/>
                    <a:pt x="12425" y="21600"/>
                    <a:pt x="10896" y="21600"/>
                  </a:cubicBezTo>
                  <a:cubicBezTo>
                    <a:pt x="9175" y="21600"/>
                    <a:pt x="7837" y="21275"/>
                    <a:pt x="6499" y="20788"/>
                  </a:cubicBezTo>
                  <a:cubicBezTo>
                    <a:pt x="5161" y="20301"/>
                    <a:pt x="4014" y="19489"/>
                    <a:pt x="3058" y="18514"/>
                  </a:cubicBezTo>
                  <a:cubicBezTo>
                    <a:pt x="2103" y="17540"/>
                    <a:pt x="1338" y="16403"/>
                    <a:pt x="765" y="15104"/>
                  </a:cubicBezTo>
                  <a:cubicBezTo>
                    <a:pt x="191" y="13805"/>
                    <a:pt x="0" y="12343"/>
                    <a:pt x="0" y="10719"/>
                  </a:cubicBezTo>
                  <a:cubicBezTo>
                    <a:pt x="0" y="9257"/>
                    <a:pt x="191" y="7795"/>
                    <a:pt x="765" y="6496"/>
                  </a:cubicBezTo>
                  <a:cubicBezTo>
                    <a:pt x="1338" y="5197"/>
                    <a:pt x="2103" y="4060"/>
                    <a:pt x="3058" y="3086"/>
                  </a:cubicBezTo>
                  <a:cubicBezTo>
                    <a:pt x="4014" y="2111"/>
                    <a:pt x="5161" y="1299"/>
                    <a:pt x="6499" y="812"/>
                  </a:cubicBezTo>
                  <a:cubicBezTo>
                    <a:pt x="7837" y="162"/>
                    <a:pt x="9175" y="0"/>
                    <a:pt x="10896" y="0"/>
                  </a:cubicBezTo>
                  <a:cubicBezTo>
                    <a:pt x="12425" y="0"/>
                    <a:pt x="13763" y="162"/>
                    <a:pt x="15101" y="812"/>
                  </a:cubicBezTo>
                  <a:cubicBezTo>
                    <a:pt x="16439" y="1299"/>
                    <a:pt x="17586" y="2111"/>
                    <a:pt x="18542" y="3086"/>
                  </a:cubicBezTo>
                  <a:cubicBezTo>
                    <a:pt x="19497" y="4060"/>
                    <a:pt x="20262" y="5197"/>
                    <a:pt x="20835" y="6496"/>
                  </a:cubicBezTo>
                  <a:cubicBezTo>
                    <a:pt x="21409" y="7795"/>
                    <a:pt x="21600" y="9257"/>
                    <a:pt x="21600" y="10719"/>
                  </a:cubicBezTo>
                  <a:close/>
                  <a:moveTo>
                    <a:pt x="16057" y="10719"/>
                  </a:moveTo>
                  <a:cubicBezTo>
                    <a:pt x="16057" y="9907"/>
                    <a:pt x="15865" y="8932"/>
                    <a:pt x="15674" y="8120"/>
                  </a:cubicBezTo>
                  <a:cubicBezTo>
                    <a:pt x="15292" y="7308"/>
                    <a:pt x="14910" y="6659"/>
                    <a:pt x="14527" y="6171"/>
                  </a:cubicBezTo>
                  <a:cubicBezTo>
                    <a:pt x="14145" y="5522"/>
                    <a:pt x="13572" y="5035"/>
                    <a:pt x="12807" y="4872"/>
                  </a:cubicBezTo>
                  <a:cubicBezTo>
                    <a:pt x="12234" y="4547"/>
                    <a:pt x="11660" y="4385"/>
                    <a:pt x="10896" y="4385"/>
                  </a:cubicBezTo>
                  <a:cubicBezTo>
                    <a:pt x="10131" y="4385"/>
                    <a:pt x="9366" y="4547"/>
                    <a:pt x="8793" y="4872"/>
                  </a:cubicBezTo>
                  <a:cubicBezTo>
                    <a:pt x="8028" y="5035"/>
                    <a:pt x="7455" y="5522"/>
                    <a:pt x="7073" y="6171"/>
                  </a:cubicBezTo>
                  <a:cubicBezTo>
                    <a:pt x="6690" y="6659"/>
                    <a:pt x="6308" y="7308"/>
                    <a:pt x="5926" y="8120"/>
                  </a:cubicBezTo>
                  <a:cubicBezTo>
                    <a:pt x="5735" y="8932"/>
                    <a:pt x="5543" y="9907"/>
                    <a:pt x="5543" y="10719"/>
                  </a:cubicBezTo>
                  <a:cubicBezTo>
                    <a:pt x="5543" y="11693"/>
                    <a:pt x="5735" y="12668"/>
                    <a:pt x="5926" y="13317"/>
                  </a:cubicBezTo>
                  <a:cubicBezTo>
                    <a:pt x="6308" y="14129"/>
                    <a:pt x="6690" y="14779"/>
                    <a:pt x="7073" y="15429"/>
                  </a:cubicBezTo>
                  <a:cubicBezTo>
                    <a:pt x="7455" y="15916"/>
                    <a:pt x="8028" y="16403"/>
                    <a:pt x="8793" y="16728"/>
                  </a:cubicBezTo>
                  <a:cubicBezTo>
                    <a:pt x="9366" y="17053"/>
                    <a:pt x="10131" y="17215"/>
                    <a:pt x="10896" y="17215"/>
                  </a:cubicBezTo>
                  <a:cubicBezTo>
                    <a:pt x="11660" y="17215"/>
                    <a:pt x="12234" y="17053"/>
                    <a:pt x="12807" y="16728"/>
                  </a:cubicBezTo>
                  <a:cubicBezTo>
                    <a:pt x="13572" y="16403"/>
                    <a:pt x="14145" y="15916"/>
                    <a:pt x="14527" y="15429"/>
                  </a:cubicBezTo>
                  <a:cubicBezTo>
                    <a:pt x="14910" y="14779"/>
                    <a:pt x="15292" y="14129"/>
                    <a:pt x="15674" y="13317"/>
                  </a:cubicBezTo>
                  <a:cubicBezTo>
                    <a:pt x="15865" y="12668"/>
                    <a:pt x="16057" y="11693"/>
                    <a:pt x="16057" y="10719"/>
                  </a:cubicBez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4" name="Freeform 29"/>
            <p:cNvSpPr/>
            <p:nvPr/>
          </p:nvSpPr>
          <p:spPr>
            <a:xfrm>
              <a:off x="1944861" y="3179646"/>
              <a:ext cx="115812" cy="154415"/>
            </a:xfrm>
            <a:custGeom>
              <a:avLst/>
              <a:gdLst/>
              <a:ahLst/>
              <a:cxnLst>
                <a:cxn ang="0">
                  <a:pos x="wd2" y="hd2"/>
                </a:cxn>
                <a:cxn ang="5400000">
                  <a:pos x="wd2" y="hd2"/>
                </a:cxn>
                <a:cxn ang="10800000">
                  <a:pos x="wd2" y="hd2"/>
                </a:cxn>
                <a:cxn ang="16200000">
                  <a:pos x="wd2" y="hd2"/>
                </a:cxn>
              </a:cxnLst>
              <a:rect l="0" t="0" r="r" b="b"/>
              <a:pathLst>
                <a:path w="21600" h="21600" extrusionOk="0">
                  <a:moveTo>
                    <a:pt x="21600" y="17107"/>
                  </a:moveTo>
                  <a:cubicBezTo>
                    <a:pt x="21600" y="21600"/>
                    <a:pt x="21600" y="21600"/>
                    <a:pt x="21600" y="21600"/>
                  </a:cubicBezTo>
                  <a:cubicBezTo>
                    <a:pt x="1149" y="21600"/>
                    <a:pt x="1149" y="21600"/>
                    <a:pt x="1149" y="21600"/>
                  </a:cubicBezTo>
                  <a:cubicBezTo>
                    <a:pt x="1149" y="17107"/>
                    <a:pt x="1149" y="17107"/>
                    <a:pt x="1149" y="17107"/>
                  </a:cubicBezTo>
                  <a:cubicBezTo>
                    <a:pt x="8272" y="17107"/>
                    <a:pt x="8272" y="17107"/>
                    <a:pt x="8272" y="17107"/>
                  </a:cubicBezTo>
                  <a:cubicBezTo>
                    <a:pt x="8272" y="5530"/>
                    <a:pt x="8272" y="5530"/>
                    <a:pt x="8272" y="5530"/>
                  </a:cubicBezTo>
                  <a:cubicBezTo>
                    <a:pt x="7813" y="5875"/>
                    <a:pt x="7353" y="6221"/>
                    <a:pt x="6664" y="6566"/>
                  </a:cubicBezTo>
                  <a:cubicBezTo>
                    <a:pt x="6204" y="6912"/>
                    <a:pt x="5285" y="7085"/>
                    <a:pt x="4596" y="7430"/>
                  </a:cubicBezTo>
                  <a:cubicBezTo>
                    <a:pt x="3906" y="7776"/>
                    <a:pt x="2987" y="7949"/>
                    <a:pt x="2298" y="8122"/>
                  </a:cubicBezTo>
                  <a:cubicBezTo>
                    <a:pt x="1379" y="8294"/>
                    <a:pt x="689" y="8294"/>
                    <a:pt x="0" y="8294"/>
                  </a:cubicBezTo>
                  <a:cubicBezTo>
                    <a:pt x="0" y="3629"/>
                    <a:pt x="0" y="3629"/>
                    <a:pt x="0" y="3629"/>
                  </a:cubicBezTo>
                  <a:cubicBezTo>
                    <a:pt x="689" y="3629"/>
                    <a:pt x="1379" y="3456"/>
                    <a:pt x="2298" y="3283"/>
                  </a:cubicBezTo>
                  <a:cubicBezTo>
                    <a:pt x="3217" y="2938"/>
                    <a:pt x="3906" y="2592"/>
                    <a:pt x="4826" y="2074"/>
                  </a:cubicBezTo>
                  <a:cubicBezTo>
                    <a:pt x="5745" y="1728"/>
                    <a:pt x="6434" y="1382"/>
                    <a:pt x="7123" y="1037"/>
                  </a:cubicBezTo>
                  <a:cubicBezTo>
                    <a:pt x="7583" y="518"/>
                    <a:pt x="8043" y="346"/>
                    <a:pt x="8272" y="0"/>
                  </a:cubicBezTo>
                  <a:cubicBezTo>
                    <a:pt x="15166" y="0"/>
                    <a:pt x="15166" y="0"/>
                    <a:pt x="15166" y="0"/>
                  </a:cubicBezTo>
                  <a:cubicBezTo>
                    <a:pt x="15166" y="17107"/>
                    <a:pt x="15166" y="17107"/>
                    <a:pt x="15166" y="17107"/>
                  </a:cubicBezTo>
                  <a:lnTo>
                    <a:pt x="21600" y="17107"/>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5" name="Freeform 30"/>
            <p:cNvSpPr/>
            <p:nvPr/>
          </p:nvSpPr>
          <p:spPr>
            <a:xfrm>
              <a:off x="2076757" y="3179646"/>
              <a:ext cx="115811" cy="154415"/>
            </a:xfrm>
            <a:custGeom>
              <a:avLst/>
              <a:gdLst/>
              <a:ahLst/>
              <a:cxnLst>
                <a:cxn ang="0">
                  <a:pos x="wd2" y="hd2"/>
                </a:cxn>
                <a:cxn ang="5400000">
                  <a:pos x="wd2" y="hd2"/>
                </a:cxn>
                <a:cxn ang="10800000">
                  <a:pos x="wd2" y="hd2"/>
                </a:cxn>
                <a:cxn ang="16200000">
                  <a:pos x="wd2" y="hd2"/>
                </a:cxn>
              </a:cxnLst>
              <a:rect l="0" t="0" r="r" b="b"/>
              <a:pathLst>
                <a:path w="21600" h="21600" extrusionOk="0">
                  <a:moveTo>
                    <a:pt x="21600" y="17107"/>
                  </a:moveTo>
                  <a:cubicBezTo>
                    <a:pt x="21600" y="21600"/>
                    <a:pt x="21600" y="21600"/>
                    <a:pt x="21600" y="21600"/>
                  </a:cubicBezTo>
                  <a:cubicBezTo>
                    <a:pt x="1149" y="21600"/>
                    <a:pt x="1149" y="21600"/>
                    <a:pt x="1149" y="21600"/>
                  </a:cubicBezTo>
                  <a:cubicBezTo>
                    <a:pt x="1149" y="17107"/>
                    <a:pt x="1149" y="17107"/>
                    <a:pt x="1149" y="17107"/>
                  </a:cubicBezTo>
                  <a:cubicBezTo>
                    <a:pt x="8272" y="17107"/>
                    <a:pt x="8272" y="17107"/>
                    <a:pt x="8272" y="17107"/>
                  </a:cubicBezTo>
                  <a:cubicBezTo>
                    <a:pt x="8272" y="5530"/>
                    <a:pt x="8272" y="5530"/>
                    <a:pt x="8272" y="5530"/>
                  </a:cubicBezTo>
                  <a:cubicBezTo>
                    <a:pt x="8043" y="5875"/>
                    <a:pt x="7583" y="6221"/>
                    <a:pt x="6894" y="6566"/>
                  </a:cubicBezTo>
                  <a:cubicBezTo>
                    <a:pt x="6204" y="6912"/>
                    <a:pt x="5515" y="7085"/>
                    <a:pt x="4596" y="7430"/>
                  </a:cubicBezTo>
                  <a:cubicBezTo>
                    <a:pt x="3906" y="7776"/>
                    <a:pt x="3217" y="7949"/>
                    <a:pt x="2298" y="8122"/>
                  </a:cubicBezTo>
                  <a:cubicBezTo>
                    <a:pt x="1379" y="8294"/>
                    <a:pt x="689" y="8294"/>
                    <a:pt x="0" y="8294"/>
                  </a:cubicBezTo>
                  <a:cubicBezTo>
                    <a:pt x="0" y="3629"/>
                    <a:pt x="0" y="3629"/>
                    <a:pt x="0" y="3629"/>
                  </a:cubicBezTo>
                  <a:cubicBezTo>
                    <a:pt x="689" y="3629"/>
                    <a:pt x="1379" y="3456"/>
                    <a:pt x="2298" y="3283"/>
                  </a:cubicBezTo>
                  <a:cubicBezTo>
                    <a:pt x="3217" y="2938"/>
                    <a:pt x="4136" y="2592"/>
                    <a:pt x="4826" y="2074"/>
                  </a:cubicBezTo>
                  <a:cubicBezTo>
                    <a:pt x="5745" y="1728"/>
                    <a:pt x="6434" y="1382"/>
                    <a:pt x="7123" y="1037"/>
                  </a:cubicBezTo>
                  <a:cubicBezTo>
                    <a:pt x="7813" y="518"/>
                    <a:pt x="8043" y="346"/>
                    <a:pt x="8272" y="0"/>
                  </a:cubicBezTo>
                  <a:cubicBezTo>
                    <a:pt x="15166" y="0"/>
                    <a:pt x="15166" y="0"/>
                    <a:pt x="15166" y="0"/>
                  </a:cubicBezTo>
                  <a:cubicBezTo>
                    <a:pt x="15166" y="17107"/>
                    <a:pt x="15166" y="17107"/>
                    <a:pt x="15166" y="17107"/>
                  </a:cubicBezTo>
                  <a:lnTo>
                    <a:pt x="21600" y="17107"/>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6" name="Freeform 31"/>
            <p:cNvSpPr/>
            <p:nvPr/>
          </p:nvSpPr>
          <p:spPr>
            <a:xfrm>
              <a:off x="2356633" y="3065445"/>
              <a:ext cx="115811" cy="152807"/>
            </a:xfrm>
            <a:custGeom>
              <a:avLst/>
              <a:gdLst/>
              <a:ahLst/>
              <a:cxnLst>
                <a:cxn ang="0">
                  <a:pos x="wd2" y="hd2"/>
                </a:cxn>
                <a:cxn ang="5400000">
                  <a:pos x="wd2" y="hd2"/>
                </a:cxn>
                <a:cxn ang="10800000">
                  <a:pos x="wd2" y="hd2"/>
                </a:cxn>
                <a:cxn ang="16200000">
                  <a:pos x="wd2" y="hd2"/>
                </a:cxn>
              </a:cxnLst>
              <a:rect l="0" t="0" r="r" b="b"/>
              <a:pathLst>
                <a:path w="21600" h="21600" extrusionOk="0">
                  <a:moveTo>
                    <a:pt x="21600" y="17107"/>
                  </a:moveTo>
                  <a:cubicBezTo>
                    <a:pt x="21600" y="21600"/>
                    <a:pt x="21600" y="21600"/>
                    <a:pt x="21600" y="21600"/>
                  </a:cubicBezTo>
                  <a:cubicBezTo>
                    <a:pt x="1149" y="21600"/>
                    <a:pt x="1149" y="21600"/>
                    <a:pt x="1149" y="21600"/>
                  </a:cubicBezTo>
                  <a:cubicBezTo>
                    <a:pt x="1149" y="17107"/>
                    <a:pt x="1149" y="17107"/>
                    <a:pt x="1149" y="17107"/>
                  </a:cubicBezTo>
                  <a:cubicBezTo>
                    <a:pt x="8272" y="17107"/>
                    <a:pt x="8272" y="17107"/>
                    <a:pt x="8272" y="17107"/>
                  </a:cubicBezTo>
                  <a:cubicBezTo>
                    <a:pt x="8272" y="5530"/>
                    <a:pt x="8272" y="5530"/>
                    <a:pt x="8272" y="5530"/>
                  </a:cubicBezTo>
                  <a:cubicBezTo>
                    <a:pt x="8043" y="5875"/>
                    <a:pt x="7353" y="6221"/>
                    <a:pt x="6894" y="6566"/>
                  </a:cubicBezTo>
                  <a:cubicBezTo>
                    <a:pt x="6204" y="6912"/>
                    <a:pt x="5515" y="7085"/>
                    <a:pt x="4596" y="7430"/>
                  </a:cubicBezTo>
                  <a:cubicBezTo>
                    <a:pt x="3906" y="7776"/>
                    <a:pt x="2987" y="7949"/>
                    <a:pt x="2298" y="8122"/>
                  </a:cubicBezTo>
                  <a:cubicBezTo>
                    <a:pt x="1379" y="8294"/>
                    <a:pt x="689" y="8294"/>
                    <a:pt x="0" y="8294"/>
                  </a:cubicBezTo>
                  <a:cubicBezTo>
                    <a:pt x="0" y="3629"/>
                    <a:pt x="0" y="3629"/>
                    <a:pt x="0" y="3629"/>
                  </a:cubicBezTo>
                  <a:cubicBezTo>
                    <a:pt x="689" y="3629"/>
                    <a:pt x="1379" y="3456"/>
                    <a:pt x="2298" y="3110"/>
                  </a:cubicBezTo>
                  <a:cubicBezTo>
                    <a:pt x="3217" y="2938"/>
                    <a:pt x="4136" y="2592"/>
                    <a:pt x="4826" y="2074"/>
                  </a:cubicBezTo>
                  <a:cubicBezTo>
                    <a:pt x="5745" y="1728"/>
                    <a:pt x="6434" y="1382"/>
                    <a:pt x="7123" y="1037"/>
                  </a:cubicBezTo>
                  <a:cubicBezTo>
                    <a:pt x="7583" y="518"/>
                    <a:pt x="8043" y="173"/>
                    <a:pt x="8272" y="0"/>
                  </a:cubicBezTo>
                  <a:cubicBezTo>
                    <a:pt x="15166" y="0"/>
                    <a:pt x="15166" y="0"/>
                    <a:pt x="15166" y="0"/>
                  </a:cubicBezTo>
                  <a:cubicBezTo>
                    <a:pt x="15166" y="17107"/>
                    <a:pt x="15166" y="17107"/>
                    <a:pt x="15166" y="17107"/>
                  </a:cubicBezTo>
                  <a:lnTo>
                    <a:pt x="21600" y="17107"/>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7" name="Freeform 32"/>
            <p:cNvSpPr/>
            <p:nvPr/>
          </p:nvSpPr>
          <p:spPr>
            <a:xfrm>
              <a:off x="2488530" y="3062226"/>
              <a:ext cx="130289" cy="1560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0580"/>
                    <a:pt x="204" y="19559"/>
                    <a:pt x="408" y="18709"/>
                  </a:cubicBezTo>
                  <a:cubicBezTo>
                    <a:pt x="611" y="17688"/>
                    <a:pt x="1019" y="16838"/>
                    <a:pt x="1426" y="16157"/>
                  </a:cubicBezTo>
                  <a:cubicBezTo>
                    <a:pt x="2038" y="15307"/>
                    <a:pt x="2649" y="14627"/>
                    <a:pt x="3668" y="13946"/>
                  </a:cubicBezTo>
                  <a:cubicBezTo>
                    <a:pt x="4483" y="13266"/>
                    <a:pt x="5706" y="12586"/>
                    <a:pt x="7132" y="11906"/>
                  </a:cubicBezTo>
                  <a:cubicBezTo>
                    <a:pt x="8355" y="11395"/>
                    <a:pt x="9374" y="10885"/>
                    <a:pt x="10392" y="10545"/>
                  </a:cubicBezTo>
                  <a:cubicBezTo>
                    <a:pt x="11208" y="10205"/>
                    <a:pt x="12023" y="9694"/>
                    <a:pt x="12634" y="9354"/>
                  </a:cubicBezTo>
                  <a:cubicBezTo>
                    <a:pt x="13245" y="9014"/>
                    <a:pt x="13857" y="8674"/>
                    <a:pt x="14060" y="8334"/>
                  </a:cubicBezTo>
                  <a:cubicBezTo>
                    <a:pt x="14468" y="7994"/>
                    <a:pt x="14672" y="7483"/>
                    <a:pt x="14672" y="7143"/>
                  </a:cubicBezTo>
                  <a:cubicBezTo>
                    <a:pt x="14672" y="6293"/>
                    <a:pt x="14264" y="5613"/>
                    <a:pt x="13449" y="5102"/>
                  </a:cubicBezTo>
                  <a:cubicBezTo>
                    <a:pt x="12838" y="4592"/>
                    <a:pt x="11819" y="4422"/>
                    <a:pt x="10392" y="4422"/>
                  </a:cubicBezTo>
                  <a:cubicBezTo>
                    <a:pt x="9781" y="4422"/>
                    <a:pt x="9170" y="4422"/>
                    <a:pt x="8558" y="4592"/>
                  </a:cubicBezTo>
                  <a:cubicBezTo>
                    <a:pt x="7947" y="4762"/>
                    <a:pt x="7336" y="4932"/>
                    <a:pt x="6725" y="5272"/>
                  </a:cubicBezTo>
                  <a:cubicBezTo>
                    <a:pt x="6317" y="5613"/>
                    <a:pt x="5706" y="5783"/>
                    <a:pt x="5298" y="6123"/>
                  </a:cubicBezTo>
                  <a:cubicBezTo>
                    <a:pt x="4891" y="6463"/>
                    <a:pt x="4483" y="6803"/>
                    <a:pt x="4279" y="7313"/>
                  </a:cubicBezTo>
                  <a:cubicBezTo>
                    <a:pt x="408" y="3572"/>
                    <a:pt x="408" y="3572"/>
                    <a:pt x="408" y="3572"/>
                  </a:cubicBezTo>
                  <a:cubicBezTo>
                    <a:pt x="815" y="3231"/>
                    <a:pt x="1223" y="2891"/>
                    <a:pt x="2038" y="2381"/>
                  </a:cubicBezTo>
                  <a:cubicBezTo>
                    <a:pt x="2649" y="2041"/>
                    <a:pt x="3464" y="1531"/>
                    <a:pt x="4483" y="1191"/>
                  </a:cubicBezTo>
                  <a:cubicBezTo>
                    <a:pt x="5502" y="850"/>
                    <a:pt x="6521" y="510"/>
                    <a:pt x="7743" y="340"/>
                  </a:cubicBezTo>
                  <a:cubicBezTo>
                    <a:pt x="8966" y="170"/>
                    <a:pt x="10189" y="0"/>
                    <a:pt x="11615" y="0"/>
                  </a:cubicBezTo>
                  <a:cubicBezTo>
                    <a:pt x="13042" y="0"/>
                    <a:pt x="14468" y="170"/>
                    <a:pt x="15487" y="510"/>
                  </a:cubicBezTo>
                  <a:cubicBezTo>
                    <a:pt x="16709" y="850"/>
                    <a:pt x="17728" y="1191"/>
                    <a:pt x="18543" y="1701"/>
                  </a:cubicBezTo>
                  <a:cubicBezTo>
                    <a:pt x="19358" y="2381"/>
                    <a:pt x="19970" y="3061"/>
                    <a:pt x="20377" y="3742"/>
                  </a:cubicBezTo>
                  <a:cubicBezTo>
                    <a:pt x="20989" y="4592"/>
                    <a:pt x="21192" y="5443"/>
                    <a:pt x="21192" y="6293"/>
                  </a:cubicBezTo>
                  <a:cubicBezTo>
                    <a:pt x="21192" y="7143"/>
                    <a:pt x="20989" y="7994"/>
                    <a:pt x="20581" y="8674"/>
                  </a:cubicBezTo>
                  <a:cubicBezTo>
                    <a:pt x="20174" y="9354"/>
                    <a:pt x="19562" y="9865"/>
                    <a:pt x="19155" y="10375"/>
                  </a:cubicBezTo>
                  <a:cubicBezTo>
                    <a:pt x="18543" y="10885"/>
                    <a:pt x="17728" y="11395"/>
                    <a:pt x="17117" y="11735"/>
                  </a:cubicBezTo>
                  <a:cubicBezTo>
                    <a:pt x="16506" y="12246"/>
                    <a:pt x="15691" y="12586"/>
                    <a:pt x="15079" y="12756"/>
                  </a:cubicBezTo>
                  <a:cubicBezTo>
                    <a:pt x="14468" y="13096"/>
                    <a:pt x="13857" y="13436"/>
                    <a:pt x="13245" y="13606"/>
                  </a:cubicBezTo>
                  <a:cubicBezTo>
                    <a:pt x="12634" y="13946"/>
                    <a:pt x="11819" y="14287"/>
                    <a:pt x="11208" y="14797"/>
                  </a:cubicBezTo>
                  <a:cubicBezTo>
                    <a:pt x="10596" y="15137"/>
                    <a:pt x="9985" y="15477"/>
                    <a:pt x="9374" y="15987"/>
                  </a:cubicBezTo>
                  <a:cubicBezTo>
                    <a:pt x="8762" y="16328"/>
                    <a:pt x="8355" y="16838"/>
                    <a:pt x="8151" y="17178"/>
                  </a:cubicBezTo>
                  <a:cubicBezTo>
                    <a:pt x="21600" y="17178"/>
                    <a:pt x="21600" y="17178"/>
                    <a:pt x="21600" y="17178"/>
                  </a:cubicBezTo>
                  <a:cubicBezTo>
                    <a:pt x="21600" y="21600"/>
                    <a:pt x="21600" y="21600"/>
                    <a:pt x="21600" y="21600"/>
                  </a:cubicBezTo>
                  <a:lnTo>
                    <a:pt x="0" y="21600"/>
                  </a:lnTo>
                  <a:close/>
                </a:path>
              </a:pathLst>
            </a:custGeom>
            <a:solidFill>
              <a:srgbClr val="000000"/>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8" name="Freeform 72"/>
            <p:cNvSpPr/>
            <p:nvPr/>
          </p:nvSpPr>
          <p:spPr>
            <a:xfrm>
              <a:off x="2244039" y="4009635"/>
              <a:ext cx="975498" cy="101151"/>
            </a:xfrm>
            <a:custGeom>
              <a:avLst/>
              <a:gdLst/>
              <a:ahLst/>
              <a:cxnLst>
                <a:cxn ang="0">
                  <a:pos x="wd2" y="hd2"/>
                </a:cxn>
                <a:cxn ang="5400000">
                  <a:pos x="wd2" y="hd2"/>
                </a:cxn>
                <a:cxn ang="10800000">
                  <a:pos x="wd2" y="hd2"/>
                </a:cxn>
                <a:cxn ang="16200000">
                  <a:pos x="wd2" y="hd2"/>
                </a:cxn>
              </a:cxnLst>
              <a:rect l="0" t="0" r="r" b="b"/>
              <a:pathLst>
                <a:path w="21546" h="20273" extrusionOk="0">
                  <a:moveTo>
                    <a:pt x="21382" y="7546"/>
                  </a:moveTo>
                  <a:cubicBezTo>
                    <a:pt x="20022" y="346"/>
                    <a:pt x="20022" y="346"/>
                    <a:pt x="20022" y="346"/>
                  </a:cubicBezTo>
                  <a:cubicBezTo>
                    <a:pt x="19805" y="-647"/>
                    <a:pt x="19532" y="594"/>
                    <a:pt x="19532" y="2829"/>
                  </a:cubicBezTo>
                  <a:cubicBezTo>
                    <a:pt x="19532" y="6553"/>
                    <a:pt x="19532" y="6553"/>
                    <a:pt x="19532" y="6553"/>
                  </a:cubicBezTo>
                  <a:cubicBezTo>
                    <a:pt x="408" y="6553"/>
                    <a:pt x="408" y="6553"/>
                    <a:pt x="408" y="6553"/>
                  </a:cubicBezTo>
                  <a:cubicBezTo>
                    <a:pt x="190" y="6553"/>
                    <a:pt x="0" y="8291"/>
                    <a:pt x="0" y="10277"/>
                  </a:cubicBezTo>
                  <a:cubicBezTo>
                    <a:pt x="0" y="10277"/>
                    <a:pt x="0" y="10277"/>
                    <a:pt x="0" y="10277"/>
                  </a:cubicBezTo>
                  <a:cubicBezTo>
                    <a:pt x="0" y="12263"/>
                    <a:pt x="190" y="13753"/>
                    <a:pt x="408" y="13753"/>
                  </a:cubicBezTo>
                  <a:cubicBezTo>
                    <a:pt x="19532" y="13753"/>
                    <a:pt x="19532" y="13753"/>
                    <a:pt x="19532" y="13753"/>
                  </a:cubicBezTo>
                  <a:cubicBezTo>
                    <a:pt x="19505" y="17229"/>
                    <a:pt x="19505" y="17229"/>
                    <a:pt x="19505" y="17229"/>
                  </a:cubicBezTo>
                  <a:cubicBezTo>
                    <a:pt x="19505" y="19463"/>
                    <a:pt x="19777" y="20953"/>
                    <a:pt x="19995" y="19960"/>
                  </a:cubicBezTo>
                  <a:cubicBezTo>
                    <a:pt x="21382" y="12512"/>
                    <a:pt x="21382" y="12512"/>
                    <a:pt x="21382" y="12512"/>
                  </a:cubicBezTo>
                  <a:cubicBezTo>
                    <a:pt x="21600" y="11519"/>
                    <a:pt x="21600" y="8539"/>
                    <a:pt x="21382" y="7546"/>
                  </a:cubicBezTo>
                  <a:close/>
                </a:path>
              </a:pathLst>
            </a:custGeom>
            <a:solidFill>
              <a:srgbClr val="6D6E71"/>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09" name="Freeform 73"/>
            <p:cNvSpPr/>
            <p:nvPr/>
          </p:nvSpPr>
          <p:spPr>
            <a:xfrm>
              <a:off x="2438970" y="3528902"/>
              <a:ext cx="186604" cy="704839"/>
            </a:xfrm>
            <a:custGeom>
              <a:avLst/>
              <a:gdLst/>
              <a:ahLst/>
              <a:cxnLst>
                <a:cxn ang="0">
                  <a:pos x="wd2" y="hd2"/>
                </a:cxn>
                <a:cxn ang="5400000">
                  <a:pos x="wd2" y="hd2"/>
                </a:cxn>
                <a:cxn ang="10800000">
                  <a:pos x="wd2" y="hd2"/>
                </a:cxn>
                <a:cxn ang="16200000">
                  <a:pos x="wd2" y="hd2"/>
                </a:cxn>
              </a:cxnLst>
              <a:rect l="0" t="0" r="r" b="b"/>
              <a:pathLst>
                <a:path w="21058" h="21463" extrusionOk="0">
                  <a:moveTo>
                    <a:pt x="15569" y="158"/>
                  </a:moveTo>
                  <a:cubicBezTo>
                    <a:pt x="10307" y="1805"/>
                    <a:pt x="10307" y="1805"/>
                    <a:pt x="10307" y="1805"/>
                  </a:cubicBezTo>
                  <a:cubicBezTo>
                    <a:pt x="9476" y="2067"/>
                    <a:pt x="10030" y="2442"/>
                    <a:pt x="11276" y="2516"/>
                  </a:cubicBezTo>
                  <a:cubicBezTo>
                    <a:pt x="13215" y="2629"/>
                    <a:pt x="13215" y="2629"/>
                    <a:pt x="13215" y="2629"/>
                  </a:cubicBezTo>
                  <a:cubicBezTo>
                    <a:pt x="61" y="20822"/>
                    <a:pt x="61" y="20822"/>
                    <a:pt x="61" y="20822"/>
                  </a:cubicBezTo>
                  <a:cubicBezTo>
                    <a:pt x="-216" y="21122"/>
                    <a:pt x="476" y="21384"/>
                    <a:pt x="1584" y="21459"/>
                  </a:cubicBezTo>
                  <a:cubicBezTo>
                    <a:pt x="1584" y="21459"/>
                    <a:pt x="1584" y="21459"/>
                    <a:pt x="1584" y="21459"/>
                  </a:cubicBezTo>
                  <a:cubicBezTo>
                    <a:pt x="2692" y="21496"/>
                    <a:pt x="3799" y="21309"/>
                    <a:pt x="3938" y="21009"/>
                  </a:cubicBezTo>
                  <a:cubicBezTo>
                    <a:pt x="17230" y="2853"/>
                    <a:pt x="17230" y="2853"/>
                    <a:pt x="17230" y="2853"/>
                  </a:cubicBezTo>
                  <a:cubicBezTo>
                    <a:pt x="19030" y="2966"/>
                    <a:pt x="19030" y="2966"/>
                    <a:pt x="19030" y="2966"/>
                  </a:cubicBezTo>
                  <a:cubicBezTo>
                    <a:pt x="20276" y="3041"/>
                    <a:pt x="21384" y="2704"/>
                    <a:pt x="20969" y="2404"/>
                  </a:cubicBezTo>
                  <a:cubicBezTo>
                    <a:pt x="18338" y="308"/>
                    <a:pt x="18338" y="308"/>
                    <a:pt x="18338" y="308"/>
                  </a:cubicBezTo>
                  <a:cubicBezTo>
                    <a:pt x="17922" y="-29"/>
                    <a:pt x="16399" y="-104"/>
                    <a:pt x="15569" y="158"/>
                  </a:cubicBezTo>
                  <a:close/>
                </a:path>
              </a:pathLst>
            </a:custGeom>
            <a:solidFill>
              <a:srgbClr val="6D6E71"/>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10" name="Oval 74"/>
            <p:cNvSpPr/>
            <p:nvPr/>
          </p:nvSpPr>
          <p:spPr>
            <a:xfrm>
              <a:off x="2412929" y="3983889"/>
              <a:ext cx="149591" cy="149591"/>
            </a:xfrm>
            <a:prstGeom prst="ellipse">
              <a:avLst/>
            </a:prstGeom>
            <a:solidFill>
              <a:schemeClr val="accent2"/>
            </a:solidFill>
            <a:ln w="12700" cap="flat">
              <a:noFill/>
              <a:miter lim="400000"/>
            </a:ln>
            <a:effectLst/>
          </p:spPr>
          <p:txBody>
            <a:bodyPr wrap="square" lIns="45719" tIns="45719" rIns="45719" bIns="45719" numCol="1" anchor="t">
              <a:noAutofit/>
            </a:bodyPr>
            <a:lstStyle/>
            <a:p>
              <a:pPr>
                <a:defRPr>
                  <a:latin typeface="Raleway SemiBold"/>
                  <a:ea typeface="Raleway SemiBold"/>
                  <a:cs typeface="Raleway SemiBold"/>
                  <a:sym typeface="Raleway SemiBold"/>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grpSp>
      <p:sp>
        <p:nvSpPr>
          <p:cNvPr id="211" name="燕尾形 2"/>
          <p:cNvSpPr/>
          <p:nvPr/>
        </p:nvSpPr>
        <p:spPr>
          <a:xfrm flipH="1">
            <a:off x="1441596" y="5780583"/>
            <a:ext cx="283031" cy="39066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212" name="燕尾形 2"/>
          <p:cNvSpPr/>
          <p:nvPr/>
        </p:nvSpPr>
        <p:spPr>
          <a:xfrm>
            <a:off x="10315605" y="5780583"/>
            <a:ext cx="283031" cy="39066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cBhvr additive="base">
                                            <p:cTn id="22" dur="250" fill="hold"/>
                                            <p:tgtEl>
                                              <p:spTgt spid="157"/>
                                            </p:tgtEl>
                                            <p:attrNameLst>
                                              <p:attrName>ppt_x</p:attrName>
                                            </p:attrNameLst>
                                          </p:cBhvr>
                                          <p:tavLst>
                                            <p:tav tm="0">
                                              <p:val>
                                                <p:strVal val="0-#ppt_w/2"/>
                                              </p:val>
                                            </p:tav>
                                            <p:tav tm="100000">
                                              <p:val>
                                                <p:strVal val="#ppt_x"/>
                                              </p:val>
                                            </p:tav>
                                          </p:tavLst>
                                        </p:anim>
                                        <p:anim calcmode="lin" valueType="num">
                                          <p:cBhvr additive="base">
                                            <p:cTn id="23" dur="250" fill="hold"/>
                                            <p:tgtEl>
                                              <p:spTgt spid="157"/>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156"/>
                                            </p:tgtEl>
                                            <p:attrNameLst>
                                              <p:attrName>style.visibility</p:attrName>
                                            </p:attrNameLst>
                                          </p:cBhvr>
                                          <p:to>
                                            <p:strVal val="visible"/>
                                          </p:to>
                                        </p:set>
                                        <p:anim calcmode="lin" valueType="num">
                                          <p:cBhvr>
                                            <p:cTn id="27" dur="500" fill="hold"/>
                                            <p:tgtEl>
                                              <p:spTgt spid="156"/>
                                            </p:tgtEl>
                                            <p:attrNameLst>
                                              <p:attrName>ppt_w</p:attrName>
                                            </p:attrNameLst>
                                          </p:cBhvr>
                                          <p:tavLst>
                                            <p:tav tm="0">
                                              <p:val>
                                                <p:strVal val="#ppt_w+.3"/>
                                              </p:val>
                                            </p:tav>
                                            <p:tav tm="100000">
                                              <p:val>
                                                <p:strVal val="#ppt_w"/>
                                              </p:val>
                                            </p:tav>
                                          </p:tavLst>
                                        </p:anim>
                                        <p:anim calcmode="lin" valueType="num">
                                          <p:cBhvr>
                                            <p:cTn id="28" dur="500" fill="hold"/>
                                            <p:tgtEl>
                                              <p:spTgt spid="156"/>
                                            </p:tgtEl>
                                            <p:attrNameLst>
                                              <p:attrName>ppt_h</p:attrName>
                                            </p:attrNameLst>
                                          </p:cBhvr>
                                          <p:tavLst>
                                            <p:tav tm="0">
                                              <p:val>
                                                <p:strVal val="#ppt_h"/>
                                              </p:val>
                                            </p:tav>
                                            <p:tav tm="100000">
                                              <p:val>
                                                <p:strVal val="#ppt_h"/>
                                              </p:val>
                                            </p:tav>
                                          </p:tavLst>
                                        </p:anim>
                                        <p:animEffect transition="in" filter="fade">
                                          <p:cBhvr>
                                            <p:cTn id="29" dur="500"/>
                                            <p:tgtEl>
                                              <p:spTgt spid="156"/>
                                            </p:tgtEl>
                                          </p:cBhvr>
                                        </p:animEffect>
                                      </p:childTnLst>
                                    </p:cTn>
                                  </p:par>
                                </p:childTnLst>
                              </p:cTn>
                            </p:par>
                            <p:par>
                              <p:cTn id="30" fill="hold">
                                <p:stCondLst>
                                  <p:cond delay="2049"/>
                                </p:stCondLst>
                                <p:childTnLst>
                                  <p:par>
                                    <p:cTn id="31" presetID="53" presetClass="entr" presetSubtype="16" fill="hold" nodeType="afterEffect">
                                      <p:stCondLst>
                                        <p:cond delay="0"/>
                                      </p:stCondLst>
                                      <p:childTnLst>
                                        <p:set>
                                          <p:cBhvr>
                                            <p:cTn id="32" dur="1" fill="hold">
                                              <p:stCondLst>
                                                <p:cond delay="0"/>
                                              </p:stCondLst>
                                            </p:cTn>
                                            <p:tgtEl>
                                              <p:spTgt spid="189"/>
                                            </p:tgtEl>
                                            <p:attrNameLst>
                                              <p:attrName>style.visibility</p:attrName>
                                            </p:attrNameLst>
                                          </p:cBhvr>
                                          <p:to>
                                            <p:strVal val="visible"/>
                                          </p:to>
                                        </p:set>
                                        <p:anim calcmode="lin" valueType="num">
                                          <p:cBhvr>
                                            <p:cTn id="33" dur="500" fill="hold"/>
                                            <p:tgtEl>
                                              <p:spTgt spid="189"/>
                                            </p:tgtEl>
                                            <p:attrNameLst>
                                              <p:attrName>ppt_w</p:attrName>
                                            </p:attrNameLst>
                                          </p:cBhvr>
                                          <p:tavLst>
                                            <p:tav tm="0">
                                              <p:val>
                                                <p:fltVal val="0"/>
                                              </p:val>
                                            </p:tav>
                                            <p:tav tm="100000">
                                              <p:val>
                                                <p:strVal val="#ppt_w"/>
                                              </p:val>
                                            </p:tav>
                                          </p:tavLst>
                                        </p:anim>
                                        <p:anim calcmode="lin" valueType="num">
                                          <p:cBhvr>
                                            <p:cTn id="34" dur="500" fill="hold"/>
                                            <p:tgtEl>
                                              <p:spTgt spid="189"/>
                                            </p:tgtEl>
                                            <p:attrNameLst>
                                              <p:attrName>ppt_h</p:attrName>
                                            </p:attrNameLst>
                                          </p:cBhvr>
                                          <p:tavLst>
                                            <p:tav tm="0">
                                              <p:val>
                                                <p:fltVal val="0"/>
                                              </p:val>
                                            </p:tav>
                                            <p:tav tm="100000">
                                              <p:val>
                                                <p:strVal val="#ppt_h"/>
                                              </p:val>
                                            </p:tav>
                                          </p:tavLst>
                                        </p:anim>
                                        <p:animEffect transition="in" filter="fade">
                                          <p:cBhvr>
                                            <p:cTn id="35" dur="500"/>
                                            <p:tgtEl>
                                              <p:spTgt spid="189"/>
                                            </p:tgtEl>
                                          </p:cBhvr>
                                        </p:animEffect>
                                      </p:childTnLst>
                                    </p:cTn>
                                  </p:par>
                                </p:childTnLst>
                              </p:cTn>
                            </p:par>
                            <p:par>
                              <p:cTn id="36" fill="hold">
                                <p:stCondLst>
                                  <p:cond delay="2549"/>
                                </p:stCondLst>
                                <p:childTnLst>
                                  <p:par>
                                    <p:cTn id="37" presetID="22" presetClass="entr" presetSubtype="2" fill="hold" grpId="0" nodeType="afterEffect">
                                      <p:stCondLst>
                                        <p:cond delay="0"/>
                                      </p:stCondLst>
                                      <p:childTnLst>
                                        <p:set>
                                          <p:cBhvr>
                                            <p:cTn id="38" dur="1" fill="hold">
                                              <p:stCondLst>
                                                <p:cond delay="0"/>
                                              </p:stCondLst>
                                            </p:cTn>
                                            <p:tgtEl>
                                              <p:spTgt spid="155"/>
                                            </p:tgtEl>
                                            <p:attrNameLst>
                                              <p:attrName>style.visibility</p:attrName>
                                            </p:attrNameLst>
                                          </p:cBhvr>
                                          <p:to>
                                            <p:strVal val="visible"/>
                                          </p:to>
                                        </p:set>
                                        <p:animEffect transition="in" filter="wipe(right)">
                                          <p:cBhvr>
                                            <p:cTn id="39" dur="500"/>
                                            <p:tgtEl>
                                              <p:spTgt spid="155"/>
                                            </p:tgtEl>
                                          </p:cBhvr>
                                        </p:animEffect>
                                      </p:childTnLst>
                                    </p:cTn>
                                  </p:par>
                                </p:childTnLst>
                              </p:cTn>
                            </p:par>
                            <p:par>
                              <p:cTn id="40" fill="hold">
                                <p:stCondLst>
                                  <p:cond delay="3049"/>
                                </p:stCondLst>
                                <p:childTnLst>
                                  <p:par>
                                    <p:cTn id="41" presetID="42" presetClass="entr" presetSubtype="0"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500"/>
                                            <p:tgtEl>
                                              <p:spTgt spid="161"/>
                                            </p:tgtEl>
                                          </p:cBhvr>
                                        </p:animEffect>
                                        <p:anim calcmode="lin" valueType="num">
                                          <p:cBhvr>
                                            <p:cTn id="44" dur="500" fill="hold"/>
                                            <p:tgtEl>
                                              <p:spTgt spid="161"/>
                                            </p:tgtEl>
                                            <p:attrNameLst>
                                              <p:attrName>ppt_x</p:attrName>
                                            </p:attrNameLst>
                                          </p:cBhvr>
                                          <p:tavLst>
                                            <p:tav tm="0">
                                              <p:val>
                                                <p:strVal val="#ppt_x"/>
                                              </p:val>
                                            </p:tav>
                                            <p:tav tm="100000">
                                              <p:val>
                                                <p:strVal val="#ppt_x"/>
                                              </p:val>
                                            </p:tav>
                                          </p:tavLst>
                                        </p:anim>
                                        <p:anim calcmode="lin" valueType="num">
                                          <p:cBhvr>
                                            <p:cTn id="45" dur="500" fill="hold"/>
                                            <p:tgtEl>
                                              <p:spTgt spid="161"/>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166"/>
                                            </p:tgtEl>
                                            <p:attrNameLst>
                                              <p:attrName>style.visibility</p:attrName>
                                            </p:attrNameLst>
                                          </p:cBhvr>
                                          <p:to>
                                            <p:strVal val="visible"/>
                                          </p:to>
                                        </p:set>
                                        <p:animEffect transition="in" filter="fade">
                                          <p:cBhvr>
                                            <p:cTn id="48" dur="500"/>
                                            <p:tgtEl>
                                              <p:spTgt spid="166"/>
                                            </p:tgtEl>
                                          </p:cBhvr>
                                        </p:animEffect>
                                        <p:anim calcmode="lin" valueType="num">
                                          <p:cBhvr>
                                            <p:cTn id="49" dur="500" fill="hold"/>
                                            <p:tgtEl>
                                              <p:spTgt spid="166"/>
                                            </p:tgtEl>
                                            <p:attrNameLst>
                                              <p:attrName>ppt_x</p:attrName>
                                            </p:attrNameLst>
                                          </p:cBhvr>
                                          <p:tavLst>
                                            <p:tav tm="0">
                                              <p:val>
                                                <p:strVal val="#ppt_x"/>
                                              </p:val>
                                            </p:tav>
                                            <p:tav tm="100000">
                                              <p:val>
                                                <p:strVal val="#ppt_x"/>
                                              </p:val>
                                            </p:tav>
                                          </p:tavLst>
                                        </p:anim>
                                        <p:anim calcmode="lin" valueType="num">
                                          <p:cBhvr>
                                            <p:cTn id="50" dur="500" fill="hold"/>
                                            <p:tgtEl>
                                              <p:spTgt spid="166"/>
                                            </p:tgtEl>
                                            <p:attrNameLst>
                                              <p:attrName>ppt_y</p:attrName>
                                            </p:attrNameLst>
                                          </p:cBhvr>
                                          <p:tavLst>
                                            <p:tav tm="0">
                                              <p:val>
                                                <p:strVal val="#ppt_y-.1"/>
                                              </p:val>
                                            </p:tav>
                                            <p:tav tm="100000">
                                              <p:val>
                                                <p:strVal val="#ppt_y"/>
                                              </p:val>
                                            </p:tav>
                                          </p:tavLst>
                                        </p:anim>
                                      </p:childTnLst>
                                    </p:cTn>
                                  </p:par>
                                  <p:par>
                                    <p:cTn id="51" presetID="2" presetClass="entr" presetSubtype="8" fill="hold" grpId="0" nodeType="withEffect" p14:presetBounceEnd="58000">
                                      <p:stCondLst>
                                        <p:cond delay="0"/>
                                      </p:stCondLst>
                                      <p:childTnLst>
                                        <p:set>
                                          <p:cBhvr>
                                            <p:cTn id="52" dur="1" fill="hold">
                                              <p:stCondLst>
                                                <p:cond delay="0"/>
                                              </p:stCondLst>
                                            </p:cTn>
                                            <p:tgtEl>
                                              <p:spTgt spid="154"/>
                                            </p:tgtEl>
                                            <p:attrNameLst>
                                              <p:attrName>style.visibility</p:attrName>
                                            </p:attrNameLst>
                                          </p:cBhvr>
                                          <p:to>
                                            <p:strVal val="visible"/>
                                          </p:to>
                                        </p:set>
                                        <p:anim calcmode="lin" valueType="num" p14:bounceEnd="58000">
                                          <p:cBhvr additive="base">
                                            <p:cTn id="53" dur="15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54" dur="1500" fill="hold"/>
                                            <p:tgtEl>
                                              <p:spTgt spid="154"/>
                                            </p:tgtEl>
                                            <p:attrNameLst>
                                              <p:attrName>ppt_y</p:attrName>
                                            </p:attrNameLst>
                                          </p:cBhvr>
                                          <p:tavLst>
                                            <p:tav tm="0">
                                              <p:val>
                                                <p:strVal val="#ppt_y"/>
                                              </p:val>
                                            </p:tav>
                                            <p:tav tm="100000">
                                              <p:val>
                                                <p:strVal val="#ppt_y"/>
                                              </p:val>
                                            </p:tav>
                                          </p:tavLst>
                                        </p:anim>
                                      </p:childTnLst>
                                    </p:cTn>
                                  </p:par>
                                </p:childTnLst>
                              </p:cTn>
                            </p:par>
                            <p:par>
                              <p:cTn id="55" fill="hold">
                                <p:stCondLst>
                                  <p:cond delay="3549"/>
                                </p:stCondLst>
                                <p:childTnLst>
                                  <p:par>
                                    <p:cTn id="56" presetID="22" presetClass="entr" presetSubtype="8" fill="hold" grpId="0" nodeType="afterEffect">
                                      <p:stCondLst>
                                        <p:cond delay="0"/>
                                      </p:stCondLst>
                                      <p:childTnLst>
                                        <p:set>
                                          <p:cBhvr>
                                            <p:cTn id="57" dur="1" fill="hold">
                                              <p:stCondLst>
                                                <p:cond delay="0"/>
                                              </p:stCondLst>
                                            </p:cTn>
                                            <p:tgtEl>
                                              <p:spTgt spid="152"/>
                                            </p:tgtEl>
                                            <p:attrNameLst>
                                              <p:attrName>style.visibility</p:attrName>
                                            </p:attrNameLst>
                                          </p:cBhvr>
                                          <p:to>
                                            <p:strVal val="visible"/>
                                          </p:to>
                                        </p:set>
                                        <p:animEffect transition="in" filter="wipe(left)">
                                          <p:cBhvr>
                                            <p:cTn id="58" dur="500"/>
                                            <p:tgtEl>
                                              <p:spTgt spid="152"/>
                                            </p:tgtEl>
                                          </p:cBhvr>
                                        </p:animEffect>
                                      </p:childTnLst>
                                    </p:cTn>
                                  </p:par>
                                </p:childTnLst>
                              </p:cTn>
                            </p:par>
                            <p:par>
                              <p:cTn id="59" fill="hold">
                                <p:stCondLst>
                                  <p:cond delay="4049"/>
                                </p:stCondLst>
                                <p:childTnLst>
                                  <p:par>
                                    <p:cTn id="60" presetID="42" presetClass="entr" presetSubtype="0" fill="hold" nodeType="afterEffect">
                                      <p:stCondLst>
                                        <p:cond delay="0"/>
                                      </p:stCondLst>
                                      <p:childTnLst>
                                        <p:set>
                                          <p:cBhvr>
                                            <p:cTn id="61" dur="1" fill="hold">
                                              <p:stCondLst>
                                                <p:cond delay="0"/>
                                              </p:stCondLst>
                                            </p:cTn>
                                            <p:tgtEl>
                                              <p:spTgt spid="162"/>
                                            </p:tgtEl>
                                            <p:attrNameLst>
                                              <p:attrName>style.visibility</p:attrName>
                                            </p:attrNameLst>
                                          </p:cBhvr>
                                          <p:to>
                                            <p:strVal val="visible"/>
                                          </p:to>
                                        </p:set>
                                        <p:animEffect transition="in" filter="fade">
                                          <p:cBhvr>
                                            <p:cTn id="62" dur="500"/>
                                            <p:tgtEl>
                                              <p:spTgt spid="162"/>
                                            </p:tgtEl>
                                          </p:cBhvr>
                                        </p:animEffect>
                                        <p:anim calcmode="lin" valueType="num">
                                          <p:cBhvr>
                                            <p:cTn id="63" dur="500" fill="hold"/>
                                            <p:tgtEl>
                                              <p:spTgt spid="162"/>
                                            </p:tgtEl>
                                            <p:attrNameLst>
                                              <p:attrName>ppt_x</p:attrName>
                                            </p:attrNameLst>
                                          </p:cBhvr>
                                          <p:tavLst>
                                            <p:tav tm="0">
                                              <p:val>
                                                <p:strVal val="#ppt_x"/>
                                              </p:val>
                                            </p:tav>
                                            <p:tav tm="100000">
                                              <p:val>
                                                <p:strVal val="#ppt_x"/>
                                              </p:val>
                                            </p:tav>
                                          </p:tavLst>
                                        </p:anim>
                                        <p:anim calcmode="lin" valueType="num">
                                          <p:cBhvr>
                                            <p:cTn id="64" dur="500" fill="hold"/>
                                            <p:tgtEl>
                                              <p:spTgt spid="16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67"/>
                                            </p:tgtEl>
                                            <p:attrNameLst>
                                              <p:attrName>style.visibility</p:attrName>
                                            </p:attrNameLst>
                                          </p:cBhvr>
                                          <p:to>
                                            <p:strVal val="visible"/>
                                          </p:to>
                                        </p:set>
                                        <p:animEffect transition="in" filter="fade">
                                          <p:cBhvr>
                                            <p:cTn id="67" dur="500"/>
                                            <p:tgtEl>
                                              <p:spTgt spid="167"/>
                                            </p:tgtEl>
                                          </p:cBhvr>
                                        </p:animEffect>
                                        <p:anim calcmode="lin" valueType="num">
                                          <p:cBhvr>
                                            <p:cTn id="68" dur="500" fill="hold"/>
                                            <p:tgtEl>
                                              <p:spTgt spid="167"/>
                                            </p:tgtEl>
                                            <p:attrNameLst>
                                              <p:attrName>ppt_x</p:attrName>
                                            </p:attrNameLst>
                                          </p:cBhvr>
                                          <p:tavLst>
                                            <p:tav tm="0">
                                              <p:val>
                                                <p:strVal val="#ppt_x"/>
                                              </p:val>
                                            </p:tav>
                                            <p:tav tm="100000">
                                              <p:val>
                                                <p:strVal val="#ppt_x"/>
                                              </p:val>
                                            </p:tav>
                                          </p:tavLst>
                                        </p:anim>
                                        <p:anim calcmode="lin" valueType="num">
                                          <p:cBhvr>
                                            <p:cTn id="69" dur="500" fill="hold"/>
                                            <p:tgtEl>
                                              <p:spTgt spid="167"/>
                                            </p:tgtEl>
                                            <p:attrNameLst>
                                              <p:attrName>ppt_y</p:attrName>
                                            </p:attrNameLst>
                                          </p:cBhvr>
                                          <p:tavLst>
                                            <p:tav tm="0">
                                              <p:val>
                                                <p:strVal val="#ppt_y-.1"/>
                                              </p:val>
                                            </p:tav>
                                            <p:tav tm="100000">
                                              <p:val>
                                                <p:strVal val="#ppt_y"/>
                                              </p:val>
                                            </p:tav>
                                          </p:tavLst>
                                        </p:anim>
                                      </p:childTnLst>
                                    </p:cTn>
                                  </p:par>
                                  <p:par>
                                    <p:cTn id="70" presetID="2" presetClass="entr" presetSubtype="2" fill="hold" grpId="0" nodeType="withEffect" p14:presetBounceEnd="58000">
                                      <p:stCondLst>
                                        <p:cond delay="0"/>
                                      </p:stCondLst>
                                      <p:childTnLst>
                                        <p:set>
                                          <p:cBhvr>
                                            <p:cTn id="71" dur="1" fill="hold">
                                              <p:stCondLst>
                                                <p:cond delay="0"/>
                                              </p:stCondLst>
                                            </p:cTn>
                                            <p:tgtEl>
                                              <p:spTgt spid="153"/>
                                            </p:tgtEl>
                                            <p:attrNameLst>
                                              <p:attrName>style.visibility</p:attrName>
                                            </p:attrNameLst>
                                          </p:cBhvr>
                                          <p:to>
                                            <p:strVal val="visible"/>
                                          </p:to>
                                        </p:set>
                                        <p:anim calcmode="lin" valueType="num" p14:bounceEnd="58000">
                                          <p:cBhvr additive="base">
                                            <p:cTn id="72" dur="1500" fill="hold"/>
                                            <p:tgtEl>
                                              <p:spTgt spid="153"/>
                                            </p:tgtEl>
                                            <p:attrNameLst>
                                              <p:attrName>ppt_x</p:attrName>
                                            </p:attrNameLst>
                                          </p:cBhvr>
                                          <p:tavLst>
                                            <p:tav tm="0">
                                              <p:val>
                                                <p:strVal val="1+#ppt_w/2"/>
                                              </p:val>
                                            </p:tav>
                                            <p:tav tm="100000">
                                              <p:val>
                                                <p:strVal val="#ppt_x"/>
                                              </p:val>
                                            </p:tav>
                                          </p:tavLst>
                                        </p:anim>
                                        <p:anim calcmode="lin" valueType="num" p14:bounceEnd="58000">
                                          <p:cBhvr additive="base">
                                            <p:cTn id="73" dur="1500" fill="hold"/>
                                            <p:tgtEl>
                                              <p:spTgt spid="153"/>
                                            </p:tgtEl>
                                            <p:attrNameLst>
                                              <p:attrName>ppt_y</p:attrName>
                                            </p:attrNameLst>
                                          </p:cBhvr>
                                          <p:tavLst>
                                            <p:tav tm="0">
                                              <p:val>
                                                <p:strVal val="#ppt_y"/>
                                              </p:val>
                                            </p:tav>
                                            <p:tav tm="100000">
                                              <p:val>
                                                <p:strVal val="#ppt_y"/>
                                              </p:val>
                                            </p:tav>
                                          </p:tavLst>
                                        </p:anim>
                                      </p:childTnLst>
                                    </p:cTn>
                                  </p:par>
                                </p:childTnLst>
                              </p:cTn>
                            </p:par>
                            <p:par>
                              <p:cTn id="74" fill="hold">
                                <p:stCondLst>
                                  <p:cond delay="4549"/>
                                </p:stCondLst>
                                <p:childTnLst>
                                  <p:par>
                                    <p:cTn id="75" presetID="2" presetClass="entr" presetSubtype="2" fill="hold" grpId="0" nodeType="afterEffect">
                                      <p:stCondLst>
                                        <p:cond delay="0"/>
                                      </p:stCondLst>
                                      <p:childTnLst>
                                        <p:set>
                                          <p:cBhvr>
                                            <p:cTn id="76" dur="1" fill="hold">
                                              <p:stCondLst>
                                                <p:cond delay="0"/>
                                              </p:stCondLst>
                                            </p:cTn>
                                            <p:tgtEl>
                                              <p:spTgt spid="211"/>
                                            </p:tgtEl>
                                            <p:attrNameLst>
                                              <p:attrName>style.visibility</p:attrName>
                                            </p:attrNameLst>
                                          </p:cBhvr>
                                          <p:to>
                                            <p:strVal val="visible"/>
                                          </p:to>
                                        </p:set>
                                        <p:anim calcmode="lin" valueType="num">
                                          <p:cBhvr additive="base">
                                            <p:cTn id="77" dur="250" fill="hold"/>
                                            <p:tgtEl>
                                              <p:spTgt spid="211"/>
                                            </p:tgtEl>
                                            <p:attrNameLst>
                                              <p:attrName>ppt_x</p:attrName>
                                            </p:attrNameLst>
                                          </p:cBhvr>
                                          <p:tavLst>
                                            <p:tav tm="0">
                                              <p:val>
                                                <p:strVal val="1+#ppt_w/2"/>
                                              </p:val>
                                            </p:tav>
                                            <p:tav tm="100000">
                                              <p:val>
                                                <p:strVal val="#ppt_x"/>
                                              </p:val>
                                            </p:tav>
                                          </p:tavLst>
                                        </p:anim>
                                        <p:anim calcmode="lin" valueType="num">
                                          <p:cBhvr additive="base">
                                            <p:cTn id="78" dur="250" fill="hold"/>
                                            <p:tgtEl>
                                              <p:spTgt spid="211"/>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12"/>
                                            </p:tgtEl>
                                            <p:attrNameLst>
                                              <p:attrName>style.visibility</p:attrName>
                                            </p:attrNameLst>
                                          </p:cBhvr>
                                          <p:to>
                                            <p:strVal val="visible"/>
                                          </p:to>
                                        </p:set>
                                        <p:anim calcmode="lin" valueType="num">
                                          <p:cBhvr additive="base">
                                            <p:cTn id="81" dur="250" fill="hold"/>
                                            <p:tgtEl>
                                              <p:spTgt spid="212"/>
                                            </p:tgtEl>
                                            <p:attrNameLst>
                                              <p:attrName>ppt_x</p:attrName>
                                            </p:attrNameLst>
                                          </p:cBhvr>
                                          <p:tavLst>
                                            <p:tav tm="0">
                                              <p:val>
                                                <p:strVal val="0-#ppt_w/2"/>
                                              </p:val>
                                            </p:tav>
                                            <p:tav tm="100000">
                                              <p:val>
                                                <p:strVal val="#ppt_x"/>
                                              </p:val>
                                            </p:tav>
                                          </p:tavLst>
                                        </p:anim>
                                        <p:anim calcmode="lin" valueType="num">
                                          <p:cBhvr additive="base">
                                            <p:cTn id="82" dur="250" fill="hold"/>
                                            <p:tgtEl>
                                              <p:spTgt spid="212"/>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0"/>
                                      </p:stCondLst>
                                      <p:childTnLst>
                                        <p:set>
                                          <p:cBhvr>
                                            <p:cTn id="84" dur="1" fill="hold">
                                              <p:stCondLst>
                                                <p:cond delay="0"/>
                                              </p:stCondLst>
                                            </p:cTn>
                                            <p:tgtEl>
                                              <p:spTgt spid="158"/>
                                            </p:tgtEl>
                                            <p:attrNameLst>
                                              <p:attrName>style.visibility</p:attrName>
                                            </p:attrNameLst>
                                          </p:cBhvr>
                                          <p:to>
                                            <p:strVal val="visible"/>
                                          </p:to>
                                        </p:set>
                                        <p:anim calcmode="lin" valueType="num">
                                          <p:cBhvr>
                                            <p:cTn id="85" dur="500" fill="hold"/>
                                            <p:tgtEl>
                                              <p:spTgt spid="158"/>
                                            </p:tgtEl>
                                            <p:attrNameLst>
                                              <p:attrName>ppt_w</p:attrName>
                                            </p:attrNameLst>
                                          </p:cBhvr>
                                          <p:tavLst>
                                            <p:tav tm="0">
                                              <p:val>
                                                <p:fltVal val="0"/>
                                              </p:val>
                                            </p:tav>
                                            <p:tav tm="100000">
                                              <p:val>
                                                <p:strVal val="#ppt_w"/>
                                              </p:val>
                                            </p:tav>
                                          </p:tavLst>
                                        </p:anim>
                                        <p:anim calcmode="lin" valueType="num">
                                          <p:cBhvr>
                                            <p:cTn id="86" dur="500" fill="hold"/>
                                            <p:tgtEl>
                                              <p:spTgt spid="158"/>
                                            </p:tgtEl>
                                            <p:attrNameLst>
                                              <p:attrName>ppt_h</p:attrName>
                                            </p:attrNameLst>
                                          </p:cBhvr>
                                          <p:tavLst>
                                            <p:tav tm="0">
                                              <p:val>
                                                <p:fltVal val="0"/>
                                              </p:val>
                                            </p:tav>
                                            <p:tav tm="100000">
                                              <p:val>
                                                <p:strVal val="#ppt_h"/>
                                              </p:val>
                                            </p:tav>
                                          </p:tavLst>
                                        </p:anim>
                                        <p:animEffect transition="in" filter="fade">
                                          <p:cBhvr>
                                            <p:cTn id="8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52" grpId="0" animBg="1"/>
          <p:bldP spid="153" grpId="0"/>
          <p:bldP spid="154" grpId="0"/>
          <p:bldP spid="155" grpId="0" animBg="1"/>
          <p:bldP spid="156" grpId="0"/>
          <p:bldP spid="157" grpId="0" animBg="1"/>
          <p:bldP spid="158" grpId="0"/>
          <p:bldP spid="211" grpId="0" animBg="1"/>
          <p:bldP spid="21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cBhvr additive="base">
                                            <p:cTn id="22" dur="250" fill="hold"/>
                                            <p:tgtEl>
                                              <p:spTgt spid="157"/>
                                            </p:tgtEl>
                                            <p:attrNameLst>
                                              <p:attrName>ppt_x</p:attrName>
                                            </p:attrNameLst>
                                          </p:cBhvr>
                                          <p:tavLst>
                                            <p:tav tm="0">
                                              <p:val>
                                                <p:strVal val="0-#ppt_w/2"/>
                                              </p:val>
                                            </p:tav>
                                            <p:tav tm="100000">
                                              <p:val>
                                                <p:strVal val="#ppt_x"/>
                                              </p:val>
                                            </p:tav>
                                          </p:tavLst>
                                        </p:anim>
                                        <p:anim calcmode="lin" valueType="num">
                                          <p:cBhvr additive="base">
                                            <p:cTn id="23" dur="250" fill="hold"/>
                                            <p:tgtEl>
                                              <p:spTgt spid="157"/>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156"/>
                                            </p:tgtEl>
                                            <p:attrNameLst>
                                              <p:attrName>style.visibility</p:attrName>
                                            </p:attrNameLst>
                                          </p:cBhvr>
                                          <p:to>
                                            <p:strVal val="visible"/>
                                          </p:to>
                                        </p:set>
                                        <p:anim calcmode="lin" valueType="num">
                                          <p:cBhvr>
                                            <p:cTn id="27" dur="500" fill="hold"/>
                                            <p:tgtEl>
                                              <p:spTgt spid="156"/>
                                            </p:tgtEl>
                                            <p:attrNameLst>
                                              <p:attrName>ppt_w</p:attrName>
                                            </p:attrNameLst>
                                          </p:cBhvr>
                                          <p:tavLst>
                                            <p:tav tm="0">
                                              <p:val>
                                                <p:strVal val="#ppt_w+.3"/>
                                              </p:val>
                                            </p:tav>
                                            <p:tav tm="100000">
                                              <p:val>
                                                <p:strVal val="#ppt_w"/>
                                              </p:val>
                                            </p:tav>
                                          </p:tavLst>
                                        </p:anim>
                                        <p:anim calcmode="lin" valueType="num">
                                          <p:cBhvr>
                                            <p:cTn id="28" dur="500" fill="hold"/>
                                            <p:tgtEl>
                                              <p:spTgt spid="156"/>
                                            </p:tgtEl>
                                            <p:attrNameLst>
                                              <p:attrName>ppt_h</p:attrName>
                                            </p:attrNameLst>
                                          </p:cBhvr>
                                          <p:tavLst>
                                            <p:tav tm="0">
                                              <p:val>
                                                <p:strVal val="#ppt_h"/>
                                              </p:val>
                                            </p:tav>
                                            <p:tav tm="100000">
                                              <p:val>
                                                <p:strVal val="#ppt_h"/>
                                              </p:val>
                                            </p:tav>
                                          </p:tavLst>
                                        </p:anim>
                                        <p:animEffect transition="in" filter="fade">
                                          <p:cBhvr>
                                            <p:cTn id="29" dur="500"/>
                                            <p:tgtEl>
                                              <p:spTgt spid="156"/>
                                            </p:tgtEl>
                                          </p:cBhvr>
                                        </p:animEffect>
                                      </p:childTnLst>
                                    </p:cTn>
                                  </p:par>
                                </p:childTnLst>
                              </p:cTn>
                            </p:par>
                            <p:par>
                              <p:cTn id="30" fill="hold">
                                <p:stCondLst>
                                  <p:cond delay="2049"/>
                                </p:stCondLst>
                                <p:childTnLst>
                                  <p:par>
                                    <p:cTn id="31" presetID="53" presetClass="entr" presetSubtype="16" fill="hold" nodeType="afterEffect">
                                      <p:stCondLst>
                                        <p:cond delay="0"/>
                                      </p:stCondLst>
                                      <p:childTnLst>
                                        <p:set>
                                          <p:cBhvr>
                                            <p:cTn id="32" dur="1" fill="hold">
                                              <p:stCondLst>
                                                <p:cond delay="0"/>
                                              </p:stCondLst>
                                            </p:cTn>
                                            <p:tgtEl>
                                              <p:spTgt spid="189"/>
                                            </p:tgtEl>
                                            <p:attrNameLst>
                                              <p:attrName>style.visibility</p:attrName>
                                            </p:attrNameLst>
                                          </p:cBhvr>
                                          <p:to>
                                            <p:strVal val="visible"/>
                                          </p:to>
                                        </p:set>
                                        <p:anim calcmode="lin" valueType="num">
                                          <p:cBhvr>
                                            <p:cTn id="33" dur="500" fill="hold"/>
                                            <p:tgtEl>
                                              <p:spTgt spid="189"/>
                                            </p:tgtEl>
                                            <p:attrNameLst>
                                              <p:attrName>ppt_w</p:attrName>
                                            </p:attrNameLst>
                                          </p:cBhvr>
                                          <p:tavLst>
                                            <p:tav tm="0">
                                              <p:val>
                                                <p:fltVal val="0"/>
                                              </p:val>
                                            </p:tav>
                                            <p:tav tm="100000">
                                              <p:val>
                                                <p:strVal val="#ppt_w"/>
                                              </p:val>
                                            </p:tav>
                                          </p:tavLst>
                                        </p:anim>
                                        <p:anim calcmode="lin" valueType="num">
                                          <p:cBhvr>
                                            <p:cTn id="34" dur="500" fill="hold"/>
                                            <p:tgtEl>
                                              <p:spTgt spid="189"/>
                                            </p:tgtEl>
                                            <p:attrNameLst>
                                              <p:attrName>ppt_h</p:attrName>
                                            </p:attrNameLst>
                                          </p:cBhvr>
                                          <p:tavLst>
                                            <p:tav tm="0">
                                              <p:val>
                                                <p:fltVal val="0"/>
                                              </p:val>
                                            </p:tav>
                                            <p:tav tm="100000">
                                              <p:val>
                                                <p:strVal val="#ppt_h"/>
                                              </p:val>
                                            </p:tav>
                                          </p:tavLst>
                                        </p:anim>
                                        <p:animEffect transition="in" filter="fade">
                                          <p:cBhvr>
                                            <p:cTn id="35" dur="500"/>
                                            <p:tgtEl>
                                              <p:spTgt spid="189"/>
                                            </p:tgtEl>
                                          </p:cBhvr>
                                        </p:animEffect>
                                      </p:childTnLst>
                                    </p:cTn>
                                  </p:par>
                                </p:childTnLst>
                              </p:cTn>
                            </p:par>
                            <p:par>
                              <p:cTn id="36" fill="hold">
                                <p:stCondLst>
                                  <p:cond delay="2549"/>
                                </p:stCondLst>
                                <p:childTnLst>
                                  <p:par>
                                    <p:cTn id="37" presetID="22" presetClass="entr" presetSubtype="2" fill="hold" grpId="0" nodeType="afterEffect">
                                      <p:stCondLst>
                                        <p:cond delay="0"/>
                                      </p:stCondLst>
                                      <p:childTnLst>
                                        <p:set>
                                          <p:cBhvr>
                                            <p:cTn id="38" dur="1" fill="hold">
                                              <p:stCondLst>
                                                <p:cond delay="0"/>
                                              </p:stCondLst>
                                            </p:cTn>
                                            <p:tgtEl>
                                              <p:spTgt spid="155"/>
                                            </p:tgtEl>
                                            <p:attrNameLst>
                                              <p:attrName>style.visibility</p:attrName>
                                            </p:attrNameLst>
                                          </p:cBhvr>
                                          <p:to>
                                            <p:strVal val="visible"/>
                                          </p:to>
                                        </p:set>
                                        <p:animEffect transition="in" filter="wipe(right)">
                                          <p:cBhvr>
                                            <p:cTn id="39" dur="500"/>
                                            <p:tgtEl>
                                              <p:spTgt spid="155"/>
                                            </p:tgtEl>
                                          </p:cBhvr>
                                        </p:animEffect>
                                      </p:childTnLst>
                                    </p:cTn>
                                  </p:par>
                                </p:childTnLst>
                              </p:cTn>
                            </p:par>
                            <p:par>
                              <p:cTn id="40" fill="hold">
                                <p:stCondLst>
                                  <p:cond delay="3049"/>
                                </p:stCondLst>
                                <p:childTnLst>
                                  <p:par>
                                    <p:cTn id="41" presetID="42" presetClass="entr" presetSubtype="0"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500"/>
                                            <p:tgtEl>
                                              <p:spTgt spid="161"/>
                                            </p:tgtEl>
                                          </p:cBhvr>
                                        </p:animEffect>
                                        <p:anim calcmode="lin" valueType="num">
                                          <p:cBhvr>
                                            <p:cTn id="44" dur="500" fill="hold"/>
                                            <p:tgtEl>
                                              <p:spTgt spid="161"/>
                                            </p:tgtEl>
                                            <p:attrNameLst>
                                              <p:attrName>ppt_x</p:attrName>
                                            </p:attrNameLst>
                                          </p:cBhvr>
                                          <p:tavLst>
                                            <p:tav tm="0">
                                              <p:val>
                                                <p:strVal val="#ppt_x"/>
                                              </p:val>
                                            </p:tav>
                                            <p:tav tm="100000">
                                              <p:val>
                                                <p:strVal val="#ppt_x"/>
                                              </p:val>
                                            </p:tav>
                                          </p:tavLst>
                                        </p:anim>
                                        <p:anim calcmode="lin" valueType="num">
                                          <p:cBhvr>
                                            <p:cTn id="45" dur="500" fill="hold"/>
                                            <p:tgtEl>
                                              <p:spTgt spid="161"/>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166"/>
                                            </p:tgtEl>
                                            <p:attrNameLst>
                                              <p:attrName>style.visibility</p:attrName>
                                            </p:attrNameLst>
                                          </p:cBhvr>
                                          <p:to>
                                            <p:strVal val="visible"/>
                                          </p:to>
                                        </p:set>
                                        <p:animEffect transition="in" filter="fade">
                                          <p:cBhvr>
                                            <p:cTn id="48" dur="500"/>
                                            <p:tgtEl>
                                              <p:spTgt spid="166"/>
                                            </p:tgtEl>
                                          </p:cBhvr>
                                        </p:animEffect>
                                        <p:anim calcmode="lin" valueType="num">
                                          <p:cBhvr>
                                            <p:cTn id="49" dur="500" fill="hold"/>
                                            <p:tgtEl>
                                              <p:spTgt spid="166"/>
                                            </p:tgtEl>
                                            <p:attrNameLst>
                                              <p:attrName>ppt_x</p:attrName>
                                            </p:attrNameLst>
                                          </p:cBhvr>
                                          <p:tavLst>
                                            <p:tav tm="0">
                                              <p:val>
                                                <p:strVal val="#ppt_x"/>
                                              </p:val>
                                            </p:tav>
                                            <p:tav tm="100000">
                                              <p:val>
                                                <p:strVal val="#ppt_x"/>
                                              </p:val>
                                            </p:tav>
                                          </p:tavLst>
                                        </p:anim>
                                        <p:anim calcmode="lin" valueType="num">
                                          <p:cBhvr>
                                            <p:cTn id="50" dur="500" fill="hold"/>
                                            <p:tgtEl>
                                              <p:spTgt spid="166"/>
                                            </p:tgtEl>
                                            <p:attrNameLst>
                                              <p:attrName>ppt_y</p:attrName>
                                            </p:attrNameLst>
                                          </p:cBhvr>
                                          <p:tavLst>
                                            <p:tav tm="0">
                                              <p:val>
                                                <p:strVal val="#ppt_y-.1"/>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54"/>
                                            </p:tgtEl>
                                            <p:attrNameLst>
                                              <p:attrName>style.visibility</p:attrName>
                                            </p:attrNameLst>
                                          </p:cBhvr>
                                          <p:to>
                                            <p:strVal val="visible"/>
                                          </p:to>
                                        </p:set>
                                        <p:anim calcmode="lin" valueType="num">
                                          <p:cBhvr additive="base">
                                            <p:cTn id="53" dur="1500" fill="hold"/>
                                            <p:tgtEl>
                                              <p:spTgt spid="154"/>
                                            </p:tgtEl>
                                            <p:attrNameLst>
                                              <p:attrName>ppt_x</p:attrName>
                                            </p:attrNameLst>
                                          </p:cBhvr>
                                          <p:tavLst>
                                            <p:tav tm="0">
                                              <p:val>
                                                <p:strVal val="0-#ppt_w/2"/>
                                              </p:val>
                                            </p:tav>
                                            <p:tav tm="100000">
                                              <p:val>
                                                <p:strVal val="#ppt_x"/>
                                              </p:val>
                                            </p:tav>
                                          </p:tavLst>
                                        </p:anim>
                                        <p:anim calcmode="lin" valueType="num">
                                          <p:cBhvr additive="base">
                                            <p:cTn id="54" dur="1500" fill="hold"/>
                                            <p:tgtEl>
                                              <p:spTgt spid="154"/>
                                            </p:tgtEl>
                                            <p:attrNameLst>
                                              <p:attrName>ppt_y</p:attrName>
                                            </p:attrNameLst>
                                          </p:cBhvr>
                                          <p:tavLst>
                                            <p:tav tm="0">
                                              <p:val>
                                                <p:strVal val="#ppt_y"/>
                                              </p:val>
                                            </p:tav>
                                            <p:tav tm="100000">
                                              <p:val>
                                                <p:strVal val="#ppt_y"/>
                                              </p:val>
                                            </p:tav>
                                          </p:tavLst>
                                        </p:anim>
                                      </p:childTnLst>
                                    </p:cTn>
                                  </p:par>
                                </p:childTnLst>
                              </p:cTn>
                            </p:par>
                            <p:par>
                              <p:cTn id="55" fill="hold">
                                <p:stCondLst>
                                  <p:cond delay="3549"/>
                                </p:stCondLst>
                                <p:childTnLst>
                                  <p:par>
                                    <p:cTn id="56" presetID="22" presetClass="entr" presetSubtype="8" fill="hold" grpId="0" nodeType="afterEffect">
                                      <p:stCondLst>
                                        <p:cond delay="0"/>
                                      </p:stCondLst>
                                      <p:childTnLst>
                                        <p:set>
                                          <p:cBhvr>
                                            <p:cTn id="57" dur="1" fill="hold">
                                              <p:stCondLst>
                                                <p:cond delay="0"/>
                                              </p:stCondLst>
                                            </p:cTn>
                                            <p:tgtEl>
                                              <p:spTgt spid="152"/>
                                            </p:tgtEl>
                                            <p:attrNameLst>
                                              <p:attrName>style.visibility</p:attrName>
                                            </p:attrNameLst>
                                          </p:cBhvr>
                                          <p:to>
                                            <p:strVal val="visible"/>
                                          </p:to>
                                        </p:set>
                                        <p:animEffect transition="in" filter="wipe(left)">
                                          <p:cBhvr>
                                            <p:cTn id="58" dur="500"/>
                                            <p:tgtEl>
                                              <p:spTgt spid="152"/>
                                            </p:tgtEl>
                                          </p:cBhvr>
                                        </p:animEffect>
                                      </p:childTnLst>
                                    </p:cTn>
                                  </p:par>
                                </p:childTnLst>
                              </p:cTn>
                            </p:par>
                            <p:par>
                              <p:cTn id="59" fill="hold">
                                <p:stCondLst>
                                  <p:cond delay="4049"/>
                                </p:stCondLst>
                                <p:childTnLst>
                                  <p:par>
                                    <p:cTn id="60" presetID="42" presetClass="entr" presetSubtype="0" fill="hold" nodeType="afterEffect">
                                      <p:stCondLst>
                                        <p:cond delay="0"/>
                                      </p:stCondLst>
                                      <p:childTnLst>
                                        <p:set>
                                          <p:cBhvr>
                                            <p:cTn id="61" dur="1" fill="hold">
                                              <p:stCondLst>
                                                <p:cond delay="0"/>
                                              </p:stCondLst>
                                            </p:cTn>
                                            <p:tgtEl>
                                              <p:spTgt spid="162"/>
                                            </p:tgtEl>
                                            <p:attrNameLst>
                                              <p:attrName>style.visibility</p:attrName>
                                            </p:attrNameLst>
                                          </p:cBhvr>
                                          <p:to>
                                            <p:strVal val="visible"/>
                                          </p:to>
                                        </p:set>
                                        <p:animEffect transition="in" filter="fade">
                                          <p:cBhvr>
                                            <p:cTn id="62" dur="500"/>
                                            <p:tgtEl>
                                              <p:spTgt spid="162"/>
                                            </p:tgtEl>
                                          </p:cBhvr>
                                        </p:animEffect>
                                        <p:anim calcmode="lin" valueType="num">
                                          <p:cBhvr>
                                            <p:cTn id="63" dur="500" fill="hold"/>
                                            <p:tgtEl>
                                              <p:spTgt spid="162"/>
                                            </p:tgtEl>
                                            <p:attrNameLst>
                                              <p:attrName>ppt_x</p:attrName>
                                            </p:attrNameLst>
                                          </p:cBhvr>
                                          <p:tavLst>
                                            <p:tav tm="0">
                                              <p:val>
                                                <p:strVal val="#ppt_x"/>
                                              </p:val>
                                            </p:tav>
                                            <p:tav tm="100000">
                                              <p:val>
                                                <p:strVal val="#ppt_x"/>
                                              </p:val>
                                            </p:tav>
                                          </p:tavLst>
                                        </p:anim>
                                        <p:anim calcmode="lin" valueType="num">
                                          <p:cBhvr>
                                            <p:cTn id="64" dur="500" fill="hold"/>
                                            <p:tgtEl>
                                              <p:spTgt spid="16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67"/>
                                            </p:tgtEl>
                                            <p:attrNameLst>
                                              <p:attrName>style.visibility</p:attrName>
                                            </p:attrNameLst>
                                          </p:cBhvr>
                                          <p:to>
                                            <p:strVal val="visible"/>
                                          </p:to>
                                        </p:set>
                                        <p:animEffect transition="in" filter="fade">
                                          <p:cBhvr>
                                            <p:cTn id="67" dur="500"/>
                                            <p:tgtEl>
                                              <p:spTgt spid="167"/>
                                            </p:tgtEl>
                                          </p:cBhvr>
                                        </p:animEffect>
                                        <p:anim calcmode="lin" valueType="num">
                                          <p:cBhvr>
                                            <p:cTn id="68" dur="500" fill="hold"/>
                                            <p:tgtEl>
                                              <p:spTgt spid="167"/>
                                            </p:tgtEl>
                                            <p:attrNameLst>
                                              <p:attrName>ppt_x</p:attrName>
                                            </p:attrNameLst>
                                          </p:cBhvr>
                                          <p:tavLst>
                                            <p:tav tm="0">
                                              <p:val>
                                                <p:strVal val="#ppt_x"/>
                                              </p:val>
                                            </p:tav>
                                            <p:tav tm="100000">
                                              <p:val>
                                                <p:strVal val="#ppt_x"/>
                                              </p:val>
                                            </p:tav>
                                          </p:tavLst>
                                        </p:anim>
                                        <p:anim calcmode="lin" valueType="num">
                                          <p:cBhvr>
                                            <p:cTn id="69" dur="500" fill="hold"/>
                                            <p:tgtEl>
                                              <p:spTgt spid="167"/>
                                            </p:tgtEl>
                                            <p:attrNameLst>
                                              <p:attrName>ppt_y</p:attrName>
                                            </p:attrNameLst>
                                          </p:cBhvr>
                                          <p:tavLst>
                                            <p:tav tm="0">
                                              <p:val>
                                                <p:strVal val="#ppt_y-.1"/>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53"/>
                                            </p:tgtEl>
                                            <p:attrNameLst>
                                              <p:attrName>style.visibility</p:attrName>
                                            </p:attrNameLst>
                                          </p:cBhvr>
                                          <p:to>
                                            <p:strVal val="visible"/>
                                          </p:to>
                                        </p:set>
                                        <p:anim calcmode="lin" valueType="num">
                                          <p:cBhvr additive="base">
                                            <p:cTn id="72" dur="1500" fill="hold"/>
                                            <p:tgtEl>
                                              <p:spTgt spid="153"/>
                                            </p:tgtEl>
                                            <p:attrNameLst>
                                              <p:attrName>ppt_x</p:attrName>
                                            </p:attrNameLst>
                                          </p:cBhvr>
                                          <p:tavLst>
                                            <p:tav tm="0">
                                              <p:val>
                                                <p:strVal val="1+#ppt_w/2"/>
                                              </p:val>
                                            </p:tav>
                                            <p:tav tm="100000">
                                              <p:val>
                                                <p:strVal val="#ppt_x"/>
                                              </p:val>
                                            </p:tav>
                                          </p:tavLst>
                                        </p:anim>
                                        <p:anim calcmode="lin" valueType="num">
                                          <p:cBhvr additive="base">
                                            <p:cTn id="73" dur="1500" fill="hold"/>
                                            <p:tgtEl>
                                              <p:spTgt spid="153"/>
                                            </p:tgtEl>
                                            <p:attrNameLst>
                                              <p:attrName>ppt_y</p:attrName>
                                            </p:attrNameLst>
                                          </p:cBhvr>
                                          <p:tavLst>
                                            <p:tav tm="0">
                                              <p:val>
                                                <p:strVal val="#ppt_y"/>
                                              </p:val>
                                            </p:tav>
                                            <p:tav tm="100000">
                                              <p:val>
                                                <p:strVal val="#ppt_y"/>
                                              </p:val>
                                            </p:tav>
                                          </p:tavLst>
                                        </p:anim>
                                      </p:childTnLst>
                                    </p:cTn>
                                  </p:par>
                                </p:childTnLst>
                              </p:cTn>
                            </p:par>
                            <p:par>
                              <p:cTn id="74" fill="hold">
                                <p:stCondLst>
                                  <p:cond delay="4549"/>
                                </p:stCondLst>
                                <p:childTnLst>
                                  <p:par>
                                    <p:cTn id="75" presetID="2" presetClass="entr" presetSubtype="2" fill="hold" grpId="0" nodeType="afterEffect">
                                      <p:stCondLst>
                                        <p:cond delay="0"/>
                                      </p:stCondLst>
                                      <p:childTnLst>
                                        <p:set>
                                          <p:cBhvr>
                                            <p:cTn id="76" dur="1" fill="hold">
                                              <p:stCondLst>
                                                <p:cond delay="0"/>
                                              </p:stCondLst>
                                            </p:cTn>
                                            <p:tgtEl>
                                              <p:spTgt spid="211"/>
                                            </p:tgtEl>
                                            <p:attrNameLst>
                                              <p:attrName>style.visibility</p:attrName>
                                            </p:attrNameLst>
                                          </p:cBhvr>
                                          <p:to>
                                            <p:strVal val="visible"/>
                                          </p:to>
                                        </p:set>
                                        <p:anim calcmode="lin" valueType="num">
                                          <p:cBhvr additive="base">
                                            <p:cTn id="77" dur="250" fill="hold"/>
                                            <p:tgtEl>
                                              <p:spTgt spid="211"/>
                                            </p:tgtEl>
                                            <p:attrNameLst>
                                              <p:attrName>ppt_x</p:attrName>
                                            </p:attrNameLst>
                                          </p:cBhvr>
                                          <p:tavLst>
                                            <p:tav tm="0">
                                              <p:val>
                                                <p:strVal val="1+#ppt_w/2"/>
                                              </p:val>
                                            </p:tav>
                                            <p:tav tm="100000">
                                              <p:val>
                                                <p:strVal val="#ppt_x"/>
                                              </p:val>
                                            </p:tav>
                                          </p:tavLst>
                                        </p:anim>
                                        <p:anim calcmode="lin" valueType="num">
                                          <p:cBhvr additive="base">
                                            <p:cTn id="78" dur="250" fill="hold"/>
                                            <p:tgtEl>
                                              <p:spTgt spid="211"/>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12"/>
                                            </p:tgtEl>
                                            <p:attrNameLst>
                                              <p:attrName>style.visibility</p:attrName>
                                            </p:attrNameLst>
                                          </p:cBhvr>
                                          <p:to>
                                            <p:strVal val="visible"/>
                                          </p:to>
                                        </p:set>
                                        <p:anim calcmode="lin" valueType="num">
                                          <p:cBhvr additive="base">
                                            <p:cTn id="81" dur="250" fill="hold"/>
                                            <p:tgtEl>
                                              <p:spTgt spid="212"/>
                                            </p:tgtEl>
                                            <p:attrNameLst>
                                              <p:attrName>ppt_x</p:attrName>
                                            </p:attrNameLst>
                                          </p:cBhvr>
                                          <p:tavLst>
                                            <p:tav tm="0">
                                              <p:val>
                                                <p:strVal val="0-#ppt_w/2"/>
                                              </p:val>
                                            </p:tav>
                                            <p:tav tm="100000">
                                              <p:val>
                                                <p:strVal val="#ppt_x"/>
                                              </p:val>
                                            </p:tav>
                                          </p:tavLst>
                                        </p:anim>
                                        <p:anim calcmode="lin" valueType="num">
                                          <p:cBhvr additive="base">
                                            <p:cTn id="82" dur="250" fill="hold"/>
                                            <p:tgtEl>
                                              <p:spTgt spid="212"/>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0"/>
                                      </p:stCondLst>
                                      <p:childTnLst>
                                        <p:set>
                                          <p:cBhvr>
                                            <p:cTn id="84" dur="1" fill="hold">
                                              <p:stCondLst>
                                                <p:cond delay="0"/>
                                              </p:stCondLst>
                                            </p:cTn>
                                            <p:tgtEl>
                                              <p:spTgt spid="158"/>
                                            </p:tgtEl>
                                            <p:attrNameLst>
                                              <p:attrName>style.visibility</p:attrName>
                                            </p:attrNameLst>
                                          </p:cBhvr>
                                          <p:to>
                                            <p:strVal val="visible"/>
                                          </p:to>
                                        </p:set>
                                        <p:anim calcmode="lin" valueType="num">
                                          <p:cBhvr>
                                            <p:cTn id="85" dur="500" fill="hold"/>
                                            <p:tgtEl>
                                              <p:spTgt spid="158"/>
                                            </p:tgtEl>
                                            <p:attrNameLst>
                                              <p:attrName>ppt_w</p:attrName>
                                            </p:attrNameLst>
                                          </p:cBhvr>
                                          <p:tavLst>
                                            <p:tav tm="0">
                                              <p:val>
                                                <p:fltVal val="0"/>
                                              </p:val>
                                            </p:tav>
                                            <p:tav tm="100000">
                                              <p:val>
                                                <p:strVal val="#ppt_w"/>
                                              </p:val>
                                            </p:tav>
                                          </p:tavLst>
                                        </p:anim>
                                        <p:anim calcmode="lin" valueType="num">
                                          <p:cBhvr>
                                            <p:cTn id="86" dur="500" fill="hold"/>
                                            <p:tgtEl>
                                              <p:spTgt spid="158"/>
                                            </p:tgtEl>
                                            <p:attrNameLst>
                                              <p:attrName>ppt_h</p:attrName>
                                            </p:attrNameLst>
                                          </p:cBhvr>
                                          <p:tavLst>
                                            <p:tav tm="0">
                                              <p:val>
                                                <p:fltVal val="0"/>
                                              </p:val>
                                            </p:tav>
                                            <p:tav tm="100000">
                                              <p:val>
                                                <p:strVal val="#ppt_h"/>
                                              </p:val>
                                            </p:tav>
                                          </p:tavLst>
                                        </p:anim>
                                        <p:animEffect transition="in" filter="fade">
                                          <p:cBhvr>
                                            <p:cTn id="8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52" grpId="0" animBg="1"/>
          <p:bldP spid="153" grpId="0"/>
          <p:bldP spid="154" grpId="0"/>
          <p:bldP spid="155" grpId="0" animBg="1"/>
          <p:bldP spid="156" grpId="0"/>
          <p:bldP spid="157" grpId="0" animBg="1"/>
          <p:bldP spid="158" grpId="0"/>
          <p:bldP spid="211" grpId="0" animBg="1"/>
          <p:bldP spid="212"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156" name="矩形 155"/>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什么样的面试比较合适？</a:t>
            </a:r>
            <a:endParaRPr lang="zh-CN" altLang="en-US" sz="2800" b="1" dirty="0">
              <a:solidFill>
                <a:schemeClr val="accent6">
                  <a:lumMod val="75000"/>
                </a:schemeClr>
              </a:solidFill>
            </a:endParaRPr>
          </a:p>
        </p:txBody>
      </p:sp>
      <p:sp>
        <p:nvSpPr>
          <p:cNvPr id="157"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58" name="矩形 157"/>
          <p:cNvSpPr/>
          <p:nvPr/>
        </p:nvSpPr>
        <p:spPr>
          <a:xfrm>
            <a:off x="699553" y="1995994"/>
            <a:ext cx="10784250" cy="276999"/>
          </a:xfrm>
          <a:prstGeom prst="rect">
            <a:avLst/>
          </a:prstGeom>
        </p:spPr>
        <p:txBody>
          <a:bodyPr wrap="square">
            <a:spAutoFit/>
          </a:bodyPr>
          <a:lstStyle/>
          <a:p>
            <a:pPr algn="just"/>
            <a:r>
              <a:rPr lang="zh-CN" altLang="en-US" sz="1200" dirty="0">
                <a:solidFill>
                  <a:schemeClr val="tx1">
                    <a:lumMod val="85000"/>
                    <a:lumOff val="15000"/>
                  </a:schemeClr>
                </a:solidFill>
              </a:rPr>
              <a:t>面试是一场你和面试官的心理战斗，精神战斗。在他们精神最疲劳的时候面试，可以增加面试通过的几率。</a:t>
            </a:r>
            <a:endParaRPr lang="zh-CN" altLang="en-US" sz="1200" dirty="0">
              <a:solidFill>
                <a:schemeClr val="tx1">
                  <a:lumMod val="85000"/>
                  <a:lumOff val="15000"/>
                </a:schemeClr>
              </a:solidFill>
            </a:endParaRPr>
          </a:p>
        </p:txBody>
      </p:sp>
      <p:grpSp>
        <p:nvGrpSpPr>
          <p:cNvPr id="165" name="Group 4"/>
          <p:cNvGrpSpPr>
            <a:grpSpLocks noChangeAspect="1"/>
          </p:cNvGrpSpPr>
          <p:nvPr/>
        </p:nvGrpSpPr>
        <p:grpSpPr bwMode="auto">
          <a:xfrm rot="2218216">
            <a:off x="1942223" y="2560688"/>
            <a:ext cx="1612900" cy="3187700"/>
            <a:chOff x="3332" y="1156"/>
            <a:chExt cx="1016" cy="2008"/>
          </a:xfrm>
          <a:effectLst>
            <a:outerShdw blurRad="50800" dist="38100" dir="8100000" algn="tr" rotWithShape="0">
              <a:prstClr val="black">
                <a:alpha val="40000"/>
              </a:prstClr>
            </a:outerShdw>
          </a:effectLst>
        </p:grpSpPr>
        <p:sp>
          <p:nvSpPr>
            <p:cNvPr id="168" name="Freeform 5"/>
            <p:cNvSpPr/>
            <p:nvPr/>
          </p:nvSpPr>
          <p:spPr bwMode="auto">
            <a:xfrm>
              <a:off x="3722" y="2598"/>
              <a:ext cx="243" cy="566"/>
            </a:xfrm>
            <a:custGeom>
              <a:avLst/>
              <a:gdLst>
                <a:gd name="T0" fmla="*/ 0 w 243"/>
                <a:gd name="T1" fmla="*/ 32 h 566"/>
                <a:gd name="T2" fmla="*/ 118 w 243"/>
                <a:gd name="T3" fmla="*/ 566 h 566"/>
                <a:gd name="T4" fmla="*/ 243 w 243"/>
                <a:gd name="T5" fmla="*/ 0 h 566"/>
                <a:gd name="T6" fmla="*/ 0 w 243"/>
                <a:gd name="T7" fmla="*/ 32 h 566"/>
              </a:gdLst>
              <a:ahLst/>
              <a:cxnLst>
                <a:cxn ang="0">
                  <a:pos x="T0" y="T1"/>
                </a:cxn>
                <a:cxn ang="0">
                  <a:pos x="T2" y="T3"/>
                </a:cxn>
                <a:cxn ang="0">
                  <a:pos x="T4" y="T5"/>
                </a:cxn>
                <a:cxn ang="0">
                  <a:pos x="T6" y="T7"/>
                </a:cxn>
              </a:cxnLst>
              <a:rect l="0" t="0" r="r" b="b"/>
              <a:pathLst>
                <a:path w="243" h="566">
                  <a:moveTo>
                    <a:pt x="0" y="32"/>
                  </a:moveTo>
                  <a:lnTo>
                    <a:pt x="118" y="566"/>
                  </a:lnTo>
                  <a:lnTo>
                    <a:pt x="243" y="0"/>
                  </a:lnTo>
                  <a:lnTo>
                    <a:pt x="0" y="32"/>
                  </a:lnTo>
                  <a:close/>
                </a:path>
              </a:pathLst>
            </a:custGeom>
            <a:solidFill>
              <a:srgbClr val="FF8B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69" name="Freeform 6"/>
            <p:cNvSpPr/>
            <p:nvPr/>
          </p:nvSpPr>
          <p:spPr bwMode="auto">
            <a:xfrm>
              <a:off x="3722" y="2598"/>
              <a:ext cx="243" cy="566"/>
            </a:xfrm>
            <a:custGeom>
              <a:avLst/>
              <a:gdLst>
                <a:gd name="T0" fmla="*/ 0 w 243"/>
                <a:gd name="T1" fmla="*/ 32 h 566"/>
                <a:gd name="T2" fmla="*/ 118 w 243"/>
                <a:gd name="T3" fmla="*/ 566 h 566"/>
                <a:gd name="T4" fmla="*/ 243 w 243"/>
                <a:gd name="T5" fmla="*/ 0 h 566"/>
                <a:gd name="T6" fmla="*/ 0 w 243"/>
                <a:gd name="T7" fmla="*/ 32 h 566"/>
              </a:gdLst>
              <a:ahLst/>
              <a:cxnLst>
                <a:cxn ang="0">
                  <a:pos x="T0" y="T1"/>
                </a:cxn>
                <a:cxn ang="0">
                  <a:pos x="T2" y="T3"/>
                </a:cxn>
                <a:cxn ang="0">
                  <a:pos x="T4" y="T5"/>
                </a:cxn>
                <a:cxn ang="0">
                  <a:pos x="T6" y="T7"/>
                </a:cxn>
              </a:cxnLst>
              <a:rect l="0" t="0" r="r" b="b"/>
              <a:pathLst>
                <a:path w="243" h="566">
                  <a:moveTo>
                    <a:pt x="0" y="32"/>
                  </a:moveTo>
                  <a:lnTo>
                    <a:pt x="118" y="566"/>
                  </a:lnTo>
                  <a:lnTo>
                    <a:pt x="243" y="0"/>
                  </a:lnTo>
                  <a:lnTo>
                    <a:pt x="0"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0" name="Freeform 7"/>
            <p:cNvSpPr/>
            <p:nvPr/>
          </p:nvSpPr>
          <p:spPr bwMode="auto">
            <a:xfrm>
              <a:off x="3791" y="2619"/>
              <a:ext cx="106" cy="385"/>
            </a:xfrm>
            <a:custGeom>
              <a:avLst/>
              <a:gdLst>
                <a:gd name="T0" fmla="*/ 0 w 106"/>
                <a:gd name="T1" fmla="*/ 14 h 385"/>
                <a:gd name="T2" fmla="*/ 51 w 106"/>
                <a:gd name="T3" fmla="*/ 385 h 385"/>
                <a:gd name="T4" fmla="*/ 106 w 106"/>
                <a:gd name="T5" fmla="*/ 0 h 385"/>
                <a:gd name="T6" fmla="*/ 0 w 106"/>
                <a:gd name="T7" fmla="*/ 14 h 385"/>
              </a:gdLst>
              <a:ahLst/>
              <a:cxnLst>
                <a:cxn ang="0">
                  <a:pos x="T0" y="T1"/>
                </a:cxn>
                <a:cxn ang="0">
                  <a:pos x="T2" y="T3"/>
                </a:cxn>
                <a:cxn ang="0">
                  <a:pos x="T4" y="T5"/>
                </a:cxn>
                <a:cxn ang="0">
                  <a:pos x="T6" y="T7"/>
                </a:cxn>
              </a:cxnLst>
              <a:rect l="0" t="0" r="r" b="b"/>
              <a:pathLst>
                <a:path w="106" h="385">
                  <a:moveTo>
                    <a:pt x="0" y="14"/>
                  </a:moveTo>
                  <a:lnTo>
                    <a:pt x="51" y="385"/>
                  </a:lnTo>
                  <a:lnTo>
                    <a:pt x="106" y="0"/>
                  </a:lnTo>
                  <a:lnTo>
                    <a:pt x="0" y="14"/>
                  </a:lnTo>
                  <a:close/>
                </a:path>
              </a:pathLst>
            </a:custGeom>
            <a:solidFill>
              <a:srgbClr val="FFB6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1" name="Freeform 8"/>
            <p:cNvSpPr/>
            <p:nvPr/>
          </p:nvSpPr>
          <p:spPr bwMode="auto">
            <a:xfrm>
              <a:off x="3791" y="2619"/>
              <a:ext cx="106" cy="385"/>
            </a:xfrm>
            <a:custGeom>
              <a:avLst/>
              <a:gdLst>
                <a:gd name="T0" fmla="*/ 0 w 106"/>
                <a:gd name="T1" fmla="*/ 14 h 385"/>
                <a:gd name="T2" fmla="*/ 51 w 106"/>
                <a:gd name="T3" fmla="*/ 385 h 385"/>
                <a:gd name="T4" fmla="*/ 106 w 106"/>
                <a:gd name="T5" fmla="*/ 0 h 385"/>
                <a:gd name="T6" fmla="*/ 0 w 106"/>
                <a:gd name="T7" fmla="*/ 14 h 385"/>
              </a:gdLst>
              <a:ahLst/>
              <a:cxnLst>
                <a:cxn ang="0">
                  <a:pos x="T0" y="T1"/>
                </a:cxn>
                <a:cxn ang="0">
                  <a:pos x="T2" y="T3"/>
                </a:cxn>
                <a:cxn ang="0">
                  <a:pos x="T4" y="T5"/>
                </a:cxn>
                <a:cxn ang="0">
                  <a:pos x="T6" y="T7"/>
                </a:cxn>
              </a:cxnLst>
              <a:rect l="0" t="0" r="r" b="b"/>
              <a:pathLst>
                <a:path w="106" h="385">
                  <a:moveTo>
                    <a:pt x="0" y="14"/>
                  </a:moveTo>
                  <a:lnTo>
                    <a:pt x="51" y="385"/>
                  </a:lnTo>
                  <a:lnTo>
                    <a:pt x="106" y="0"/>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2" name="Freeform 9"/>
            <p:cNvSpPr/>
            <p:nvPr/>
          </p:nvSpPr>
          <p:spPr bwMode="auto">
            <a:xfrm>
              <a:off x="3332" y="2038"/>
              <a:ext cx="375" cy="734"/>
            </a:xfrm>
            <a:custGeom>
              <a:avLst/>
              <a:gdLst>
                <a:gd name="T0" fmla="*/ 37 w 231"/>
                <a:gd name="T1" fmla="*/ 453 h 454"/>
                <a:gd name="T2" fmla="*/ 231 w 231"/>
                <a:gd name="T3" fmla="*/ 183 h 454"/>
                <a:gd name="T4" fmla="*/ 222 w 231"/>
                <a:gd name="T5" fmla="*/ 0 h 454"/>
                <a:gd name="T6" fmla="*/ 0 w 231"/>
                <a:gd name="T7" fmla="*/ 304 h 454"/>
                <a:gd name="T8" fmla="*/ 37 w 231"/>
                <a:gd name="T9" fmla="*/ 454 h 454"/>
                <a:gd name="T10" fmla="*/ 37 w 231"/>
                <a:gd name="T11" fmla="*/ 453 h 454"/>
              </a:gdLst>
              <a:ahLst/>
              <a:cxnLst>
                <a:cxn ang="0">
                  <a:pos x="T0" y="T1"/>
                </a:cxn>
                <a:cxn ang="0">
                  <a:pos x="T2" y="T3"/>
                </a:cxn>
                <a:cxn ang="0">
                  <a:pos x="T4" y="T5"/>
                </a:cxn>
                <a:cxn ang="0">
                  <a:pos x="T6" y="T7"/>
                </a:cxn>
                <a:cxn ang="0">
                  <a:pos x="T8" y="T9"/>
                </a:cxn>
                <a:cxn ang="0">
                  <a:pos x="T10" y="T11"/>
                </a:cxn>
              </a:cxnLst>
              <a:rect l="0" t="0" r="r" b="b"/>
              <a:pathLst>
                <a:path w="231" h="454">
                  <a:moveTo>
                    <a:pt x="37" y="453"/>
                  </a:moveTo>
                  <a:cubicBezTo>
                    <a:pt x="37" y="327"/>
                    <a:pt x="118" y="221"/>
                    <a:pt x="231" y="183"/>
                  </a:cubicBezTo>
                  <a:cubicBezTo>
                    <a:pt x="222" y="0"/>
                    <a:pt x="222" y="0"/>
                    <a:pt x="222" y="0"/>
                  </a:cubicBezTo>
                  <a:cubicBezTo>
                    <a:pt x="93" y="41"/>
                    <a:pt x="0" y="162"/>
                    <a:pt x="0" y="304"/>
                  </a:cubicBezTo>
                  <a:cubicBezTo>
                    <a:pt x="0" y="358"/>
                    <a:pt x="13" y="409"/>
                    <a:pt x="37" y="454"/>
                  </a:cubicBezTo>
                  <a:lnTo>
                    <a:pt x="37" y="453"/>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3" name="Freeform 10"/>
            <p:cNvSpPr/>
            <p:nvPr/>
          </p:nvSpPr>
          <p:spPr bwMode="auto">
            <a:xfrm>
              <a:off x="3973" y="2038"/>
              <a:ext cx="375" cy="734"/>
            </a:xfrm>
            <a:custGeom>
              <a:avLst/>
              <a:gdLst>
                <a:gd name="T0" fmla="*/ 194 w 231"/>
                <a:gd name="T1" fmla="*/ 453 h 454"/>
                <a:gd name="T2" fmla="*/ 0 w 231"/>
                <a:gd name="T3" fmla="*/ 183 h 454"/>
                <a:gd name="T4" fmla="*/ 9 w 231"/>
                <a:gd name="T5" fmla="*/ 0 h 454"/>
                <a:gd name="T6" fmla="*/ 231 w 231"/>
                <a:gd name="T7" fmla="*/ 304 h 454"/>
                <a:gd name="T8" fmla="*/ 194 w 231"/>
                <a:gd name="T9" fmla="*/ 454 h 454"/>
                <a:gd name="T10" fmla="*/ 194 w 231"/>
                <a:gd name="T11" fmla="*/ 453 h 454"/>
              </a:gdLst>
              <a:ahLst/>
              <a:cxnLst>
                <a:cxn ang="0">
                  <a:pos x="T0" y="T1"/>
                </a:cxn>
                <a:cxn ang="0">
                  <a:pos x="T2" y="T3"/>
                </a:cxn>
                <a:cxn ang="0">
                  <a:pos x="T4" y="T5"/>
                </a:cxn>
                <a:cxn ang="0">
                  <a:pos x="T6" y="T7"/>
                </a:cxn>
                <a:cxn ang="0">
                  <a:pos x="T8" y="T9"/>
                </a:cxn>
                <a:cxn ang="0">
                  <a:pos x="T10" y="T11"/>
                </a:cxn>
              </a:cxnLst>
              <a:rect l="0" t="0" r="r" b="b"/>
              <a:pathLst>
                <a:path w="231" h="454">
                  <a:moveTo>
                    <a:pt x="194" y="453"/>
                  </a:moveTo>
                  <a:cubicBezTo>
                    <a:pt x="194" y="327"/>
                    <a:pt x="113" y="221"/>
                    <a:pt x="0" y="183"/>
                  </a:cubicBezTo>
                  <a:cubicBezTo>
                    <a:pt x="9" y="0"/>
                    <a:pt x="9" y="0"/>
                    <a:pt x="9" y="0"/>
                  </a:cubicBezTo>
                  <a:cubicBezTo>
                    <a:pt x="138" y="41"/>
                    <a:pt x="231" y="162"/>
                    <a:pt x="231" y="304"/>
                  </a:cubicBezTo>
                  <a:cubicBezTo>
                    <a:pt x="231" y="358"/>
                    <a:pt x="218" y="409"/>
                    <a:pt x="194" y="454"/>
                  </a:cubicBezTo>
                  <a:cubicBezTo>
                    <a:pt x="194" y="453"/>
                    <a:pt x="194" y="453"/>
                    <a:pt x="194" y="453"/>
                  </a:cubicBezTo>
                </a:path>
              </a:pathLst>
            </a:custGeom>
            <a:solidFill>
              <a:srgbClr val="C746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4" name="Freeform 11"/>
            <p:cNvSpPr/>
            <p:nvPr/>
          </p:nvSpPr>
          <p:spPr bwMode="auto">
            <a:xfrm>
              <a:off x="3621" y="1156"/>
              <a:ext cx="438" cy="1519"/>
            </a:xfrm>
            <a:custGeom>
              <a:avLst/>
              <a:gdLst>
                <a:gd name="T0" fmla="*/ 270 w 270"/>
                <a:gd name="T1" fmla="*/ 411 h 939"/>
                <a:gd name="T2" fmla="*/ 135 w 270"/>
                <a:gd name="T3" fmla="*/ 0 h 939"/>
                <a:gd name="T4" fmla="*/ 0 w 270"/>
                <a:gd name="T5" fmla="*/ 411 h 939"/>
                <a:gd name="T6" fmla="*/ 62 w 270"/>
                <a:gd name="T7" fmla="*/ 911 h 939"/>
                <a:gd name="T8" fmla="*/ 63 w 270"/>
                <a:gd name="T9" fmla="*/ 911 h 939"/>
                <a:gd name="T10" fmla="*/ 135 w 270"/>
                <a:gd name="T11" fmla="*/ 939 h 939"/>
                <a:gd name="T12" fmla="*/ 207 w 270"/>
                <a:gd name="T13" fmla="*/ 911 h 939"/>
                <a:gd name="T14" fmla="*/ 208 w 270"/>
                <a:gd name="T15" fmla="*/ 911 h 939"/>
                <a:gd name="T16" fmla="*/ 270 w 270"/>
                <a:gd name="T17" fmla="*/ 411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939">
                  <a:moveTo>
                    <a:pt x="270" y="411"/>
                  </a:moveTo>
                  <a:cubicBezTo>
                    <a:pt x="270" y="249"/>
                    <a:pt x="218" y="103"/>
                    <a:pt x="135" y="0"/>
                  </a:cubicBezTo>
                  <a:cubicBezTo>
                    <a:pt x="52" y="103"/>
                    <a:pt x="0" y="249"/>
                    <a:pt x="0" y="411"/>
                  </a:cubicBezTo>
                  <a:cubicBezTo>
                    <a:pt x="0" y="518"/>
                    <a:pt x="23" y="743"/>
                    <a:pt x="62" y="911"/>
                  </a:cubicBezTo>
                  <a:cubicBezTo>
                    <a:pt x="63" y="911"/>
                    <a:pt x="63" y="911"/>
                    <a:pt x="63" y="911"/>
                  </a:cubicBezTo>
                  <a:cubicBezTo>
                    <a:pt x="64" y="927"/>
                    <a:pt x="96" y="939"/>
                    <a:pt x="135" y="939"/>
                  </a:cubicBezTo>
                  <a:cubicBezTo>
                    <a:pt x="174" y="939"/>
                    <a:pt x="206" y="927"/>
                    <a:pt x="207" y="911"/>
                  </a:cubicBezTo>
                  <a:cubicBezTo>
                    <a:pt x="208" y="911"/>
                    <a:pt x="208" y="911"/>
                    <a:pt x="208" y="911"/>
                  </a:cubicBezTo>
                  <a:cubicBezTo>
                    <a:pt x="247" y="743"/>
                    <a:pt x="270" y="518"/>
                    <a:pt x="270" y="41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5" name="Freeform 12"/>
            <p:cNvSpPr/>
            <p:nvPr/>
          </p:nvSpPr>
          <p:spPr bwMode="auto">
            <a:xfrm>
              <a:off x="3647" y="1156"/>
              <a:ext cx="386" cy="450"/>
            </a:xfrm>
            <a:custGeom>
              <a:avLst/>
              <a:gdLst>
                <a:gd name="T0" fmla="*/ 119 w 238"/>
                <a:gd name="T1" fmla="*/ 278 h 278"/>
                <a:gd name="T2" fmla="*/ 238 w 238"/>
                <a:gd name="T3" fmla="*/ 259 h 278"/>
                <a:gd name="T4" fmla="*/ 119 w 238"/>
                <a:gd name="T5" fmla="*/ 0 h 278"/>
                <a:gd name="T6" fmla="*/ 0 w 238"/>
                <a:gd name="T7" fmla="*/ 259 h 278"/>
                <a:gd name="T8" fmla="*/ 119 w 238"/>
                <a:gd name="T9" fmla="*/ 278 h 278"/>
              </a:gdLst>
              <a:ahLst/>
              <a:cxnLst>
                <a:cxn ang="0">
                  <a:pos x="T0" y="T1"/>
                </a:cxn>
                <a:cxn ang="0">
                  <a:pos x="T2" y="T3"/>
                </a:cxn>
                <a:cxn ang="0">
                  <a:pos x="T4" y="T5"/>
                </a:cxn>
                <a:cxn ang="0">
                  <a:pos x="T6" y="T7"/>
                </a:cxn>
                <a:cxn ang="0">
                  <a:pos x="T8" y="T9"/>
                </a:cxn>
              </a:cxnLst>
              <a:rect l="0" t="0" r="r" b="b"/>
              <a:pathLst>
                <a:path w="238" h="278">
                  <a:moveTo>
                    <a:pt x="119" y="278"/>
                  </a:moveTo>
                  <a:cubicBezTo>
                    <a:pt x="161" y="278"/>
                    <a:pt x="201" y="272"/>
                    <a:pt x="238" y="259"/>
                  </a:cubicBezTo>
                  <a:cubicBezTo>
                    <a:pt x="217" y="159"/>
                    <a:pt x="175" y="70"/>
                    <a:pt x="119" y="0"/>
                  </a:cubicBezTo>
                  <a:cubicBezTo>
                    <a:pt x="63" y="70"/>
                    <a:pt x="21" y="159"/>
                    <a:pt x="0" y="259"/>
                  </a:cubicBezTo>
                  <a:cubicBezTo>
                    <a:pt x="37" y="272"/>
                    <a:pt x="77" y="278"/>
                    <a:pt x="119" y="278"/>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6" name="Oval 14"/>
            <p:cNvSpPr>
              <a:spLocks noChangeArrowheads="1"/>
            </p:cNvSpPr>
            <p:nvPr/>
          </p:nvSpPr>
          <p:spPr bwMode="auto">
            <a:xfrm>
              <a:off x="3683" y="1760"/>
              <a:ext cx="314" cy="312"/>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7" name="Oval 15"/>
            <p:cNvSpPr>
              <a:spLocks noChangeArrowheads="1"/>
            </p:cNvSpPr>
            <p:nvPr/>
          </p:nvSpPr>
          <p:spPr bwMode="auto">
            <a:xfrm>
              <a:off x="3718" y="1794"/>
              <a:ext cx="244" cy="24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8" name="Freeform 19"/>
            <p:cNvSpPr>
              <a:spLocks noEditPoints="1"/>
            </p:cNvSpPr>
            <p:nvPr/>
          </p:nvSpPr>
          <p:spPr bwMode="auto">
            <a:xfrm>
              <a:off x="3840" y="1158"/>
              <a:ext cx="508" cy="1611"/>
            </a:xfrm>
            <a:custGeom>
              <a:avLst/>
              <a:gdLst>
                <a:gd name="T0" fmla="*/ 276 w 313"/>
                <a:gd name="T1" fmla="*/ 996 h 996"/>
                <a:gd name="T2" fmla="*/ 276 w 313"/>
                <a:gd name="T3" fmla="*/ 995 h 996"/>
                <a:gd name="T4" fmla="*/ 276 w 313"/>
                <a:gd name="T5" fmla="*/ 995 h 996"/>
                <a:gd name="T6" fmla="*/ 276 w 313"/>
                <a:gd name="T7" fmla="*/ 994 h 996"/>
                <a:gd name="T8" fmla="*/ 276 w 313"/>
                <a:gd name="T9" fmla="*/ 993 h 996"/>
                <a:gd name="T10" fmla="*/ 276 w 313"/>
                <a:gd name="T11" fmla="*/ 993 h 996"/>
                <a:gd name="T12" fmla="*/ 276 w 313"/>
                <a:gd name="T13" fmla="*/ 992 h 996"/>
                <a:gd name="T14" fmla="*/ 276 w 313"/>
                <a:gd name="T15" fmla="*/ 991 h 996"/>
                <a:gd name="T16" fmla="*/ 276 w 313"/>
                <a:gd name="T17" fmla="*/ 991 h 996"/>
                <a:gd name="T18" fmla="*/ 276 w 313"/>
                <a:gd name="T19" fmla="*/ 990 h 996"/>
                <a:gd name="T20" fmla="*/ 276 w 313"/>
                <a:gd name="T21" fmla="*/ 989 h 996"/>
                <a:gd name="T22" fmla="*/ 276 w 313"/>
                <a:gd name="T23" fmla="*/ 989 h 996"/>
                <a:gd name="T24" fmla="*/ 276 w 313"/>
                <a:gd name="T25" fmla="*/ 989 h 996"/>
                <a:gd name="T26" fmla="*/ 313 w 313"/>
                <a:gd name="T27" fmla="*/ 848 h 996"/>
                <a:gd name="T28" fmla="*/ 313 w 313"/>
                <a:gd name="T29" fmla="*/ 848 h 996"/>
                <a:gd name="T30" fmla="*/ 313 w 313"/>
                <a:gd name="T31" fmla="*/ 847 h 996"/>
                <a:gd name="T32" fmla="*/ 313 w 313"/>
                <a:gd name="T33" fmla="*/ 846 h 996"/>
                <a:gd name="T34" fmla="*/ 313 w 313"/>
                <a:gd name="T35" fmla="*/ 846 h 996"/>
                <a:gd name="T36" fmla="*/ 313 w 313"/>
                <a:gd name="T37" fmla="*/ 845 h 996"/>
                <a:gd name="T38" fmla="*/ 313 w 313"/>
                <a:gd name="T39" fmla="*/ 844 h 996"/>
                <a:gd name="T40" fmla="*/ 313 w 313"/>
                <a:gd name="T41" fmla="*/ 843 h 996"/>
                <a:gd name="T42" fmla="*/ 313 w 313"/>
                <a:gd name="T43" fmla="*/ 842 h 996"/>
                <a:gd name="T44" fmla="*/ 313 w 313"/>
                <a:gd name="T45" fmla="*/ 842 h 996"/>
                <a:gd name="T46" fmla="*/ 313 w 313"/>
                <a:gd name="T47" fmla="*/ 841 h 996"/>
                <a:gd name="T48" fmla="*/ 313 w 313"/>
                <a:gd name="T49" fmla="*/ 840 h 996"/>
                <a:gd name="T50" fmla="*/ 313 w 313"/>
                <a:gd name="T51" fmla="*/ 840 h 996"/>
                <a:gd name="T52" fmla="*/ 313 w 313"/>
                <a:gd name="T53" fmla="*/ 839 h 996"/>
                <a:gd name="T54" fmla="*/ 313 w 313"/>
                <a:gd name="T55" fmla="*/ 838 h 996"/>
                <a:gd name="T56" fmla="*/ 313 w 313"/>
                <a:gd name="T57" fmla="*/ 838 h 996"/>
                <a:gd name="T58" fmla="*/ 313 w 313"/>
                <a:gd name="T59" fmla="*/ 837 h 996"/>
                <a:gd name="T60" fmla="*/ 313 w 313"/>
                <a:gd name="T61" fmla="*/ 836 h 996"/>
                <a:gd name="T62" fmla="*/ 313 w 313"/>
                <a:gd name="T63" fmla="*/ 836 h 996"/>
                <a:gd name="T64" fmla="*/ 313 w 313"/>
                <a:gd name="T65" fmla="*/ 835 h 996"/>
                <a:gd name="T66" fmla="*/ 313 w 313"/>
                <a:gd name="T67" fmla="*/ 834 h 996"/>
                <a:gd name="T68" fmla="*/ 313 w 313"/>
                <a:gd name="T69" fmla="*/ 834 h 996"/>
                <a:gd name="T70" fmla="*/ 313 w 313"/>
                <a:gd name="T71" fmla="*/ 833 h 996"/>
                <a:gd name="T72" fmla="*/ 313 w 313"/>
                <a:gd name="T73" fmla="*/ 831 h 996"/>
                <a:gd name="T74" fmla="*/ 313 w 313"/>
                <a:gd name="T75" fmla="*/ 831 h 996"/>
                <a:gd name="T76" fmla="*/ 313 w 313"/>
                <a:gd name="T77" fmla="*/ 830 h 996"/>
                <a:gd name="T78" fmla="*/ 313 w 313"/>
                <a:gd name="T79" fmla="*/ 827 h 996"/>
                <a:gd name="T80" fmla="*/ 313 w 313"/>
                <a:gd name="T81" fmla="*/ 827 h 996"/>
                <a:gd name="T82" fmla="*/ 135 w 313"/>
                <a:gd name="T83" fmla="*/ 414 h 996"/>
                <a:gd name="T84" fmla="*/ 135 w 313"/>
                <a:gd name="T85" fmla="*/ 413 h 996"/>
                <a:gd name="T86" fmla="*/ 135 w 313"/>
                <a:gd name="T87" fmla="*/ 413 h 996"/>
                <a:gd name="T88" fmla="*/ 135 w 313"/>
                <a:gd name="T89" fmla="*/ 412 h 996"/>
                <a:gd name="T90" fmla="*/ 135 w 313"/>
                <a:gd name="T91" fmla="*/ 412 h 996"/>
                <a:gd name="T92" fmla="*/ 135 w 313"/>
                <a:gd name="T93" fmla="*/ 411 h 996"/>
                <a:gd name="T94" fmla="*/ 135 w 313"/>
                <a:gd name="T95" fmla="*/ 410 h 996"/>
                <a:gd name="T96" fmla="*/ 135 w 313"/>
                <a:gd name="T97" fmla="*/ 410 h 996"/>
                <a:gd name="T98" fmla="*/ 135 w 313"/>
                <a:gd name="T99" fmla="*/ 409 h 996"/>
                <a:gd name="T100" fmla="*/ 135 w 313"/>
                <a:gd name="T101" fmla="*/ 409 h 996"/>
                <a:gd name="T102" fmla="*/ 135 w 313"/>
                <a:gd name="T103" fmla="*/ 408 h 996"/>
                <a:gd name="T104" fmla="*/ 135 w 313"/>
                <a:gd name="T105" fmla="*/ 407 h 996"/>
                <a:gd name="T106" fmla="*/ 135 w 313"/>
                <a:gd name="T107" fmla="*/ 407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3" h="996">
                  <a:moveTo>
                    <a:pt x="276" y="996"/>
                  </a:moveTo>
                  <a:cubicBezTo>
                    <a:pt x="276" y="996"/>
                    <a:pt x="276" y="996"/>
                    <a:pt x="276" y="996"/>
                  </a:cubicBezTo>
                  <a:cubicBezTo>
                    <a:pt x="276" y="996"/>
                    <a:pt x="276" y="996"/>
                    <a:pt x="276" y="996"/>
                  </a:cubicBezTo>
                  <a:moveTo>
                    <a:pt x="276" y="996"/>
                  </a:moveTo>
                  <a:cubicBezTo>
                    <a:pt x="276" y="996"/>
                    <a:pt x="276" y="996"/>
                    <a:pt x="276" y="996"/>
                  </a:cubicBezTo>
                  <a:cubicBezTo>
                    <a:pt x="276" y="996"/>
                    <a:pt x="276" y="996"/>
                    <a:pt x="276" y="996"/>
                  </a:cubicBezTo>
                  <a:moveTo>
                    <a:pt x="276" y="995"/>
                  </a:moveTo>
                  <a:cubicBezTo>
                    <a:pt x="276" y="995"/>
                    <a:pt x="276" y="995"/>
                    <a:pt x="276" y="996"/>
                  </a:cubicBezTo>
                  <a:cubicBezTo>
                    <a:pt x="276" y="995"/>
                    <a:pt x="276" y="995"/>
                    <a:pt x="276" y="995"/>
                  </a:cubicBezTo>
                  <a:moveTo>
                    <a:pt x="276" y="995"/>
                  </a:moveTo>
                  <a:cubicBezTo>
                    <a:pt x="276" y="995"/>
                    <a:pt x="276" y="995"/>
                    <a:pt x="276" y="995"/>
                  </a:cubicBezTo>
                  <a:cubicBezTo>
                    <a:pt x="276" y="995"/>
                    <a:pt x="276" y="995"/>
                    <a:pt x="276" y="995"/>
                  </a:cubicBezTo>
                  <a:moveTo>
                    <a:pt x="276" y="995"/>
                  </a:moveTo>
                  <a:cubicBezTo>
                    <a:pt x="276" y="995"/>
                    <a:pt x="276" y="995"/>
                    <a:pt x="276" y="995"/>
                  </a:cubicBezTo>
                  <a:cubicBezTo>
                    <a:pt x="276" y="995"/>
                    <a:pt x="276" y="995"/>
                    <a:pt x="276" y="995"/>
                  </a:cubicBezTo>
                  <a:moveTo>
                    <a:pt x="276" y="994"/>
                  </a:moveTo>
                  <a:cubicBezTo>
                    <a:pt x="276" y="994"/>
                    <a:pt x="276" y="994"/>
                    <a:pt x="276" y="994"/>
                  </a:cubicBezTo>
                  <a:cubicBezTo>
                    <a:pt x="276" y="994"/>
                    <a:pt x="276" y="994"/>
                    <a:pt x="276" y="994"/>
                  </a:cubicBezTo>
                  <a:moveTo>
                    <a:pt x="276" y="994"/>
                  </a:moveTo>
                  <a:cubicBezTo>
                    <a:pt x="276" y="994"/>
                    <a:pt x="276" y="994"/>
                    <a:pt x="276" y="994"/>
                  </a:cubicBezTo>
                  <a:cubicBezTo>
                    <a:pt x="276" y="994"/>
                    <a:pt x="276" y="994"/>
                    <a:pt x="276" y="994"/>
                  </a:cubicBezTo>
                  <a:moveTo>
                    <a:pt x="276" y="994"/>
                  </a:moveTo>
                  <a:cubicBezTo>
                    <a:pt x="276" y="994"/>
                    <a:pt x="276" y="994"/>
                    <a:pt x="276" y="994"/>
                  </a:cubicBezTo>
                  <a:cubicBezTo>
                    <a:pt x="276" y="994"/>
                    <a:pt x="276" y="994"/>
                    <a:pt x="276" y="994"/>
                  </a:cubicBezTo>
                  <a:moveTo>
                    <a:pt x="276" y="993"/>
                  </a:moveTo>
                  <a:cubicBezTo>
                    <a:pt x="276" y="993"/>
                    <a:pt x="276" y="993"/>
                    <a:pt x="276" y="993"/>
                  </a:cubicBezTo>
                  <a:cubicBezTo>
                    <a:pt x="276" y="993"/>
                    <a:pt x="276" y="993"/>
                    <a:pt x="276" y="993"/>
                  </a:cubicBezTo>
                  <a:moveTo>
                    <a:pt x="276" y="993"/>
                  </a:moveTo>
                  <a:cubicBezTo>
                    <a:pt x="276" y="993"/>
                    <a:pt x="276" y="993"/>
                    <a:pt x="276" y="993"/>
                  </a:cubicBezTo>
                  <a:cubicBezTo>
                    <a:pt x="276" y="993"/>
                    <a:pt x="276" y="993"/>
                    <a:pt x="276" y="993"/>
                  </a:cubicBezTo>
                  <a:moveTo>
                    <a:pt x="276" y="993"/>
                  </a:moveTo>
                  <a:cubicBezTo>
                    <a:pt x="276" y="993"/>
                    <a:pt x="276" y="993"/>
                    <a:pt x="276" y="993"/>
                  </a:cubicBezTo>
                  <a:cubicBezTo>
                    <a:pt x="276" y="993"/>
                    <a:pt x="276" y="993"/>
                    <a:pt x="276" y="993"/>
                  </a:cubicBezTo>
                  <a:moveTo>
                    <a:pt x="276" y="992"/>
                  </a:moveTo>
                  <a:cubicBezTo>
                    <a:pt x="276" y="992"/>
                    <a:pt x="276" y="992"/>
                    <a:pt x="276" y="992"/>
                  </a:cubicBezTo>
                  <a:cubicBezTo>
                    <a:pt x="276" y="992"/>
                    <a:pt x="276" y="992"/>
                    <a:pt x="276" y="992"/>
                  </a:cubicBezTo>
                  <a:moveTo>
                    <a:pt x="276" y="992"/>
                  </a:moveTo>
                  <a:cubicBezTo>
                    <a:pt x="276" y="992"/>
                    <a:pt x="276" y="992"/>
                    <a:pt x="276" y="992"/>
                  </a:cubicBezTo>
                  <a:cubicBezTo>
                    <a:pt x="276" y="992"/>
                    <a:pt x="276" y="992"/>
                    <a:pt x="276" y="992"/>
                  </a:cubicBezTo>
                  <a:moveTo>
                    <a:pt x="276" y="991"/>
                  </a:moveTo>
                  <a:cubicBezTo>
                    <a:pt x="276" y="991"/>
                    <a:pt x="276" y="991"/>
                    <a:pt x="276" y="991"/>
                  </a:cubicBezTo>
                  <a:cubicBezTo>
                    <a:pt x="276" y="991"/>
                    <a:pt x="276" y="991"/>
                    <a:pt x="276" y="991"/>
                  </a:cubicBezTo>
                  <a:moveTo>
                    <a:pt x="276" y="991"/>
                  </a:moveTo>
                  <a:cubicBezTo>
                    <a:pt x="276" y="991"/>
                    <a:pt x="276" y="991"/>
                    <a:pt x="276" y="991"/>
                  </a:cubicBezTo>
                  <a:cubicBezTo>
                    <a:pt x="276" y="991"/>
                    <a:pt x="276" y="991"/>
                    <a:pt x="276" y="991"/>
                  </a:cubicBezTo>
                  <a:moveTo>
                    <a:pt x="276" y="991"/>
                  </a:moveTo>
                  <a:cubicBezTo>
                    <a:pt x="276" y="991"/>
                    <a:pt x="276" y="991"/>
                    <a:pt x="276" y="991"/>
                  </a:cubicBezTo>
                  <a:cubicBezTo>
                    <a:pt x="276" y="991"/>
                    <a:pt x="276" y="991"/>
                    <a:pt x="276" y="991"/>
                  </a:cubicBezTo>
                  <a:moveTo>
                    <a:pt x="276" y="990"/>
                  </a:moveTo>
                  <a:cubicBezTo>
                    <a:pt x="276" y="990"/>
                    <a:pt x="276" y="990"/>
                    <a:pt x="276" y="990"/>
                  </a:cubicBezTo>
                  <a:cubicBezTo>
                    <a:pt x="276" y="990"/>
                    <a:pt x="276" y="990"/>
                    <a:pt x="276" y="990"/>
                  </a:cubicBezTo>
                  <a:moveTo>
                    <a:pt x="276" y="990"/>
                  </a:moveTo>
                  <a:cubicBezTo>
                    <a:pt x="276" y="990"/>
                    <a:pt x="276" y="990"/>
                    <a:pt x="276" y="990"/>
                  </a:cubicBezTo>
                  <a:cubicBezTo>
                    <a:pt x="276" y="990"/>
                    <a:pt x="276" y="990"/>
                    <a:pt x="276" y="990"/>
                  </a:cubicBezTo>
                  <a:moveTo>
                    <a:pt x="276" y="989"/>
                  </a:moveTo>
                  <a:cubicBezTo>
                    <a:pt x="276" y="990"/>
                    <a:pt x="276" y="990"/>
                    <a:pt x="276" y="990"/>
                  </a:cubicBezTo>
                  <a:cubicBezTo>
                    <a:pt x="276" y="990"/>
                    <a:pt x="276" y="990"/>
                    <a:pt x="276" y="989"/>
                  </a:cubicBezTo>
                  <a:moveTo>
                    <a:pt x="276" y="989"/>
                  </a:moveTo>
                  <a:cubicBezTo>
                    <a:pt x="276" y="989"/>
                    <a:pt x="276" y="989"/>
                    <a:pt x="276" y="989"/>
                  </a:cubicBezTo>
                  <a:cubicBezTo>
                    <a:pt x="276" y="989"/>
                    <a:pt x="276" y="989"/>
                    <a:pt x="276" y="989"/>
                  </a:cubicBezTo>
                  <a:moveTo>
                    <a:pt x="276" y="989"/>
                  </a:moveTo>
                  <a:cubicBezTo>
                    <a:pt x="276" y="989"/>
                    <a:pt x="276" y="989"/>
                    <a:pt x="276" y="989"/>
                  </a:cubicBezTo>
                  <a:cubicBezTo>
                    <a:pt x="276" y="989"/>
                    <a:pt x="276" y="989"/>
                    <a:pt x="276" y="989"/>
                  </a:cubicBezTo>
                  <a:moveTo>
                    <a:pt x="276" y="988"/>
                  </a:moveTo>
                  <a:cubicBezTo>
                    <a:pt x="276" y="989"/>
                    <a:pt x="276" y="989"/>
                    <a:pt x="276" y="989"/>
                  </a:cubicBezTo>
                  <a:cubicBezTo>
                    <a:pt x="276" y="989"/>
                    <a:pt x="276" y="989"/>
                    <a:pt x="276" y="988"/>
                  </a:cubicBezTo>
                  <a:moveTo>
                    <a:pt x="276" y="988"/>
                  </a:moveTo>
                  <a:cubicBezTo>
                    <a:pt x="276" y="988"/>
                    <a:pt x="276" y="988"/>
                    <a:pt x="276" y="988"/>
                  </a:cubicBezTo>
                  <a:cubicBezTo>
                    <a:pt x="276" y="988"/>
                    <a:pt x="276" y="988"/>
                    <a:pt x="276" y="988"/>
                  </a:cubicBezTo>
                  <a:moveTo>
                    <a:pt x="313" y="848"/>
                  </a:moveTo>
                  <a:cubicBezTo>
                    <a:pt x="313" y="848"/>
                    <a:pt x="313" y="848"/>
                    <a:pt x="313" y="848"/>
                  </a:cubicBezTo>
                  <a:cubicBezTo>
                    <a:pt x="313" y="848"/>
                    <a:pt x="313" y="848"/>
                    <a:pt x="313" y="848"/>
                  </a:cubicBezTo>
                  <a:cubicBezTo>
                    <a:pt x="313" y="848"/>
                    <a:pt x="313" y="848"/>
                    <a:pt x="313" y="848"/>
                  </a:cubicBezTo>
                  <a:moveTo>
                    <a:pt x="313" y="847"/>
                  </a:moveTo>
                  <a:cubicBezTo>
                    <a:pt x="313" y="848"/>
                    <a:pt x="313" y="848"/>
                    <a:pt x="313" y="848"/>
                  </a:cubicBezTo>
                  <a:cubicBezTo>
                    <a:pt x="313" y="848"/>
                    <a:pt x="313" y="848"/>
                    <a:pt x="313" y="847"/>
                  </a:cubicBezTo>
                  <a:moveTo>
                    <a:pt x="313" y="847"/>
                  </a:moveTo>
                  <a:cubicBezTo>
                    <a:pt x="313" y="847"/>
                    <a:pt x="313" y="847"/>
                    <a:pt x="313" y="847"/>
                  </a:cubicBezTo>
                  <a:cubicBezTo>
                    <a:pt x="313" y="847"/>
                    <a:pt x="313" y="847"/>
                    <a:pt x="313" y="847"/>
                  </a:cubicBezTo>
                  <a:moveTo>
                    <a:pt x="313" y="847"/>
                  </a:moveTo>
                  <a:cubicBezTo>
                    <a:pt x="313" y="847"/>
                    <a:pt x="313" y="847"/>
                    <a:pt x="313" y="847"/>
                  </a:cubicBezTo>
                  <a:cubicBezTo>
                    <a:pt x="313" y="847"/>
                    <a:pt x="313" y="847"/>
                    <a:pt x="313" y="847"/>
                  </a:cubicBezTo>
                  <a:moveTo>
                    <a:pt x="313" y="846"/>
                  </a:moveTo>
                  <a:cubicBezTo>
                    <a:pt x="313" y="846"/>
                    <a:pt x="313" y="846"/>
                    <a:pt x="313" y="846"/>
                  </a:cubicBezTo>
                  <a:cubicBezTo>
                    <a:pt x="313" y="846"/>
                    <a:pt x="313" y="846"/>
                    <a:pt x="313" y="846"/>
                  </a:cubicBezTo>
                  <a:moveTo>
                    <a:pt x="313" y="846"/>
                  </a:moveTo>
                  <a:cubicBezTo>
                    <a:pt x="313" y="846"/>
                    <a:pt x="313" y="846"/>
                    <a:pt x="313" y="846"/>
                  </a:cubicBezTo>
                  <a:cubicBezTo>
                    <a:pt x="313" y="846"/>
                    <a:pt x="313" y="846"/>
                    <a:pt x="313" y="846"/>
                  </a:cubicBezTo>
                  <a:moveTo>
                    <a:pt x="313" y="845"/>
                  </a:moveTo>
                  <a:cubicBezTo>
                    <a:pt x="313" y="845"/>
                    <a:pt x="313" y="846"/>
                    <a:pt x="313" y="846"/>
                  </a:cubicBezTo>
                  <a:cubicBezTo>
                    <a:pt x="313" y="846"/>
                    <a:pt x="313" y="845"/>
                    <a:pt x="313" y="845"/>
                  </a:cubicBezTo>
                  <a:moveTo>
                    <a:pt x="313" y="845"/>
                  </a:moveTo>
                  <a:cubicBezTo>
                    <a:pt x="313" y="845"/>
                    <a:pt x="313" y="845"/>
                    <a:pt x="313" y="845"/>
                  </a:cubicBezTo>
                  <a:cubicBezTo>
                    <a:pt x="313" y="845"/>
                    <a:pt x="313" y="845"/>
                    <a:pt x="313" y="845"/>
                  </a:cubicBezTo>
                  <a:moveTo>
                    <a:pt x="313" y="845"/>
                  </a:moveTo>
                  <a:cubicBezTo>
                    <a:pt x="313" y="845"/>
                    <a:pt x="313" y="845"/>
                    <a:pt x="313" y="845"/>
                  </a:cubicBezTo>
                  <a:cubicBezTo>
                    <a:pt x="313" y="845"/>
                    <a:pt x="313" y="845"/>
                    <a:pt x="313" y="845"/>
                  </a:cubicBezTo>
                  <a:moveTo>
                    <a:pt x="313" y="844"/>
                  </a:moveTo>
                  <a:cubicBezTo>
                    <a:pt x="313" y="844"/>
                    <a:pt x="313" y="844"/>
                    <a:pt x="313" y="844"/>
                  </a:cubicBezTo>
                  <a:cubicBezTo>
                    <a:pt x="313" y="844"/>
                    <a:pt x="313" y="844"/>
                    <a:pt x="313" y="844"/>
                  </a:cubicBezTo>
                  <a:moveTo>
                    <a:pt x="313" y="844"/>
                  </a:moveTo>
                  <a:cubicBezTo>
                    <a:pt x="313" y="844"/>
                    <a:pt x="313" y="844"/>
                    <a:pt x="313" y="844"/>
                  </a:cubicBezTo>
                  <a:cubicBezTo>
                    <a:pt x="313" y="844"/>
                    <a:pt x="313" y="844"/>
                    <a:pt x="313" y="844"/>
                  </a:cubicBezTo>
                  <a:moveTo>
                    <a:pt x="313" y="843"/>
                  </a:moveTo>
                  <a:cubicBezTo>
                    <a:pt x="313" y="843"/>
                    <a:pt x="313" y="843"/>
                    <a:pt x="313" y="843"/>
                  </a:cubicBezTo>
                  <a:cubicBezTo>
                    <a:pt x="313" y="843"/>
                    <a:pt x="313" y="843"/>
                    <a:pt x="313" y="843"/>
                  </a:cubicBezTo>
                  <a:moveTo>
                    <a:pt x="313" y="843"/>
                  </a:moveTo>
                  <a:cubicBezTo>
                    <a:pt x="313" y="843"/>
                    <a:pt x="313" y="843"/>
                    <a:pt x="313" y="843"/>
                  </a:cubicBezTo>
                  <a:cubicBezTo>
                    <a:pt x="313" y="843"/>
                    <a:pt x="313" y="843"/>
                    <a:pt x="313" y="843"/>
                  </a:cubicBezTo>
                  <a:moveTo>
                    <a:pt x="313" y="842"/>
                  </a:moveTo>
                  <a:cubicBezTo>
                    <a:pt x="313" y="843"/>
                    <a:pt x="313" y="843"/>
                    <a:pt x="313" y="843"/>
                  </a:cubicBezTo>
                  <a:cubicBezTo>
                    <a:pt x="313" y="843"/>
                    <a:pt x="313" y="843"/>
                    <a:pt x="313" y="842"/>
                  </a:cubicBezTo>
                  <a:moveTo>
                    <a:pt x="313" y="842"/>
                  </a:moveTo>
                  <a:cubicBezTo>
                    <a:pt x="313" y="842"/>
                    <a:pt x="313" y="842"/>
                    <a:pt x="313" y="842"/>
                  </a:cubicBezTo>
                  <a:cubicBezTo>
                    <a:pt x="313" y="842"/>
                    <a:pt x="313" y="842"/>
                    <a:pt x="313" y="842"/>
                  </a:cubicBezTo>
                  <a:moveTo>
                    <a:pt x="313" y="842"/>
                  </a:moveTo>
                  <a:cubicBezTo>
                    <a:pt x="313" y="842"/>
                    <a:pt x="313" y="842"/>
                    <a:pt x="313" y="842"/>
                  </a:cubicBezTo>
                  <a:cubicBezTo>
                    <a:pt x="313" y="842"/>
                    <a:pt x="313" y="842"/>
                    <a:pt x="313" y="842"/>
                  </a:cubicBezTo>
                  <a:moveTo>
                    <a:pt x="313" y="841"/>
                  </a:moveTo>
                  <a:cubicBezTo>
                    <a:pt x="313" y="841"/>
                    <a:pt x="313" y="841"/>
                    <a:pt x="313" y="841"/>
                  </a:cubicBezTo>
                  <a:cubicBezTo>
                    <a:pt x="313" y="841"/>
                    <a:pt x="313" y="841"/>
                    <a:pt x="313" y="841"/>
                  </a:cubicBezTo>
                  <a:moveTo>
                    <a:pt x="313" y="841"/>
                  </a:moveTo>
                  <a:cubicBezTo>
                    <a:pt x="313" y="841"/>
                    <a:pt x="313" y="841"/>
                    <a:pt x="313" y="841"/>
                  </a:cubicBezTo>
                  <a:cubicBezTo>
                    <a:pt x="313" y="841"/>
                    <a:pt x="313" y="841"/>
                    <a:pt x="313" y="841"/>
                  </a:cubicBezTo>
                  <a:moveTo>
                    <a:pt x="313" y="840"/>
                  </a:moveTo>
                  <a:cubicBezTo>
                    <a:pt x="313" y="840"/>
                    <a:pt x="313" y="841"/>
                    <a:pt x="313" y="841"/>
                  </a:cubicBezTo>
                  <a:cubicBezTo>
                    <a:pt x="313" y="841"/>
                    <a:pt x="313" y="841"/>
                    <a:pt x="313" y="840"/>
                  </a:cubicBezTo>
                  <a:moveTo>
                    <a:pt x="313" y="840"/>
                  </a:moveTo>
                  <a:cubicBezTo>
                    <a:pt x="313" y="840"/>
                    <a:pt x="313" y="840"/>
                    <a:pt x="313" y="840"/>
                  </a:cubicBezTo>
                  <a:cubicBezTo>
                    <a:pt x="313" y="840"/>
                    <a:pt x="313" y="840"/>
                    <a:pt x="313" y="840"/>
                  </a:cubicBezTo>
                  <a:moveTo>
                    <a:pt x="313" y="840"/>
                  </a:moveTo>
                  <a:cubicBezTo>
                    <a:pt x="313" y="840"/>
                    <a:pt x="313" y="840"/>
                    <a:pt x="313" y="840"/>
                  </a:cubicBezTo>
                  <a:cubicBezTo>
                    <a:pt x="313" y="840"/>
                    <a:pt x="313" y="840"/>
                    <a:pt x="313" y="840"/>
                  </a:cubicBezTo>
                  <a:moveTo>
                    <a:pt x="313" y="839"/>
                  </a:moveTo>
                  <a:cubicBezTo>
                    <a:pt x="313" y="839"/>
                    <a:pt x="313" y="839"/>
                    <a:pt x="313" y="839"/>
                  </a:cubicBezTo>
                  <a:cubicBezTo>
                    <a:pt x="313" y="839"/>
                    <a:pt x="313" y="839"/>
                    <a:pt x="313" y="839"/>
                  </a:cubicBezTo>
                  <a:moveTo>
                    <a:pt x="313" y="839"/>
                  </a:moveTo>
                  <a:cubicBezTo>
                    <a:pt x="313" y="839"/>
                    <a:pt x="313" y="839"/>
                    <a:pt x="313" y="839"/>
                  </a:cubicBezTo>
                  <a:cubicBezTo>
                    <a:pt x="313" y="839"/>
                    <a:pt x="313" y="839"/>
                    <a:pt x="313" y="839"/>
                  </a:cubicBezTo>
                  <a:moveTo>
                    <a:pt x="313" y="838"/>
                  </a:moveTo>
                  <a:cubicBezTo>
                    <a:pt x="313" y="838"/>
                    <a:pt x="313" y="838"/>
                    <a:pt x="313" y="839"/>
                  </a:cubicBezTo>
                  <a:cubicBezTo>
                    <a:pt x="313" y="838"/>
                    <a:pt x="313" y="838"/>
                    <a:pt x="313" y="838"/>
                  </a:cubicBezTo>
                  <a:moveTo>
                    <a:pt x="313" y="838"/>
                  </a:moveTo>
                  <a:cubicBezTo>
                    <a:pt x="313" y="838"/>
                    <a:pt x="313" y="838"/>
                    <a:pt x="313" y="838"/>
                  </a:cubicBezTo>
                  <a:cubicBezTo>
                    <a:pt x="313" y="838"/>
                    <a:pt x="313" y="838"/>
                    <a:pt x="313" y="838"/>
                  </a:cubicBezTo>
                  <a:moveTo>
                    <a:pt x="313" y="838"/>
                  </a:moveTo>
                  <a:cubicBezTo>
                    <a:pt x="313" y="838"/>
                    <a:pt x="313" y="838"/>
                    <a:pt x="313" y="838"/>
                  </a:cubicBezTo>
                  <a:cubicBezTo>
                    <a:pt x="313" y="838"/>
                    <a:pt x="313" y="838"/>
                    <a:pt x="313" y="838"/>
                  </a:cubicBezTo>
                  <a:moveTo>
                    <a:pt x="313" y="837"/>
                  </a:moveTo>
                  <a:cubicBezTo>
                    <a:pt x="313" y="837"/>
                    <a:pt x="313" y="837"/>
                    <a:pt x="313" y="837"/>
                  </a:cubicBezTo>
                  <a:cubicBezTo>
                    <a:pt x="313" y="837"/>
                    <a:pt x="313" y="837"/>
                    <a:pt x="313" y="837"/>
                  </a:cubicBezTo>
                  <a:moveTo>
                    <a:pt x="313" y="837"/>
                  </a:moveTo>
                  <a:cubicBezTo>
                    <a:pt x="313" y="837"/>
                    <a:pt x="313" y="837"/>
                    <a:pt x="313" y="837"/>
                  </a:cubicBezTo>
                  <a:cubicBezTo>
                    <a:pt x="313" y="837"/>
                    <a:pt x="313" y="837"/>
                    <a:pt x="313" y="837"/>
                  </a:cubicBezTo>
                  <a:moveTo>
                    <a:pt x="313" y="836"/>
                  </a:moveTo>
                  <a:cubicBezTo>
                    <a:pt x="313" y="836"/>
                    <a:pt x="313" y="836"/>
                    <a:pt x="313" y="836"/>
                  </a:cubicBezTo>
                  <a:cubicBezTo>
                    <a:pt x="313" y="836"/>
                    <a:pt x="313" y="836"/>
                    <a:pt x="313" y="836"/>
                  </a:cubicBezTo>
                  <a:moveTo>
                    <a:pt x="313" y="836"/>
                  </a:moveTo>
                  <a:cubicBezTo>
                    <a:pt x="313" y="836"/>
                    <a:pt x="313" y="836"/>
                    <a:pt x="313" y="836"/>
                  </a:cubicBezTo>
                  <a:cubicBezTo>
                    <a:pt x="313" y="836"/>
                    <a:pt x="313" y="836"/>
                    <a:pt x="313" y="836"/>
                  </a:cubicBezTo>
                  <a:moveTo>
                    <a:pt x="313" y="835"/>
                  </a:moveTo>
                  <a:cubicBezTo>
                    <a:pt x="313" y="835"/>
                    <a:pt x="313" y="835"/>
                    <a:pt x="313" y="836"/>
                  </a:cubicBezTo>
                  <a:cubicBezTo>
                    <a:pt x="313" y="835"/>
                    <a:pt x="313" y="835"/>
                    <a:pt x="313" y="835"/>
                  </a:cubicBezTo>
                  <a:moveTo>
                    <a:pt x="313" y="835"/>
                  </a:moveTo>
                  <a:cubicBezTo>
                    <a:pt x="313" y="835"/>
                    <a:pt x="313" y="835"/>
                    <a:pt x="313" y="835"/>
                  </a:cubicBezTo>
                  <a:cubicBezTo>
                    <a:pt x="313" y="835"/>
                    <a:pt x="313" y="835"/>
                    <a:pt x="313" y="835"/>
                  </a:cubicBezTo>
                  <a:moveTo>
                    <a:pt x="313" y="835"/>
                  </a:moveTo>
                  <a:cubicBezTo>
                    <a:pt x="313" y="835"/>
                    <a:pt x="313" y="835"/>
                    <a:pt x="313" y="835"/>
                  </a:cubicBezTo>
                  <a:cubicBezTo>
                    <a:pt x="313" y="835"/>
                    <a:pt x="313" y="835"/>
                    <a:pt x="313" y="835"/>
                  </a:cubicBezTo>
                  <a:moveTo>
                    <a:pt x="313" y="834"/>
                  </a:moveTo>
                  <a:cubicBezTo>
                    <a:pt x="313" y="834"/>
                    <a:pt x="313" y="834"/>
                    <a:pt x="313" y="834"/>
                  </a:cubicBezTo>
                  <a:cubicBezTo>
                    <a:pt x="313" y="834"/>
                    <a:pt x="313" y="834"/>
                    <a:pt x="313" y="834"/>
                  </a:cubicBezTo>
                  <a:moveTo>
                    <a:pt x="313" y="834"/>
                  </a:moveTo>
                  <a:cubicBezTo>
                    <a:pt x="313" y="834"/>
                    <a:pt x="313" y="834"/>
                    <a:pt x="313" y="834"/>
                  </a:cubicBezTo>
                  <a:cubicBezTo>
                    <a:pt x="313" y="834"/>
                    <a:pt x="313" y="834"/>
                    <a:pt x="313" y="834"/>
                  </a:cubicBezTo>
                  <a:moveTo>
                    <a:pt x="313" y="833"/>
                  </a:moveTo>
                  <a:cubicBezTo>
                    <a:pt x="313" y="834"/>
                    <a:pt x="313" y="834"/>
                    <a:pt x="313" y="834"/>
                  </a:cubicBezTo>
                  <a:cubicBezTo>
                    <a:pt x="313" y="834"/>
                    <a:pt x="313" y="834"/>
                    <a:pt x="313" y="833"/>
                  </a:cubicBezTo>
                  <a:moveTo>
                    <a:pt x="313" y="833"/>
                  </a:moveTo>
                  <a:cubicBezTo>
                    <a:pt x="313" y="833"/>
                    <a:pt x="313" y="833"/>
                    <a:pt x="313" y="833"/>
                  </a:cubicBezTo>
                  <a:cubicBezTo>
                    <a:pt x="313" y="833"/>
                    <a:pt x="313" y="833"/>
                    <a:pt x="313" y="833"/>
                  </a:cubicBezTo>
                  <a:moveTo>
                    <a:pt x="313" y="832"/>
                  </a:moveTo>
                  <a:cubicBezTo>
                    <a:pt x="313" y="832"/>
                    <a:pt x="313" y="832"/>
                    <a:pt x="313" y="832"/>
                  </a:cubicBezTo>
                  <a:cubicBezTo>
                    <a:pt x="313" y="832"/>
                    <a:pt x="313" y="832"/>
                    <a:pt x="313" y="832"/>
                  </a:cubicBezTo>
                  <a:moveTo>
                    <a:pt x="313" y="831"/>
                  </a:moveTo>
                  <a:cubicBezTo>
                    <a:pt x="313" y="831"/>
                    <a:pt x="313" y="831"/>
                    <a:pt x="313" y="831"/>
                  </a:cubicBezTo>
                  <a:cubicBezTo>
                    <a:pt x="313" y="831"/>
                    <a:pt x="313" y="831"/>
                    <a:pt x="313" y="831"/>
                  </a:cubicBezTo>
                  <a:moveTo>
                    <a:pt x="313" y="831"/>
                  </a:moveTo>
                  <a:cubicBezTo>
                    <a:pt x="313" y="831"/>
                    <a:pt x="313" y="831"/>
                    <a:pt x="313" y="831"/>
                  </a:cubicBezTo>
                  <a:cubicBezTo>
                    <a:pt x="313" y="831"/>
                    <a:pt x="313" y="831"/>
                    <a:pt x="313" y="831"/>
                  </a:cubicBezTo>
                  <a:moveTo>
                    <a:pt x="313" y="831"/>
                  </a:moveTo>
                  <a:cubicBezTo>
                    <a:pt x="313" y="831"/>
                    <a:pt x="313" y="831"/>
                    <a:pt x="313" y="831"/>
                  </a:cubicBezTo>
                  <a:cubicBezTo>
                    <a:pt x="313" y="831"/>
                    <a:pt x="313" y="831"/>
                    <a:pt x="313" y="831"/>
                  </a:cubicBezTo>
                  <a:moveTo>
                    <a:pt x="313" y="830"/>
                  </a:moveTo>
                  <a:cubicBezTo>
                    <a:pt x="313" y="830"/>
                    <a:pt x="313" y="830"/>
                    <a:pt x="313" y="830"/>
                  </a:cubicBezTo>
                  <a:cubicBezTo>
                    <a:pt x="313" y="830"/>
                    <a:pt x="313" y="830"/>
                    <a:pt x="313" y="830"/>
                  </a:cubicBezTo>
                  <a:moveTo>
                    <a:pt x="313" y="830"/>
                  </a:moveTo>
                  <a:cubicBezTo>
                    <a:pt x="313" y="830"/>
                    <a:pt x="313" y="830"/>
                    <a:pt x="313" y="830"/>
                  </a:cubicBezTo>
                  <a:cubicBezTo>
                    <a:pt x="313" y="830"/>
                    <a:pt x="313" y="830"/>
                    <a:pt x="313" y="830"/>
                  </a:cubicBezTo>
                  <a:moveTo>
                    <a:pt x="313" y="827"/>
                  </a:moveTo>
                  <a:cubicBezTo>
                    <a:pt x="313" y="827"/>
                    <a:pt x="313" y="827"/>
                    <a:pt x="313" y="827"/>
                  </a:cubicBezTo>
                  <a:cubicBezTo>
                    <a:pt x="313" y="827"/>
                    <a:pt x="313" y="827"/>
                    <a:pt x="313" y="827"/>
                  </a:cubicBezTo>
                  <a:moveTo>
                    <a:pt x="313" y="827"/>
                  </a:moveTo>
                  <a:cubicBezTo>
                    <a:pt x="313" y="827"/>
                    <a:pt x="313" y="827"/>
                    <a:pt x="313" y="827"/>
                  </a:cubicBezTo>
                  <a:cubicBezTo>
                    <a:pt x="313" y="827"/>
                    <a:pt x="313" y="827"/>
                    <a:pt x="313" y="827"/>
                  </a:cubicBezTo>
                  <a:moveTo>
                    <a:pt x="105" y="736"/>
                  </a:moveTo>
                  <a:cubicBezTo>
                    <a:pt x="105" y="736"/>
                    <a:pt x="105" y="736"/>
                    <a:pt x="105" y="736"/>
                  </a:cubicBezTo>
                  <a:cubicBezTo>
                    <a:pt x="203" y="779"/>
                    <a:pt x="273" y="875"/>
                    <a:pt x="276" y="988"/>
                  </a:cubicBezTo>
                  <a:cubicBezTo>
                    <a:pt x="273" y="875"/>
                    <a:pt x="203" y="779"/>
                    <a:pt x="105" y="736"/>
                  </a:cubicBezTo>
                  <a:moveTo>
                    <a:pt x="135" y="414"/>
                  </a:moveTo>
                  <a:cubicBezTo>
                    <a:pt x="135" y="414"/>
                    <a:pt x="135" y="414"/>
                    <a:pt x="135" y="414"/>
                  </a:cubicBezTo>
                  <a:cubicBezTo>
                    <a:pt x="135" y="414"/>
                    <a:pt x="135" y="414"/>
                    <a:pt x="135" y="414"/>
                  </a:cubicBezTo>
                  <a:moveTo>
                    <a:pt x="135" y="413"/>
                  </a:moveTo>
                  <a:cubicBezTo>
                    <a:pt x="135" y="413"/>
                    <a:pt x="135" y="413"/>
                    <a:pt x="135" y="413"/>
                  </a:cubicBezTo>
                  <a:cubicBezTo>
                    <a:pt x="135" y="413"/>
                    <a:pt x="135" y="413"/>
                    <a:pt x="135" y="413"/>
                  </a:cubicBezTo>
                  <a:moveTo>
                    <a:pt x="135" y="413"/>
                  </a:moveTo>
                  <a:cubicBezTo>
                    <a:pt x="135" y="413"/>
                    <a:pt x="135" y="413"/>
                    <a:pt x="135" y="413"/>
                  </a:cubicBezTo>
                  <a:cubicBezTo>
                    <a:pt x="135" y="413"/>
                    <a:pt x="135" y="413"/>
                    <a:pt x="135" y="413"/>
                  </a:cubicBezTo>
                  <a:moveTo>
                    <a:pt x="135" y="413"/>
                  </a:moveTo>
                  <a:cubicBezTo>
                    <a:pt x="135" y="413"/>
                    <a:pt x="135" y="413"/>
                    <a:pt x="135" y="413"/>
                  </a:cubicBezTo>
                  <a:cubicBezTo>
                    <a:pt x="135" y="413"/>
                    <a:pt x="135" y="413"/>
                    <a:pt x="135" y="413"/>
                  </a:cubicBezTo>
                  <a:moveTo>
                    <a:pt x="135" y="412"/>
                  </a:moveTo>
                  <a:cubicBezTo>
                    <a:pt x="135" y="412"/>
                    <a:pt x="135" y="412"/>
                    <a:pt x="135" y="412"/>
                  </a:cubicBezTo>
                  <a:cubicBezTo>
                    <a:pt x="135" y="412"/>
                    <a:pt x="135" y="412"/>
                    <a:pt x="135" y="412"/>
                  </a:cubicBezTo>
                  <a:moveTo>
                    <a:pt x="135" y="412"/>
                  </a:moveTo>
                  <a:cubicBezTo>
                    <a:pt x="135" y="412"/>
                    <a:pt x="135" y="412"/>
                    <a:pt x="135" y="412"/>
                  </a:cubicBezTo>
                  <a:cubicBezTo>
                    <a:pt x="135" y="412"/>
                    <a:pt x="135" y="412"/>
                    <a:pt x="135" y="412"/>
                  </a:cubicBezTo>
                  <a:moveTo>
                    <a:pt x="135" y="412"/>
                  </a:moveTo>
                  <a:cubicBezTo>
                    <a:pt x="135" y="412"/>
                    <a:pt x="135" y="412"/>
                    <a:pt x="135" y="412"/>
                  </a:cubicBezTo>
                  <a:cubicBezTo>
                    <a:pt x="135" y="412"/>
                    <a:pt x="135" y="412"/>
                    <a:pt x="135" y="412"/>
                  </a:cubicBezTo>
                  <a:moveTo>
                    <a:pt x="135" y="411"/>
                  </a:moveTo>
                  <a:cubicBezTo>
                    <a:pt x="135" y="411"/>
                    <a:pt x="135" y="412"/>
                    <a:pt x="135" y="412"/>
                  </a:cubicBezTo>
                  <a:cubicBezTo>
                    <a:pt x="135" y="412"/>
                    <a:pt x="135" y="411"/>
                    <a:pt x="135" y="411"/>
                  </a:cubicBezTo>
                  <a:moveTo>
                    <a:pt x="135" y="411"/>
                  </a:moveTo>
                  <a:cubicBezTo>
                    <a:pt x="135" y="411"/>
                    <a:pt x="135" y="411"/>
                    <a:pt x="135" y="411"/>
                  </a:cubicBezTo>
                  <a:cubicBezTo>
                    <a:pt x="135" y="411"/>
                    <a:pt x="135" y="411"/>
                    <a:pt x="135" y="411"/>
                  </a:cubicBezTo>
                  <a:moveTo>
                    <a:pt x="135" y="411"/>
                  </a:moveTo>
                  <a:cubicBezTo>
                    <a:pt x="135" y="411"/>
                    <a:pt x="135" y="411"/>
                    <a:pt x="135" y="411"/>
                  </a:cubicBezTo>
                  <a:cubicBezTo>
                    <a:pt x="135" y="411"/>
                    <a:pt x="135" y="411"/>
                    <a:pt x="135" y="411"/>
                  </a:cubicBezTo>
                  <a:moveTo>
                    <a:pt x="135" y="410"/>
                  </a:moveTo>
                  <a:cubicBezTo>
                    <a:pt x="135" y="410"/>
                    <a:pt x="135" y="411"/>
                    <a:pt x="135" y="411"/>
                  </a:cubicBezTo>
                  <a:cubicBezTo>
                    <a:pt x="135" y="411"/>
                    <a:pt x="135" y="410"/>
                    <a:pt x="135" y="410"/>
                  </a:cubicBezTo>
                  <a:moveTo>
                    <a:pt x="135" y="410"/>
                  </a:moveTo>
                  <a:cubicBezTo>
                    <a:pt x="135" y="410"/>
                    <a:pt x="135" y="410"/>
                    <a:pt x="135" y="410"/>
                  </a:cubicBezTo>
                  <a:cubicBezTo>
                    <a:pt x="135" y="410"/>
                    <a:pt x="135" y="410"/>
                    <a:pt x="135" y="410"/>
                  </a:cubicBezTo>
                  <a:moveTo>
                    <a:pt x="135" y="410"/>
                  </a:moveTo>
                  <a:cubicBezTo>
                    <a:pt x="135" y="410"/>
                    <a:pt x="135" y="410"/>
                    <a:pt x="135" y="410"/>
                  </a:cubicBezTo>
                  <a:cubicBezTo>
                    <a:pt x="135" y="410"/>
                    <a:pt x="135" y="410"/>
                    <a:pt x="135" y="410"/>
                  </a:cubicBezTo>
                  <a:cubicBezTo>
                    <a:pt x="135" y="410"/>
                    <a:pt x="135" y="410"/>
                    <a:pt x="135" y="410"/>
                  </a:cubicBezTo>
                  <a:moveTo>
                    <a:pt x="135" y="409"/>
                  </a:moveTo>
                  <a:cubicBezTo>
                    <a:pt x="135" y="409"/>
                    <a:pt x="135" y="409"/>
                    <a:pt x="135" y="409"/>
                  </a:cubicBezTo>
                  <a:cubicBezTo>
                    <a:pt x="135" y="409"/>
                    <a:pt x="135" y="409"/>
                    <a:pt x="135" y="409"/>
                  </a:cubicBezTo>
                  <a:moveTo>
                    <a:pt x="135" y="409"/>
                  </a:moveTo>
                  <a:cubicBezTo>
                    <a:pt x="135" y="409"/>
                    <a:pt x="135" y="409"/>
                    <a:pt x="135" y="409"/>
                  </a:cubicBezTo>
                  <a:cubicBezTo>
                    <a:pt x="135" y="409"/>
                    <a:pt x="135" y="409"/>
                    <a:pt x="135" y="409"/>
                  </a:cubicBezTo>
                  <a:moveTo>
                    <a:pt x="135" y="408"/>
                  </a:moveTo>
                  <a:cubicBezTo>
                    <a:pt x="135" y="408"/>
                    <a:pt x="135" y="408"/>
                    <a:pt x="135" y="408"/>
                  </a:cubicBezTo>
                  <a:cubicBezTo>
                    <a:pt x="135" y="408"/>
                    <a:pt x="135" y="408"/>
                    <a:pt x="135" y="408"/>
                  </a:cubicBezTo>
                  <a:moveTo>
                    <a:pt x="135" y="408"/>
                  </a:moveTo>
                  <a:cubicBezTo>
                    <a:pt x="135" y="408"/>
                    <a:pt x="135" y="408"/>
                    <a:pt x="135" y="408"/>
                  </a:cubicBezTo>
                  <a:cubicBezTo>
                    <a:pt x="135" y="408"/>
                    <a:pt x="135" y="408"/>
                    <a:pt x="135" y="408"/>
                  </a:cubicBezTo>
                  <a:moveTo>
                    <a:pt x="135" y="407"/>
                  </a:moveTo>
                  <a:cubicBezTo>
                    <a:pt x="135" y="407"/>
                    <a:pt x="135" y="407"/>
                    <a:pt x="135" y="408"/>
                  </a:cubicBezTo>
                  <a:cubicBezTo>
                    <a:pt x="135" y="407"/>
                    <a:pt x="135" y="407"/>
                    <a:pt x="135" y="407"/>
                  </a:cubicBezTo>
                  <a:moveTo>
                    <a:pt x="135" y="407"/>
                  </a:moveTo>
                  <a:cubicBezTo>
                    <a:pt x="135" y="407"/>
                    <a:pt x="135" y="407"/>
                    <a:pt x="135" y="407"/>
                  </a:cubicBezTo>
                  <a:cubicBezTo>
                    <a:pt x="135" y="407"/>
                    <a:pt x="135" y="407"/>
                    <a:pt x="135" y="407"/>
                  </a:cubicBezTo>
                  <a:moveTo>
                    <a:pt x="135" y="407"/>
                  </a:moveTo>
                  <a:cubicBezTo>
                    <a:pt x="135" y="407"/>
                    <a:pt x="135" y="407"/>
                    <a:pt x="135" y="407"/>
                  </a:cubicBezTo>
                  <a:cubicBezTo>
                    <a:pt x="135" y="407"/>
                    <a:pt x="135" y="407"/>
                    <a:pt x="135" y="407"/>
                  </a:cubicBezTo>
                  <a:moveTo>
                    <a:pt x="0" y="0"/>
                  </a:moveTo>
                  <a:cubicBezTo>
                    <a:pt x="0" y="0"/>
                    <a:pt x="0" y="0"/>
                    <a:pt x="0" y="0"/>
                  </a:cubicBezTo>
                  <a:cubicBezTo>
                    <a:pt x="0" y="0"/>
                    <a:pt x="0" y="0"/>
                    <a:pt x="0" y="0"/>
                  </a:cubicBezTo>
                  <a:cubicBezTo>
                    <a:pt x="0"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79" name="Freeform 20"/>
            <p:cNvSpPr/>
            <p:nvPr/>
          </p:nvSpPr>
          <p:spPr bwMode="auto">
            <a:xfrm>
              <a:off x="4010" y="2061"/>
              <a:ext cx="338" cy="711"/>
            </a:xfrm>
            <a:custGeom>
              <a:avLst/>
              <a:gdLst>
                <a:gd name="T0" fmla="*/ 171 w 208"/>
                <a:gd name="T1" fmla="*/ 430 h 440"/>
                <a:gd name="T2" fmla="*/ 171 w 208"/>
                <a:gd name="T3" fmla="*/ 430 h 440"/>
                <a:gd name="T4" fmla="*/ 171 w 208"/>
                <a:gd name="T5" fmla="*/ 431 h 440"/>
                <a:gd name="T6" fmla="*/ 171 w 208"/>
                <a:gd name="T7" fmla="*/ 431 h 440"/>
                <a:gd name="T8" fmla="*/ 171 w 208"/>
                <a:gd name="T9" fmla="*/ 432 h 440"/>
                <a:gd name="T10" fmla="*/ 171 w 208"/>
                <a:gd name="T11" fmla="*/ 433 h 440"/>
                <a:gd name="T12" fmla="*/ 171 w 208"/>
                <a:gd name="T13" fmla="*/ 433 h 440"/>
                <a:gd name="T14" fmla="*/ 171 w 208"/>
                <a:gd name="T15" fmla="*/ 434 h 440"/>
                <a:gd name="T16" fmla="*/ 171 w 208"/>
                <a:gd name="T17" fmla="*/ 434 h 440"/>
                <a:gd name="T18" fmla="*/ 171 w 208"/>
                <a:gd name="T19" fmla="*/ 435 h 440"/>
                <a:gd name="T20" fmla="*/ 171 w 208"/>
                <a:gd name="T21" fmla="*/ 435 h 440"/>
                <a:gd name="T22" fmla="*/ 171 w 208"/>
                <a:gd name="T23" fmla="*/ 436 h 440"/>
                <a:gd name="T24" fmla="*/ 171 w 208"/>
                <a:gd name="T25" fmla="*/ 436 h 440"/>
                <a:gd name="T26" fmla="*/ 171 w 208"/>
                <a:gd name="T27" fmla="*/ 437 h 440"/>
                <a:gd name="T28" fmla="*/ 171 w 208"/>
                <a:gd name="T29" fmla="*/ 438 h 440"/>
                <a:gd name="T30" fmla="*/ 171 w 208"/>
                <a:gd name="T31" fmla="*/ 438 h 440"/>
                <a:gd name="T32" fmla="*/ 171 w 208"/>
                <a:gd name="T33" fmla="*/ 439 h 440"/>
                <a:gd name="T34" fmla="*/ 208 w 208"/>
                <a:gd name="T35" fmla="*/ 290 h 440"/>
                <a:gd name="T36" fmla="*/ 208 w 208"/>
                <a:gd name="T37" fmla="*/ 289 h 440"/>
                <a:gd name="T38" fmla="*/ 208 w 208"/>
                <a:gd name="T39" fmla="*/ 289 h 440"/>
                <a:gd name="T40" fmla="*/ 208 w 208"/>
                <a:gd name="T41" fmla="*/ 288 h 440"/>
                <a:gd name="T42" fmla="*/ 208 w 208"/>
                <a:gd name="T43" fmla="*/ 288 h 440"/>
                <a:gd name="T44" fmla="*/ 208 w 208"/>
                <a:gd name="T45" fmla="*/ 287 h 440"/>
                <a:gd name="T46" fmla="*/ 208 w 208"/>
                <a:gd name="T47" fmla="*/ 286 h 440"/>
                <a:gd name="T48" fmla="*/ 208 w 208"/>
                <a:gd name="T49" fmla="*/ 286 h 440"/>
                <a:gd name="T50" fmla="*/ 208 w 208"/>
                <a:gd name="T51" fmla="*/ 285 h 440"/>
                <a:gd name="T52" fmla="*/ 208 w 208"/>
                <a:gd name="T53" fmla="*/ 284 h 440"/>
                <a:gd name="T54" fmla="*/ 208 w 208"/>
                <a:gd name="T55" fmla="*/ 284 h 440"/>
                <a:gd name="T56" fmla="*/ 208 w 208"/>
                <a:gd name="T57" fmla="*/ 283 h 440"/>
                <a:gd name="T58" fmla="*/ 208 w 208"/>
                <a:gd name="T59" fmla="*/ 283 h 440"/>
                <a:gd name="T60" fmla="*/ 208 w 208"/>
                <a:gd name="T61" fmla="*/ 282 h 440"/>
                <a:gd name="T62" fmla="*/ 208 w 208"/>
                <a:gd name="T63" fmla="*/ 281 h 440"/>
                <a:gd name="T64" fmla="*/ 208 w 208"/>
                <a:gd name="T65" fmla="*/ 281 h 440"/>
                <a:gd name="T66" fmla="*/ 208 w 208"/>
                <a:gd name="T67" fmla="*/ 280 h 440"/>
                <a:gd name="T68" fmla="*/ 208 w 208"/>
                <a:gd name="T69" fmla="*/ 280 h 440"/>
                <a:gd name="T70" fmla="*/ 208 w 208"/>
                <a:gd name="T71" fmla="*/ 279 h 440"/>
                <a:gd name="T72" fmla="*/ 208 w 208"/>
                <a:gd name="T73" fmla="*/ 278 h 440"/>
                <a:gd name="T74" fmla="*/ 208 w 208"/>
                <a:gd name="T75" fmla="*/ 278 h 440"/>
                <a:gd name="T76" fmla="*/ 208 w 208"/>
                <a:gd name="T77" fmla="*/ 277 h 440"/>
                <a:gd name="T78" fmla="*/ 208 w 208"/>
                <a:gd name="T79" fmla="*/ 276 h 440"/>
                <a:gd name="T80" fmla="*/ 208 w 208"/>
                <a:gd name="T81" fmla="*/ 276 h 440"/>
                <a:gd name="T82" fmla="*/ 208 w 208"/>
                <a:gd name="T83" fmla="*/ 275 h 440"/>
                <a:gd name="T84" fmla="*/ 208 w 208"/>
                <a:gd name="T85" fmla="*/ 274 h 440"/>
                <a:gd name="T86" fmla="*/ 208 w 208"/>
                <a:gd name="T87" fmla="*/ 273 h 440"/>
                <a:gd name="T88" fmla="*/ 208 w 208"/>
                <a:gd name="T89" fmla="*/ 273 h 440"/>
                <a:gd name="T90" fmla="*/ 208 w 208"/>
                <a:gd name="T91" fmla="*/ 272 h 440"/>
                <a:gd name="T92" fmla="*/ 208 w 208"/>
                <a:gd name="T93" fmla="*/ 269 h 440"/>
                <a:gd name="T94" fmla="*/ 22 w 208"/>
                <a:gd name="T9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440">
                  <a:moveTo>
                    <a:pt x="22" y="0"/>
                  </a:moveTo>
                  <a:cubicBezTo>
                    <a:pt x="17" y="55"/>
                    <a:pt x="10" y="117"/>
                    <a:pt x="0" y="178"/>
                  </a:cubicBezTo>
                  <a:cubicBezTo>
                    <a:pt x="98" y="221"/>
                    <a:pt x="168" y="317"/>
                    <a:pt x="171" y="430"/>
                  </a:cubicBezTo>
                  <a:cubicBezTo>
                    <a:pt x="171" y="430"/>
                    <a:pt x="171" y="430"/>
                    <a:pt x="171" y="430"/>
                  </a:cubicBezTo>
                  <a:cubicBezTo>
                    <a:pt x="171" y="430"/>
                    <a:pt x="171" y="430"/>
                    <a:pt x="171" y="430"/>
                  </a:cubicBezTo>
                  <a:cubicBezTo>
                    <a:pt x="171" y="430"/>
                    <a:pt x="171" y="430"/>
                    <a:pt x="171" y="430"/>
                  </a:cubicBezTo>
                  <a:cubicBezTo>
                    <a:pt x="171" y="431"/>
                    <a:pt x="171" y="431"/>
                    <a:pt x="171" y="431"/>
                  </a:cubicBezTo>
                  <a:cubicBezTo>
                    <a:pt x="171" y="431"/>
                    <a:pt x="171" y="431"/>
                    <a:pt x="171" y="431"/>
                  </a:cubicBezTo>
                  <a:cubicBezTo>
                    <a:pt x="171" y="431"/>
                    <a:pt x="171" y="431"/>
                    <a:pt x="171" y="431"/>
                  </a:cubicBezTo>
                  <a:cubicBezTo>
                    <a:pt x="171" y="431"/>
                    <a:pt x="171" y="431"/>
                    <a:pt x="171" y="431"/>
                  </a:cubicBezTo>
                  <a:cubicBezTo>
                    <a:pt x="171" y="431"/>
                    <a:pt x="171" y="431"/>
                    <a:pt x="171" y="431"/>
                  </a:cubicBezTo>
                  <a:cubicBezTo>
                    <a:pt x="171" y="431"/>
                    <a:pt x="171" y="431"/>
                    <a:pt x="171" y="431"/>
                  </a:cubicBezTo>
                  <a:cubicBezTo>
                    <a:pt x="171" y="432"/>
                    <a:pt x="171" y="432"/>
                    <a:pt x="171" y="432"/>
                  </a:cubicBezTo>
                  <a:cubicBezTo>
                    <a:pt x="171" y="432"/>
                    <a:pt x="171" y="432"/>
                    <a:pt x="171" y="432"/>
                  </a:cubicBezTo>
                  <a:cubicBezTo>
                    <a:pt x="171" y="432"/>
                    <a:pt x="171" y="432"/>
                    <a:pt x="171" y="432"/>
                  </a:cubicBezTo>
                  <a:cubicBezTo>
                    <a:pt x="171" y="432"/>
                    <a:pt x="171" y="432"/>
                    <a:pt x="171" y="432"/>
                  </a:cubicBezTo>
                  <a:cubicBezTo>
                    <a:pt x="171" y="432"/>
                    <a:pt x="171" y="432"/>
                    <a:pt x="171" y="432"/>
                  </a:cubicBezTo>
                  <a:cubicBezTo>
                    <a:pt x="171" y="432"/>
                    <a:pt x="171" y="433"/>
                    <a:pt x="171" y="433"/>
                  </a:cubicBezTo>
                  <a:cubicBezTo>
                    <a:pt x="171" y="433"/>
                    <a:pt x="171" y="433"/>
                    <a:pt x="171" y="433"/>
                  </a:cubicBezTo>
                  <a:cubicBezTo>
                    <a:pt x="171" y="433"/>
                    <a:pt x="171" y="433"/>
                    <a:pt x="171" y="433"/>
                  </a:cubicBezTo>
                  <a:cubicBezTo>
                    <a:pt x="171" y="433"/>
                    <a:pt x="171" y="433"/>
                    <a:pt x="171" y="433"/>
                  </a:cubicBezTo>
                  <a:cubicBezTo>
                    <a:pt x="171" y="433"/>
                    <a:pt x="171" y="433"/>
                    <a:pt x="171" y="433"/>
                  </a:cubicBezTo>
                  <a:cubicBezTo>
                    <a:pt x="171" y="433"/>
                    <a:pt x="171" y="433"/>
                    <a:pt x="171" y="433"/>
                  </a:cubicBezTo>
                  <a:cubicBezTo>
                    <a:pt x="171" y="433"/>
                    <a:pt x="171" y="434"/>
                    <a:pt x="171" y="434"/>
                  </a:cubicBezTo>
                  <a:cubicBezTo>
                    <a:pt x="171" y="434"/>
                    <a:pt x="171" y="434"/>
                    <a:pt x="171" y="434"/>
                  </a:cubicBezTo>
                  <a:cubicBezTo>
                    <a:pt x="171" y="434"/>
                    <a:pt x="171" y="434"/>
                    <a:pt x="171" y="434"/>
                  </a:cubicBezTo>
                  <a:cubicBezTo>
                    <a:pt x="171" y="434"/>
                    <a:pt x="171" y="434"/>
                    <a:pt x="171" y="434"/>
                  </a:cubicBezTo>
                  <a:cubicBezTo>
                    <a:pt x="171" y="434"/>
                    <a:pt x="171" y="434"/>
                    <a:pt x="171" y="435"/>
                  </a:cubicBezTo>
                  <a:cubicBezTo>
                    <a:pt x="171" y="435"/>
                    <a:pt x="171" y="435"/>
                    <a:pt x="171" y="435"/>
                  </a:cubicBezTo>
                  <a:cubicBezTo>
                    <a:pt x="171" y="435"/>
                    <a:pt x="171" y="435"/>
                    <a:pt x="171" y="435"/>
                  </a:cubicBezTo>
                  <a:cubicBezTo>
                    <a:pt x="171" y="435"/>
                    <a:pt x="171" y="435"/>
                    <a:pt x="171" y="435"/>
                  </a:cubicBezTo>
                  <a:cubicBezTo>
                    <a:pt x="171" y="435"/>
                    <a:pt x="171" y="435"/>
                    <a:pt x="171" y="435"/>
                  </a:cubicBezTo>
                  <a:cubicBezTo>
                    <a:pt x="171" y="435"/>
                    <a:pt x="171" y="435"/>
                    <a:pt x="171" y="435"/>
                  </a:cubicBezTo>
                  <a:cubicBezTo>
                    <a:pt x="171" y="435"/>
                    <a:pt x="171" y="436"/>
                    <a:pt x="171" y="436"/>
                  </a:cubicBezTo>
                  <a:cubicBezTo>
                    <a:pt x="171" y="436"/>
                    <a:pt x="171" y="436"/>
                    <a:pt x="171" y="436"/>
                  </a:cubicBezTo>
                  <a:cubicBezTo>
                    <a:pt x="171" y="436"/>
                    <a:pt x="171" y="436"/>
                    <a:pt x="171" y="436"/>
                  </a:cubicBezTo>
                  <a:cubicBezTo>
                    <a:pt x="171" y="436"/>
                    <a:pt x="171" y="436"/>
                    <a:pt x="171" y="436"/>
                  </a:cubicBezTo>
                  <a:cubicBezTo>
                    <a:pt x="171" y="436"/>
                    <a:pt x="171" y="436"/>
                    <a:pt x="171" y="436"/>
                  </a:cubicBezTo>
                  <a:cubicBezTo>
                    <a:pt x="171" y="436"/>
                    <a:pt x="171" y="436"/>
                    <a:pt x="171" y="436"/>
                  </a:cubicBezTo>
                  <a:cubicBezTo>
                    <a:pt x="171" y="437"/>
                    <a:pt x="171" y="437"/>
                    <a:pt x="171" y="437"/>
                  </a:cubicBezTo>
                  <a:cubicBezTo>
                    <a:pt x="171" y="437"/>
                    <a:pt x="171" y="437"/>
                    <a:pt x="171" y="437"/>
                  </a:cubicBezTo>
                  <a:cubicBezTo>
                    <a:pt x="171" y="437"/>
                    <a:pt x="171" y="437"/>
                    <a:pt x="171" y="437"/>
                  </a:cubicBezTo>
                  <a:cubicBezTo>
                    <a:pt x="171" y="437"/>
                    <a:pt x="171" y="437"/>
                    <a:pt x="171" y="437"/>
                  </a:cubicBezTo>
                  <a:cubicBezTo>
                    <a:pt x="171" y="437"/>
                    <a:pt x="171" y="437"/>
                    <a:pt x="171" y="437"/>
                  </a:cubicBezTo>
                  <a:cubicBezTo>
                    <a:pt x="171" y="437"/>
                    <a:pt x="171" y="437"/>
                    <a:pt x="171" y="438"/>
                  </a:cubicBezTo>
                  <a:cubicBezTo>
                    <a:pt x="171" y="438"/>
                    <a:pt x="171" y="438"/>
                    <a:pt x="171" y="438"/>
                  </a:cubicBezTo>
                  <a:cubicBezTo>
                    <a:pt x="171" y="438"/>
                    <a:pt x="171" y="438"/>
                    <a:pt x="171" y="438"/>
                  </a:cubicBezTo>
                  <a:cubicBezTo>
                    <a:pt x="171" y="438"/>
                    <a:pt x="171" y="438"/>
                    <a:pt x="171" y="438"/>
                  </a:cubicBezTo>
                  <a:cubicBezTo>
                    <a:pt x="171" y="438"/>
                    <a:pt x="171" y="438"/>
                    <a:pt x="171" y="438"/>
                  </a:cubicBezTo>
                  <a:cubicBezTo>
                    <a:pt x="171" y="438"/>
                    <a:pt x="171" y="438"/>
                    <a:pt x="171" y="439"/>
                  </a:cubicBezTo>
                  <a:cubicBezTo>
                    <a:pt x="171" y="439"/>
                    <a:pt x="171" y="439"/>
                    <a:pt x="171" y="439"/>
                  </a:cubicBezTo>
                  <a:cubicBezTo>
                    <a:pt x="171" y="439"/>
                    <a:pt x="171" y="439"/>
                    <a:pt x="171" y="439"/>
                  </a:cubicBezTo>
                  <a:cubicBezTo>
                    <a:pt x="171" y="440"/>
                    <a:pt x="171" y="440"/>
                    <a:pt x="171" y="440"/>
                  </a:cubicBezTo>
                  <a:cubicBezTo>
                    <a:pt x="195" y="395"/>
                    <a:pt x="208" y="344"/>
                    <a:pt x="208" y="290"/>
                  </a:cubicBezTo>
                  <a:cubicBezTo>
                    <a:pt x="208" y="290"/>
                    <a:pt x="208" y="290"/>
                    <a:pt x="208" y="290"/>
                  </a:cubicBezTo>
                  <a:cubicBezTo>
                    <a:pt x="208" y="290"/>
                    <a:pt x="208" y="290"/>
                    <a:pt x="208" y="290"/>
                  </a:cubicBezTo>
                  <a:cubicBezTo>
                    <a:pt x="208" y="290"/>
                    <a:pt x="208" y="290"/>
                    <a:pt x="208" y="289"/>
                  </a:cubicBezTo>
                  <a:cubicBezTo>
                    <a:pt x="208" y="289"/>
                    <a:pt x="208" y="289"/>
                    <a:pt x="208" y="289"/>
                  </a:cubicBezTo>
                  <a:cubicBezTo>
                    <a:pt x="208" y="289"/>
                    <a:pt x="208" y="289"/>
                    <a:pt x="208" y="289"/>
                  </a:cubicBezTo>
                  <a:cubicBezTo>
                    <a:pt x="208" y="289"/>
                    <a:pt x="208" y="289"/>
                    <a:pt x="208" y="289"/>
                  </a:cubicBezTo>
                  <a:cubicBezTo>
                    <a:pt x="208" y="289"/>
                    <a:pt x="208" y="289"/>
                    <a:pt x="208" y="289"/>
                  </a:cubicBezTo>
                  <a:cubicBezTo>
                    <a:pt x="208" y="289"/>
                    <a:pt x="208" y="288"/>
                    <a:pt x="208" y="288"/>
                  </a:cubicBezTo>
                  <a:cubicBezTo>
                    <a:pt x="208" y="288"/>
                    <a:pt x="208" y="288"/>
                    <a:pt x="208" y="288"/>
                  </a:cubicBezTo>
                  <a:cubicBezTo>
                    <a:pt x="208" y="288"/>
                    <a:pt x="208" y="288"/>
                    <a:pt x="208" y="288"/>
                  </a:cubicBezTo>
                  <a:cubicBezTo>
                    <a:pt x="208" y="288"/>
                    <a:pt x="208" y="288"/>
                    <a:pt x="208" y="288"/>
                  </a:cubicBezTo>
                  <a:cubicBezTo>
                    <a:pt x="208" y="288"/>
                    <a:pt x="208" y="288"/>
                    <a:pt x="208" y="288"/>
                  </a:cubicBezTo>
                  <a:cubicBezTo>
                    <a:pt x="208" y="288"/>
                    <a:pt x="208" y="287"/>
                    <a:pt x="208" y="287"/>
                  </a:cubicBezTo>
                  <a:cubicBezTo>
                    <a:pt x="208" y="287"/>
                    <a:pt x="208" y="287"/>
                    <a:pt x="208" y="287"/>
                  </a:cubicBezTo>
                  <a:cubicBezTo>
                    <a:pt x="208" y="287"/>
                    <a:pt x="208" y="287"/>
                    <a:pt x="208" y="287"/>
                  </a:cubicBezTo>
                  <a:cubicBezTo>
                    <a:pt x="208" y="287"/>
                    <a:pt x="208" y="287"/>
                    <a:pt x="208" y="287"/>
                  </a:cubicBezTo>
                  <a:cubicBezTo>
                    <a:pt x="208" y="287"/>
                    <a:pt x="208" y="287"/>
                    <a:pt x="208" y="287"/>
                  </a:cubicBezTo>
                  <a:cubicBezTo>
                    <a:pt x="208" y="287"/>
                    <a:pt x="208" y="286"/>
                    <a:pt x="208" y="286"/>
                  </a:cubicBezTo>
                  <a:cubicBezTo>
                    <a:pt x="208" y="286"/>
                    <a:pt x="208" y="286"/>
                    <a:pt x="208" y="286"/>
                  </a:cubicBezTo>
                  <a:cubicBezTo>
                    <a:pt x="208" y="286"/>
                    <a:pt x="208" y="286"/>
                    <a:pt x="208" y="286"/>
                  </a:cubicBezTo>
                  <a:cubicBezTo>
                    <a:pt x="208" y="286"/>
                    <a:pt x="208" y="286"/>
                    <a:pt x="208" y="286"/>
                  </a:cubicBezTo>
                  <a:cubicBezTo>
                    <a:pt x="208" y="286"/>
                    <a:pt x="208" y="286"/>
                    <a:pt x="208" y="285"/>
                  </a:cubicBezTo>
                  <a:cubicBezTo>
                    <a:pt x="208" y="285"/>
                    <a:pt x="208" y="285"/>
                    <a:pt x="208" y="285"/>
                  </a:cubicBezTo>
                  <a:cubicBezTo>
                    <a:pt x="208" y="285"/>
                    <a:pt x="208" y="285"/>
                    <a:pt x="208" y="285"/>
                  </a:cubicBezTo>
                  <a:cubicBezTo>
                    <a:pt x="208" y="285"/>
                    <a:pt x="208" y="285"/>
                    <a:pt x="208" y="285"/>
                  </a:cubicBezTo>
                  <a:cubicBezTo>
                    <a:pt x="208" y="285"/>
                    <a:pt x="208" y="285"/>
                    <a:pt x="208" y="285"/>
                  </a:cubicBezTo>
                  <a:cubicBezTo>
                    <a:pt x="208" y="285"/>
                    <a:pt x="208" y="285"/>
                    <a:pt x="208" y="284"/>
                  </a:cubicBezTo>
                  <a:cubicBezTo>
                    <a:pt x="208" y="284"/>
                    <a:pt x="208" y="284"/>
                    <a:pt x="208" y="284"/>
                  </a:cubicBezTo>
                  <a:cubicBezTo>
                    <a:pt x="208" y="284"/>
                    <a:pt x="208" y="284"/>
                    <a:pt x="208" y="284"/>
                  </a:cubicBezTo>
                  <a:cubicBezTo>
                    <a:pt x="208" y="284"/>
                    <a:pt x="208" y="284"/>
                    <a:pt x="208" y="284"/>
                  </a:cubicBezTo>
                  <a:cubicBezTo>
                    <a:pt x="208" y="284"/>
                    <a:pt x="208" y="284"/>
                    <a:pt x="208" y="284"/>
                  </a:cubicBezTo>
                  <a:cubicBezTo>
                    <a:pt x="208" y="284"/>
                    <a:pt x="208" y="284"/>
                    <a:pt x="208" y="283"/>
                  </a:cubicBezTo>
                  <a:cubicBezTo>
                    <a:pt x="208" y="283"/>
                    <a:pt x="208" y="283"/>
                    <a:pt x="208" y="283"/>
                  </a:cubicBezTo>
                  <a:cubicBezTo>
                    <a:pt x="208" y="283"/>
                    <a:pt x="208" y="283"/>
                    <a:pt x="208" y="283"/>
                  </a:cubicBezTo>
                  <a:cubicBezTo>
                    <a:pt x="208" y="283"/>
                    <a:pt x="208" y="283"/>
                    <a:pt x="208" y="283"/>
                  </a:cubicBezTo>
                  <a:cubicBezTo>
                    <a:pt x="208" y="283"/>
                    <a:pt x="208" y="283"/>
                    <a:pt x="208" y="283"/>
                  </a:cubicBezTo>
                  <a:cubicBezTo>
                    <a:pt x="208" y="283"/>
                    <a:pt x="208" y="282"/>
                    <a:pt x="208" y="282"/>
                  </a:cubicBezTo>
                  <a:cubicBezTo>
                    <a:pt x="208" y="282"/>
                    <a:pt x="208" y="282"/>
                    <a:pt x="208" y="282"/>
                  </a:cubicBezTo>
                  <a:cubicBezTo>
                    <a:pt x="208" y="282"/>
                    <a:pt x="208" y="282"/>
                    <a:pt x="208" y="282"/>
                  </a:cubicBezTo>
                  <a:cubicBezTo>
                    <a:pt x="208" y="282"/>
                    <a:pt x="208" y="282"/>
                    <a:pt x="208" y="282"/>
                  </a:cubicBezTo>
                  <a:cubicBezTo>
                    <a:pt x="208" y="282"/>
                    <a:pt x="208" y="282"/>
                    <a:pt x="208" y="282"/>
                  </a:cubicBezTo>
                  <a:cubicBezTo>
                    <a:pt x="208" y="281"/>
                    <a:pt x="208" y="281"/>
                    <a:pt x="208" y="281"/>
                  </a:cubicBezTo>
                  <a:cubicBezTo>
                    <a:pt x="208" y="281"/>
                    <a:pt x="208" y="281"/>
                    <a:pt x="208" y="281"/>
                  </a:cubicBezTo>
                  <a:cubicBezTo>
                    <a:pt x="208" y="281"/>
                    <a:pt x="208" y="281"/>
                    <a:pt x="208" y="281"/>
                  </a:cubicBezTo>
                  <a:cubicBezTo>
                    <a:pt x="208" y="281"/>
                    <a:pt x="208" y="281"/>
                    <a:pt x="208" y="281"/>
                  </a:cubicBezTo>
                  <a:cubicBezTo>
                    <a:pt x="208" y="281"/>
                    <a:pt x="208" y="281"/>
                    <a:pt x="208" y="281"/>
                  </a:cubicBezTo>
                  <a:cubicBezTo>
                    <a:pt x="208" y="280"/>
                    <a:pt x="208" y="280"/>
                    <a:pt x="208" y="280"/>
                  </a:cubicBezTo>
                  <a:cubicBezTo>
                    <a:pt x="208" y="280"/>
                    <a:pt x="208" y="280"/>
                    <a:pt x="208" y="280"/>
                  </a:cubicBezTo>
                  <a:cubicBezTo>
                    <a:pt x="208" y="280"/>
                    <a:pt x="208" y="280"/>
                    <a:pt x="208" y="280"/>
                  </a:cubicBezTo>
                  <a:cubicBezTo>
                    <a:pt x="208" y="280"/>
                    <a:pt x="208" y="280"/>
                    <a:pt x="208" y="280"/>
                  </a:cubicBezTo>
                  <a:cubicBezTo>
                    <a:pt x="208" y="280"/>
                    <a:pt x="208" y="280"/>
                    <a:pt x="208" y="280"/>
                  </a:cubicBezTo>
                  <a:cubicBezTo>
                    <a:pt x="208" y="279"/>
                    <a:pt x="208" y="279"/>
                    <a:pt x="208" y="279"/>
                  </a:cubicBezTo>
                  <a:cubicBezTo>
                    <a:pt x="208" y="279"/>
                    <a:pt x="208" y="279"/>
                    <a:pt x="208" y="279"/>
                  </a:cubicBezTo>
                  <a:cubicBezTo>
                    <a:pt x="208" y="279"/>
                    <a:pt x="208" y="279"/>
                    <a:pt x="208" y="279"/>
                  </a:cubicBezTo>
                  <a:cubicBezTo>
                    <a:pt x="208" y="279"/>
                    <a:pt x="208" y="279"/>
                    <a:pt x="208" y="279"/>
                  </a:cubicBezTo>
                  <a:cubicBezTo>
                    <a:pt x="208" y="279"/>
                    <a:pt x="208" y="278"/>
                    <a:pt x="208" y="278"/>
                  </a:cubicBezTo>
                  <a:cubicBezTo>
                    <a:pt x="208" y="278"/>
                    <a:pt x="208" y="278"/>
                    <a:pt x="208" y="278"/>
                  </a:cubicBezTo>
                  <a:cubicBezTo>
                    <a:pt x="208" y="278"/>
                    <a:pt x="208" y="278"/>
                    <a:pt x="208" y="278"/>
                  </a:cubicBezTo>
                  <a:cubicBezTo>
                    <a:pt x="208" y="278"/>
                    <a:pt x="208" y="278"/>
                    <a:pt x="208" y="278"/>
                  </a:cubicBezTo>
                  <a:cubicBezTo>
                    <a:pt x="208" y="278"/>
                    <a:pt x="208" y="278"/>
                    <a:pt x="208" y="278"/>
                  </a:cubicBezTo>
                  <a:cubicBezTo>
                    <a:pt x="208" y="277"/>
                    <a:pt x="208" y="277"/>
                    <a:pt x="208" y="277"/>
                  </a:cubicBezTo>
                  <a:cubicBezTo>
                    <a:pt x="208" y="277"/>
                    <a:pt x="208" y="277"/>
                    <a:pt x="208" y="277"/>
                  </a:cubicBezTo>
                  <a:cubicBezTo>
                    <a:pt x="208" y="277"/>
                    <a:pt x="208" y="277"/>
                    <a:pt x="208" y="277"/>
                  </a:cubicBezTo>
                  <a:cubicBezTo>
                    <a:pt x="208" y="277"/>
                    <a:pt x="208" y="277"/>
                    <a:pt x="208" y="277"/>
                  </a:cubicBezTo>
                  <a:cubicBezTo>
                    <a:pt x="208" y="277"/>
                    <a:pt x="208" y="277"/>
                    <a:pt x="208" y="277"/>
                  </a:cubicBezTo>
                  <a:cubicBezTo>
                    <a:pt x="208" y="277"/>
                    <a:pt x="208" y="276"/>
                    <a:pt x="208" y="276"/>
                  </a:cubicBezTo>
                  <a:cubicBezTo>
                    <a:pt x="208" y="276"/>
                    <a:pt x="208" y="276"/>
                    <a:pt x="208" y="276"/>
                  </a:cubicBezTo>
                  <a:cubicBezTo>
                    <a:pt x="208" y="276"/>
                    <a:pt x="208" y="276"/>
                    <a:pt x="208" y="276"/>
                  </a:cubicBezTo>
                  <a:cubicBezTo>
                    <a:pt x="208" y="276"/>
                    <a:pt x="208" y="276"/>
                    <a:pt x="208" y="276"/>
                  </a:cubicBezTo>
                  <a:cubicBezTo>
                    <a:pt x="208" y="276"/>
                    <a:pt x="208" y="276"/>
                    <a:pt x="208" y="276"/>
                  </a:cubicBezTo>
                  <a:cubicBezTo>
                    <a:pt x="208" y="276"/>
                    <a:pt x="208" y="276"/>
                    <a:pt x="208" y="275"/>
                  </a:cubicBezTo>
                  <a:cubicBezTo>
                    <a:pt x="208" y="275"/>
                    <a:pt x="208" y="275"/>
                    <a:pt x="208" y="275"/>
                  </a:cubicBezTo>
                  <a:cubicBezTo>
                    <a:pt x="208" y="275"/>
                    <a:pt x="208" y="275"/>
                    <a:pt x="208" y="275"/>
                  </a:cubicBezTo>
                  <a:cubicBezTo>
                    <a:pt x="208" y="275"/>
                    <a:pt x="208" y="274"/>
                    <a:pt x="208" y="274"/>
                  </a:cubicBezTo>
                  <a:cubicBezTo>
                    <a:pt x="208" y="274"/>
                    <a:pt x="208" y="274"/>
                    <a:pt x="208" y="274"/>
                  </a:cubicBezTo>
                  <a:cubicBezTo>
                    <a:pt x="208" y="274"/>
                    <a:pt x="208" y="273"/>
                    <a:pt x="208"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8" y="273"/>
                    <a:pt x="208" y="273"/>
                    <a:pt x="208" y="273"/>
                  </a:cubicBezTo>
                  <a:cubicBezTo>
                    <a:pt x="208" y="272"/>
                    <a:pt x="208" y="272"/>
                    <a:pt x="208" y="272"/>
                  </a:cubicBezTo>
                  <a:cubicBezTo>
                    <a:pt x="208" y="272"/>
                    <a:pt x="208" y="272"/>
                    <a:pt x="208" y="272"/>
                  </a:cubicBezTo>
                  <a:cubicBezTo>
                    <a:pt x="208" y="272"/>
                    <a:pt x="208" y="272"/>
                    <a:pt x="208" y="272"/>
                  </a:cubicBezTo>
                  <a:cubicBezTo>
                    <a:pt x="208" y="272"/>
                    <a:pt x="208" y="272"/>
                    <a:pt x="208" y="272"/>
                  </a:cubicBezTo>
                  <a:cubicBezTo>
                    <a:pt x="208" y="271"/>
                    <a:pt x="208" y="270"/>
                    <a:pt x="208" y="269"/>
                  </a:cubicBezTo>
                  <a:cubicBezTo>
                    <a:pt x="208" y="269"/>
                    <a:pt x="208" y="269"/>
                    <a:pt x="208" y="269"/>
                  </a:cubicBezTo>
                  <a:cubicBezTo>
                    <a:pt x="208" y="269"/>
                    <a:pt x="208" y="269"/>
                    <a:pt x="208" y="269"/>
                  </a:cubicBezTo>
                  <a:cubicBezTo>
                    <a:pt x="208" y="269"/>
                    <a:pt x="208" y="269"/>
                    <a:pt x="208" y="269"/>
                  </a:cubicBezTo>
                  <a:cubicBezTo>
                    <a:pt x="200" y="149"/>
                    <a:pt x="126" y="48"/>
                    <a:pt x="22"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0" name="Freeform 21"/>
            <p:cNvSpPr>
              <a:spLocks noEditPoints="1"/>
            </p:cNvSpPr>
            <p:nvPr/>
          </p:nvSpPr>
          <p:spPr bwMode="auto">
            <a:xfrm>
              <a:off x="3840" y="1156"/>
              <a:ext cx="219" cy="1196"/>
            </a:xfrm>
            <a:custGeom>
              <a:avLst/>
              <a:gdLst>
                <a:gd name="T0" fmla="*/ 113 w 135"/>
                <a:gd name="T1" fmla="*/ 232 h 739"/>
                <a:gd name="T2" fmla="*/ 119 w 135"/>
                <a:gd name="T3" fmla="*/ 259 h 739"/>
                <a:gd name="T4" fmla="*/ 0 w 135"/>
                <a:gd name="T5" fmla="*/ 278 h 739"/>
                <a:gd name="T6" fmla="*/ 0 w 135"/>
                <a:gd name="T7" fmla="*/ 373 h 739"/>
                <a:gd name="T8" fmla="*/ 97 w 135"/>
                <a:gd name="T9" fmla="*/ 470 h 739"/>
                <a:gd name="T10" fmla="*/ 0 w 135"/>
                <a:gd name="T11" fmla="*/ 566 h 739"/>
                <a:gd name="T12" fmla="*/ 0 w 135"/>
                <a:gd name="T13" fmla="*/ 736 h 739"/>
                <a:gd name="T14" fmla="*/ 108 w 135"/>
                <a:gd name="T15" fmla="*/ 718 h 739"/>
                <a:gd name="T16" fmla="*/ 108 w 135"/>
                <a:gd name="T17" fmla="*/ 718 h 739"/>
                <a:gd name="T18" fmla="*/ 108 w 135"/>
                <a:gd name="T19" fmla="*/ 718 h 739"/>
                <a:gd name="T20" fmla="*/ 105 w 135"/>
                <a:gd name="T21" fmla="*/ 739 h 739"/>
                <a:gd name="T22" fmla="*/ 105 w 135"/>
                <a:gd name="T23" fmla="*/ 737 h 739"/>
                <a:gd name="T24" fmla="*/ 105 w 135"/>
                <a:gd name="T25" fmla="*/ 737 h 739"/>
                <a:gd name="T26" fmla="*/ 105 w 135"/>
                <a:gd name="T27" fmla="*/ 737 h 739"/>
                <a:gd name="T28" fmla="*/ 127 w 135"/>
                <a:gd name="T29" fmla="*/ 559 h 739"/>
                <a:gd name="T30" fmla="*/ 127 w 135"/>
                <a:gd name="T31" fmla="*/ 559 h 739"/>
                <a:gd name="T32" fmla="*/ 135 w 135"/>
                <a:gd name="T33" fmla="*/ 415 h 739"/>
                <a:gd name="T34" fmla="*/ 135 w 135"/>
                <a:gd name="T35" fmla="*/ 415 h 739"/>
                <a:gd name="T36" fmla="*/ 135 w 135"/>
                <a:gd name="T37" fmla="*/ 414 h 739"/>
                <a:gd name="T38" fmla="*/ 135 w 135"/>
                <a:gd name="T39" fmla="*/ 414 h 739"/>
                <a:gd name="T40" fmla="*/ 135 w 135"/>
                <a:gd name="T41" fmla="*/ 414 h 739"/>
                <a:gd name="T42" fmla="*/ 135 w 135"/>
                <a:gd name="T43" fmla="*/ 414 h 739"/>
                <a:gd name="T44" fmla="*/ 135 w 135"/>
                <a:gd name="T45" fmla="*/ 414 h 739"/>
                <a:gd name="T46" fmla="*/ 135 w 135"/>
                <a:gd name="T47" fmla="*/ 414 h 739"/>
                <a:gd name="T48" fmla="*/ 135 w 135"/>
                <a:gd name="T49" fmla="*/ 413 h 739"/>
                <a:gd name="T50" fmla="*/ 135 w 135"/>
                <a:gd name="T51" fmla="*/ 413 h 739"/>
                <a:gd name="T52" fmla="*/ 135 w 135"/>
                <a:gd name="T53" fmla="*/ 413 h 739"/>
                <a:gd name="T54" fmla="*/ 135 w 135"/>
                <a:gd name="T55" fmla="*/ 413 h 739"/>
                <a:gd name="T56" fmla="*/ 135 w 135"/>
                <a:gd name="T57" fmla="*/ 413 h 739"/>
                <a:gd name="T58" fmla="*/ 135 w 135"/>
                <a:gd name="T59" fmla="*/ 413 h 739"/>
                <a:gd name="T60" fmla="*/ 135 w 135"/>
                <a:gd name="T61" fmla="*/ 413 h 739"/>
                <a:gd name="T62" fmla="*/ 135 w 135"/>
                <a:gd name="T63" fmla="*/ 412 h 739"/>
                <a:gd name="T64" fmla="*/ 135 w 135"/>
                <a:gd name="T65" fmla="*/ 412 h 739"/>
                <a:gd name="T66" fmla="*/ 135 w 135"/>
                <a:gd name="T67" fmla="*/ 412 h 739"/>
                <a:gd name="T68" fmla="*/ 135 w 135"/>
                <a:gd name="T69" fmla="*/ 412 h 739"/>
                <a:gd name="T70" fmla="*/ 135 w 135"/>
                <a:gd name="T71" fmla="*/ 412 h 739"/>
                <a:gd name="T72" fmla="*/ 135 w 135"/>
                <a:gd name="T73" fmla="*/ 412 h 739"/>
                <a:gd name="T74" fmla="*/ 135 w 135"/>
                <a:gd name="T75" fmla="*/ 411 h 739"/>
                <a:gd name="T76" fmla="*/ 135 w 135"/>
                <a:gd name="T77" fmla="*/ 411 h 739"/>
                <a:gd name="T78" fmla="*/ 135 w 135"/>
                <a:gd name="T79" fmla="*/ 411 h 739"/>
                <a:gd name="T80" fmla="*/ 135 w 135"/>
                <a:gd name="T81" fmla="*/ 411 h 739"/>
                <a:gd name="T82" fmla="*/ 135 w 135"/>
                <a:gd name="T83" fmla="*/ 411 h 739"/>
                <a:gd name="T84" fmla="*/ 135 w 135"/>
                <a:gd name="T85" fmla="*/ 410 h 739"/>
                <a:gd name="T86" fmla="*/ 135 w 135"/>
                <a:gd name="T87" fmla="*/ 410 h 739"/>
                <a:gd name="T88" fmla="*/ 135 w 135"/>
                <a:gd name="T89" fmla="*/ 410 h 739"/>
                <a:gd name="T90" fmla="*/ 135 w 135"/>
                <a:gd name="T91" fmla="*/ 410 h 739"/>
                <a:gd name="T92" fmla="*/ 135 w 135"/>
                <a:gd name="T93" fmla="*/ 409 h 739"/>
                <a:gd name="T94" fmla="*/ 135 w 135"/>
                <a:gd name="T95" fmla="*/ 409 h 739"/>
                <a:gd name="T96" fmla="*/ 135 w 135"/>
                <a:gd name="T97" fmla="*/ 409 h 739"/>
                <a:gd name="T98" fmla="*/ 135 w 135"/>
                <a:gd name="T99" fmla="*/ 409 h 739"/>
                <a:gd name="T100" fmla="*/ 135 w 135"/>
                <a:gd name="T101" fmla="*/ 409 h 739"/>
                <a:gd name="T102" fmla="*/ 135 w 135"/>
                <a:gd name="T103" fmla="*/ 408 h 739"/>
                <a:gd name="T104" fmla="*/ 135 w 135"/>
                <a:gd name="T105" fmla="*/ 408 h 739"/>
                <a:gd name="T106" fmla="*/ 135 w 135"/>
                <a:gd name="T107" fmla="*/ 408 h 739"/>
                <a:gd name="T108" fmla="*/ 135 w 135"/>
                <a:gd name="T109" fmla="*/ 408 h 739"/>
                <a:gd name="T110" fmla="*/ 135 w 135"/>
                <a:gd name="T111" fmla="*/ 408 h 739"/>
                <a:gd name="T112" fmla="*/ 113 w 135"/>
                <a:gd name="T113" fmla="*/ 232 h 739"/>
                <a:gd name="T114" fmla="*/ 0 w 135"/>
                <a:gd name="T115" fmla="*/ 0 h 739"/>
                <a:gd name="T116" fmla="*/ 0 w 135"/>
                <a:gd name="T117" fmla="*/ 0 h 739"/>
                <a:gd name="T118" fmla="*/ 0 w 135"/>
                <a:gd name="T119" fmla="*/ 1 h 739"/>
                <a:gd name="T120" fmla="*/ 0 w 135"/>
                <a:gd name="T121" fmla="*/ 1 h 739"/>
                <a:gd name="T122" fmla="*/ 0 w 135"/>
                <a:gd name="T123" fmla="*/ 0 h 739"/>
                <a:gd name="T124" fmla="*/ 0 w 135"/>
                <a:gd name="T125"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5" h="739">
                  <a:moveTo>
                    <a:pt x="113" y="232"/>
                  </a:moveTo>
                  <a:cubicBezTo>
                    <a:pt x="115" y="241"/>
                    <a:pt x="117" y="250"/>
                    <a:pt x="119" y="259"/>
                  </a:cubicBezTo>
                  <a:cubicBezTo>
                    <a:pt x="82" y="272"/>
                    <a:pt x="42" y="278"/>
                    <a:pt x="0" y="278"/>
                  </a:cubicBezTo>
                  <a:cubicBezTo>
                    <a:pt x="0" y="373"/>
                    <a:pt x="0" y="373"/>
                    <a:pt x="0" y="373"/>
                  </a:cubicBezTo>
                  <a:cubicBezTo>
                    <a:pt x="53" y="373"/>
                    <a:pt x="97" y="416"/>
                    <a:pt x="97" y="470"/>
                  </a:cubicBezTo>
                  <a:cubicBezTo>
                    <a:pt x="97" y="523"/>
                    <a:pt x="53" y="566"/>
                    <a:pt x="0" y="566"/>
                  </a:cubicBezTo>
                  <a:cubicBezTo>
                    <a:pt x="0" y="736"/>
                    <a:pt x="0" y="736"/>
                    <a:pt x="0" y="736"/>
                  </a:cubicBezTo>
                  <a:cubicBezTo>
                    <a:pt x="38" y="736"/>
                    <a:pt x="74" y="729"/>
                    <a:pt x="108" y="718"/>
                  </a:cubicBezTo>
                  <a:cubicBezTo>
                    <a:pt x="108" y="718"/>
                    <a:pt x="108" y="718"/>
                    <a:pt x="108" y="718"/>
                  </a:cubicBezTo>
                  <a:cubicBezTo>
                    <a:pt x="108" y="718"/>
                    <a:pt x="108" y="718"/>
                    <a:pt x="108" y="718"/>
                  </a:cubicBezTo>
                  <a:cubicBezTo>
                    <a:pt x="107" y="725"/>
                    <a:pt x="106" y="732"/>
                    <a:pt x="105" y="739"/>
                  </a:cubicBezTo>
                  <a:cubicBezTo>
                    <a:pt x="105" y="738"/>
                    <a:pt x="105" y="738"/>
                    <a:pt x="105" y="737"/>
                  </a:cubicBezTo>
                  <a:cubicBezTo>
                    <a:pt x="105" y="737"/>
                    <a:pt x="105" y="737"/>
                    <a:pt x="105" y="737"/>
                  </a:cubicBezTo>
                  <a:cubicBezTo>
                    <a:pt x="105" y="737"/>
                    <a:pt x="105" y="737"/>
                    <a:pt x="105" y="737"/>
                  </a:cubicBezTo>
                  <a:cubicBezTo>
                    <a:pt x="115" y="676"/>
                    <a:pt x="122" y="614"/>
                    <a:pt x="127" y="559"/>
                  </a:cubicBezTo>
                  <a:cubicBezTo>
                    <a:pt x="127" y="559"/>
                    <a:pt x="127" y="559"/>
                    <a:pt x="127" y="559"/>
                  </a:cubicBezTo>
                  <a:cubicBezTo>
                    <a:pt x="132" y="502"/>
                    <a:pt x="135" y="452"/>
                    <a:pt x="135" y="415"/>
                  </a:cubicBezTo>
                  <a:cubicBezTo>
                    <a:pt x="135" y="415"/>
                    <a:pt x="135" y="415"/>
                    <a:pt x="135" y="415"/>
                  </a:cubicBezTo>
                  <a:cubicBezTo>
                    <a:pt x="135" y="415"/>
                    <a:pt x="135" y="414"/>
                    <a:pt x="135" y="414"/>
                  </a:cubicBezTo>
                  <a:cubicBezTo>
                    <a:pt x="135" y="414"/>
                    <a:pt x="135" y="414"/>
                    <a:pt x="135" y="414"/>
                  </a:cubicBezTo>
                  <a:cubicBezTo>
                    <a:pt x="135" y="414"/>
                    <a:pt x="135" y="414"/>
                    <a:pt x="135" y="414"/>
                  </a:cubicBezTo>
                  <a:cubicBezTo>
                    <a:pt x="135" y="414"/>
                    <a:pt x="135" y="414"/>
                    <a:pt x="135" y="414"/>
                  </a:cubicBezTo>
                  <a:cubicBezTo>
                    <a:pt x="135" y="414"/>
                    <a:pt x="135" y="414"/>
                    <a:pt x="135" y="414"/>
                  </a:cubicBezTo>
                  <a:cubicBezTo>
                    <a:pt x="135" y="414"/>
                    <a:pt x="135" y="414"/>
                    <a:pt x="135" y="414"/>
                  </a:cubicBezTo>
                  <a:cubicBezTo>
                    <a:pt x="135" y="414"/>
                    <a:pt x="135" y="414"/>
                    <a:pt x="135" y="413"/>
                  </a:cubicBezTo>
                  <a:cubicBezTo>
                    <a:pt x="135" y="413"/>
                    <a:pt x="135" y="413"/>
                    <a:pt x="135" y="413"/>
                  </a:cubicBezTo>
                  <a:cubicBezTo>
                    <a:pt x="135" y="413"/>
                    <a:pt x="135" y="413"/>
                    <a:pt x="135" y="413"/>
                  </a:cubicBezTo>
                  <a:cubicBezTo>
                    <a:pt x="135" y="413"/>
                    <a:pt x="135" y="413"/>
                    <a:pt x="135" y="413"/>
                  </a:cubicBezTo>
                  <a:cubicBezTo>
                    <a:pt x="135" y="413"/>
                    <a:pt x="135" y="413"/>
                    <a:pt x="135" y="413"/>
                  </a:cubicBezTo>
                  <a:cubicBezTo>
                    <a:pt x="135" y="413"/>
                    <a:pt x="135" y="413"/>
                    <a:pt x="135" y="413"/>
                  </a:cubicBezTo>
                  <a:cubicBezTo>
                    <a:pt x="135" y="413"/>
                    <a:pt x="135" y="413"/>
                    <a:pt x="135" y="413"/>
                  </a:cubicBezTo>
                  <a:cubicBezTo>
                    <a:pt x="135" y="413"/>
                    <a:pt x="135" y="412"/>
                    <a:pt x="135" y="412"/>
                  </a:cubicBezTo>
                  <a:cubicBezTo>
                    <a:pt x="135" y="412"/>
                    <a:pt x="135" y="412"/>
                    <a:pt x="135" y="412"/>
                  </a:cubicBezTo>
                  <a:cubicBezTo>
                    <a:pt x="135" y="412"/>
                    <a:pt x="135" y="412"/>
                    <a:pt x="135" y="412"/>
                  </a:cubicBezTo>
                  <a:cubicBezTo>
                    <a:pt x="135" y="412"/>
                    <a:pt x="135" y="412"/>
                    <a:pt x="135" y="412"/>
                  </a:cubicBezTo>
                  <a:cubicBezTo>
                    <a:pt x="135" y="412"/>
                    <a:pt x="135" y="412"/>
                    <a:pt x="135" y="412"/>
                  </a:cubicBezTo>
                  <a:cubicBezTo>
                    <a:pt x="135" y="412"/>
                    <a:pt x="135" y="412"/>
                    <a:pt x="135" y="412"/>
                  </a:cubicBezTo>
                  <a:cubicBezTo>
                    <a:pt x="135" y="412"/>
                    <a:pt x="135" y="411"/>
                    <a:pt x="135" y="411"/>
                  </a:cubicBezTo>
                  <a:cubicBezTo>
                    <a:pt x="135" y="411"/>
                    <a:pt x="135" y="411"/>
                    <a:pt x="135" y="411"/>
                  </a:cubicBezTo>
                  <a:cubicBezTo>
                    <a:pt x="135" y="411"/>
                    <a:pt x="135" y="411"/>
                    <a:pt x="135" y="411"/>
                  </a:cubicBezTo>
                  <a:cubicBezTo>
                    <a:pt x="135" y="411"/>
                    <a:pt x="135" y="411"/>
                    <a:pt x="135" y="411"/>
                  </a:cubicBezTo>
                  <a:cubicBezTo>
                    <a:pt x="135" y="411"/>
                    <a:pt x="135" y="411"/>
                    <a:pt x="135" y="411"/>
                  </a:cubicBezTo>
                  <a:cubicBezTo>
                    <a:pt x="135" y="411"/>
                    <a:pt x="135" y="410"/>
                    <a:pt x="135" y="410"/>
                  </a:cubicBezTo>
                  <a:cubicBezTo>
                    <a:pt x="135" y="410"/>
                    <a:pt x="135" y="410"/>
                    <a:pt x="135" y="410"/>
                  </a:cubicBezTo>
                  <a:cubicBezTo>
                    <a:pt x="135" y="410"/>
                    <a:pt x="135" y="410"/>
                    <a:pt x="135" y="410"/>
                  </a:cubicBezTo>
                  <a:cubicBezTo>
                    <a:pt x="135" y="410"/>
                    <a:pt x="135" y="410"/>
                    <a:pt x="135" y="410"/>
                  </a:cubicBezTo>
                  <a:cubicBezTo>
                    <a:pt x="135" y="410"/>
                    <a:pt x="135" y="410"/>
                    <a:pt x="135" y="409"/>
                  </a:cubicBezTo>
                  <a:cubicBezTo>
                    <a:pt x="135" y="409"/>
                    <a:pt x="135" y="409"/>
                    <a:pt x="135" y="409"/>
                  </a:cubicBezTo>
                  <a:cubicBezTo>
                    <a:pt x="135" y="409"/>
                    <a:pt x="135" y="409"/>
                    <a:pt x="135" y="409"/>
                  </a:cubicBezTo>
                  <a:cubicBezTo>
                    <a:pt x="135" y="409"/>
                    <a:pt x="135" y="409"/>
                    <a:pt x="135" y="409"/>
                  </a:cubicBezTo>
                  <a:cubicBezTo>
                    <a:pt x="135" y="409"/>
                    <a:pt x="135" y="409"/>
                    <a:pt x="135" y="409"/>
                  </a:cubicBezTo>
                  <a:cubicBezTo>
                    <a:pt x="135" y="408"/>
                    <a:pt x="135" y="408"/>
                    <a:pt x="135" y="408"/>
                  </a:cubicBezTo>
                  <a:cubicBezTo>
                    <a:pt x="135" y="408"/>
                    <a:pt x="135" y="408"/>
                    <a:pt x="135" y="408"/>
                  </a:cubicBezTo>
                  <a:cubicBezTo>
                    <a:pt x="135" y="408"/>
                    <a:pt x="135" y="408"/>
                    <a:pt x="135" y="408"/>
                  </a:cubicBezTo>
                  <a:cubicBezTo>
                    <a:pt x="135" y="408"/>
                    <a:pt x="135" y="408"/>
                    <a:pt x="135" y="408"/>
                  </a:cubicBezTo>
                  <a:cubicBezTo>
                    <a:pt x="135" y="408"/>
                    <a:pt x="135" y="408"/>
                    <a:pt x="135" y="408"/>
                  </a:cubicBezTo>
                  <a:cubicBezTo>
                    <a:pt x="135" y="346"/>
                    <a:pt x="127" y="287"/>
                    <a:pt x="113" y="232"/>
                  </a:cubicBezTo>
                  <a:moveTo>
                    <a:pt x="0" y="0"/>
                  </a:moveTo>
                  <a:cubicBezTo>
                    <a:pt x="0" y="0"/>
                    <a:pt x="0" y="0"/>
                    <a:pt x="0" y="0"/>
                  </a:cubicBezTo>
                  <a:cubicBezTo>
                    <a:pt x="0" y="1"/>
                    <a:pt x="0" y="1"/>
                    <a:pt x="0" y="1"/>
                  </a:cubicBezTo>
                  <a:cubicBezTo>
                    <a:pt x="0" y="1"/>
                    <a:pt x="0" y="1"/>
                    <a:pt x="0" y="1"/>
                  </a:cubicBezTo>
                  <a:cubicBezTo>
                    <a:pt x="0" y="1"/>
                    <a:pt x="0" y="1"/>
                    <a:pt x="0" y="0"/>
                  </a:cubicBezTo>
                  <a:cubicBezTo>
                    <a:pt x="0" y="0"/>
                    <a:pt x="0" y="0"/>
                    <a:pt x="0" y="0"/>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1" name="Freeform 24"/>
            <p:cNvSpPr/>
            <p:nvPr/>
          </p:nvSpPr>
          <p:spPr bwMode="auto">
            <a:xfrm>
              <a:off x="4010" y="2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2" name="Freeform 25"/>
            <p:cNvSpPr/>
            <p:nvPr/>
          </p:nvSpPr>
          <p:spPr bwMode="auto">
            <a:xfrm>
              <a:off x="3958" y="263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E57D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3" name="Oval 26"/>
            <p:cNvSpPr>
              <a:spLocks noChangeArrowheads="1"/>
            </p:cNvSpPr>
            <p:nvPr/>
          </p:nvSpPr>
          <p:spPr bwMode="auto">
            <a:xfrm>
              <a:off x="3958" y="2630"/>
              <a:ext cx="1" cy="1"/>
            </a:xfrm>
            <a:prstGeom prst="ellipse">
              <a:avLst/>
            </a:pr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grpSp>
      <p:grpSp>
        <p:nvGrpSpPr>
          <p:cNvPr id="184" name="Group 34"/>
          <p:cNvGrpSpPr>
            <a:grpSpLocks noChangeAspect="1"/>
          </p:cNvGrpSpPr>
          <p:nvPr/>
        </p:nvGrpSpPr>
        <p:grpSpPr bwMode="auto">
          <a:xfrm>
            <a:off x="-2042638" y="5568876"/>
            <a:ext cx="6888162" cy="2217738"/>
            <a:chOff x="1685" y="2709"/>
            <a:chExt cx="4339" cy="1397"/>
          </a:xfrm>
          <a:solidFill>
            <a:schemeClr val="accent1">
              <a:alpha val="20000"/>
            </a:schemeClr>
          </a:solidFill>
        </p:grpSpPr>
        <p:sp>
          <p:nvSpPr>
            <p:cNvPr id="185" name="Oval 36"/>
            <p:cNvSpPr>
              <a:spLocks noChangeArrowheads="1"/>
            </p:cNvSpPr>
            <p:nvPr/>
          </p:nvSpPr>
          <p:spPr bwMode="auto">
            <a:xfrm>
              <a:off x="4595" y="3124"/>
              <a:ext cx="407" cy="4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6" name="Oval 37"/>
            <p:cNvSpPr>
              <a:spLocks noChangeArrowheads="1"/>
            </p:cNvSpPr>
            <p:nvPr/>
          </p:nvSpPr>
          <p:spPr bwMode="auto">
            <a:xfrm>
              <a:off x="4856" y="3236"/>
              <a:ext cx="463" cy="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7" name="Oval 38"/>
            <p:cNvSpPr>
              <a:spLocks noChangeArrowheads="1"/>
            </p:cNvSpPr>
            <p:nvPr/>
          </p:nvSpPr>
          <p:spPr bwMode="auto">
            <a:xfrm>
              <a:off x="5192" y="3174"/>
              <a:ext cx="522" cy="5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8" name="Oval 39"/>
            <p:cNvSpPr>
              <a:spLocks noChangeArrowheads="1"/>
            </p:cNvSpPr>
            <p:nvPr/>
          </p:nvSpPr>
          <p:spPr bwMode="auto">
            <a:xfrm>
              <a:off x="3046" y="2709"/>
              <a:ext cx="412" cy="4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89" name="Oval 40"/>
            <p:cNvSpPr>
              <a:spLocks noChangeArrowheads="1"/>
            </p:cNvSpPr>
            <p:nvPr/>
          </p:nvSpPr>
          <p:spPr bwMode="auto">
            <a:xfrm>
              <a:off x="2861" y="3101"/>
              <a:ext cx="1005" cy="10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0" name="Oval 41"/>
            <p:cNvSpPr>
              <a:spLocks noChangeArrowheads="1"/>
            </p:cNvSpPr>
            <p:nvPr/>
          </p:nvSpPr>
          <p:spPr bwMode="auto">
            <a:xfrm>
              <a:off x="2545" y="2796"/>
              <a:ext cx="643" cy="64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1" name="Oval 42"/>
            <p:cNvSpPr>
              <a:spLocks noChangeArrowheads="1"/>
            </p:cNvSpPr>
            <p:nvPr/>
          </p:nvSpPr>
          <p:spPr bwMode="auto">
            <a:xfrm>
              <a:off x="1685" y="3340"/>
              <a:ext cx="644" cy="64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2" name="Oval 43"/>
            <p:cNvSpPr>
              <a:spLocks noChangeArrowheads="1"/>
            </p:cNvSpPr>
            <p:nvPr/>
          </p:nvSpPr>
          <p:spPr bwMode="auto">
            <a:xfrm>
              <a:off x="3502" y="2725"/>
              <a:ext cx="369" cy="3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3" name="Oval 44"/>
            <p:cNvSpPr>
              <a:spLocks noChangeArrowheads="1"/>
            </p:cNvSpPr>
            <p:nvPr/>
          </p:nvSpPr>
          <p:spPr bwMode="auto">
            <a:xfrm>
              <a:off x="3542" y="2942"/>
              <a:ext cx="556" cy="55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4" name="Oval 45"/>
            <p:cNvSpPr>
              <a:spLocks noChangeArrowheads="1"/>
            </p:cNvSpPr>
            <p:nvPr/>
          </p:nvSpPr>
          <p:spPr bwMode="auto">
            <a:xfrm>
              <a:off x="3728" y="3143"/>
              <a:ext cx="772" cy="77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5" name="Oval 46"/>
            <p:cNvSpPr>
              <a:spLocks noChangeArrowheads="1"/>
            </p:cNvSpPr>
            <p:nvPr/>
          </p:nvSpPr>
          <p:spPr bwMode="auto">
            <a:xfrm>
              <a:off x="4399" y="3437"/>
              <a:ext cx="390" cy="39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6" name="Oval 50"/>
            <p:cNvSpPr>
              <a:spLocks noChangeArrowheads="1"/>
            </p:cNvSpPr>
            <p:nvPr/>
          </p:nvSpPr>
          <p:spPr bwMode="auto">
            <a:xfrm>
              <a:off x="5494" y="3314"/>
              <a:ext cx="526" cy="5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7" name="Oval 51"/>
            <p:cNvSpPr>
              <a:spLocks noChangeArrowheads="1"/>
            </p:cNvSpPr>
            <p:nvPr/>
          </p:nvSpPr>
          <p:spPr bwMode="auto">
            <a:xfrm>
              <a:off x="3263" y="3001"/>
              <a:ext cx="556" cy="55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8" name="Oval 52"/>
            <p:cNvSpPr>
              <a:spLocks noChangeArrowheads="1"/>
            </p:cNvSpPr>
            <p:nvPr/>
          </p:nvSpPr>
          <p:spPr bwMode="auto">
            <a:xfrm>
              <a:off x="3062" y="3314"/>
              <a:ext cx="364" cy="36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199" name="Freeform 57"/>
            <p:cNvSpPr>
              <a:spLocks noEditPoints="1"/>
            </p:cNvSpPr>
            <p:nvPr/>
          </p:nvSpPr>
          <p:spPr bwMode="auto">
            <a:xfrm>
              <a:off x="3743" y="3087"/>
              <a:ext cx="332" cy="328"/>
            </a:xfrm>
            <a:custGeom>
              <a:avLst/>
              <a:gdLst>
                <a:gd name="T0" fmla="*/ 133 w 140"/>
                <a:gd name="T1" fmla="*/ 18 h 139"/>
                <a:gd name="T2" fmla="*/ 73 w 140"/>
                <a:gd name="T3" fmla="*/ 44 h 139"/>
                <a:gd name="T4" fmla="*/ 16 w 140"/>
                <a:gd name="T5" fmla="*/ 21 h 139"/>
                <a:gd name="T6" fmla="*/ 32 w 140"/>
                <a:gd name="T7" fmla="*/ 82 h 139"/>
                <a:gd name="T8" fmla="*/ 22 w 140"/>
                <a:gd name="T9" fmla="*/ 130 h 139"/>
                <a:gd name="T10" fmla="*/ 60 w 140"/>
                <a:gd name="T11" fmla="*/ 139 h 139"/>
                <a:gd name="T12" fmla="*/ 68 w 140"/>
                <a:gd name="T13" fmla="*/ 139 h 139"/>
                <a:gd name="T14" fmla="*/ 140 w 140"/>
                <a:gd name="T15" fmla="*/ 36 h 139"/>
                <a:gd name="T16" fmla="*/ 133 w 140"/>
                <a:gd name="T17" fmla="*/ 18 h 139"/>
                <a:gd name="T18" fmla="*/ 0 w 140"/>
                <a:gd name="T19" fmla="*/ 0 h 139"/>
                <a:gd name="T20" fmla="*/ 0 w 140"/>
                <a:gd name="T21" fmla="*/ 0 h 139"/>
                <a:gd name="T22" fmla="*/ 0 w 140"/>
                <a:gd name="T23" fmla="*/ 1 h 139"/>
                <a:gd name="T24" fmla="*/ 0 w 140"/>
                <a:gd name="T2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139">
                  <a:moveTo>
                    <a:pt x="133" y="18"/>
                  </a:moveTo>
                  <a:cubicBezTo>
                    <a:pt x="118" y="34"/>
                    <a:pt x="96" y="44"/>
                    <a:pt x="73" y="44"/>
                  </a:cubicBezTo>
                  <a:cubicBezTo>
                    <a:pt x="51" y="44"/>
                    <a:pt x="30" y="35"/>
                    <a:pt x="16" y="21"/>
                  </a:cubicBezTo>
                  <a:cubicBezTo>
                    <a:pt x="26" y="39"/>
                    <a:pt x="32" y="59"/>
                    <a:pt x="32" y="82"/>
                  </a:cubicBezTo>
                  <a:cubicBezTo>
                    <a:pt x="32" y="99"/>
                    <a:pt x="29" y="115"/>
                    <a:pt x="22" y="130"/>
                  </a:cubicBezTo>
                  <a:cubicBezTo>
                    <a:pt x="33" y="136"/>
                    <a:pt x="46" y="139"/>
                    <a:pt x="60" y="139"/>
                  </a:cubicBezTo>
                  <a:cubicBezTo>
                    <a:pt x="63" y="139"/>
                    <a:pt x="66" y="139"/>
                    <a:pt x="68" y="139"/>
                  </a:cubicBezTo>
                  <a:cubicBezTo>
                    <a:pt x="72" y="93"/>
                    <a:pt x="100" y="55"/>
                    <a:pt x="140" y="36"/>
                  </a:cubicBezTo>
                  <a:cubicBezTo>
                    <a:pt x="138" y="30"/>
                    <a:pt x="136" y="24"/>
                    <a:pt x="133" y="18"/>
                  </a:cubicBezTo>
                  <a:moveTo>
                    <a:pt x="0" y="0"/>
                  </a:moveTo>
                  <a:cubicBezTo>
                    <a:pt x="0" y="0"/>
                    <a:pt x="0" y="0"/>
                    <a:pt x="0" y="0"/>
                  </a:cubicBezTo>
                  <a:cubicBezTo>
                    <a:pt x="0" y="0"/>
                    <a:pt x="0" y="1"/>
                    <a:pt x="0" y="1"/>
                  </a:cubicBezTo>
                  <a:cubicBezTo>
                    <a:pt x="0" y="1"/>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0" name="Freeform 58"/>
            <p:cNvSpPr/>
            <p:nvPr/>
          </p:nvSpPr>
          <p:spPr bwMode="auto">
            <a:xfrm>
              <a:off x="3904" y="3172"/>
              <a:ext cx="175" cy="243"/>
            </a:xfrm>
            <a:custGeom>
              <a:avLst/>
              <a:gdLst>
                <a:gd name="T0" fmla="*/ 72 w 74"/>
                <a:gd name="T1" fmla="*/ 0 h 103"/>
                <a:gd name="T2" fmla="*/ 0 w 74"/>
                <a:gd name="T3" fmla="*/ 103 h 103"/>
                <a:gd name="T4" fmla="*/ 74 w 74"/>
                <a:gd name="T5" fmla="*/ 21 h 103"/>
                <a:gd name="T6" fmla="*/ 72 w 74"/>
                <a:gd name="T7" fmla="*/ 0 h 103"/>
              </a:gdLst>
              <a:ahLst/>
              <a:cxnLst>
                <a:cxn ang="0">
                  <a:pos x="T0" y="T1"/>
                </a:cxn>
                <a:cxn ang="0">
                  <a:pos x="T2" y="T3"/>
                </a:cxn>
                <a:cxn ang="0">
                  <a:pos x="T4" y="T5"/>
                </a:cxn>
                <a:cxn ang="0">
                  <a:pos x="T6" y="T7"/>
                </a:cxn>
              </a:cxnLst>
              <a:rect l="0" t="0" r="r" b="b"/>
              <a:pathLst>
                <a:path w="74" h="103">
                  <a:moveTo>
                    <a:pt x="72" y="0"/>
                  </a:moveTo>
                  <a:cubicBezTo>
                    <a:pt x="32" y="19"/>
                    <a:pt x="4" y="57"/>
                    <a:pt x="0" y="103"/>
                  </a:cubicBezTo>
                  <a:cubicBezTo>
                    <a:pt x="42" y="99"/>
                    <a:pt x="74" y="64"/>
                    <a:pt x="74" y="21"/>
                  </a:cubicBezTo>
                  <a:cubicBezTo>
                    <a:pt x="74" y="14"/>
                    <a:pt x="74" y="7"/>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1" name="Freeform 59"/>
            <p:cNvSpPr/>
            <p:nvPr/>
          </p:nvSpPr>
          <p:spPr bwMode="auto">
            <a:xfrm>
              <a:off x="3689" y="3087"/>
              <a:ext cx="130" cy="307"/>
            </a:xfrm>
            <a:custGeom>
              <a:avLst/>
              <a:gdLst>
                <a:gd name="T0" fmla="*/ 23 w 55"/>
                <a:gd name="T1" fmla="*/ 0 h 130"/>
                <a:gd name="T2" fmla="*/ 0 w 55"/>
                <a:gd name="T3" fmla="*/ 57 h 130"/>
                <a:gd name="T4" fmla="*/ 1 w 55"/>
                <a:gd name="T5" fmla="*/ 70 h 130"/>
                <a:gd name="T6" fmla="*/ 19 w 55"/>
                <a:gd name="T7" fmla="*/ 110 h 130"/>
                <a:gd name="T8" fmla="*/ 45 w 55"/>
                <a:gd name="T9" fmla="*/ 130 h 130"/>
                <a:gd name="T10" fmla="*/ 55 w 55"/>
                <a:gd name="T11" fmla="*/ 82 h 130"/>
                <a:gd name="T12" fmla="*/ 39 w 55"/>
                <a:gd name="T13" fmla="*/ 21 h 130"/>
                <a:gd name="T14" fmla="*/ 23 w 55"/>
                <a:gd name="T15" fmla="*/ 1 h 130"/>
                <a:gd name="T16" fmla="*/ 23 w 55"/>
                <a:gd name="T1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30">
                  <a:moveTo>
                    <a:pt x="23" y="0"/>
                  </a:moveTo>
                  <a:cubicBezTo>
                    <a:pt x="9" y="15"/>
                    <a:pt x="0" y="35"/>
                    <a:pt x="0" y="57"/>
                  </a:cubicBezTo>
                  <a:cubicBezTo>
                    <a:pt x="0" y="61"/>
                    <a:pt x="1" y="66"/>
                    <a:pt x="1" y="70"/>
                  </a:cubicBezTo>
                  <a:cubicBezTo>
                    <a:pt x="11" y="81"/>
                    <a:pt x="17" y="95"/>
                    <a:pt x="19" y="110"/>
                  </a:cubicBezTo>
                  <a:cubicBezTo>
                    <a:pt x="26" y="118"/>
                    <a:pt x="35" y="125"/>
                    <a:pt x="45" y="130"/>
                  </a:cubicBezTo>
                  <a:cubicBezTo>
                    <a:pt x="52" y="115"/>
                    <a:pt x="55" y="99"/>
                    <a:pt x="55" y="82"/>
                  </a:cubicBezTo>
                  <a:cubicBezTo>
                    <a:pt x="55" y="59"/>
                    <a:pt x="49" y="39"/>
                    <a:pt x="39" y="21"/>
                  </a:cubicBezTo>
                  <a:cubicBezTo>
                    <a:pt x="32" y="15"/>
                    <a:pt x="27" y="8"/>
                    <a:pt x="23" y="1"/>
                  </a:cubicBezTo>
                  <a:cubicBezTo>
                    <a:pt x="23" y="1"/>
                    <a:pt x="2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2" name="Freeform 60"/>
            <p:cNvSpPr/>
            <p:nvPr/>
          </p:nvSpPr>
          <p:spPr bwMode="auto">
            <a:xfrm>
              <a:off x="3424" y="3526"/>
              <a:ext cx="244" cy="48"/>
            </a:xfrm>
            <a:custGeom>
              <a:avLst/>
              <a:gdLst>
                <a:gd name="T0" fmla="*/ 103 w 103"/>
                <a:gd name="T1" fmla="*/ 0 h 20"/>
                <a:gd name="T2" fmla="*/ 50 w 103"/>
                <a:gd name="T3" fmla="*/ 13 h 20"/>
                <a:gd name="T4" fmla="*/ 0 w 103"/>
                <a:gd name="T5" fmla="*/ 2 h 20"/>
                <a:gd name="T6" fmla="*/ 0 w 103"/>
                <a:gd name="T7" fmla="*/ 3 h 20"/>
                <a:gd name="T8" fmla="*/ 50 w 103"/>
                <a:gd name="T9" fmla="*/ 20 h 20"/>
                <a:gd name="T10" fmla="*/ 103 w 103"/>
                <a:gd name="T11" fmla="*/ 0 h 20"/>
              </a:gdLst>
              <a:ahLst/>
              <a:cxnLst>
                <a:cxn ang="0">
                  <a:pos x="T0" y="T1"/>
                </a:cxn>
                <a:cxn ang="0">
                  <a:pos x="T2" y="T3"/>
                </a:cxn>
                <a:cxn ang="0">
                  <a:pos x="T4" y="T5"/>
                </a:cxn>
                <a:cxn ang="0">
                  <a:pos x="T6" y="T7"/>
                </a:cxn>
                <a:cxn ang="0">
                  <a:pos x="T8" y="T9"/>
                </a:cxn>
                <a:cxn ang="0">
                  <a:pos x="T10" y="T11"/>
                </a:cxn>
              </a:cxnLst>
              <a:rect l="0" t="0" r="r" b="b"/>
              <a:pathLst>
                <a:path w="103" h="20">
                  <a:moveTo>
                    <a:pt x="103" y="0"/>
                  </a:moveTo>
                  <a:cubicBezTo>
                    <a:pt x="87" y="8"/>
                    <a:pt x="69" y="13"/>
                    <a:pt x="50" y="13"/>
                  </a:cubicBezTo>
                  <a:cubicBezTo>
                    <a:pt x="32" y="13"/>
                    <a:pt x="15" y="9"/>
                    <a:pt x="0" y="2"/>
                  </a:cubicBezTo>
                  <a:cubicBezTo>
                    <a:pt x="0" y="2"/>
                    <a:pt x="0" y="2"/>
                    <a:pt x="0" y="3"/>
                  </a:cubicBezTo>
                  <a:cubicBezTo>
                    <a:pt x="14" y="13"/>
                    <a:pt x="31" y="20"/>
                    <a:pt x="50" y="20"/>
                  </a:cubicBezTo>
                  <a:cubicBezTo>
                    <a:pt x="70" y="20"/>
                    <a:pt x="88" y="12"/>
                    <a:pt x="1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3" name="Freeform 61"/>
            <p:cNvSpPr/>
            <p:nvPr/>
          </p:nvSpPr>
          <p:spPr bwMode="auto">
            <a:xfrm>
              <a:off x="3348" y="3181"/>
              <a:ext cx="388" cy="376"/>
            </a:xfrm>
            <a:custGeom>
              <a:avLst/>
              <a:gdLst>
                <a:gd name="T0" fmla="*/ 82 w 164"/>
                <a:gd name="T1" fmla="*/ 0 h 159"/>
                <a:gd name="T2" fmla="*/ 0 w 164"/>
                <a:gd name="T3" fmla="*/ 70 h 159"/>
                <a:gd name="T4" fmla="*/ 33 w 164"/>
                <a:gd name="T5" fmla="*/ 133 h 159"/>
                <a:gd name="T6" fmla="*/ 32 w 164"/>
                <a:gd name="T7" fmla="*/ 148 h 159"/>
                <a:gd name="T8" fmla="*/ 82 w 164"/>
                <a:gd name="T9" fmla="*/ 159 h 159"/>
                <a:gd name="T10" fmla="*/ 135 w 164"/>
                <a:gd name="T11" fmla="*/ 146 h 159"/>
                <a:gd name="T12" fmla="*/ 164 w 164"/>
                <a:gd name="T13" fmla="*/ 83 h 159"/>
                <a:gd name="T14" fmla="*/ 163 w 164"/>
                <a:gd name="T15" fmla="*/ 70 h 159"/>
                <a:gd name="T16" fmla="*/ 145 w 164"/>
                <a:gd name="T17" fmla="*/ 30 h 159"/>
                <a:gd name="T18" fmla="*/ 82 w 164"/>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59">
                  <a:moveTo>
                    <a:pt x="82" y="0"/>
                  </a:moveTo>
                  <a:cubicBezTo>
                    <a:pt x="41" y="0"/>
                    <a:pt x="7" y="31"/>
                    <a:pt x="0" y="70"/>
                  </a:cubicBezTo>
                  <a:cubicBezTo>
                    <a:pt x="20" y="84"/>
                    <a:pt x="33" y="107"/>
                    <a:pt x="33" y="133"/>
                  </a:cubicBezTo>
                  <a:cubicBezTo>
                    <a:pt x="33" y="138"/>
                    <a:pt x="33" y="143"/>
                    <a:pt x="32" y="148"/>
                  </a:cubicBezTo>
                  <a:cubicBezTo>
                    <a:pt x="47" y="155"/>
                    <a:pt x="64" y="159"/>
                    <a:pt x="82" y="159"/>
                  </a:cubicBezTo>
                  <a:cubicBezTo>
                    <a:pt x="101" y="159"/>
                    <a:pt x="119" y="154"/>
                    <a:pt x="135" y="146"/>
                  </a:cubicBezTo>
                  <a:cubicBezTo>
                    <a:pt x="153" y="131"/>
                    <a:pt x="164" y="108"/>
                    <a:pt x="164" y="83"/>
                  </a:cubicBezTo>
                  <a:cubicBezTo>
                    <a:pt x="164" y="78"/>
                    <a:pt x="164" y="74"/>
                    <a:pt x="163" y="70"/>
                  </a:cubicBezTo>
                  <a:cubicBezTo>
                    <a:pt x="154" y="59"/>
                    <a:pt x="148" y="45"/>
                    <a:pt x="145" y="30"/>
                  </a:cubicBezTo>
                  <a:cubicBezTo>
                    <a:pt x="130" y="12"/>
                    <a:pt x="107"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4" name="Freeform 62"/>
            <p:cNvSpPr/>
            <p:nvPr/>
          </p:nvSpPr>
          <p:spPr bwMode="auto">
            <a:xfrm>
              <a:off x="3346" y="3347"/>
              <a:ext cx="80" cy="186"/>
            </a:xfrm>
            <a:custGeom>
              <a:avLst/>
              <a:gdLst>
                <a:gd name="T0" fmla="*/ 1 w 34"/>
                <a:gd name="T1" fmla="*/ 0 h 79"/>
                <a:gd name="T2" fmla="*/ 0 w 34"/>
                <a:gd name="T3" fmla="*/ 13 h 79"/>
                <a:gd name="T4" fmla="*/ 33 w 34"/>
                <a:gd name="T5" fmla="*/ 79 h 79"/>
                <a:gd name="T6" fmla="*/ 33 w 34"/>
                <a:gd name="T7" fmla="*/ 78 h 79"/>
                <a:gd name="T8" fmla="*/ 34 w 34"/>
                <a:gd name="T9" fmla="*/ 63 h 79"/>
                <a:gd name="T10" fmla="*/ 1 w 34"/>
                <a:gd name="T11" fmla="*/ 0 h 79"/>
              </a:gdLst>
              <a:ahLst/>
              <a:cxnLst>
                <a:cxn ang="0">
                  <a:pos x="T0" y="T1"/>
                </a:cxn>
                <a:cxn ang="0">
                  <a:pos x="T2" y="T3"/>
                </a:cxn>
                <a:cxn ang="0">
                  <a:pos x="T4" y="T5"/>
                </a:cxn>
                <a:cxn ang="0">
                  <a:pos x="T6" y="T7"/>
                </a:cxn>
                <a:cxn ang="0">
                  <a:pos x="T8" y="T9"/>
                </a:cxn>
                <a:cxn ang="0">
                  <a:pos x="T10" y="T11"/>
                </a:cxn>
              </a:cxnLst>
              <a:rect l="0" t="0" r="r" b="b"/>
              <a:pathLst>
                <a:path w="34" h="79">
                  <a:moveTo>
                    <a:pt x="1" y="0"/>
                  </a:moveTo>
                  <a:cubicBezTo>
                    <a:pt x="1" y="4"/>
                    <a:pt x="0" y="9"/>
                    <a:pt x="0" y="13"/>
                  </a:cubicBezTo>
                  <a:cubicBezTo>
                    <a:pt x="0" y="40"/>
                    <a:pt x="13" y="64"/>
                    <a:pt x="33" y="79"/>
                  </a:cubicBezTo>
                  <a:cubicBezTo>
                    <a:pt x="33" y="78"/>
                    <a:pt x="33" y="78"/>
                    <a:pt x="33" y="78"/>
                  </a:cubicBezTo>
                  <a:cubicBezTo>
                    <a:pt x="34" y="73"/>
                    <a:pt x="34" y="68"/>
                    <a:pt x="34" y="63"/>
                  </a:cubicBezTo>
                  <a:cubicBezTo>
                    <a:pt x="34" y="37"/>
                    <a:pt x="21" y="14"/>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5" name="Freeform 63"/>
            <p:cNvSpPr/>
            <p:nvPr/>
          </p:nvSpPr>
          <p:spPr bwMode="auto">
            <a:xfrm>
              <a:off x="3691" y="3252"/>
              <a:ext cx="43" cy="95"/>
            </a:xfrm>
            <a:custGeom>
              <a:avLst/>
              <a:gdLst>
                <a:gd name="T0" fmla="*/ 0 w 18"/>
                <a:gd name="T1" fmla="*/ 0 h 40"/>
                <a:gd name="T2" fmla="*/ 18 w 18"/>
                <a:gd name="T3" fmla="*/ 40 h 40"/>
                <a:gd name="T4" fmla="*/ 0 w 18"/>
                <a:gd name="T5" fmla="*/ 0 h 40"/>
              </a:gdLst>
              <a:ahLst/>
              <a:cxnLst>
                <a:cxn ang="0">
                  <a:pos x="T0" y="T1"/>
                </a:cxn>
                <a:cxn ang="0">
                  <a:pos x="T2" y="T3"/>
                </a:cxn>
                <a:cxn ang="0">
                  <a:pos x="T4" y="T5"/>
                </a:cxn>
              </a:cxnLst>
              <a:rect l="0" t="0" r="r" b="b"/>
              <a:pathLst>
                <a:path w="18" h="40">
                  <a:moveTo>
                    <a:pt x="0" y="0"/>
                  </a:moveTo>
                  <a:cubicBezTo>
                    <a:pt x="3" y="15"/>
                    <a:pt x="9" y="29"/>
                    <a:pt x="18" y="40"/>
                  </a:cubicBezTo>
                  <a:cubicBezTo>
                    <a:pt x="16" y="25"/>
                    <a:pt x="10" y="1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6" name="Freeform 64"/>
            <p:cNvSpPr/>
            <p:nvPr/>
          </p:nvSpPr>
          <p:spPr bwMode="auto">
            <a:xfrm>
              <a:off x="3299" y="2767"/>
              <a:ext cx="258" cy="178"/>
            </a:xfrm>
            <a:custGeom>
              <a:avLst/>
              <a:gdLst>
                <a:gd name="T0" fmla="*/ 82 w 109"/>
                <a:gd name="T1" fmla="*/ 0 h 75"/>
                <a:gd name="T2" fmla="*/ 0 w 109"/>
                <a:gd name="T3" fmla="*/ 75 h 75"/>
                <a:gd name="T4" fmla="*/ 87 w 109"/>
                <a:gd name="T5" fmla="*/ 50 h 75"/>
                <a:gd name="T6" fmla="*/ 109 w 109"/>
                <a:gd name="T7" fmla="*/ 4 h 75"/>
                <a:gd name="T8" fmla="*/ 82 w 109"/>
                <a:gd name="T9" fmla="*/ 0 h 75"/>
              </a:gdLst>
              <a:ahLst/>
              <a:cxnLst>
                <a:cxn ang="0">
                  <a:pos x="T0" y="T1"/>
                </a:cxn>
                <a:cxn ang="0">
                  <a:pos x="T2" y="T3"/>
                </a:cxn>
                <a:cxn ang="0">
                  <a:pos x="T4" y="T5"/>
                </a:cxn>
                <a:cxn ang="0">
                  <a:pos x="T6" y="T7"/>
                </a:cxn>
                <a:cxn ang="0">
                  <a:pos x="T8" y="T9"/>
                </a:cxn>
              </a:cxnLst>
              <a:rect l="0" t="0" r="r" b="b"/>
              <a:pathLst>
                <a:path w="109" h="75">
                  <a:moveTo>
                    <a:pt x="82" y="0"/>
                  </a:moveTo>
                  <a:cubicBezTo>
                    <a:pt x="39" y="0"/>
                    <a:pt x="4" y="33"/>
                    <a:pt x="0" y="75"/>
                  </a:cubicBezTo>
                  <a:cubicBezTo>
                    <a:pt x="4" y="74"/>
                    <a:pt x="43" y="63"/>
                    <a:pt x="87" y="50"/>
                  </a:cubicBezTo>
                  <a:cubicBezTo>
                    <a:pt x="89" y="32"/>
                    <a:pt x="97" y="16"/>
                    <a:pt x="109" y="4"/>
                  </a:cubicBezTo>
                  <a:cubicBezTo>
                    <a:pt x="101" y="1"/>
                    <a:pt x="92"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7" name="Freeform 65"/>
            <p:cNvSpPr/>
            <p:nvPr/>
          </p:nvSpPr>
          <p:spPr bwMode="auto">
            <a:xfrm>
              <a:off x="3299" y="2886"/>
              <a:ext cx="229" cy="201"/>
            </a:xfrm>
            <a:custGeom>
              <a:avLst/>
              <a:gdLst>
                <a:gd name="T0" fmla="*/ 87 w 97"/>
                <a:gd name="T1" fmla="*/ 0 h 85"/>
                <a:gd name="T2" fmla="*/ 0 w 97"/>
                <a:gd name="T3" fmla="*/ 25 h 85"/>
                <a:gd name="T4" fmla="*/ 0 w 97"/>
                <a:gd name="T5" fmla="*/ 32 h 85"/>
                <a:gd name="T6" fmla="*/ 19 w 97"/>
                <a:gd name="T7" fmla="*/ 85 h 85"/>
                <a:gd name="T8" fmla="*/ 97 w 97"/>
                <a:gd name="T9" fmla="*/ 49 h 85"/>
                <a:gd name="T10" fmla="*/ 86 w 97"/>
                <a:gd name="T11" fmla="*/ 10 h 85"/>
                <a:gd name="T12" fmla="*/ 87 w 97"/>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97" h="85">
                  <a:moveTo>
                    <a:pt x="87" y="0"/>
                  </a:moveTo>
                  <a:cubicBezTo>
                    <a:pt x="43" y="13"/>
                    <a:pt x="4" y="24"/>
                    <a:pt x="0" y="25"/>
                  </a:cubicBezTo>
                  <a:cubicBezTo>
                    <a:pt x="0" y="27"/>
                    <a:pt x="0" y="30"/>
                    <a:pt x="0" y="32"/>
                  </a:cubicBezTo>
                  <a:cubicBezTo>
                    <a:pt x="0" y="52"/>
                    <a:pt x="7" y="71"/>
                    <a:pt x="19" y="85"/>
                  </a:cubicBezTo>
                  <a:cubicBezTo>
                    <a:pt x="39" y="64"/>
                    <a:pt x="66" y="51"/>
                    <a:pt x="97" y="49"/>
                  </a:cubicBezTo>
                  <a:cubicBezTo>
                    <a:pt x="90" y="38"/>
                    <a:pt x="86" y="24"/>
                    <a:pt x="86" y="10"/>
                  </a:cubicBezTo>
                  <a:cubicBezTo>
                    <a:pt x="86" y="7"/>
                    <a:pt x="86" y="3"/>
                    <a:pt x="8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8" name="Freeform 66"/>
            <p:cNvSpPr/>
            <p:nvPr/>
          </p:nvSpPr>
          <p:spPr bwMode="auto">
            <a:xfrm>
              <a:off x="3502" y="2777"/>
              <a:ext cx="187" cy="239"/>
            </a:xfrm>
            <a:custGeom>
              <a:avLst/>
              <a:gdLst>
                <a:gd name="T0" fmla="*/ 23 w 79"/>
                <a:gd name="T1" fmla="*/ 0 h 101"/>
                <a:gd name="T2" fmla="*/ 1 w 79"/>
                <a:gd name="T3" fmla="*/ 46 h 101"/>
                <a:gd name="T4" fmla="*/ 0 w 79"/>
                <a:gd name="T5" fmla="*/ 56 h 101"/>
                <a:gd name="T6" fmla="*/ 11 w 79"/>
                <a:gd name="T7" fmla="*/ 95 h 101"/>
                <a:gd name="T8" fmla="*/ 17 w 79"/>
                <a:gd name="T9" fmla="*/ 95 h 101"/>
                <a:gd name="T10" fmla="*/ 55 w 79"/>
                <a:gd name="T11" fmla="*/ 101 h 101"/>
                <a:gd name="T12" fmla="*/ 79 w 79"/>
                <a:gd name="T13" fmla="*/ 84 h 101"/>
                <a:gd name="T14" fmla="*/ 79 w 79"/>
                <a:gd name="T15" fmla="*/ 78 h 101"/>
                <a:gd name="T16" fmla="*/ 23 w 79"/>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1">
                  <a:moveTo>
                    <a:pt x="23" y="0"/>
                  </a:moveTo>
                  <a:cubicBezTo>
                    <a:pt x="11" y="12"/>
                    <a:pt x="3" y="28"/>
                    <a:pt x="1" y="46"/>
                  </a:cubicBezTo>
                  <a:cubicBezTo>
                    <a:pt x="0" y="49"/>
                    <a:pt x="0" y="53"/>
                    <a:pt x="0" y="56"/>
                  </a:cubicBezTo>
                  <a:cubicBezTo>
                    <a:pt x="0" y="70"/>
                    <a:pt x="4" y="84"/>
                    <a:pt x="11" y="95"/>
                  </a:cubicBezTo>
                  <a:cubicBezTo>
                    <a:pt x="13" y="95"/>
                    <a:pt x="15" y="95"/>
                    <a:pt x="17" y="95"/>
                  </a:cubicBezTo>
                  <a:cubicBezTo>
                    <a:pt x="30" y="95"/>
                    <a:pt x="43" y="97"/>
                    <a:pt x="55" y="101"/>
                  </a:cubicBezTo>
                  <a:cubicBezTo>
                    <a:pt x="62" y="95"/>
                    <a:pt x="70" y="89"/>
                    <a:pt x="79" y="84"/>
                  </a:cubicBezTo>
                  <a:cubicBezTo>
                    <a:pt x="79" y="82"/>
                    <a:pt x="79" y="80"/>
                    <a:pt x="79" y="78"/>
                  </a:cubicBezTo>
                  <a:cubicBezTo>
                    <a:pt x="79" y="42"/>
                    <a:pt x="56" y="11"/>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09" name="Freeform 67"/>
            <p:cNvSpPr/>
            <p:nvPr/>
          </p:nvSpPr>
          <p:spPr bwMode="auto">
            <a:xfrm>
              <a:off x="3632" y="2975"/>
              <a:ext cx="57" cy="60"/>
            </a:xfrm>
            <a:custGeom>
              <a:avLst/>
              <a:gdLst>
                <a:gd name="T0" fmla="*/ 24 w 24"/>
                <a:gd name="T1" fmla="*/ 0 h 25"/>
                <a:gd name="T2" fmla="*/ 0 w 24"/>
                <a:gd name="T3" fmla="*/ 17 h 25"/>
                <a:gd name="T4" fmla="*/ 18 w 24"/>
                <a:gd name="T5" fmla="*/ 25 h 25"/>
                <a:gd name="T6" fmla="*/ 24 w 24"/>
                <a:gd name="T7" fmla="*/ 0 h 25"/>
              </a:gdLst>
              <a:ahLst/>
              <a:cxnLst>
                <a:cxn ang="0">
                  <a:pos x="T0" y="T1"/>
                </a:cxn>
                <a:cxn ang="0">
                  <a:pos x="T2" y="T3"/>
                </a:cxn>
                <a:cxn ang="0">
                  <a:pos x="T4" y="T5"/>
                </a:cxn>
                <a:cxn ang="0">
                  <a:pos x="T6" y="T7"/>
                </a:cxn>
              </a:cxnLst>
              <a:rect l="0" t="0" r="r" b="b"/>
              <a:pathLst>
                <a:path w="24" h="25">
                  <a:moveTo>
                    <a:pt x="24" y="0"/>
                  </a:moveTo>
                  <a:cubicBezTo>
                    <a:pt x="15" y="5"/>
                    <a:pt x="7" y="11"/>
                    <a:pt x="0" y="17"/>
                  </a:cubicBezTo>
                  <a:cubicBezTo>
                    <a:pt x="6" y="20"/>
                    <a:pt x="12" y="22"/>
                    <a:pt x="18" y="25"/>
                  </a:cubicBezTo>
                  <a:cubicBezTo>
                    <a:pt x="21" y="18"/>
                    <a:pt x="23" y="9"/>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0" name="Freeform 68"/>
            <p:cNvSpPr/>
            <p:nvPr/>
          </p:nvSpPr>
          <p:spPr bwMode="auto">
            <a:xfrm>
              <a:off x="3344" y="3001"/>
              <a:ext cx="331" cy="157"/>
            </a:xfrm>
            <a:custGeom>
              <a:avLst/>
              <a:gdLst>
                <a:gd name="T0" fmla="*/ 84 w 140"/>
                <a:gd name="T1" fmla="*/ 0 h 66"/>
                <a:gd name="T2" fmla="*/ 78 w 140"/>
                <a:gd name="T3" fmla="*/ 0 h 66"/>
                <a:gd name="T4" fmla="*/ 0 w 140"/>
                <a:gd name="T5" fmla="*/ 36 h 66"/>
                <a:gd name="T6" fmla="*/ 63 w 140"/>
                <a:gd name="T7" fmla="*/ 66 h 66"/>
                <a:gd name="T8" fmla="*/ 140 w 140"/>
                <a:gd name="T9" fmla="*/ 14 h 66"/>
                <a:gd name="T10" fmla="*/ 122 w 140"/>
                <a:gd name="T11" fmla="*/ 6 h 66"/>
                <a:gd name="T12" fmla="*/ 84 w 140"/>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140" h="66">
                  <a:moveTo>
                    <a:pt x="84" y="0"/>
                  </a:moveTo>
                  <a:cubicBezTo>
                    <a:pt x="82" y="0"/>
                    <a:pt x="80" y="0"/>
                    <a:pt x="78" y="0"/>
                  </a:cubicBezTo>
                  <a:cubicBezTo>
                    <a:pt x="47" y="2"/>
                    <a:pt x="20" y="15"/>
                    <a:pt x="0" y="36"/>
                  </a:cubicBezTo>
                  <a:cubicBezTo>
                    <a:pt x="15" y="54"/>
                    <a:pt x="38" y="66"/>
                    <a:pt x="63" y="66"/>
                  </a:cubicBezTo>
                  <a:cubicBezTo>
                    <a:pt x="98" y="66"/>
                    <a:pt x="128" y="45"/>
                    <a:pt x="140" y="14"/>
                  </a:cubicBezTo>
                  <a:cubicBezTo>
                    <a:pt x="134" y="11"/>
                    <a:pt x="128" y="9"/>
                    <a:pt x="122" y="6"/>
                  </a:cubicBezTo>
                  <a:cubicBezTo>
                    <a:pt x="110" y="2"/>
                    <a:pt x="97" y="0"/>
                    <a:pt x="8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1" name="Freeform 69"/>
            <p:cNvSpPr/>
            <p:nvPr/>
          </p:nvSpPr>
          <p:spPr bwMode="auto">
            <a:xfrm>
              <a:off x="3902" y="2801"/>
              <a:ext cx="206" cy="160"/>
            </a:xfrm>
            <a:custGeom>
              <a:avLst/>
              <a:gdLst>
                <a:gd name="T0" fmla="*/ 6 w 87"/>
                <a:gd name="T1" fmla="*/ 0 h 68"/>
                <a:gd name="T2" fmla="*/ 0 w 87"/>
                <a:gd name="T3" fmla="*/ 0 h 68"/>
                <a:gd name="T4" fmla="*/ 87 w 87"/>
                <a:gd name="T5" fmla="*/ 68 h 68"/>
                <a:gd name="T6" fmla="*/ 6 w 87"/>
                <a:gd name="T7" fmla="*/ 0 h 68"/>
              </a:gdLst>
              <a:ahLst/>
              <a:cxnLst>
                <a:cxn ang="0">
                  <a:pos x="T0" y="T1"/>
                </a:cxn>
                <a:cxn ang="0">
                  <a:pos x="T2" y="T3"/>
                </a:cxn>
                <a:cxn ang="0">
                  <a:pos x="T4" y="T5"/>
                </a:cxn>
                <a:cxn ang="0">
                  <a:pos x="T6" y="T7"/>
                </a:cxn>
              </a:cxnLst>
              <a:rect l="0" t="0" r="r" b="b"/>
              <a:pathLst>
                <a:path w="87" h="68">
                  <a:moveTo>
                    <a:pt x="6" y="0"/>
                  </a:moveTo>
                  <a:cubicBezTo>
                    <a:pt x="4" y="0"/>
                    <a:pt x="2" y="0"/>
                    <a:pt x="0" y="0"/>
                  </a:cubicBezTo>
                  <a:cubicBezTo>
                    <a:pt x="26" y="18"/>
                    <a:pt x="64" y="50"/>
                    <a:pt x="87" y="68"/>
                  </a:cubicBezTo>
                  <a:cubicBezTo>
                    <a:pt x="80" y="29"/>
                    <a:pt x="4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2" name="Freeform 70"/>
            <p:cNvSpPr/>
            <p:nvPr/>
          </p:nvSpPr>
          <p:spPr bwMode="auto">
            <a:xfrm>
              <a:off x="3845" y="2801"/>
              <a:ext cx="265" cy="309"/>
            </a:xfrm>
            <a:custGeom>
              <a:avLst/>
              <a:gdLst>
                <a:gd name="T0" fmla="*/ 24 w 112"/>
                <a:gd name="T1" fmla="*/ 0 h 131"/>
                <a:gd name="T2" fmla="*/ 0 w 112"/>
                <a:gd name="T3" fmla="*/ 6 h 131"/>
                <a:gd name="T4" fmla="*/ 11 w 112"/>
                <a:gd name="T5" fmla="*/ 46 h 131"/>
                <a:gd name="T6" fmla="*/ 9 w 112"/>
                <a:gd name="T7" fmla="*/ 62 h 131"/>
                <a:gd name="T8" fmla="*/ 97 w 112"/>
                <a:gd name="T9" fmla="*/ 131 h 131"/>
                <a:gd name="T10" fmla="*/ 112 w 112"/>
                <a:gd name="T11" fmla="*/ 83 h 131"/>
                <a:gd name="T12" fmla="*/ 111 w 112"/>
                <a:gd name="T13" fmla="*/ 68 h 131"/>
                <a:gd name="T14" fmla="*/ 24 w 112"/>
                <a:gd name="T15" fmla="*/ 0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31">
                  <a:moveTo>
                    <a:pt x="24" y="0"/>
                  </a:moveTo>
                  <a:cubicBezTo>
                    <a:pt x="16" y="1"/>
                    <a:pt x="7" y="3"/>
                    <a:pt x="0" y="6"/>
                  </a:cubicBezTo>
                  <a:cubicBezTo>
                    <a:pt x="7" y="17"/>
                    <a:pt x="11" y="31"/>
                    <a:pt x="11" y="46"/>
                  </a:cubicBezTo>
                  <a:cubicBezTo>
                    <a:pt x="11" y="51"/>
                    <a:pt x="10" y="57"/>
                    <a:pt x="9" y="62"/>
                  </a:cubicBezTo>
                  <a:cubicBezTo>
                    <a:pt x="49" y="69"/>
                    <a:pt x="81" y="95"/>
                    <a:pt x="97" y="131"/>
                  </a:cubicBezTo>
                  <a:cubicBezTo>
                    <a:pt x="107" y="117"/>
                    <a:pt x="112" y="100"/>
                    <a:pt x="112" y="83"/>
                  </a:cubicBezTo>
                  <a:cubicBezTo>
                    <a:pt x="112" y="78"/>
                    <a:pt x="112" y="73"/>
                    <a:pt x="111" y="68"/>
                  </a:cubicBezTo>
                  <a:cubicBezTo>
                    <a:pt x="88" y="50"/>
                    <a:pt x="50" y="18"/>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3" name="Freeform 71"/>
            <p:cNvSpPr/>
            <p:nvPr/>
          </p:nvSpPr>
          <p:spPr bwMode="auto">
            <a:xfrm>
              <a:off x="3722" y="2815"/>
              <a:ext cx="149" cy="146"/>
            </a:xfrm>
            <a:custGeom>
              <a:avLst/>
              <a:gdLst>
                <a:gd name="T0" fmla="*/ 52 w 63"/>
                <a:gd name="T1" fmla="*/ 0 h 62"/>
                <a:gd name="T2" fmla="*/ 0 w 63"/>
                <a:gd name="T3" fmla="*/ 62 h 62"/>
                <a:gd name="T4" fmla="*/ 41 w 63"/>
                <a:gd name="T5" fmla="*/ 54 h 62"/>
                <a:gd name="T6" fmla="*/ 61 w 63"/>
                <a:gd name="T7" fmla="*/ 56 h 62"/>
                <a:gd name="T8" fmla="*/ 63 w 63"/>
                <a:gd name="T9" fmla="*/ 40 h 62"/>
                <a:gd name="T10" fmla="*/ 52 w 63"/>
                <a:gd name="T11" fmla="*/ 0 h 62"/>
              </a:gdLst>
              <a:ahLst/>
              <a:cxnLst>
                <a:cxn ang="0">
                  <a:pos x="T0" y="T1"/>
                </a:cxn>
                <a:cxn ang="0">
                  <a:pos x="T2" y="T3"/>
                </a:cxn>
                <a:cxn ang="0">
                  <a:pos x="T4" y="T5"/>
                </a:cxn>
                <a:cxn ang="0">
                  <a:pos x="T6" y="T7"/>
                </a:cxn>
                <a:cxn ang="0">
                  <a:pos x="T8" y="T9"/>
                </a:cxn>
                <a:cxn ang="0">
                  <a:pos x="T10" y="T11"/>
                </a:cxn>
              </a:cxnLst>
              <a:rect l="0" t="0" r="r" b="b"/>
              <a:pathLst>
                <a:path w="63" h="62">
                  <a:moveTo>
                    <a:pt x="52" y="0"/>
                  </a:moveTo>
                  <a:cubicBezTo>
                    <a:pt x="25" y="10"/>
                    <a:pt x="6" y="33"/>
                    <a:pt x="0" y="62"/>
                  </a:cubicBezTo>
                  <a:cubicBezTo>
                    <a:pt x="13" y="57"/>
                    <a:pt x="27" y="54"/>
                    <a:pt x="41" y="54"/>
                  </a:cubicBezTo>
                  <a:cubicBezTo>
                    <a:pt x="48" y="54"/>
                    <a:pt x="55" y="55"/>
                    <a:pt x="61" y="56"/>
                  </a:cubicBezTo>
                  <a:cubicBezTo>
                    <a:pt x="62" y="51"/>
                    <a:pt x="63" y="45"/>
                    <a:pt x="63" y="40"/>
                  </a:cubicBezTo>
                  <a:cubicBezTo>
                    <a:pt x="63" y="25"/>
                    <a:pt x="59" y="11"/>
                    <a:pt x="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4" name="Freeform 72"/>
            <p:cNvSpPr/>
            <p:nvPr/>
          </p:nvSpPr>
          <p:spPr bwMode="auto">
            <a:xfrm>
              <a:off x="3720" y="2942"/>
              <a:ext cx="355" cy="187"/>
            </a:xfrm>
            <a:custGeom>
              <a:avLst/>
              <a:gdLst>
                <a:gd name="T0" fmla="*/ 42 w 150"/>
                <a:gd name="T1" fmla="*/ 0 h 79"/>
                <a:gd name="T2" fmla="*/ 1 w 150"/>
                <a:gd name="T3" fmla="*/ 8 h 79"/>
                <a:gd name="T4" fmla="*/ 0 w 150"/>
                <a:gd name="T5" fmla="*/ 23 h 79"/>
                <a:gd name="T6" fmla="*/ 10 w 150"/>
                <a:gd name="T7" fmla="*/ 61 h 79"/>
                <a:gd name="T8" fmla="*/ 70 w 150"/>
                <a:gd name="T9" fmla="*/ 35 h 79"/>
                <a:gd name="T10" fmla="*/ 143 w 150"/>
                <a:gd name="T11" fmla="*/ 79 h 79"/>
                <a:gd name="T12" fmla="*/ 150 w 150"/>
                <a:gd name="T13" fmla="*/ 71 h 79"/>
                <a:gd name="T14" fmla="*/ 62 w 150"/>
                <a:gd name="T15" fmla="*/ 2 h 79"/>
                <a:gd name="T16" fmla="*/ 42 w 150"/>
                <a:gd name="T1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79">
                  <a:moveTo>
                    <a:pt x="42" y="0"/>
                  </a:moveTo>
                  <a:cubicBezTo>
                    <a:pt x="28" y="0"/>
                    <a:pt x="14" y="3"/>
                    <a:pt x="1" y="8"/>
                  </a:cubicBezTo>
                  <a:cubicBezTo>
                    <a:pt x="1" y="12"/>
                    <a:pt x="0" y="17"/>
                    <a:pt x="0" y="23"/>
                  </a:cubicBezTo>
                  <a:cubicBezTo>
                    <a:pt x="0" y="36"/>
                    <a:pt x="4" y="50"/>
                    <a:pt x="10" y="61"/>
                  </a:cubicBezTo>
                  <a:cubicBezTo>
                    <a:pt x="25" y="45"/>
                    <a:pt x="46" y="35"/>
                    <a:pt x="70" y="35"/>
                  </a:cubicBezTo>
                  <a:cubicBezTo>
                    <a:pt x="101" y="35"/>
                    <a:pt x="129" y="53"/>
                    <a:pt x="143" y="79"/>
                  </a:cubicBezTo>
                  <a:cubicBezTo>
                    <a:pt x="145" y="76"/>
                    <a:pt x="148" y="74"/>
                    <a:pt x="150" y="71"/>
                  </a:cubicBezTo>
                  <a:cubicBezTo>
                    <a:pt x="134" y="35"/>
                    <a:pt x="102" y="9"/>
                    <a:pt x="62" y="2"/>
                  </a:cubicBezTo>
                  <a:cubicBezTo>
                    <a:pt x="56" y="1"/>
                    <a:pt x="49" y="0"/>
                    <a:pt x="4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5" name="Freeform 73"/>
            <p:cNvSpPr/>
            <p:nvPr/>
          </p:nvSpPr>
          <p:spPr bwMode="auto">
            <a:xfrm>
              <a:off x="3743" y="3025"/>
              <a:ext cx="315" cy="166"/>
            </a:xfrm>
            <a:custGeom>
              <a:avLst/>
              <a:gdLst>
                <a:gd name="T0" fmla="*/ 60 w 133"/>
                <a:gd name="T1" fmla="*/ 0 h 70"/>
                <a:gd name="T2" fmla="*/ 0 w 133"/>
                <a:gd name="T3" fmla="*/ 26 h 70"/>
                <a:gd name="T4" fmla="*/ 0 w 133"/>
                <a:gd name="T5" fmla="*/ 27 h 70"/>
                <a:gd name="T6" fmla="*/ 16 w 133"/>
                <a:gd name="T7" fmla="*/ 47 h 70"/>
                <a:gd name="T8" fmla="*/ 73 w 133"/>
                <a:gd name="T9" fmla="*/ 70 h 70"/>
                <a:gd name="T10" fmla="*/ 133 w 133"/>
                <a:gd name="T11" fmla="*/ 44 h 70"/>
                <a:gd name="T12" fmla="*/ 60 w 133"/>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133" h="70">
                  <a:moveTo>
                    <a:pt x="60" y="0"/>
                  </a:moveTo>
                  <a:cubicBezTo>
                    <a:pt x="36" y="0"/>
                    <a:pt x="15" y="10"/>
                    <a:pt x="0" y="26"/>
                  </a:cubicBezTo>
                  <a:cubicBezTo>
                    <a:pt x="0" y="26"/>
                    <a:pt x="0" y="27"/>
                    <a:pt x="0" y="27"/>
                  </a:cubicBezTo>
                  <a:cubicBezTo>
                    <a:pt x="6" y="33"/>
                    <a:pt x="11" y="40"/>
                    <a:pt x="16" y="47"/>
                  </a:cubicBezTo>
                  <a:cubicBezTo>
                    <a:pt x="30" y="61"/>
                    <a:pt x="51" y="70"/>
                    <a:pt x="73" y="70"/>
                  </a:cubicBezTo>
                  <a:cubicBezTo>
                    <a:pt x="96" y="70"/>
                    <a:pt x="118" y="60"/>
                    <a:pt x="133" y="44"/>
                  </a:cubicBezTo>
                  <a:cubicBezTo>
                    <a:pt x="119" y="18"/>
                    <a:pt x="91" y="0"/>
                    <a:pt x="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6" name="Freeform 74"/>
            <p:cNvSpPr/>
            <p:nvPr/>
          </p:nvSpPr>
          <p:spPr bwMode="auto">
            <a:xfrm>
              <a:off x="3743" y="3089"/>
              <a:ext cx="38" cy="47"/>
            </a:xfrm>
            <a:custGeom>
              <a:avLst/>
              <a:gdLst>
                <a:gd name="T0" fmla="*/ 0 w 16"/>
                <a:gd name="T1" fmla="*/ 0 h 20"/>
                <a:gd name="T2" fmla="*/ 16 w 16"/>
                <a:gd name="T3" fmla="*/ 20 h 20"/>
                <a:gd name="T4" fmla="*/ 0 w 16"/>
                <a:gd name="T5" fmla="*/ 0 h 20"/>
              </a:gdLst>
              <a:ahLst/>
              <a:cxnLst>
                <a:cxn ang="0">
                  <a:pos x="T0" y="T1"/>
                </a:cxn>
                <a:cxn ang="0">
                  <a:pos x="T2" y="T3"/>
                </a:cxn>
                <a:cxn ang="0">
                  <a:pos x="T4" y="T5"/>
                </a:cxn>
              </a:cxnLst>
              <a:rect l="0" t="0" r="r" b="b"/>
              <a:pathLst>
                <a:path w="16" h="20">
                  <a:moveTo>
                    <a:pt x="0" y="0"/>
                  </a:moveTo>
                  <a:cubicBezTo>
                    <a:pt x="4" y="7"/>
                    <a:pt x="9" y="14"/>
                    <a:pt x="16" y="20"/>
                  </a:cubicBezTo>
                  <a:cubicBezTo>
                    <a:pt x="11" y="13"/>
                    <a:pt x="6" y="6"/>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7" name="Freeform 75"/>
            <p:cNvSpPr/>
            <p:nvPr/>
          </p:nvSpPr>
          <p:spPr bwMode="auto">
            <a:xfrm>
              <a:off x="2608" y="3642"/>
              <a:ext cx="16" cy="19"/>
            </a:xfrm>
            <a:custGeom>
              <a:avLst/>
              <a:gdLst>
                <a:gd name="T0" fmla="*/ 1 w 7"/>
                <a:gd name="T1" fmla="*/ 0 h 8"/>
                <a:gd name="T2" fmla="*/ 0 w 7"/>
                <a:gd name="T3" fmla="*/ 7 h 8"/>
                <a:gd name="T4" fmla="*/ 7 w 7"/>
                <a:gd name="T5" fmla="*/ 8 h 8"/>
                <a:gd name="T6" fmla="*/ 1 w 7"/>
                <a:gd name="T7" fmla="*/ 0 h 8"/>
              </a:gdLst>
              <a:ahLst/>
              <a:cxnLst>
                <a:cxn ang="0">
                  <a:pos x="T0" y="T1"/>
                </a:cxn>
                <a:cxn ang="0">
                  <a:pos x="T2" y="T3"/>
                </a:cxn>
                <a:cxn ang="0">
                  <a:pos x="T4" y="T5"/>
                </a:cxn>
                <a:cxn ang="0">
                  <a:pos x="T6" y="T7"/>
                </a:cxn>
              </a:cxnLst>
              <a:rect l="0" t="0" r="r" b="b"/>
              <a:pathLst>
                <a:path w="7" h="8">
                  <a:moveTo>
                    <a:pt x="1" y="0"/>
                  </a:moveTo>
                  <a:cubicBezTo>
                    <a:pt x="0" y="3"/>
                    <a:pt x="0" y="5"/>
                    <a:pt x="0" y="7"/>
                  </a:cubicBezTo>
                  <a:cubicBezTo>
                    <a:pt x="7" y="8"/>
                    <a:pt x="7" y="8"/>
                    <a:pt x="7" y="8"/>
                  </a:cubicBezTo>
                  <a:cubicBezTo>
                    <a:pt x="5" y="5"/>
                    <a:pt x="3"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8" name="Freeform 76"/>
            <p:cNvSpPr/>
            <p:nvPr/>
          </p:nvSpPr>
          <p:spPr bwMode="auto">
            <a:xfrm>
              <a:off x="2560" y="3659"/>
              <a:ext cx="223" cy="144"/>
            </a:xfrm>
            <a:custGeom>
              <a:avLst/>
              <a:gdLst>
                <a:gd name="T0" fmla="*/ 20 w 94"/>
                <a:gd name="T1" fmla="*/ 0 h 61"/>
                <a:gd name="T2" fmla="*/ 0 w 94"/>
                <a:gd name="T3" fmla="*/ 49 h 61"/>
                <a:gd name="T4" fmla="*/ 37 w 94"/>
                <a:gd name="T5" fmla="*/ 61 h 61"/>
                <a:gd name="T6" fmla="*/ 94 w 94"/>
                <a:gd name="T7" fmla="*/ 26 h 61"/>
                <a:gd name="T8" fmla="*/ 89 w 94"/>
                <a:gd name="T9" fmla="*/ 26 h 61"/>
                <a:gd name="T10" fmla="*/ 27 w 94"/>
                <a:gd name="T11" fmla="*/ 1 h 61"/>
                <a:gd name="T12" fmla="*/ 20 w 94"/>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94" h="61">
                  <a:moveTo>
                    <a:pt x="20" y="0"/>
                  </a:moveTo>
                  <a:cubicBezTo>
                    <a:pt x="16" y="18"/>
                    <a:pt x="9" y="34"/>
                    <a:pt x="0" y="49"/>
                  </a:cubicBezTo>
                  <a:cubicBezTo>
                    <a:pt x="10" y="57"/>
                    <a:pt x="23" y="61"/>
                    <a:pt x="37" y="61"/>
                  </a:cubicBezTo>
                  <a:cubicBezTo>
                    <a:pt x="61" y="61"/>
                    <a:pt x="83" y="47"/>
                    <a:pt x="94" y="26"/>
                  </a:cubicBezTo>
                  <a:cubicBezTo>
                    <a:pt x="92" y="26"/>
                    <a:pt x="91" y="26"/>
                    <a:pt x="89" y="26"/>
                  </a:cubicBezTo>
                  <a:cubicBezTo>
                    <a:pt x="65" y="26"/>
                    <a:pt x="43" y="16"/>
                    <a:pt x="27" y="1"/>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19" name="Freeform 77"/>
            <p:cNvSpPr/>
            <p:nvPr/>
          </p:nvSpPr>
          <p:spPr bwMode="auto">
            <a:xfrm>
              <a:off x="2601" y="3500"/>
              <a:ext cx="198" cy="220"/>
            </a:xfrm>
            <a:custGeom>
              <a:avLst/>
              <a:gdLst>
                <a:gd name="T0" fmla="*/ 20 w 84"/>
                <a:gd name="T1" fmla="*/ 0 h 93"/>
                <a:gd name="T2" fmla="*/ 0 w 84"/>
                <a:gd name="T3" fmla="*/ 3 h 93"/>
                <a:gd name="T4" fmla="*/ 5 w 84"/>
                <a:gd name="T5" fmla="*/ 41 h 93"/>
                <a:gd name="T6" fmla="*/ 4 w 84"/>
                <a:gd name="T7" fmla="*/ 60 h 93"/>
                <a:gd name="T8" fmla="*/ 10 w 84"/>
                <a:gd name="T9" fmla="*/ 68 h 93"/>
                <a:gd name="T10" fmla="*/ 72 w 84"/>
                <a:gd name="T11" fmla="*/ 93 h 93"/>
                <a:gd name="T12" fmla="*/ 77 w 84"/>
                <a:gd name="T13" fmla="*/ 93 h 93"/>
                <a:gd name="T14" fmla="*/ 84 w 84"/>
                <a:gd name="T15" fmla="*/ 64 h 93"/>
                <a:gd name="T16" fmla="*/ 20 w 84"/>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3">
                  <a:moveTo>
                    <a:pt x="20" y="0"/>
                  </a:moveTo>
                  <a:cubicBezTo>
                    <a:pt x="13" y="0"/>
                    <a:pt x="6" y="1"/>
                    <a:pt x="0" y="3"/>
                  </a:cubicBezTo>
                  <a:cubicBezTo>
                    <a:pt x="3" y="15"/>
                    <a:pt x="5" y="28"/>
                    <a:pt x="5" y="41"/>
                  </a:cubicBezTo>
                  <a:cubicBezTo>
                    <a:pt x="5" y="48"/>
                    <a:pt x="5" y="54"/>
                    <a:pt x="4" y="60"/>
                  </a:cubicBezTo>
                  <a:cubicBezTo>
                    <a:pt x="6" y="63"/>
                    <a:pt x="8" y="65"/>
                    <a:pt x="10" y="68"/>
                  </a:cubicBezTo>
                  <a:cubicBezTo>
                    <a:pt x="26" y="83"/>
                    <a:pt x="48" y="93"/>
                    <a:pt x="72" y="93"/>
                  </a:cubicBezTo>
                  <a:cubicBezTo>
                    <a:pt x="74" y="93"/>
                    <a:pt x="75" y="93"/>
                    <a:pt x="77" y="93"/>
                  </a:cubicBezTo>
                  <a:cubicBezTo>
                    <a:pt x="81" y="84"/>
                    <a:pt x="84" y="74"/>
                    <a:pt x="84" y="64"/>
                  </a:cubicBezTo>
                  <a:cubicBezTo>
                    <a:pt x="84" y="29"/>
                    <a:pt x="55"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0" name="Freeform 78"/>
            <p:cNvSpPr/>
            <p:nvPr/>
          </p:nvSpPr>
          <p:spPr bwMode="auto">
            <a:xfrm>
              <a:off x="2497" y="3507"/>
              <a:ext cx="115" cy="268"/>
            </a:xfrm>
            <a:custGeom>
              <a:avLst/>
              <a:gdLst>
                <a:gd name="T0" fmla="*/ 44 w 49"/>
                <a:gd name="T1" fmla="*/ 0 h 113"/>
                <a:gd name="T2" fmla="*/ 0 w 49"/>
                <a:gd name="T3" fmla="*/ 61 h 113"/>
                <a:gd name="T4" fmla="*/ 27 w 49"/>
                <a:gd name="T5" fmla="*/ 113 h 113"/>
                <a:gd name="T6" fmla="*/ 47 w 49"/>
                <a:gd name="T7" fmla="*/ 64 h 113"/>
                <a:gd name="T8" fmla="*/ 48 w 49"/>
                <a:gd name="T9" fmla="*/ 57 h 113"/>
                <a:gd name="T10" fmla="*/ 49 w 49"/>
                <a:gd name="T11" fmla="*/ 38 h 113"/>
                <a:gd name="T12" fmla="*/ 44 w 49"/>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49" h="113">
                  <a:moveTo>
                    <a:pt x="44" y="0"/>
                  </a:moveTo>
                  <a:cubicBezTo>
                    <a:pt x="18" y="9"/>
                    <a:pt x="0" y="33"/>
                    <a:pt x="0" y="61"/>
                  </a:cubicBezTo>
                  <a:cubicBezTo>
                    <a:pt x="0" y="82"/>
                    <a:pt x="10" y="102"/>
                    <a:pt x="27" y="113"/>
                  </a:cubicBezTo>
                  <a:cubicBezTo>
                    <a:pt x="36" y="98"/>
                    <a:pt x="43" y="82"/>
                    <a:pt x="47" y="64"/>
                  </a:cubicBezTo>
                  <a:cubicBezTo>
                    <a:pt x="47" y="62"/>
                    <a:pt x="47" y="60"/>
                    <a:pt x="48" y="57"/>
                  </a:cubicBezTo>
                  <a:cubicBezTo>
                    <a:pt x="49" y="51"/>
                    <a:pt x="49" y="45"/>
                    <a:pt x="49" y="38"/>
                  </a:cubicBezTo>
                  <a:cubicBezTo>
                    <a:pt x="49" y="25"/>
                    <a:pt x="47" y="12"/>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1" name="Freeform 79"/>
            <p:cNvSpPr/>
            <p:nvPr/>
          </p:nvSpPr>
          <p:spPr bwMode="auto">
            <a:xfrm>
              <a:off x="4432" y="2907"/>
              <a:ext cx="239" cy="227"/>
            </a:xfrm>
            <a:custGeom>
              <a:avLst/>
              <a:gdLst>
                <a:gd name="T0" fmla="*/ 50 w 101"/>
                <a:gd name="T1" fmla="*/ 0 h 96"/>
                <a:gd name="T2" fmla="*/ 0 w 101"/>
                <a:gd name="T3" fmla="*/ 50 h 96"/>
                <a:gd name="T4" fmla="*/ 7 w 101"/>
                <a:gd name="T5" fmla="*/ 76 h 96"/>
                <a:gd name="T6" fmla="*/ 72 w 101"/>
                <a:gd name="T7" fmla="*/ 96 h 96"/>
                <a:gd name="T8" fmla="*/ 101 w 101"/>
                <a:gd name="T9" fmla="*/ 50 h 96"/>
                <a:gd name="T10" fmla="*/ 50 w 101"/>
                <a:gd name="T11" fmla="*/ 0 h 96"/>
              </a:gdLst>
              <a:ahLst/>
              <a:cxnLst>
                <a:cxn ang="0">
                  <a:pos x="T0" y="T1"/>
                </a:cxn>
                <a:cxn ang="0">
                  <a:pos x="T2" y="T3"/>
                </a:cxn>
                <a:cxn ang="0">
                  <a:pos x="T4" y="T5"/>
                </a:cxn>
                <a:cxn ang="0">
                  <a:pos x="T6" y="T7"/>
                </a:cxn>
                <a:cxn ang="0">
                  <a:pos x="T8" y="T9"/>
                </a:cxn>
                <a:cxn ang="0">
                  <a:pos x="T10" y="T11"/>
                </a:cxn>
              </a:cxnLst>
              <a:rect l="0" t="0" r="r" b="b"/>
              <a:pathLst>
                <a:path w="101" h="96">
                  <a:moveTo>
                    <a:pt x="50" y="0"/>
                  </a:moveTo>
                  <a:cubicBezTo>
                    <a:pt x="22" y="0"/>
                    <a:pt x="0" y="22"/>
                    <a:pt x="0" y="50"/>
                  </a:cubicBezTo>
                  <a:cubicBezTo>
                    <a:pt x="0" y="60"/>
                    <a:pt x="2" y="69"/>
                    <a:pt x="7" y="76"/>
                  </a:cubicBezTo>
                  <a:cubicBezTo>
                    <a:pt x="31" y="84"/>
                    <a:pt x="54" y="91"/>
                    <a:pt x="72" y="96"/>
                  </a:cubicBezTo>
                  <a:cubicBezTo>
                    <a:pt x="89" y="88"/>
                    <a:pt x="101" y="70"/>
                    <a:pt x="101" y="50"/>
                  </a:cubicBezTo>
                  <a:cubicBezTo>
                    <a:pt x="101" y="22"/>
                    <a:pt x="78" y="0"/>
                    <a:pt x="5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2" name="Freeform 80"/>
            <p:cNvSpPr/>
            <p:nvPr/>
          </p:nvSpPr>
          <p:spPr bwMode="auto">
            <a:xfrm>
              <a:off x="4449" y="3087"/>
              <a:ext cx="153" cy="59"/>
            </a:xfrm>
            <a:custGeom>
              <a:avLst/>
              <a:gdLst>
                <a:gd name="T0" fmla="*/ 0 w 65"/>
                <a:gd name="T1" fmla="*/ 0 h 25"/>
                <a:gd name="T2" fmla="*/ 43 w 65"/>
                <a:gd name="T3" fmla="*/ 25 h 25"/>
                <a:gd name="T4" fmla="*/ 65 w 65"/>
                <a:gd name="T5" fmla="*/ 20 h 25"/>
                <a:gd name="T6" fmla="*/ 0 w 65"/>
                <a:gd name="T7" fmla="*/ 0 h 25"/>
              </a:gdLst>
              <a:ahLst/>
              <a:cxnLst>
                <a:cxn ang="0">
                  <a:pos x="T0" y="T1"/>
                </a:cxn>
                <a:cxn ang="0">
                  <a:pos x="T2" y="T3"/>
                </a:cxn>
                <a:cxn ang="0">
                  <a:pos x="T4" y="T5"/>
                </a:cxn>
                <a:cxn ang="0">
                  <a:pos x="T6" y="T7"/>
                </a:cxn>
              </a:cxnLst>
              <a:rect l="0" t="0" r="r" b="b"/>
              <a:pathLst>
                <a:path w="65" h="25">
                  <a:moveTo>
                    <a:pt x="0" y="0"/>
                  </a:moveTo>
                  <a:cubicBezTo>
                    <a:pt x="9" y="15"/>
                    <a:pt x="25" y="25"/>
                    <a:pt x="43" y="25"/>
                  </a:cubicBezTo>
                  <a:cubicBezTo>
                    <a:pt x="51" y="25"/>
                    <a:pt x="58" y="23"/>
                    <a:pt x="65" y="20"/>
                  </a:cubicBezTo>
                  <a:cubicBezTo>
                    <a:pt x="47" y="15"/>
                    <a:pt x="24" y="8"/>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3" name="Freeform 81"/>
            <p:cNvSpPr/>
            <p:nvPr/>
          </p:nvSpPr>
          <p:spPr bwMode="auto">
            <a:xfrm>
              <a:off x="4458" y="3205"/>
              <a:ext cx="178" cy="255"/>
            </a:xfrm>
            <a:custGeom>
              <a:avLst/>
              <a:gdLst>
                <a:gd name="T0" fmla="*/ 64 w 75"/>
                <a:gd name="T1" fmla="*/ 0 h 108"/>
                <a:gd name="T2" fmla="*/ 0 w 75"/>
                <a:gd name="T3" fmla="*/ 35 h 108"/>
                <a:gd name="T4" fmla="*/ 18 w 75"/>
                <a:gd name="T5" fmla="*/ 100 h 108"/>
                <a:gd name="T6" fmla="*/ 18 w 75"/>
                <a:gd name="T7" fmla="*/ 108 h 108"/>
                <a:gd name="T8" fmla="*/ 58 w 75"/>
                <a:gd name="T9" fmla="*/ 98 h 108"/>
                <a:gd name="T10" fmla="*/ 71 w 75"/>
                <a:gd name="T11" fmla="*/ 99 h 108"/>
                <a:gd name="T12" fmla="*/ 58 w 75"/>
                <a:gd name="T13" fmla="*/ 52 h 108"/>
                <a:gd name="T14" fmla="*/ 75 w 75"/>
                <a:gd name="T15" fmla="*/ 1 h 108"/>
                <a:gd name="T16" fmla="*/ 64 w 75"/>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08">
                  <a:moveTo>
                    <a:pt x="64" y="0"/>
                  </a:moveTo>
                  <a:cubicBezTo>
                    <a:pt x="37" y="0"/>
                    <a:pt x="13" y="14"/>
                    <a:pt x="0" y="35"/>
                  </a:cubicBezTo>
                  <a:cubicBezTo>
                    <a:pt x="11" y="54"/>
                    <a:pt x="18" y="76"/>
                    <a:pt x="18" y="100"/>
                  </a:cubicBezTo>
                  <a:cubicBezTo>
                    <a:pt x="18" y="103"/>
                    <a:pt x="18" y="105"/>
                    <a:pt x="18" y="108"/>
                  </a:cubicBezTo>
                  <a:cubicBezTo>
                    <a:pt x="29" y="101"/>
                    <a:pt x="43" y="98"/>
                    <a:pt x="58" y="98"/>
                  </a:cubicBezTo>
                  <a:cubicBezTo>
                    <a:pt x="62" y="98"/>
                    <a:pt x="67" y="98"/>
                    <a:pt x="71" y="99"/>
                  </a:cubicBezTo>
                  <a:cubicBezTo>
                    <a:pt x="63" y="85"/>
                    <a:pt x="58" y="69"/>
                    <a:pt x="58" y="52"/>
                  </a:cubicBezTo>
                  <a:cubicBezTo>
                    <a:pt x="58" y="33"/>
                    <a:pt x="64" y="15"/>
                    <a:pt x="75" y="1"/>
                  </a:cubicBezTo>
                  <a:cubicBezTo>
                    <a:pt x="71" y="0"/>
                    <a:pt x="68" y="0"/>
                    <a:pt x="6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4" name="Freeform 82"/>
            <p:cNvSpPr/>
            <p:nvPr/>
          </p:nvSpPr>
          <p:spPr bwMode="auto">
            <a:xfrm>
              <a:off x="4595" y="3207"/>
              <a:ext cx="192" cy="296"/>
            </a:xfrm>
            <a:custGeom>
              <a:avLst/>
              <a:gdLst>
                <a:gd name="T0" fmla="*/ 17 w 81"/>
                <a:gd name="T1" fmla="*/ 0 h 125"/>
                <a:gd name="T2" fmla="*/ 0 w 81"/>
                <a:gd name="T3" fmla="*/ 51 h 125"/>
                <a:gd name="T4" fmla="*/ 13 w 81"/>
                <a:gd name="T5" fmla="*/ 98 h 125"/>
                <a:gd name="T6" fmla="*/ 62 w 81"/>
                <a:gd name="T7" fmla="*/ 125 h 125"/>
                <a:gd name="T8" fmla="*/ 81 w 81"/>
                <a:gd name="T9" fmla="*/ 74 h 125"/>
                <a:gd name="T10" fmla="*/ 17 w 81"/>
                <a:gd name="T11" fmla="*/ 0 h 125"/>
              </a:gdLst>
              <a:ahLst/>
              <a:cxnLst>
                <a:cxn ang="0">
                  <a:pos x="T0" y="T1"/>
                </a:cxn>
                <a:cxn ang="0">
                  <a:pos x="T2" y="T3"/>
                </a:cxn>
                <a:cxn ang="0">
                  <a:pos x="T4" y="T5"/>
                </a:cxn>
                <a:cxn ang="0">
                  <a:pos x="T6" y="T7"/>
                </a:cxn>
                <a:cxn ang="0">
                  <a:pos x="T8" y="T9"/>
                </a:cxn>
                <a:cxn ang="0">
                  <a:pos x="T10" y="T11"/>
                </a:cxn>
              </a:cxnLst>
              <a:rect l="0" t="0" r="r" b="b"/>
              <a:pathLst>
                <a:path w="81" h="125">
                  <a:moveTo>
                    <a:pt x="17" y="0"/>
                  </a:moveTo>
                  <a:cubicBezTo>
                    <a:pt x="6" y="14"/>
                    <a:pt x="0" y="32"/>
                    <a:pt x="0" y="51"/>
                  </a:cubicBezTo>
                  <a:cubicBezTo>
                    <a:pt x="0" y="68"/>
                    <a:pt x="5" y="84"/>
                    <a:pt x="13" y="98"/>
                  </a:cubicBezTo>
                  <a:cubicBezTo>
                    <a:pt x="32" y="101"/>
                    <a:pt x="49" y="111"/>
                    <a:pt x="62" y="125"/>
                  </a:cubicBezTo>
                  <a:cubicBezTo>
                    <a:pt x="74" y="111"/>
                    <a:pt x="81" y="94"/>
                    <a:pt x="81" y="74"/>
                  </a:cubicBezTo>
                  <a:cubicBezTo>
                    <a:pt x="81" y="36"/>
                    <a:pt x="53" y="5"/>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5" name="Freeform 83"/>
            <p:cNvSpPr/>
            <p:nvPr/>
          </p:nvSpPr>
          <p:spPr bwMode="auto">
            <a:xfrm>
              <a:off x="4432" y="3288"/>
              <a:ext cx="69" cy="198"/>
            </a:xfrm>
            <a:custGeom>
              <a:avLst/>
              <a:gdLst>
                <a:gd name="T0" fmla="*/ 11 w 29"/>
                <a:gd name="T1" fmla="*/ 0 h 84"/>
                <a:gd name="T2" fmla="*/ 0 w 29"/>
                <a:gd name="T3" fmla="*/ 40 h 84"/>
                <a:gd name="T4" fmla="*/ 14 w 29"/>
                <a:gd name="T5" fmla="*/ 84 h 84"/>
                <a:gd name="T6" fmla="*/ 29 w 29"/>
                <a:gd name="T7" fmla="*/ 73 h 84"/>
                <a:gd name="T8" fmla="*/ 29 w 29"/>
                <a:gd name="T9" fmla="*/ 65 h 84"/>
                <a:gd name="T10" fmla="*/ 11 w 29"/>
                <a:gd name="T11" fmla="*/ 0 h 84"/>
              </a:gdLst>
              <a:ahLst/>
              <a:cxnLst>
                <a:cxn ang="0">
                  <a:pos x="T0" y="T1"/>
                </a:cxn>
                <a:cxn ang="0">
                  <a:pos x="T2" y="T3"/>
                </a:cxn>
                <a:cxn ang="0">
                  <a:pos x="T4" y="T5"/>
                </a:cxn>
                <a:cxn ang="0">
                  <a:pos x="T6" y="T7"/>
                </a:cxn>
                <a:cxn ang="0">
                  <a:pos x="T8" y="T9"/>
                </a:cxn>
                <a:cxn ang="0">
                  <a:pos x="T10" y="T11"/>
                </a:cxn>
              </a:cxnLst>
              <a:rect l="0" t="0" r="r" b="b"/>
              <a:pathLst>
                <a:path w="29" h="84">
                  <a:moveTo>
                    <a:pt x="11" y="0"/>
                  </a:moveTo>
                  <a:cubicBezTo>
                    <a:pt x="4" y="12"/>
                    <a:pt x="0" y="25"/>
                    <a:pt x="0" y="40"/>
                  </a:cubicBezTo>
                  <a:cubicBezTo>
                    <a:pt x="0" y="56"/>
                    <a:pt x="5" y="71"/>
                    <a:pt x="14" y="84"/>
                  </a:cubicBezTo>
                  <a:cubicBezTo>
                    <a:pt x="18" y="80"/>
                    <a:pt x="23" y="76"/>
                    <a:pt x="29" y="73"/>
                  </a:cubicBezTo>
                  <a:cubicBezTo>
                    <a:pt x="29" y="70"/>
                    <a:pt x="29" y="68"/>
                    <a:pt x="29" y="65"/>
                  </a:cubicBezTo>
                  <a:cubicBezTo>
                    <a:pt x="29" y="41"/>
                    <a:pt x="22" y="19"/>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6" name="Freeform 84"/>
            <p:cNvSpPr/>
            <p:nvPr/>
          </p:nvSpPr>
          <p:spPr bwMode="auto">
            <a:xfrm>
              <a:off x="4465" y="3437"/>
              <a:ext cx="277" cy="122"/>
            </a:xfrm>
            <a:custGeom>
              <a:avLst/>
              <a:gdLst>
                <a:gd name="T0" fmla="*/ 55 w 117"/>
                <a:gd name="T1" fmla="*/ 0 h 52"/>
                <a:gd name="T2" fmla="*/ 15 w 117"/>
                <a:gd name="T3" fmla="*/ 10 h 52"/>
                <a:gd name="T4" fmla="*/ 0 w 117"/>
                <a:gd name="T5" fmla="*/ 21 h 52"/>
                <a:gd name="T6" fmla="*/ 61 w 117"/>
                <a:gd name="T7" fmla="*/ 52 h 52"/>
                <a:gd name="T8" fmla="*/ 117 w 117"/>
                <a:gd name="T9" fmla="*/ 28 h 52"/>
                <a:gd name="T10" fmla="*/ 68 w 117"/>
                <a:gd name="T11" fmla="*/ 1 h 52"/>
                <a:gd name="T12" fmla="*/ 55 w 117"/>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117" h="52">
                  <a:moveTo>
                    <a:pt x="55" y="0"/>
                  </a:moveTo>
                  <a:cubicBezTo>
                    <a:pt x="40" y="0"/>
                    <a:pt x="26" y="3"/>
                    <a:pt x="15" y="10"/>
                  </a:cubicBezTo>
                  <a:cubicBezTo>
                    <a:pt x="9" y="13"/>
                    <a:pt x="4" y="17"/>
                    <a:pt x="0" y="21"/>
                  </a:cubicBezTo>
                  <a:cubicBezTo>
                    <a:pt x="13" y="40"/>
                    <a:pt x="36" y="52"/>
                    <a:pt x="61" y="52"/>
                  </a:cubicBezTo>
                  <a:cubicBezTo>
                    <a:pt x="83" y="52"/>
                    <a:pt x="103" y="43"/>
                    <a:pt x="117" y="28"/>
                  </a:cubicBezTo>
                  <a:cubicBezTo>
                    <a:pt x="104" y="14"/>
                    <a:pt x="87" y="4"/>
                    <a:pt x="68" y="1"/>
                  </a:cubicBezTo>
                  <a:cubicBezTo>
                    <a:pt x="64" y="0"/>
                    <a:pt x="59" y="0"/>
                    <a:pt x="5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7" name="Freeform 85"/>
            <p:cNvSpPr/>
            <p:nvPr/>
          </p:nvSpPr>
          <p:spPr bwMode="auto">
            <a:xfrm>
              <a:off x="4827" y="3522"/>
              <a:ext cx="346" cy="212"/>
            </a:xfrm>
            <a:custGeom>
              <a:avLst/>
              <a:gdLst>
                <a:gd name="T0" fmla="*/ 15 w 146"/>
                <a:gd name="T1" fmla="*/ 0 h 90"/>
                <a:gd name="T2" fmla="*/ 0 w 146"/>
                <a:gd name="T3" fmla="*/ 35 h 90"/>
                <a:gd name="T4" fmla="*/ 69 w 146"/>
                <a:gd name="T5" fmla="*/ 90 h 90"/>
                <a:gd name="T6" fmla="*/ 110 w 146"/>
                <a:gd name="T7" fmla="*/ 81 h 90"/>
                <a:gd name="T8" fmla="*/ 139 w 146"/>
                <a:gd name="T9" fmla="*/ 85 h 90"/>
                <a:gd name="T10" fmla="*/ 146 w 146"/>
                <a:gd name="T11" fmla="*/ 68 h 90"/>
                <a:gd name="T12" fmla="*/ 110 w 146"/>
                <a:gd name="T13" fmla="*/ 75 h 90"/>
                <a:gd name="T14" fmla="*/ 15 w 146"/>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90">
                  <a:moveTo>
                    <a:pt x="15" y="0"/>
                  </a:moveTo>
                  <a:cubicBezTo>
                    <a:pt x="7" y="10"/>
                    <a:pt x="2" y="22"/>
                    <a:pt x="0" y="35"/>
                  </a:cubicBezTo>
                  <a:cubicBezTo>
                    <a:pt x="31" y="39"/>
                    <a:pt x="58" y="61"/>
                    <a:pt x="69" y="90"/>
                  </a:cubicBezTo>
                  <a:cubicBezTo>
                    <a:pt x="81" y="84"/>
                    <a:pt x="95" y="81"/>
                    <a:pt x="110" y="81"/>
                  </a:cubicBezTo>
                  <a:cubicBezTo>
                    <a:pt x="120" y="81"/>
                    <a:pt x="130" y="82"/>
                    <a:pt x="139" y="85"/>
                  </a:cubicBezTo>
                  <a:cubicBezTo>
                    <a:pt x="142" y="80"/>
                    <a:pt x="145" y="74"/>
                    <a:pt x="146" y="68"/>
                  </a:cubicBezTo>
                  <a:cubicBezTo>
                    <a:pt x="135" y="72"/>
                    <a:pt x="123" y="75"/>
                    <a:pt x="110" y="75"/>
                  </a:cubicBezTo>
                  <a:cubicBezTo>
                    <a:pt x="64" y="75"/>
                    <a:pt x="25" y="43"/>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8" name="Freeform 86"/>
            <p:cNvSpPr/>
            <p:nvPr/>
          </p:nvSpPr>
          <p:spPr bwMode="auto">
            <a:xfrm>
              <a:off x="4863" y="3453"/>
              <a:ext cx="317" cy="246"/>
            </a:xfrm>
            <a:custGeom>
              <a:avLst/>
              <a:gdLst>
                <a:gd name="T0" fmla="*/ 59 w 134"/>
                <a:gd name="T1" fmla="*/ 0 h 104"/>
                <a:gd name="T2" fmla="*/ 0 w 134"/>
                <a:gd name="T3" fmla="*/ 29 h 104"/>
                <a:gd name="T4" fmla="*/ 95 w 134"/>
                <a:gd name="T5" fmla="*/ 104 h 104"/>
                <a:gd name="T6" fmla="*/ 131 w 134"/>
                <a:gd name="T7" fmla="*/ 97 h 104"/>
                <a:gd name="T8" fmla="*/ 134 w 134"/>
                <a:gd name="T9" fmla="*/ 75 h 104"/>
                <a:gd name="T10" fmla="*/ 59 w 134"/>
                <a:gd name="T11" fmla="*/ 0 h 104"/>
              </a:gdLst>
              <a:ahLst/>
              <a:cxnLst>
                <a:cxn ang="0">
                  <a:pos x="T0" y="T1"/>
                </a:cxn>
                <a:cxn ang="0">
                  <a:pos x="T2" y="T3"/>
                </a:cxn>
                <a:cxn ang="0">
                  <a:pos x="T4" y="T5"/>
                </a:cxn>
                <a:cxn ang="0">
                  <a:pos x="T6" y="T7"/>
                </a:cxn>
                <a:cxn ang="0">
                  <a:pos x="T8" y="T9"/>
                </a:cxn>
                <a:cxn ang="0">
                  <a:pos x="T10" y="T11"/>
                </a:cxn>
              </a:cxnLst>
              <a:rect l="0" t="0" r="r" b="b"/>
              <a:pathLst>
                <a:path w="134" h="104">
                  <a:moveTo>
                    <a:pt x="59" y="0"/>
                  </a:moveTo>
                  <a:cubicBezTo>
                    <a:pt x="35" y="0"/>
                    <a:pt x="13" y="12"/>
                    <a:pt x="0" y="29"/>
                  </a:cubicBezTo>
                  <a:cubicBezTo>
                    <a:pt x="10" y="72"/>
                    <a:pt x="49" y="104"/>
                    <a:pt x="95" y="104"/>
                  </a:cubicBezTo>
                  <a:cubicBezTo>
                    <a:pt x="108" y="104"/>
                    <a:pt x="120" y="101"/>
                    <a:pt x="131" y="97"/>
                  </a:cubicBezTo>
                  <a:cubicBezTo>
                    <a:pt x="133" y="90"/>
                    <a:pt x="134" y="83"/>
                    <a:pt x="134" y="75"/>
                  </a:cubicBezTo>
                  <a:cubicBezTo>
                    <a:pt x="134" y="34"/>
                    <a:pt x="101" y="0"/>
                    <a:pt x="5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29" name="Freeform 87"/>
            <p:cNvSpPr/>
            <p:nvPr/>
          </p:nvSpPr>
          <p:spPr bwMode="auto">
            <a:xfrm>
              <a:off x="4825" y="3604"/>
              <a:ext cx="165" cy="182"/>
            </a:xfrm>
            <a:custGeom>
              <a:avLst/>
              <a:gdLst>
                <a:gd name="T0" fmla="*/ 1 w 70"/>
                <a:gd name="T1" fmla="*/ 0 h 77"/>
                <a:gd name="T2" fmla="*/ 0 w 70"/>
                <a:gd name="T3" fmla="*/ 11 h 77"/>
                <a:gd name="T4" fmla="*/ 39 w 70"/>
                <a:gd name="T5" fmla="*/ 77 h 77"/>
                <a:gd name="T6" fmla="*/ 70 w 70"/>
                <a:gd name="T7" fmla="*/ 55 h 77"/>
                <a:gd name="T8" fmla="*/ 1 w 70"/>
                <a:gd name="T9" fmla="*/ 0 h 77"/>
              </a:gdLst>
              <a:ahLst/>
              <a:cxnLst>
                <a:cxn ang="0">
                  <a:pos x="T0" y="T1"/>
                </a:cxn>
                <a:cxn ang="0">
                  <a:pos x="T2" y="T3"/>
                </a:cxn>
                <a:cxn ang="0">
                  <a:pos x="T4" y="T5"/>
                </a:cxn>
                <a:cxn ang="0">
                  <a:pos x="T6" y="T7"/>
                </a:cxn>
                <a:cxn ang="0">
                  <a:pos x="T8" y="T9"/>
                </a:cxn>
              </a:cxnLst>
              <a:rect l="0" t="0" r="r" b="b"/>
              <a:pathLst>
                <a:path w="70" h="77">
                  <a:moveTo>
                    <a:pt x="1" y="0"/>
                  </a:moveTo>
                  <a:cubicBezTo>
                    <a:pt x="0" y="4"/>
                    <a:pt x="0" y="7"/>
                    <a:pt x="0" y="11"/>
                  </a:cubicBezTo>
                  <a:cubicBezTo>
                    <a:pt x="0" y="40"/>
                    <a:pt x="16" y="64"/>
                    <a:pt x="39" y="77"/>
                  </a:cubicBezTo>
                  <a:cubicBezTo>
                    <a:pt x="47" y="68"/>
                    <a:pt x="58" y="60"/>
                    <a:pt x="70" y="55"/>
                  </a:cubicBezTo>
                  <a:cubicBezTo>
                    <a:pt x="59" y="26"/>
                    <a:pt x="32" y="4"/>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0" name="Freeform 88"/>
            <p:cNvSpPr/>
            <p:nvPr/>
          </p:nvSpPr>
          <p:spPr bwMode="auto">
            <a:xfrm>
              <a:off x="4917" y="3713"/>
              <a:ext cx="239" cy="97"/>
            </a:xfrm>
            <a:custGeom>
              <a:avLst/>
              <a:gdLst>
                <a:gd name="T0" fmla="*/ 72 w 101"/>
                <a:gd name="T1" fmla="*/ 0 h 41"/>
                <a:gd name="T2" fmla="*/ 31 w 101"/>
                <a:gd name="T3" fmla="*/ 9 h 41"/>
                <a:gd name="T4" fmla="*/ 0 w 101"/>
                <a:gd name="T5" fmla="*/ 31 h 41"/>
                <a:gd name="T6" fmla="*/ 36 w 101"/>
                <a:gd name="T7" fmla="*/ 41 h 41"/>
                <a:gd name="T8" fmla="*/ 101 w 101"/>
                <a:gd name="T9" fmla="*/ 4 h 41"/>
                <a:gd name="T10" fmla="*/ 72 w 101"/>
                <a:gd name="T11" fmla="*/ 0 h 41"/>
              </a:gdLst>
              <a:ahLst/>
              <a:cxnLst>
                <a:cxn ang="0">
                  <a:pos x="T0" y="T1"/>
                </a:cxn>
                <a:cxn ang="0">
                  <a:pos x="T2" y="T3"/>
                </a:cxn>
                <a:cxn ang="0">
                  <a:pos x="T4" y="T5"/>
                </a:cxn>
                <a:cxn ang="0">
                  <a:pos x="T6" y="T7"/>
                </a:cxn>
                <a:cxn ang="0">
                  <a:pos x="T8" y="T9"/>
                </a:cxn>
                <a:cxn ang="0">
                  <a:pos x="T10" y="T11"/>
                </a:cxn>
              </a:cxnLst>
              <a:rect l="0" t="0" r="r" b="b"/>
              <a:pathLst>
                <a:path w="101" h="41">
                  <a:moveTo>
                    <a:pt x="72" y="0"/>
                  </a:moveTo>
                  <a:cubicBezTo>
                    <a:pt x="57" y="0"/>
                    <a:pt x="43" y="3"/>
                    <a:pt x="31" y="9"/>
                  </a:cubicBezTo>
                  <a:cubicBezTo>
                    <a:pt x="19" y="14"/>
                    <a:pt x="8" y="22"/>
                    <a:pt x="0" y="31"/>
                  </a:cubicBezTo>
                  <a:cubicBezTo>
                    <a:pt x="11" y="37"/>
                    <a:pt x="23" y="41"/>
                    <a:pt x="36" y="41"/>
                  </a:cubicBezTo>
                  <a:cubicBezTo>
                    <a:pt x="64" y="41"/>
                    <a:pt x="88" y="26"/>
                    <a:pt x="101" y="4"/>
                  </a:cubicBezTo>
                  <a:cubicBezTo>
                    <a:pt x="92" y="1"/>
                    <a:pt x="8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1" name="Freeform 89"/>
            <p:cNvSpPr/>
            <p:nvPr/>
          </p:nvSpPr>
          <p:spPr bwMode="auto">
            <a:xfrm>
              <a:off x="5267" y="2992"/>
              <a:ext cx="757" cy="506"/>
            </a:xfrm>
            <a:custGeom>
              <a:avLst/>
              <a:gdLst>
                <a:gd name="T0" fmla="*/ 155 w 320"/>
                <a:gd name="T1" fmla="*/ 0 h 214"/>
                <a:gd name="T2" fmla="*/ 0 w 320"/>
                <a:gd name="T3" fmla="*/ 109 h 214"/>
                <a:gd name="T4" fmla="*/ 79 w 320"/>
                <a:gd name="T5" fmla="*/ 77 h 214"/>
                <a:gd name="T6" fmla="*/ 179 w 320"/>
                <a:gd name="T7" fmla="*/ 140 h 214"/>
                <a:gd name="T8" fmla="*/ 207 w 320"/>
                <a:gd name="T9" fmla="*/ 136 h 214"/>
                <a:gd name="T10" fmla="*/ 313 w 320"/>
                <a:gd name="T11" fmla="*/ 214 h 214"/>
                <a:gd name="T12" fmla="*/ 320 w 320"/>
                <a:gd name="T13" fmla="*/ 165 h 214"/>
                <a:gd name="T14" fmla="*/ 155 w 320"/>
                <a:gd name="T15" fmla="*/ 0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0" h="214">
                  <a:moveTo>
                    <a:pt x="155" y="0"/>
                  </a:moveTo>
                  <a:cubicBezTo>
                    <a:pt x="84" y="0"/>
                    <a:pt x="23" y="46"/>
                    <a:pt x="0" y="109"/>
                  </a:cubicBezTo>
                  <a:cubicBezTo>
                    <a:pt x="20" y="89"/>
                    <a:pt x="48" y="77"/>
                    <a:pt x="79" y="77"/>
                  </a:cubicBezTo>
                  <a:cubicBezTo>
                    <a:pt x="123" y="77"/>
                    <a:pt x="161" y="103"/>
                    <a:pt x="179" y="140"/>
                  </a:cubicBezTo>
                  <a:cubicBezTo>
                    <a:pt x="188" y="137"/>
                    <a:pt x="197" y="136"/>
                    <a:pt x="207" y="136"/>
                  </a:cubicBezTo>
                  <a:cubicBezTo>
                    <a:pt x="257" y="136"/>
                    <a:pt x="299" y="169"/>
                    <a:pt x="313" y="214"/>
                  </a:cubicBezTo>
                  <a:cubicBezTo>
                    <a:pt x="318" y="199"/>
                    <a:pt x="320" y="182"/>
                    <a:pt x="320" y="165"/>
                  </a:cubicBezTo>
                  <a:cubicBezTo>
                    <a:pt x="320" y="74"/>
                    <a:pt x="247" y="0"/>
                    <a:pt x="15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2" name="Freeform 90"/>
            <p:cNvSpPr/>
            <p:nvPr/>
          </p:nvSpPr>
          <p:spPr bwMode="auto">
            <a:xfrm>
              <a:off x="5246" y="3174"/>
              <a:ext cx="445" cy="492"/>
            </a:xfrm>
            <a:custGeom>
              <a:avLst/>
              <a:gdLst>
                <a:gd name="T0" fmla="*/ 88 w 188"/>
                <a:gd name="T1" fmla="*/ 0 h 208"/>
                <a:gd name="T2" fmla="*/ 9 w 188"/>
                <a:gd name="T3" fmla="*/ 32 h 208"/>
                <a:gd name="T4" fmla="*/ 0 w 188"/>
                <a:gd name="T5" fmla="*/ 88 h 208"/>
                <a:gd name="T6" fmla="*/ 51 w 188"/>
                <a:gd name="T7" fmla="*/ 208 h 208"/>
                <a:gd name="T8" fmla="*/ 88 w 188"/>
                <a:gd name="T9" fmla="*/ 202 h 208"/>
                <a:gd name="T10" fmla="*/ 110 w 188"/>
                <a:gd name="T11" fmla="*/ 204 h 208"/>
                <a:gd name="T12" fmla="*/ 105 w 188"/>
                <a:gd name="T13" fmla="*/ 170 h 208"/>
                <a:gd name="T14" fmla="*/ 188 w 188"/>
                <a:gd name="T15" fmla="*/ 63 h 208"/>
                <a:gd name="T16" fmla="*/ 88 w 188"/>
                <a:gd name="T1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208">
                  <a:moveTo>
                    <a:pt x="88" y="0"/>
                  </a:moveTo>
                  <a:cubicBezTo>
                    <a:pt x="57" y="0"/>
                    <a:pt x="29" y="12"/>
                    <a:pt x="9" y="32"/>
                  </a:cubicBezTo>
                  <a:cubicBezTo>
                    <a:pt x="3" y="50"/>
                    <a:pt x="0" y="69"/>
                    <a:pt x="0" y="88"/>
                  </a:cubicBezTo>
                  <a:cubicBezTo>
                    <a:pt x="0" y="135"/>
                    <a:pt x="19" y="178"/>
                    <a:pt x="51" y="208"/>
                  </a:cubicBezTo>
                  <a:cubicBezTo>
                    <a:pt x="63" y="204"/>
                    <a:pt x="75" y="202"/>
                    <a:pt x="88" y="202"/>
                  </a:cubicBezTo>
                  <a:cubicBezTo>
                    <a:pt x="95" y="202"/>
                    <a:pt x="103" y="203"/>
                    <a:pt x="110" y="204"/>
                  </a:cubicBezTo>
                  <a:cubicBezTo>
                    <a:pt x="107" y="194"/>
                    <a:pt x="105" y="182"/>
                    <a:pt x="105" y="170"/>
                  </a:cubicBezTo>
                  <a:cubicBezTo>
                    <a:pt x="105" y="119"/>
                    <a:pt x="140" y="75"/>
                    <a:pt x="188" y="63"/>
                  </a:cubicBezTo>
                  <a:cubicBezTo>
                    <a:pt x="170" y="26"/>
                    <a:pt x="132" y="0"/>
                    <a:pt x="8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3" name="Freeform 91"/>
            <p:cNvSpPr/>
            <p:nvPr/>
          </p:nvSpPr>
          <p:spPr bwMode="auto">
            <a:xfrm>
              <a:off x="5367" y="3652"/>
              <a:ext cx="213" cy="115"/>
            </a:xfrm>
            <a:custGeom>
              <a:avLst/>
              <a:gdLst>
                <a:gd name="T0" fmla="*/ 37 w 90"/>
                <a:gd name="T1" fmla="*/ 0 h 49"/>
                <a:gd name="T2" fmla="*/ 0 w 90"/>
                <a:gd name="T3" fmla="*/ 6 h 49"/>
                <a:gd name="T4" fmla="*/ 90 w 90"/>
                <a:gd name="T5" fmla="*/ 49 h 49"/>
                <a:gd name="T6" fmla="*/ 59 w 90"/>
                <a:gd name="T7" fmla="*/ 2 h 49"/>
                <a:gd name="T8" fmla="*/ 37 w 90"/>
                <a:gd name="T9" fmla="*/ 0 h 49"/>
              </a:gdLst>
              <a:ahLst/>
              <a:cxnLst>
                <a:cxn ang="0">
                  <a:pos x="T0" y="T1"/>
                </a:cxn>
                <a:cxn ang="0">
                  <a:pos x="T2" y="T3"/>
                </a:cxn>
                <a:cxn ang="0">
                  <a:pos x="T4" y="T5"/>
                </a:cxn>
                <a:cxn ang="0">
                  <a:pos x="T6" y="T7"/>
                </a:cxn>
                <a:cxn ang="0">
                  <a:pos x="T8" y="T9"/>
                </a:cxn>
              </a:cxnLst>
              <a:rect l="0" t="0" r="r" b="b"/>
              <a:pathLst>
                <a:path w="90" h="49">
                  <a:moveTo>
                    <a:pt x="37" y="0"/>
                  </a:moveTo>
                  <a:cubicBezTo>
                    <a:pt x="24" y="0"/>
                    <a:pt x="12" y="2"/>
                    <a:pt x="0" y="6"/>
                  </a:cubicBezTo>
                  <a:cubicBezTo>
                    <a:pt x="24" y="29"/>
                    <a:pt x="55" y="45"/>
                    <a:pt x="90" y="49"/>
                  </a:cubicBezTo>
                  <a:cubicBezTo>
                    <a:pt x="76" y="37"/>
                    <a:pt x="65" y="21"/>
                    <a:pt x="59" y="2"/>
                  </a:cubicBezTo>
                  <a:cubicBezTo>
                    <a:pt x="52" y="1"/>
                    <a:pt x="44" y="0"/>
                    <a:pt x="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4" name="Freeform 92"/>
            <p:cNvSpPr/>
            <p:nvPr/>
          </p:nvSpPr>
          <p:spPr bwMode="auto">
            <a:xfrm>
              <a:off x="5494" y="3314"/>
              <a:ext cx="514" cy="458"/>
            </a:xfrm>
            <a:custGeom>
              <a:avLst/>
              <a:gdLst>
                <a:gd name="T0" fmla="*/ 111 w 217"/>
                <a:gd name="T1" fmla="*/ 0 h 194"/>
                <a:gd name="T2" fmla="*/ 83 w 217"/>
                <a:gd name="T3" fmla="*/ 4 h 194"/>
                <a:gd name="T4" fmla="*/ 0 w 217"/>
                <a:gd name="T5" fmla="*/ 111 h 194"/>
                <a:gd name="T6" fmla="*/ 5 w 217"/>
                <a:gd name="T7" fmla="*/ 145 h 194"/>
                <a:gd name="T8" fmla="*/ 36 w 217"/>
                <a:gd name="T9" fmla="*/ 192 h 194"/>
                <a:gd name="T10" fmla="*/ 59 w 217"/>
                <a:gd name="T11" fmla="*/ 194 h 194"/>
                <a:gd name="T12" fmla="*/ 217 w 217"/>
                <a:gd name="T13" fmla="*/ 78 h 194"/>
                <a:gd name="T14" fmla="*/ 111 w 217"/>
                <a:gd name="T15" fmla="*/ 0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194">
                  <a:moveTo>
                    <a:pt x="111" y="0"/>
                  </a:moveTo>
                  <a:cubicBezTo>
                    <a:pt x="101" y="0"/>
                    <a:pt x="92" y="1"/>
                    <a:pt x="83" y="4"/>
                  </a:cubicBezTo>
                  <a:cubicBezTo>
                    <a:pt x="35" y="16"/>
                    <a:pt x="0" y="60"/>
                    <a:pt x="0" y="111"/>
                  </a:cubicBezTo>
                  <a:cubicBezTo>
                    <a:pt x="0" y="123"/>
                    <a:pt x="2" y="135"/>
                    <a:pt x="5" y="145"/>
                  </a:cubicBezTo>
                  <a:cubicBezTo>
                    <a:pt x="11" y="164"/>
                    <a:pt x="22" y="180"/>
                    <a:pt x="36" y="192"/>
                  </a:cubicBezTo>
                  <a:cubicBezTo>
                    <a:pt x="44" y="194"/>
                    <a:pt x="51" y="194"/>
                    <a:pt x="59" y="194"/>
                  </a:cubicBezTo>
                  <a:cubicBezTo>
                    <a:pt x="133" y="194"/>
                    <a:pt x="196" y="145"/>
                    <a:pt x="217" y="78"/>
                  </a:cubicBezTo>
                  <a:cubicBezTo>
                    <a:pt x="203" y="33"/>
                    <a:pt x="161"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5" name="Freeform 93"/>
            <p:cNvSpPr/>
            <p:nvPr/>
          </p:nvSpPr>
          <p:spPr bwMode="auto">
            <a:xfrm>
              <a:off x="4851" y="3030"/>
              <a:ext cx="315" cy="220"/>
            </a:xfrm>
            <a:custGeom>
              <a:avLst/>
              <a:gdLst>
                <a:gd name="T0" fmla="*/ 64 w 133"/>
                <a:gd name="T1" fmla="*/ 0 h 93"/>
                <a:gd name="T2" fmla="*/ 0 w 133"/>
                <a:gd name="T3" fmla="*/ 43 h 93"/>
                <a:gd name="T4" fmla="*/ 57 w 133"/>
                <a:gd name="T5" fmla="*/ 91 h 93"/>
                <a:gd name="T6" fmla="*/ 64 w 133"/>
                <a:gd name="T7" fmla="*/ 93 h 93"/>
                <a:gd name="T8" fmla="*/ 100 w 133"/>
                <a:gd name="T9" fmla="*/ 87 h 93"/>
                <a:gd name="T10" fmla="*/ 129 w 133"/>
                <a:gd name="T11" fmla="*/ 91 h 93"/>
                <a:gd name="T12" fmla="*/ 133 w 133"/>
                <a:gd name="T13" fmla="*/ 69 h 93"/>
                <a:gd name="T14" fmla="*/ 64 w 133"/>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93">
                  <a:moveTo>
                    <a:pt x="64" y="0"/>
                  </a:moveTo>
                  <a:cubicBezTo>
                    <a:pt x="35" y="0"/>
                    <a:pt x="11" y="18"/>
                    <a:pt x="0" y="43"/>
                  </a:cubicBezTo>
                  <a:cubicBezTo>
                    <a:pt x="26" y="50"/>
                    <a:pt x="46" y="68"/>
                    <a:pt x="57" y="91"/>
                  </a:cubicBezTo>
                  <a:cubicBezTo>
                    <a:pt x="64" y="93"/>
                    <a:pt x="64" y="93"/>
                    <a:pt x="64" y="93"/>
                  </a:cubicBezTo>
                  <a:cubicBezTo>
                    <a:pt x="75" y="89"/>
                    <a:pt x="87" y="87"/>
                    <a:pt x="100" y="87"/>
                  </a:cubicBezTo>
                  <a:cubicBezTo>
                    <a:pt x="110" y="87"/>
                    <a:pt x="120" y="88"/>
                    <a:pt x="129" y="91"/>
                  </a:cubicBezTo>
                  <a:cubicBezTo>
                    <a:pt x="132" y="84"/>
                    <a:pt x="133" y="77"/>
                    <a:pt x="133" y="69"/>
                  </a:cubicBezTo>
                  <a:cubicBezTo>
                    <a:pt x="133" y="31"/>
                    <a:pt x="102" y="0"/>
                    <a:pt x="6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6" name="Freeform 94"/>
            <p:cNvSpPr/>
            <p:nvPr/>
          </p:nvSpPr>
          <p:spPr bwMode="auto">
            <a:xfrm>
              <a:off x="4986" y="3245"/>
              <a:ext cx="16" cy="12"/>
            </a:xfrm>
            <a:custGeom>
              <a:avLst/>
              <a:gdLst>
                <a:gd name="T0" fmla="*/ 0 w 7"/>
                <a:gd name="T1" fmla="*/ 0 h 5"/>
                <a:gd name="T2" fmla="*/ 2 w 7"/>
                <a:gd name="T3" fmla="*/ 5 h 5"/>
                <a:gd name="T4" fmla="*/ 7 w 7"/>
                <a:gd name="T5" fmla="*/ 2 h 5"/>
                <a:gd name="T6" fmla="*/ 0 w 7"/>
                <a:gd name="T7" fmla="*/ 0 h 5"/>
              </a:gdLst>
              <a:ahLst/>
              <a:cxnLst>
                <a:cxn ang="0">
                  <a:pos x="T0" y="T1"/>
                </a:cxn>
                <a:cxn ang="0">
                  <a:pos x="T2" y="T3"/>
                </a:cxn>
                <a:cxn ang="0">
                  <a:pos x="T4" y="T5"/>
                </a:cxn>
                <a:cxn ang="0">
                  <a:pos x="T6" y="T7"/>
                </a:cxn>
              </a:cxnLst>
              <a:rect l="0" t="0" r="r" b="b"/>
              <a:pathLst>
                <a:path w="7" h="5">
                  <a:moveTo>
                    <a:pt x="0" y="0"/>
                  </a:moveTo>
                  <a:cubicBezTo>
                    <a:pt x="0" y="2"/>
                    <a:pt x="1" y="3"/>
                    <a:pt x="2" y="5"/>
                  </a:cubicBezTo>
                  <a:cubicBezTo>
                    <a:pt x="3" y="4"/>
                    <a:pt x="5" y="3"/>
                    <a:pt x="7" y="2"/>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7" name="Freeform 95"/>
            <p:cNvSpPr/>
            <p:nvPr/>
          </p:nvSpPr>
          <p:spPr bwMode="auto">
            <a:xfrm>
              <a:off x="4839" y="3132"/>
              <a:ext cx="151" cy="191"/>
            </a:xfrm>
            <a:custGeom>
              <a:avLst/>
              <a:gdLst>
                <a:gd name="T0" fmla="*/ 5 w 64"/>
                <a:gd name="T1" fmla="*/ 0 h 81"/>
                <a:gd name="T2" fmla="*/ 0 w 64"/>
                <a:gd name="T3" fmla="*/ 26 h 81"/>
                <a:gd name="T4" fmla="*/ 28 w 64"/>
                <a:gd name="T5" fmla="*/ 81 h 81"/>
                <a:gd name="T6" fmla="*/ 64 w 64"/>
                <a:gd name="T7" fmla="*/ 53 h 81"/>
                <a:gd name="T8" fmla="*/ 62 w 64"/>
                <a:gd name="T9" fmla="*/ 48 h 81"/>
                <a:gd name="T10" fmla="*/ 5 w 64"/>
                <a:gd name="T11" fmla="*/ 0 h 81"/>
              </a:gdLst>
              <a:ahLst/>
              <a:cxnLst>
                <a:cxn ang="0">
                  <a:pos x="T0" y="T1"/>
                </a:cxn>
                <a:cxn ang="0">
                  <a:pos x="T2" y="T3"/>
                </a:cxn>
                <a:cxn ang="0">
                  <a:pos x="T4" y="T5"/>
                </a:cxn>
                <a:cxn ang="0">
                  <a:pos x="T6" y="T7"/>
                </a:cxn>
                <a:cxn ang="0">
                  <a:pos x="T8" y="T9"/>
                </a:cxn>
                <a:cxn ang="0">
                  <a:pos x="T10" y="T11"/>
                </a:cxn>
              </a:cxnLst>
              <a:rect l="0" t="0" r="r" b="b"/>
              <a:pathLst>
                <a:path w="64" h="81">
                  <a:moveTo>
                    <a:pt x="5" y="0"/>
                  </a:moveTo>
                  <a:cubicBezTo>
                    <a:pt x="2" y="8"/>
                    <a:pt x="0" y="17"/>
                    <a:pt x="0" y="26"/>
                  </a:cubicBezTo>
                  <a:cubicBezTo>
                    <a:pt x="0" y="48"/>
                    <a:pt x="11" y="68"/>
                    <a:pt x="28" y="81"/>
                  </a:cubicBezTo>
                  <a:cubicBezTo>
                    <a:pt x="37" y="69"/>
                    <a:pt x="50" y="59"/>
                    <a:pt x="64" y="53"/>
                  </a:cubicBezTo>
                  <a:cubicBezTo>
                    <a:pt x="63" y="51"/>
                    <a:pt x="62" y="50"/>
                    <a:pt x="62" y="48"/>
                  </a:cubicBezTo>
                  <a:cubicBezTo>
                    <a:pt x="51" y="25"/>
                    <a:pt x="31" y="7"/>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8" name="Freeform 96"/>
            <p:cNvSpPr/>
            <p:nvPr/>
          </p:nvSpPr>
          <p:spPr bwMode="auto">
            <a:xfrm>
              <a:off x="4905" y="3236"/>
              <a:ext cx="251" cy="120"/>
            </a:xfrm>
            <a:custGeom>
              <a:avLst/>
              <a:gdLst>
                <a:gd name="T0" fmla="*/ 77 w 106"/>
                <a:gd name="T1" fmla="*/ 0 h 51"/>
                <a:gd name="T2" fmla="*/ 41 w 106"/>
                <a:gd name="T3" fmla="*/ 6 h 51"/>
                <a:gd name="T4" fmla="*/ 36 w 106"/>
                <a:gd name="T5" fmla="*/ 9 h 51"/>
                <a:gd name="T6" fmla="*/ 0 w 106"/>
                <a:gd name="T7" fmla="*/ 37 h 51"/>
                <a:gd name="T8" fmla="*/ 41 w 106"/>
                <a:gd name="T9" fmla="*/ 51 h 51"/>
                <a:gd name="T10" fmla="*/ 106 w 106"/>
                <a:gd name="T11" fmla="*/ 4 h 51"/>
                <a:gd name="T12" fmla="*/ 77 w 106"/>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106" h="51">
                  <a:moveTo>
                    <a:pt x="77" y="0"/>
                  </a:moveTo>
                  <a:cubicBezTo>
                    <a:pt x="64" y="0"/>
                    <a:pt x="52" y="2"/>
                    <a:pt x="41" y="6"/>
                  </a:cubicBezTo>
                  <a:cubicBezTo>
                    <a:pt x="39" y="7"/>
                    <a:pt x="37" y="8"/>
                    <a:pt x="36" y="9"/>
                  </a:cubicBezTo>
                  <a:cubicBezTo>
                    <a:pt x="22" y="15"/>
                    <a:pt x="9" y="25"/>
                    <a:pt x="0" y="37"/>
                  </a:cubicBezTo>
                  <a:cubicBezTo>
                    <a:pt x="11" y="45"/>
                    <a:pt x="26" y="51"/>
                    <a:pt x="41" y="51"/>
                  </a:cubicBezTo>
                  <a:cubicBezTo>
                    <a:pt x="71" y="51"/>
                    <a:pt x="97" y="31"/>
                    <a:pt x="106" y="4"/>
                  </a:cubicBezTo>
                  <a:cubicBezTo>
                    <a:pt x="97" y="1"/>
                    <a:pt x="87" y="0"/>
                    <a:pt x="7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39" name="Freeform 97"/>
            <p:cNvSpPr/>
            <p:nvPr/>
          </p:nvSpPr>
          <p:spPr bwMode="auto">
            <a:xfrm>
              <a:off x="2293" y="3150"/>
              <a:ext cx="199" cy="173"/>
            </a:xfrm>
            <a:custGeom>
              <a:avLst/>
              <a:gdLst>
                <a:gd name="T0" fmla="*/ 42 w 84"/>
                <a:gd name="T1" fmla="*/ 0 h 73"/>
                <a:gd name="T2" fmla="*/ 0 w 84"/>
                <a:gd name="T3" fmla="*/ 41 h 73"/>
                <a:gd name="T4" fmla="*/ 2 w 84"/>
                <a:gd name="T5" fmla="*/ 53 h 73"/>
                <a:gd name="T6" fmla="*/ 69 w 84"/>
                <a:gd name="T7" fmla="*/ 73 h 73"/>
                <a:gd name="T8" fmla="*/ 84 w 84"/>
                <a:gd name="T9" fmla="*/ 41 h 73"/>
                <a:gd name="T10" fmla="*/ 42 w 84"/>
                <a:gd name="T11" fmla="*/ 0 h 73"/>
              </a:gdLst>
              <a:ahLst/>
              <a:cxnLst>
                <a:cxn ang="0">
                  <a:pos x="T0" y="T1"/>
                </a:cxn>
                <a:cxn ang="0">
                  <a:pos x="T2" y="T3"/>
                </a:cxn>
                <a:cxn ang="0">
                  <a:pos x="T4" y="T5"/>
                </a:cxn>
                <a:cxn ang="0">
                  <a:pos x="T6" y="T7"/>
                </a:cxn>
                <a:cxn ang="0">
                  <a:pos x="T8" y="T9"/>
                </a:cxn>
                <a:cxn ang="0">
                  <a:pos x="T10" y="T11"/>
                </a:cxn>
              </a:cxnLst>
              <a:rect l="0" t="0" r="r" b="b"/>
              <a:pathLst>
                <a:path w="84" h="73">
                  <a:moveTo>
                    <a:pt x="42" y="0"/>
                  </a:moveTo>
                  <a:cubicBezTo>
                    <a:pt x="19" y="0"/>
                    <a:pt x="0" y="18"/>
                    <a:pt x="0" y="41"/>
                  </a:cubicBezTo>
                  <a:cubicBezTo>
                    <a:pt x="0" y="45"/>
                    <a:pt x="1" y="49"/>
                    <a:pt x="2" y="53"/>
                  </a:cubicBezTo>
                  <a:cubicBezTo>
                    <a:pt x="27" y="54"/>
                    <a:pt x="50" y="61"/>
                    <a:pt x="69" y="73"/>
                  </a:cubicBezTo>
                  <a:cubicBezTo>
                    <a:pt x="78" y="65"/>
                    <a:pt x="84" y="54"/>
                    <a:pt x="84" y="41"/>
                  </a:cubicBezTo>
                  <a:cubicBezTo>
                    <a:pt x="84" y="18"/>
                    <a:pt x="65" y="0"/>
                    <a:pt x="4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0" name="Freeform 98"/>
            <p:cNvSpPr/>
            <p:nvPr/>
          </p:nvSpPr>
          <p:spPr bwMode="auto">
            <a:xfrm>
              <a:off x="2298" y="3276"/>
              <a:ext cx="158" cy="71"/>
            </a:xfrm>
            <a:custGeom>
              <a:avLst/>
              <a:gdLst>
                <a:gd name="T0" fmla="*/ 0 w 67"/>
                <a:gd name="T1" fmla="*/ 0 h 30"/>
                <a:gd name="T2" fmla="*/ 40 w 67"/>
                <a:gd name="T3" fmla="*/ 30 h 30"/>
                <a:gd name="T4" fmla="*/ 67 w 67"/>
                <a:gd name="T5" fmla="*/ 20 h 30"/>
                <a:gd name="T6" fmla="*/ 0 w 67"/>
                <a:gd name="T7" fmla="*/ 0 h 30"/>
              </a:gdLst>
              <a:ahLst/>
              <a:cxnLst>
                <a:cxn ang="0">
                  <a:pos x="T0" y="T1"/>
                </a:cxn>
                <a:cxn ang="0">
                  <a:pos x="T2" y="T3"/>
                </a:cxn>
                <a:cxn ang="0">
                  <a:pos x="T4" y="T5"/>
                </a:cxn>
                <a:cxn ang="0">
                  <a:pos x="T6" y="T7"/>
                </a:cxn>
              </a:cxnLst>
              <a:rect l="0" t="0" r="r" b="b"/>
              <a:pathLst>
                <a:path w="67" h="30">
                  <a:moveTo>
                    <a:pt x="0" y="0"/>
                  </a:moveTo>
                  <a:cubicBezTo>
                    <a:pt x="5" y="17"/>
                    <a:pt x="21" y="30"/>
                    <a:pt x="40" y="30"/>
                  </a:cubicBezTo>
                  <a:cubicBezTo>
                    <a:pt x="50" y="30"/>
                    <a:pt x="60" y="26"/>
                    <a:pt x="67" y="20"/>
                  </a:cubicBezTo>
                  <a:cubicBezTo>
                    <a:pt x="48" y="8"/>
                    <a:pt x="25"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1" name="Freeform 99"/>
            <p:cNvSpPr/>
            <p:nvPr/>
          </p:nvSpPr>
          <p:spPr bwMode="auto">
            <a:xfrm>
              <a:off x="1877" y="3257"/>
              <a:ext cx="196" cy="111"/>
            </a:xfrm>
            <a:custGeom>
              <a:avLst/>
              <a:gdLst>
                <a:gd name="T0" fmla="*/ 42 w 83"/>
                <a:gd name="T1" fmla="*/ 0 h 47"/>
                <a:gd name="T2" fmla="*/ 0 w 83"/>
                <a:gd name="T3" fmla="*/ 42 h 47"/>
                <a:gd name="T4" fmla="*/ 0 w 83"/>
                <a:gd name="T5" fmla="*/ 47 h 47"/>
                <a:gd name="T6" fmla="*/ 55 w 83"/>
                <a:gd name="T7" fmla="*/ 35 h 47"/>
                <a:gd name="T8" fmla="*/ 83 w 83"/>
                <a:gd name="T9" fmla="*/ 38 h 47"/>
                <a:gd name="T10" fmla="*/ 42 w 83"/>
                <a:gd name="T11" fmla="*/ 0 h 47"/>
              </a:gdLst>
              <a:ahLst/>
              <a:cxnLst>
                <a:cxn ang="0">
                  <a:pos x="T0" y="T1"/>
                </a:cxn>
                <a:cxn ang="0">
                  <a:pos x="T2" y="T3"/>
                </a:cxn>
                <a:cxn ang="0">
                  <a:pos x="T4" y="T5"/>
                </a:cxn>
                <a:cxn ang="0">
                  <a:pos x="T6" y="T7"/>
                </a:cxn>
                <a:cxn ang="0">
                  <a:pos x="T8" y="T9"/>
                </a:cxn>
                <a:cxn ang="0">
                  <a:pos x="T10" y="T11"/>
                </a:cxn>
              </a:cxnLst>
              <a:rect l="0" t="0" r="r" b="b"/>
              <a:pathLst>
                <a:path w="83" h="47">
                  <a:moveTo>
                    <a:pt x="42" y="0"/>
                  </a:moveTo>
                  <a:cubicBezTo>
                    <a:pt x="19" y="0"/>
                    <a:pt x="0" y="19"/>
                    <a:pt x="0" y="42"/>
                  </a:cubicBezTo>
                  <a:cubicBezTo>
                    <a:pt x="0" y="43"/>
                    <a:pt x="0" y="45"/>
                    <a:pt x="0" y="47"/>
                  </a:cubicBezTo>
                  <a:cubicBezTo>
                    <a:pt x="17" y="39"/>
                    <a:pt x="36" y="35"/>
                    <a:pt x="55" y="35"/>
                  </a:cubicBezTo>
                  <a:cubicBezTo>
                    <a:pt x="65" y="35"/>
                    <a:pt x="74" y="36"/>
                    <a:pt x="83" y="38"/>
                  </a:cubicBezTo>
                  <a:cubicBezTo>
                    <a:pt x="81" y="17"/>
                    <a:pt x="64" y="0"/>
                    <a:pt x="4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2" name="Freeform 100"/>
            <p:cNvSpPr/>
            <p:nvPr/>
          </p:nvSpPr>
          <p:spPr bwMode="auto">
            <a:xfrm>
              <a:off x="1877" y="3340"/>
              <a:ext cx="196" cy="113"/>
            </a:xfrm>
            <a:custGeom>
              <a:avLst/>
              <a:gdLst>
                <a:gd name="T0" fmla="*/ 55 w 83"/>
                <a:gd name="T1" fmla="*/ 0 h 48"/>
                <a:gd name="T2" fmla="*/ 0 w 83"/>
                <a:gd name="T3" fmla="*/ 12 h 48"/>
                <a:gd name="T4" fmla="*/ 42 w 83"/>
                <a:gd name="T5" fmla="*/ 48 h 48"/>
                <a:gd name="T6" fmla="*/ 83 w 83"/>
                <a:gd name="T7" fmla="*/ 7 h 48"/>
                <a:gd name="T8" fmla="*/ 83 w 83"/>
                <a:gd name="T9" fmla="*/ 3 h 48"/>
                <a:gd name="T10" fmla="*/ 55 w 83"/>
                <a:gd name="T11" fmla="*/ 0 h 48"/>
              </a:gdLst>
              <a:ahLst/>
              <a:cxnLst>
                <a:cxn ang="0">
                  <a:pos x="T0" y="T1"/>
                </a:cxn>
                <a:cxn ang="0">
                  <a:pos x="T2" y="T3"/>
                </a:cxn>
                <a:cxn ang="0">
                  <a:pos x="T4" y="T5"/>
                </a:cxn>
                <a:cxn ang="0">
                  <a:pos x="T6" y="T7"/>
                </a:cxn>
                <a:cxn ang="0">
                  <a:pos x="T8" y="T9"/>
                </a:cxn>
                <a:cxn ang="0">
                  <a:pos x="T10" y="T11"/>
                </a:cxn>
              </a:cxnLst>
              <a:rect l="0" t="0" r="r" b="b"/>
              <a:pathLst>
                <a:path w="83" h="48">
                  <a:moveTo>
                    <a:pt x="55" y="0"/>
                  </a:moveTo>
                  <a:cubicBezTo>
                    <a:pt x="36" y="0"/>
                    <a:pt x="17" y="4"/>
                    <a:pt x="0" y="12"/>
                  </a:cubicBezTo>
                  <a:cubicBezTo>
                    <a:pt x="3" y="32"/>
                    <a:pt x="21" y="48"/>
                    <a:pt x="42" y="48"/>
                  </a:cubicBezTo>
                  <a:cubicBezTo>
                    <a:pt x="65" y="48"/>
                    <a:pt x="83" y="29"/>
                    <a:pt x="83" y="7"/>
                  </a:cubicBezTo>
                  <a:cubicBezTo>
                    <a:pt x="83" y="5"/>
                    <a:pt x="83" y="4"/>
                    <a:pt x="83" y="3"/>
                  </a:cubicBezTo>
                  <a:cubicBezTo>
                    <a:pt x="74" y="1"/>
                    <a:pt x="65" y="0"/>
                    <a:pt x="5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3" name="Oval 102"/>
            <p:cNvSpPr>
              <a:spLocks noChangeArrowheads="1"/>
            </p:cNvSpPr>
            <p:nvPr/>
          </p:nvSpPr>
          <p:spPr bwMode="auto">
            <a:xfrm>
              <a:off x="2629" y="3141"/>
              <a:ext cx="156" cy="15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4" name="Freeform 103"/>
            <p:cNvSpPr/>
            <p:nvPr/>
          </p:nvSpPr>
          <p:spPr bwMode="auto">
            <a:xfrm>
              <a:off x="2842" y="3288"/>
              <a:ext cx="24" cy="42"/>
            </a:xfrm>
            <a:custGeom>
              <a:avLst/>
              <a:gdLst>
                <a:gd name="T0" fmla="*/ 10 w 10"/>
                <a:gd name="T1" fmla="*/ 0 h 18"/>
                <a:gd name="T2" fmla="*/ 0 w 10"/>
                <a:gd name="T3" fmla="*/ 14 h 18"/>
                <a:gd name="T4" fmla="*/ 8 w 10"/>
                <a:gd name="T5" fmla="*/ 18 h 18"/>
                <a:gd name="T6" fmla="*/ 10 w 10"/>
                <a:gd name="T7" fmla="*/ 0 h 18"/>
              </a:gdLst>
              <a:ahLst/>
              <a:cxnLst>
                <a:cxn ang="0">
                  <a:pos x="T0" y="T1"/>
                </a:cxn>
                <a:cxn ang="0">
                  <a:pos x="T2" y="T3"/>
                </a:cxn>
                <a:cxn ang="0">
                  <a:pos x="T4" y="T5"/>
                </a:cxn>
                <a:cxn ang="0">
                  <a:pos x="T6" y="T7"/>
                </a:cxn>
              </a:cxnLst>
              <a:rect l="0" t="0" r="r" b="b"/>
              <a:pathLst>
                <a:path w="10" h="18">
                  <a:moveTo>
                    <a:pt x="10" y="0"/>
                  </a:moveTo>
                  <a:cubicBezTo>
                    <a:pt x="6" y="5"/>
                    <a:pt x="3" y="9"/>
                    <a:pt x="0" y="14"/>
                  </a:cubicBezTo>
                  <a:cubicBezTo>
                    <a:pt x="3" y="15"/>
                    <a:pt x="6" y="16"/>
                    <a:pt x="8" y="18"/>
                  </a:cubicBezTo>
                  <a:cubicBezTo>
                    <a:pt x="8" y="12"/>
                    <a:pt x="9" y="6"/>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5" name="Freeform 104"/>
            <p:cNvSpPr/>
            <p:nvPr/>
          </p:nvSpPr>
          <p:spPr bwMode="auto">
            <a:xfrm>
              <a:off x="2970" y="3533"/>
              <a:ext cx="83" cy="41"/>
            </a:xfrm>
            <a:custGeom>
              <a:avLst/>
              <a:gdLst>
                <a:gd name="T0" fmla="*/ 3 w 35"/>
                <a:gd name="T1" fmla="*/ 0 h 17"/>
                <a:gd name="T2" fmla="*/ 0 w 35"/>
                <a:gd name="T3" fmla="*/ 17 h 17"/>
                <a:gd name="T4" fmla="*/ 8 w 35"/>
                <a:gd name="T5" fmla="*/ 17 h 17"/>
                <a:gd name="T6" fmla="*/ 35 w 35"/>
                <a:gd name="T7" fmla="*/ 12 h 17"/>
                <a:gd name="T8" fmla="*/ 3 w 35"/>
                <a:gd name="T9" fmla="*/ 0 h 17"/>
              </a:gdLst>
              <a:ahLst/>
              <a:cxnLst>
                <a:cxn ang="0">
                  <a:pos x="T0" y="T1"/>
                </a:cxn>
                <a:cxn ang="0">
                  <a:pos x="T2" y="T3"/>
                </a:cxn>
                <a:cxn ang="0">
                  <a:pos x="T4" y="T5"/>
                </a:cxn>
                <a:cxn ang="0">
                  <a:pos x="T6" y="T7"/>
                </a:cxn>
                <a:cxn ang="0">
                  <a:pos x="T8" y="T9"/>
                </a:cxn>
              </a:cxnLst>
              <a:rect l="0" t="0" r="r" b="b"/>
              <a:pathLst>
                <a:path w="35" h="17">
                  <a:moveTo>
                    <a:pt x="3" y="0"/>
                  </a:moveTo>
                  <a:cubicBezTo>
                    <a:pt x="2" y="6"/>
                    <a:pt x="1" y="11"/>
                    <a:pt x="0" y="17"/>
                  </a:cubicBezTo>
                  <a:cubicBezTo>
                    <a:pt x="2" y="17"/>
                    <a:pt x="5" y="17"/>
                    <a:pt x="8" y="17"/>
                  </a:cubicBezTo>
                  <a:cubicBezTo>
                    <a:pt x="17" y="17"/>
                    <a:pt x="27" y="15"/>
                    <a:pt x="35" y="12"/>
                  </a:cubicBezTo>
                  <a:cubicBezTo>
                    <a:pt x="23" y="10"/>
                    <a:pt x="13" y="6"/>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6" name="Freeform 105"/>
            <p:cNvSpPr/>
            <p:nvPr/>
          </p:nvSpPr>
          <p:spPr bwMode="auto">
            <a:xfrm>
              <a:off x="2818" y="3321"/>
              <a:ext cx="159" cy="253"/>
            </a:xfrm>
            <a:custGeom>
              <a:avLst/>
              <a:gdLst>
                <a:gd name="T0" fmla="*/ 10 w 67"/>
                <a:gd name="T1" fmla="*/ 0 h 107"/>
                <a:gd name="T2" fmla="*/ 0 w 67"/>
                <a:gd name="T3" fmla="*/ 36 h 107"/>
                <a:gd name="T4" fmla="*/ 64 w 67"/>
                <a:gd name="T5" fmla="*/ 107 h 107"/>
                <a:gd name="T6" fmla="*/ 67 w 67"/>
                <a:gd name="T7" fmla="*/ 90 h 107"/>
                <a:gd name="T8" fmla="*/ 18 w 67"/>
                <a:gd name="T9" fmla="*/ 5 h 107"/>
                <a:gd name="T10" fmla="*/ 18 w 67"/>
                <a:gd name="T11" fmla="*/ 4 h 107"/>
                <a:gd name="T12" fmla="*/ 10 w 67"/>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67" h="107">
                  <a:moveTo>
                    <a:pt x="10" y="0"/>
                  </a:moveTo>
                  <a:cubicBezTo>
                    <a:pt x="4" y="11"/>
                    <a:pt x="0" y="23"/>
                    <a:pt x="0" y="36"/>
                  </a:cubicBezTo>
                  <a:cubicBezTo>
                    <a:pt x="0" y="72"/>
                    <a:pt x="28" y="103"/>
                    <a:pt x="64" y="107"/>
                  </a:cubicBezTo>
                  <a:cubicBezTo>
                    <a:pt x="65" y="101"/>
                    <a:pt x="66" y="96"/>
                    <a:pt x="67" y="90"/>
                  </a:cubicBezTo>
                  <a:cubicBezTo>
                    <a:pt x="38" y="73"/>
                    <a:pt x="18" y="42"/>
                    <a:pt x="18" y="5"/>
                  </a:cubicBezTo>
                  <a:cubicBezTo>
                    <a:pt x="18" y="5"/>
                    <a:pt x="18" y="4"/>
                    <a:pt x="18" y="4"/>
                  </a:cubicBezTo>
                  <a:cubicBezTo>
                    <a:pt x="16" y="2"/>
                    <a:pt x="13" y="1"/>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7" name="Freeform 106"/>
            <p:cNvSpPr/>
            <p:nvPr/>
          </p:nvSpPr>
          <p:spPr bwMode="auto">
            <a:xfrm>
              <a:off x="2861" y="3236"/>
              <a:ext cx="286" cy="326"/>
            </a:xfrm>
            <a:custGeom>
              <a:avLst/>
              <a:gdLst>
                <a:gd name="T0" fmla="*/ 54 w 121"/>
                <a:gd name="T1" fmla="*/ 0 h 138"/>
                <a:gd name="T2" fmla="*/ 2 w 121"/>
                <a:gd name="T3" fmla="*/ 22 h 138"/>
                <a:gd name="T4" fmla="*/ 0 w 121"/>
                <a:gd name="T5" fmla="*/ 40 h 138"/>
                <a:gd name="T6" fmla="*/ 0 w 121"/>
                <a:gd name="T7" fmla="*/ 41 h 138"/>
                <a:gd name="T8" fmla="*/ 49 w 121"/>
                <a:gd name="T9" fmla="*/ 126 h 138"/>
                <a:gd name="T10" fmla="*/ 81 w 121"/>
                <a:gd name="T11" fmla="*/ 138 h 138"/>
                <a:gd name="T12" fmla="*/ 89 w 121"/>
                <a:gd name="T13" fmla="*/ 134 h 138"/>
                <a:gd name="T14" fmla="*/ 85 w 121"/>
                <a:gd name="T15" fmla="*/ 110 h 138"/>
                <a:gd name="T16" fmla="*/ 121 w 121"/>
                <a:gd name="T17" fmla="*/ 46 h 138"/>
                <a:gd name="T18" fmla="*/ 54 w 121"/>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38">
                  <a:moveTo>
                    <a:pt x="54" y="0"/>
                  </a:moveTo>
                  <a:cubicBezTo>
                    <a:pt x="34" y="0"/>
                    <a:pt x="15" y="9"/>
                    <a:pt x="2" y="22"/>
                  </a:cubicBezTo>
                  <a:cubicBezTo>
                    <a:pt x="1" y="28"/>
                    <a:pt x="0" y="34"/>
                    <a:pt x="0" y="40"/>
                  </a:cubicBezTo>
                  <a:cubicBezTo>
                    <a:pt x="0" y="40"/>
                    <a:pt x="0" y="41"/>
                    <a:pt x="0" y="41"/>
                  </a:cubicBezTo>
                  <a:cubicBezTo>
                    <a:pt x="0" y="78"/>
                    <a:pt x="20" y="109"/>
                    <a:pt x="49" y="126"/>
                  </a:cubicBezTo>
                  <a:cubicBezTo>
                    <a:pt x="59" y="132"/>
                    <a:pt x="69" y="136"/>
                    <a:pt x="81" y="138"/>
                  </a:cubicBezTo>
                  <a:cubicBezTo>
                    <a:pt x="84" y="137"/>
                    <a:pt x="86" y="135"/>
                    <a:pt x="89" y="134"/>
                  </a:cubicBezTo>
                  <a:cubicBezTo>
                    <a:pt x="87" y="127"/>
                    <a:pt x="85" y="119"/>
                    <a:pt x="85" y="110"/>
                  </a:cubicBezTo>
                  <a:cubicBezTo>
                    <a:pt x="85" y="83"/>
                    <a:pt x="99" y="59"/>
                    <a:pt x="121" y="46"/>
                  </a:cubicBezTo>
                  <a:cubicBezTo>
                    <a:pt x="110" y="19"/>
                    <a:pt x="84" y="0"/>
                    <a:pt x="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8" name="Freeform 107"/>
            <p:cNvSpPr/>
            <p:nvPr/>
          </p:nvSpPr>
          <p:spPr bwMode="auto">
            <a:xfrm>
              <a:off x="3062" y="3344"/>
              <a:ext cx="95" cy="208"/>
            </a:xfrm>
            <a:custGeom>
              <a:avLst/>
              <a:gdLst>
                <a:gd name="T0" fmla="*/ 36 w 40"/>
                <a:gd name="T1" fmla="*/ 0 h 88"/>
                <a:gd name="T2" fmla="*/ 0 w 40"/>
                <a:gd name="T3" fmla="*/ 64 h 88"/>
                <a:gd name="T4" fmla="*/ 4 w 40"/>
                <a:gd name="T5" fmla="*/ 88 h 88"/>
                <a:gd name="T6" fmla="*/ 40 w 40"/>
                <a:gd name="T7" fmla="*/ 26 h 88"/>
                <a:gd name="T8" fmla="*/ 36 w 40"/>
                <a:gd name="T9" fmla="*/ 0 h 88"/>
              </a:gdLst>
              <a:ahLst/>
              <a:cxnLst>
                <a:cxn ang="0">
                  <a:pos x="T0" y="T1"/>
                </a:cxn>
                <a:cxn ang="0">
                  <a:pos x="T2" y="T3"/>
                </a:cxn>
                <a:cxn ang="0">
                  <a:pos x="T4" y="T5"/>
                </a:cxn>
                <a:cxn ang="0">
                  <a:pos x="T6" y="T7"/>
                </a:cxn>
                <a:cxn ang="0">
                  <a:pos x="T8" y="T9"/>
                </a:cxn>
              </a:cxnLst>
              <a:rect l="0" t="0" r="r" b="b"/>
              <a:pathLst>
                <a:path w="40" h="88">
                  <a:moveTo>
                    <a:pt x="36" y="0"/>
                  </a:moveTo>
                  <a:cubicBezTo>
                    <a:pt x="14" y="13"/>
                    <a:pt x="0" y="37"/>
                    <a:pt x="0" y="64"/>
                  </a:cubicBezTo>
                  <a:cubicBezTo>
                    <a:pt x="0" y="73"/>
                    <a:pt x="2" y="81"/>
                    <a:pt x="4" y="88"/>
                  </a:cubicBezTo>
                  <a:cubicBezTo>
                    <a:pt x="26" y="76"/>
                    <a:pt x="40" y="52"/>
                    <a:pt x="40" y="26"/>
                  </a:cubicBezTo>
                  <a:cubicBezTo>
                    <a:pt x="40" y="16"/>
                    <a:pt x="39" y="8"/>
                    <a:pt x="3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49" name="Freeform 108"/>
            <p:cNvSpPr/>
            <p:nvPr/>
          </p:nvSpPr>
          <p:spPr bwMode="auto">
            <a:xfrm>
              <a:off x="2227" y="3408"/>
              <a:ext cx="184" cy="232"/>
            </a:xfrm>
            <a:custGeom>
              <a:avLst/>
              <a:gdLst>
                <a:gd name="T0" fmla="*/ 27 w 78"/>
                <a:gd name="T1" fmla="*/ 0 h 98"/>
                <a:gd name="T2" fmla="*/ 0 w 78"/>
                <a:gd name="T3" fmla="*/ 8 h 98"/>
                <a:gd name="T4" fmla="*/ 43 w 78"/>
                <a:gd name="T5" fmla="*/ 98 h 98"/>
                <a:gd name="T6" fmla="*/ 78 w 78"/>
                <a:gd name="T7" fmla="*/ 50 h 98"/>
                <a:gd name="T8" fmla="*/ 27 w 78"/>
                <a:gd name="T9" fmla="*/ 0 h 98"/>
              </a:gdLst>
              <a:ahLst/>
              <a:cxnLst>
                <a:cxn ang="0">
                  <a:pos x="T0" y="T1"/>
                </a:cxn>
                <a:cxn ang="0">
                  <a:pos x="T2" y="T3"/>
                </a:cxn>
                <a:cxn ang="0">
                  <a:pos x="T4" y="T5"/>
                </a:cxn>
                <a:cxn ang="0">
                  <a:pos x="T6" y="T7"/>
                </a:cxn>
                <a:cxn ang="0">
                  <a:pos x="T8" y="T9"/>
                </a:cxn>
              </a:cxnLst>
              <a:rect l="0" t="0" r="r" b="b"/>
              <a:pathLst>
                <a:path w="78" h="98">
                  <a:moveTo>
                    <a:pt x="27" y="0"/>
                  </a:moveTo>
                  <a:cubicBezTo>
                    <a:pt x="17" y="0"/>
                    <a:pt x="8" y="3"/>
                    <a:pt x="0" y="8"/>
                  </a:cubicBezTo>
                  <a:cubicBezTo>
                    <a:pt x="25" y="30"/>
                    <a:pt x="41" y="62"/>
                    <a:pt x="43" y="98"/>
                  </a:cubicBezTo>
                  <a:cubicBezTo>
                    <a:pt x="63" y="91"/>
                    <a:pt x="78" y="73"/>
                    <a:pt x="78" y="50"/>
                  </a:cubicBezTo>
                  <a:cubicBezTo>
                    <a:pt x="78" y="22"/>
                    <a:pt x="55"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50" name="Freeform 109"/>
            <p:cNvSpPr/>
            <p:nvPr/>
          </p:nvSpPr>
          <p:spPr bwMode="auto">
            <a:xfrm>
              <a:off x="2170" y="3427"/>
              <a:ext cx="159" cy="220"/>
            </a:xfrm>
            <a:custGeom>
              <a:avLst/>
              <a:gdLst>
                <a:gd name="T0" fmla="*/ 24 w 67"/>
                <a:gd name="T1" fmla="*/ 0 h 93"/>
                <a:gd name="T2" fmla="*/ 0 w 67"/>
                <a:gd name="T3" fmla="*/ 42 h 93"/>
                <a:gd name="T4" fmla="*/ 51 w 67"/>
                <a:gd name="T5" fmla="*/ 93 h 93"/>
                <a:gd name="T6" fmla="*/ 67 w 67"/>
                <a:gd name="T7" fmla="*/ 90 h 93"/>
                <a:gd name="T8" fmla="*/ 24 w 67"/>
                <a:gd name="T9" fmla="*/ 0 h 93"/>
              </a:gdLst>
              <a:ahLst/>
              <a:cxnLst>
                <a:cxn ang="0">
                  <a:pos x="T0" y="T1"/>
                </a:cxn>
                <a:cxn ang="0">
                  <a:pos x="T2" y="T3"/>
                </a:cxn>
                <a:cxn ang="0">
                  <a:pos x="T4" y="T5"/>
                </a:cxn>
                <a:cxn ang="0">
                  <a:pos x="T6" y="T7"/>
                </a:cxn>
                <a:cxn ang="0">
                  <a:pos x="T8" y="T9"/>
                </a:cxn>
              </a:cxnLst>
              <a:rect l="0" t="0" r="r" b="b"/>
              <a:pathLst>
                <a:path w="67" h="93">
                  <a:moveTo>
                    <a:pt x="24" y="0"/>
                  </a:moveTo>
                  <a:cubicBezTo>
                    <a:pt x="10" y="9"/>
                    <a:pt x="0" y="24"/>
                    <a:pt x="0" y="42"/>
                  </a:cubicBezTo>
                  <a:cubicBezTo>
                    <a:pt x="0" y="70"/>
                    <a:pt x="23" y="93"/>
                    <a:pt x="51" y="93"/>
                  </a:cubicBezTo>
                  <a:cubicBezTo>
                    <a:pt x="57" y="93"/>
                    <a:pt x="62" y="92"/>
                    <a:pt x="67" y="90"/>
                  </a:cubicBezTo>
                  <a:cubicBezTo>
                    <a:pt x="65" y="54"/>
                    <a:pt x="49" y="22"/>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51" name="Freeform 110"/>
            <p:cNvSpPr/>
            <p:nvPr/>
          </p:nvSpPr>
          <p:spPr bwMode="auto">
            <a:xfrm>
              <a:off x="1851" y="3581"/>
              <a:ext cx="381" cy="269"/>
            </a:xfrm>
            <a:custGeom>
              <a:avLst/>
              <a:gdLst>
                <a:gd name="T0" fmla="*/ 81 w 161"/>
                <a:gd name="T1" fmla="*/ 0 h 114"/>
                <a:gd name="T2" fmla="*/ 0 w 161"/>
                <a:gd name="T3" fmla="*/ 81 h 114"/>
                <a:gd name="T4" fmla="*/ 8 w 161"/>
                <a:gd name="T5" fmla="*/ 114 h 114"/>
                <a:gd name="T6" fmla="*/ 66 w 161"/>
                <a:gd name="T7" fmla="*/ 100 h 114"/>
                <a:gd name="T8" fmla="*/ 99 w 161"/>
                <a:gd name="T9" fmla="*/ 104 h 114"/>
                <a:gd name="T10" fmla="*/ 161 w 161"/>
                <a:gd name="T11" fmla="*/ 75 h 114"/>
                <a:gd name="T12" fmla="*/ 81 w 16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161" h="114">
                  <a:moveTo>
                    <a:pt x="81" y="0"/>
                  </a:moveTo>
                  <a:cubicBezTo>
                    <a:pt x="36" y="0"/>
                    <a:pt x="0" y="36"/>
                    <a:pt x="0" y="81"/>
                  </a:cubicBezTo>
                  <a:cubicBezTo>
                    <a:pt x="0" y="92"/>
                    <a:pt x="3" y="104"/>
                    <a:pt x="8" y="114"/>
                  </a:cubicBezTo>
                  <a:cubicBezTo>
                    <a:pt x="25" y="105"/>
                    <a:pt x="45" y="100"/>
                    <a:pt x="66" y="100"/>
                  </a:cubicBezTo>
                  <a:cubicBezTo>
                    <a:pt x="78" y="100"/>
                    <a:pt x="89" y="102"/>
                    <a:pt x="99" y="104"/>
                  </a:cubicBezTo>
                  <a:cubicBezTo>
                    <a:pt x="117" y="90"/>
                    <a:pt x="138" y="80"/>
                    <a:pt x="161" y="75"/>
                  </a:cubicBezTo>
                  <a:cubicBezTo>
                    <a:pt x="158" y="33"/>
                    <a:pt x="123" y="0"/>
                    <a:pt x="8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sp>
          <p:nvSpPr>
            <p:cNvPr id="252" name="Freeform 111"/>
            <p:cNvSpPr/>
            <p:nvPr/>
          </p:nvSpPr>
          <p:spPr bwMode="auto">
            <a:xfrm>
              <a:off x="2085" y="3758"/>
              <a:ext cx="147" cy="121"/>
            </a:xfrm>
            <a:custGeom>
              <a:avLst/>
              <a:gdLst>
                <a:gd name="T0" fmla="*/ 62 w 62"/>
                <a:gd name="T1" fmla="*/ 0 h 51"/>
                <a:gd name="T2" fmla="*/ 0 w 62"/>
                <a:gd name="T3" fmla="*/ 29 h 51"/>
                <a:gd name="T4" fmla="*/ 47 w 62"/>
                <a:gd name="T5" fmla="*/ 51 h 51"/>
                <a:gd name="T6" fmla="*/ 62 w 62"/>
                <a:gd name="T7" fmla="*/ 6 h 51"/>
                <a:gd name="T8" fmla="*/ 62 w 62"/>
                <a:gd name="T9" fmla="*/ 0 h 51"/>
              </a:gdLst>
              <a:ahLst/>
              <a:cxnLst>
                <a:cxn ang="0">
                  <a:pos x="T0" y="T1"/>
                </a:cxn>
                <a:cxn ang="0">
                  <a:pos x="T2" y="T3"/>
                </a:cxn>
                <a:cxn ang="0">
                  <a:pos x="T4" y="T5"/>
                </a:cxn>
                <a:cxn ang="0">
                  <a:pos x="T6" y="T7"/>
                </a:cxn>
                <a:cxn ang="0">
                  <a:pos x="T8" y="T9"/>
                </a:cxn>
              </a:cxnLst>
              <a:rect l="0" t="0" r="r" b="b"/>
              <a:pathLst>
                <a:path w="62" h="51">
                  <a:moveTo>
                    <a:pt x="62" y="0"/>
                  </a:moveTo>
                  <a:cubicBezTo>
                    <a:pt x="39" y="5"/>
                    <a:pt x="18" y="15"/>
                    <a:pt x="0" y="29"/>
                  </a:cubicBezTo>
                  <a:cubicBezTo>
                    <a:pt x="18" y="34"/>
                    <a:pt x="34" y="41"/>
                    <a:pt x="47" y="51"/>
                  </a:cubicBezTo>
                  <a:cubicBezTo>
                    <a:pt x="57" y="38"/>
                    <a:pt x="62" y="23"/>
                    <a:pt x="62" y="6"/>
                  </a:cubicBezTo>
                  <a:cubicBezTo>
                    <a:pt x="62" y="4"/>
                    <a:pt x="62" y="2"/>
                    <a:pt x="6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Source Sans Pro" charset="0"/>
              </a:endParaRPr>
            </a:p>
          </p:txBody>
        </p:sp>
      </p:grpSp>
      <p:sp>
        <p:nvSpPr>
          <p:cNvPr id="24" name="矩形 23"/>
          <p:cNvSpPr/>
          <p:nvPr/>
        </p:nvSpPr>
        <p:spPr>
          <a:xfrm>
            <a:off x="4876397" y="3124927"/>
            <a:ext cx="6096000" cy="135203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400" dirty="0"/>
              <a:t>一般公司面试，</a:t>
            </a:r>
            <a:r>
              <a:rPr lang="en-US" altLang="zh-CN" sz="1400" dirty="0"/>
              <a:t>HR</a:t>
            </a:r>
            <a:r>
              <a:rPr lang="zh-CN" altLang="en-US" sz="1400" dirty="0"/>
              <a:t>都会提前</a:t>
            </a:r>
            <a:r>
              <a:rPr lang="en-US" altLang="zh-CN" sz="1400" dirty="0"/>
              <a:t>2-3</a:t>
            </a:r>
            <a:r>
              <a:rPr lang="zh-CN" altLang="en-US" sz="1400" dirty="0"/>
              <a:t>天时间通知你面试的时间。如果可以选择的话，最好约在周一或者周二下午。这是因为在职人员周一都比较忙碌，而且经过周末的娱乐活动，整个人的状态不是特别的好，再加上一整个上午对</a:t>
            </a:r>
            <a:r>
              <a:rPr lang="en-US" altLang="zh-CN" sz="1400" dirty="0"/>
              <a:t>HR</a:t>
            </a:r>
            <a:r>
              <a:rPr lang="zh-CN" altLang="en-US" sz="1400" dirty="0"/>
              <a:t>精神的折腾，那么面试你的时候，“对付”你的精力就相对较少。</a:t>
            </a:r>
            <a:endParaRPr lang="zh-CN" altLang="en-US" sz="1400" dirty="0"/>
          </a:p>
        </p:txBody>
      </p:sp>
      <p:sp>
        <p:nvSpPr>
          <p:cNvPr id="253" name="矩形 252"/>
          <p:cNvSpPr/>
          <p:nvPr/>
        </p:nvSpPr>
        <p:spPr>
          <a:xfrm>
            <a:off x="4907027" y="4711542"/>
            <a:ext cx="6096000" cy="705706"/>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400" dirty="0"/>
              <a:t>争取</a:t>
            </a:r>
            <a:r>
              <a:rPr lang="en-US" altLang="zh-CN" sz="1400" dirty="0"/>
              <a:t>3-5</a:t>
            </a:r>
            <a:r>
              <a:rPr lang="zh-CN" altLang="en-US" sz="1400" dirty="0"/>
              <a:t>天的时间准备面试，给面试做准备，也是为了好好休息有良好的精力去面对面试。</a:t>
            </a:r>
            <a:endParaRPr lang="zh-CN" altLang="en-US" sz="1400" dirty="0"/>
          </a:p>
        </p:txBody>
      </p:sp>
      <p:cxnSp>
        <p:nvCxnSpPr>
          <p:cNvPr id="254" name="直接连接符 253"/>
          <p:cNvCxnSpPr/>
          <p:nvPr/>
        </p:nvCxnSpPr>
        <p:spPr>
          <a:xfrm>
            <a:off x="5140246" y="4618483"/>
            <a:ext cx="5680980"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5140246" y="3039061"/>
            <a:ext cx="5680980"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a:off x="5140246" y="5703390"/>
            <a:ext cx="5680980"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57" name="组合 256"/>
          <p:cNvGrpSpPr/>
          <p:nvPr/>
        </p:nvGrpSpPr>
        <p:grpSpPr>
          <a:xfrm>
            <a:off x="4239558" y="3598115"/>
            <a:ext cx="561174" cy="561174"/>
            <a:chOff x="2295072" y="2574205"/>
            <a:chExt cx="876143" cy="876143"/>
          </a:xfrm>
          <a:effectLst>
            <a:outerShdw blurRad="50800" dist="38100" dir="8100000" algn="tr" rotWithShape="0">
              <a:prstClr val="black">
                <a:alpha val="40000"/>
              </a:prstClr>
            </a:outerShdw>
          </a:effectLst>
        </p:grpSpPr>
        <p:sp>
          <p:nvSpPr>
            <p:cNvPr id="258" name="椭圆 257"/>
            <p:cNvSpPr/>
            <p:nvPr/>
          </p:nvSpPr>
          <p:spPr>
            <a:xfrm>
              <a:off x="2295072" y="2574205"/>
              <a:ext cx="876143" cy="876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9" name="矩形 258"/>
            <p:cNvSpPr/>
            <p:nvPr/>
          </p:nvSpPr>
          <p:spPr>
            <a:xfrm>
              <a:off x="2346224" y="2632543"/>
              <a:ext cx="773842" cy="720783"/>
            </a:xfrm>
            <a:prstGeom prst="rect">
              <a:avLst/>
            </a:prstGeom>
          </p:spPr>
          <p:txBody>
            <a:bodyPr wrap="none">
              <a:spAutoFit/>
            </a:bodyPr>
            <a:lstStyle/>
            <a:p>
              <a:pPr algn="ctr"/>
              <a:r>
                <a:rPr lang="en-US" altLang="zh-CN" sz="2400" dirty="0">
                  <a:solidFill>
                    <a:schemeClr val="bg1"/>
                  </a:solidFill>
                </a:rPr>
                <a:t>01</a:t>
              </a:r>
              <a:endParaRPr lang="zh-CN" altLang="en-US" sz="3600" dirty="0">
                <a:solidFill>
                  <a:schemeClr val="bg1"/>
                </a:solidFill>
              </a:endParaRPr>
            </a:p>
          </p:txBody>
        </p:sp>
      </p:grpSp>
      <p:grpSp>
        <p:nvGrpSpPr>
          <p:cNvPr id="260" name="组合 259"/>
          <p:cNvGrpSpPr/>
          <p:nvPr/>
        </p:nvGrpSpPr>
        <p:grpSpPr>
          <a:xfrm>
            <a:off x="4239558" y="4866959"/>
            <a:ext cx="561174" cy="561174"/>
            <a:chOff x="2295072" y="2574205"/>
            <a:chExt cx="876143" cy="876143"/>
          </a:xfrm>
          <a:effectLst>
            <a:outerShdw blurRad="50800" dist="38100" dir="8100000" algn="tr" rotWithShape="0">
              <a:prstClr val="black">
                <a:alpha val="40000"/>
              </a:prstClr>
            </a:outerShdw>
          </a:effectLst>
        </p:grpSpPr>
        <p:sp>
          <p:nvSpPr>
            <p:cNvPr id="261" name="椭圆 260"/>
            <p:cNvSpPr/>
            <p:nvPr/>
          </p:nvSpPr>
          <p:spPr>
            <a:xfrm>
              <a:off x="2295072" y="2574205"/>
              <a:ext cx="876143" cy="876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2" name="矩形 261"/>
            <p:cNvSpPr/>
            <p:nvPr/>
          </p:nvSpPr>
          <p:spPr>
            <a:xfrm>
              <a:off x="2346224" y="2632543"/>
              <a:ext cx="773842" cy="720783"/>
            </a:xfrm>
            <a:prstGeom prst="rect">
              <a:avLst/>
            </a:prstGeom>
          </p:spPr>
          <p:txBody>
            <a:bodyPr wrap="none">
              <a:spAutoFit/>
            </a:bodyPr>
            <a:lstStyle/>
            <a:p>
              <a:pPr algn="ctr"/>
              <a:r>
                <a:rPr lang="en-US" altLang="zh-CN" sz="2400" dirty="0">
                  <a:solidFill>
                    <a:schemeClr val="bg1"/>
                  </a:solidFill>
                </a:rPr>
                <a:t>02</a:t>
              </a:r>
              <a:endParaRPr lang="zh-CN" altLang="en-US" sz="36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cBhvr additive="base">
                                        <p:cTn id="22" dur="250" fill="hold"/>
                                        <p:tgtEl>
                                          <p:spTgt spid="157"/>
                                        </p:tgtEl>
                                        <p:attrNameLst>
                                          <p:attrName>ppt_x</p:attrName>
                                        </p:attrNameLst>
                                      </p:cBhvr>
                                      <p:tavLst>
                                        <p:tav tm="0">
                                          <p:val>
                                            <p:strVal val="0-#ppt_w/2"/>
                                          </p:val>
                                        </p:tav>
                                        <p:tav tm="100000">
                                          <p:val>
                                            <p:strVal val="#ppt_x"/>
                                          </p:val>
                                        </p:tav>
                                      </p:tavLst>
                                    </p:anim>
                                    <p:anim calcmode="lin" valueType="num">
                                      <p:cBhvr additive="base">
                                        <p:cTn id="23" dur="250" fill="hold"/>
                                        <p:tgtEl>
                                          <p:spTgt spid="157"/>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156"/>
                                        </p:tgtEl>
                                        <p:attrNameLst>
                                          <p:attrName>style.visibility</p:attrName>
                                        </p:attrNameLst>
                                      </p:cBhvr>
                                      <p:to>
                                        <p:strVal val="visible"/>
                                      </p:to>
                                    </p:set>
                                    <p:anim calcmode="lin" valueType="num">
                                      <p:cBhvr>
                                        <p:cTn id="27" dur="500" fill="hold"/>
                                        <p:tgtEl>
                                          <p:spTgt spid="156"/>
                                        </p:tgtEl>
                                        <p:attrNameLst>
                                          <p:attrName>ppt_w</p:attrName>
                                        </p:attrNameLst>
                                      </p:cBhvr>
                                      <p:tavLst>
                                        <p:tav tm="0">
                                          <p:val>
                                            <p:strVal val="#ppt_w+.3"/>
                                          </p:val>
                                        </p:tav>
                                        <p:tav tm="100000">
                                          <p:val>
                                            <p:strVal val="#ppt_w"/>
                                          </p:val>
                                        </p:tav>
                                      </p:tavLst>
                                    </p:anim>
                                    <p:anim calcmode="lin" valueType="num">
                                      <p:cBhvr>
                                        <p:cTn id="28" dur="500" fill="hold"/>
                                        <p:tgtEl>
                                          <p:spTgt spid="156"/>
                                        </p:tgtEl>
                                        <p:attrNameLst>
                                          <p:attrName>ppt_h</p:attrName>
                                        </p:attrNameLst>
                                      </p:cBhvr>
                                      <p:tavLst>
                                        <p:tav tm="0">
                                          <p:val>
                                            <p:strVal val="#ppt_h"/>
                                          </p:val>
                                        </p:tav>
                                        <p:tav tm="100000">
                                          <p:val>
                                            <p:strVal val="#ppt_h"/>
                                          </p:val>
                                        </p:tav>
                                      </p:tavLst>
                                    </p:anim>
                                    <p:animEffect transition="in" filter="fade">
                                      <p:cBhvr>
                                        <p:cTn id="29" dur="500"/>
                                        <p:tgtEl>
                                          <p:spTgt spid="156"/>
                                        </p:tgtEl>
                                      </p:cBhvr>
                                    </p:animEffect>
                                  </p:childTnLst>
                                </p:cTn>
                              </p:par>
                            </p:childTnLst>
                          </p:cTn>
                        </p:par>
                        <p:par>
                          <p:cTn id="30" fill="hold">
                            <p:stCondLst>
                              <p:cond delay="1950"/>
                            </p:stCondLst>
                            <p:childTnLst>
                              <p:par>
                                <p:cTn id="31" presetID="22" presetClass="entr" presetSubtype="8" fill="hold" grpId="0" nodeType="afterEffect">
                                  <p:stCondLst>
                                    <p:cond delay="0"/>
                                  </p:stCondLst>
                                  <p:childTnLst>
                                    <p:set>
                                      <p:cBhvr>
                                        <p:cTn id="32" dur="1" fill="hold">
                                          <p:stCondLst>
                                            <p:cond delay="0"/>
                                          </p:stCondLst>
                                        </p:cTn>
                                        <p:tgtEl>
                                          <p:spTgt spid="158"/>
                                        </p:tgtEl>
                                        <p:attrNameLst>
                                          <p:attrName>style.visibility</p:attrName>
                                        </p:attrNameLst>
                                      </p:cBhvr>
                                      <p:to>
                                        <p:strVal val="visible"/>
                                      </p:to>
                                    </p:set>
                                    <p:animEffect transition="in" filter="wipe(left)">
                                      <p:cBhvr>
                                        <p:cTn id="33" dur="500"/>
                                        <p:tgtEl>
                                          <p:spTgt spid="158"/>
                                        </p:tgtEl>
                                      </p:cBhvr>
                                    </p:animEffect>
                                  </p:childTnLst>
                                </p:cTn>
                              </p:par>
                            </p:childTnLst>
                          </p:cTn>
                        </p:par>
                        <p:par>
                          <p:cTn id="34" fill="hold">
                            <p:stCondLst>
                              <p:cond delay="2450"/>
                            </p:stCondLst>
                            <p:childTnLst>
                              <p:par>
                                <p:cTn id="35" presetID="2" presetClass="entr" presetSubtype="12" accel="20000" decel="80000" fill="hold" nodeType="afterEffect">
                                  <p:stCondLst>
                                    <p:cond delay="0"/>
                                  </p:stCondLst>
                                  <p:childTnLst>
                                    <p:set>
                                      <p:cBhvr>
                                        <p:cTn id="36" dur="1" fill="hold">
                                          <p:stCondLst>
                                            <p:cond delay="0"/>
                                          </p:stCondLst>
                                        </p:cTn>
                                        <p:tgtEl>
                                          <p:spTgt spid="165"/>
                                        </p:tgtEl>
                                        <p:attrNameLst>
                                          <p:attrName>style.visibility</p:attrName>
                                        </p:attrNameLst>
                                      </p:cBhvr>
                                      <p:to>
                                        <p:strVal val="visible"/>
                                      </p:to>
                                    </p:set>
                                    <p:anim calcmode="lin" valueType="num">
                                      <p:cBhvr additive="base">
                                        <p:cTn id="37" dur="1000" fill="hold"/>
                                        <p:tgtEl>
                                          <p:spTgt spid="165"/>
                                        </p:tgtEl>
                                        <p:attrNameLst>
                                          <p:attrName>ppt_x</p:attrName>
                                        </p:attrNameLst>
                                      </p:cBhvr>
                                      <p:tavLst>
                                        <p:tav tm="0">
                                          <p:val>
                                            <p:strVal val="0-#ppt_w/2"/>
                                          </p:val>
                                        </p:tav>
                                        <p:tav tm="100000">
                                          <p:val>
                                            <p:strVal val="#ppt_x"/>
                                          </p:val>
                                        </p:tav>
                                      </p:tavLst>
                                    </p:anim>
                                    <p:anim calcmode="lin" valueType="num">
                                      <p:cBhvr additive="base">
                                        <p:cTn id="38" dur="1000" fill="hold"/>
                                        <p:tgtEl>
                                          <p:spTgt spid="165"/>
                                        </p:tgtEl>
                                        <p:attrNameLst>
                                          <p:attrName>ppt_y</p:attrName>
                                        </p:attrNameLst>
                                      </p:cBhvr>
                                      <p:tavLst>
                                        <p:tav tm="0">
                                          <p:val>
                                            <p:strVal val="1+#ppt_h/2"/>
                                          </p:val>
                                        </p:tav>
                                        <p:tav tm="100000">
                                          <p:val>
                                            <p:strVal val="#ppt_y"/>
                                          </p:val>
                                        </p:tav>
                                      </p:tavLst>
                                    </p:anim>
                                  </p:childTnLst>
                                </p:cTn>
                              </p:par>
                              <p:par>
                                <p:cTn id="39" presetID="10" presetClass="entr" presetSubtype="0" fill="hold" nodeType="withEffect">
                                  <p:stCondLst>
                                    <p:cond delay="50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childTnLst>
                                </p:cTn>
                              </p:par>
                            </p:childTnLst>
                          </p:cTn>
                        </p:par>
                        <p:par>
                          <p:cTn id="42" fill="hold">
                            <p:stCondLst>
                              <p:cond delay="3450"/>
                            </p:stCondLst>
                            <p:childTnLst>
                              <p:par>
                                <p:cTn id="43" presetID="37" presetClass="entr" presetSubtype="0" fill="hold" nodeType="afterEffect">
                                  <p:stCondLst>
                                    <p:cond delay="0"/>
                                  </p:stCondLst>
                                  <p:childTnLst>
                                    <p:set>
                                      <p:cBhvr>
                                        <p:cTn id="44" dur="1" fill="hold">
                                          <p:stCondLst>
                                            <p:cond delay="0"/>
                                          </p:stCondLst>
                                        </p:cTn>
                                        <p:tgtEl>
                                          <p:spTgt spid="257"/>
                                        </p:tgtEl>
                                        <p:attrNameLst>
                                          <p:attrName>style.visibility</p:attrName>
                                        </p:attrNameLst>
                                      </p:cBhvr>
                                      <p:to>
                                        <p:strVal val="visible"/>
                                      </p:to>
                                    </p:set>
                                    <p:animEffect transition="in" filter="fade">
                                      <p:cBhvr>
                                        <p:cTn id="45" dur="500"/>
                                        <p:tgtEl>
                                          <p:spTgt spid="257"/>
                                        </p:tgtEl>
                                      </p:cBhvr>
                                    </p:animEffect>
                                    <p:anim calcmode="lin" valueType="num">
                                      <p:cBhvr>
                                        <p:cTn id="46" dur="500" fill="hold"/>
                                        <p:tgtEl>
                                          <p:spTgt spid="257"/>
                                        </p:tgtEl>
                                        <p:attrNameLst>
                                          <p:attrName>ppt_x</p:attrName>
                                        </p:attrNameLst>
                                      </p:cBhvr>
                                      <p:tavLst>
                                        <p:tav tm="0">
                                          <p:val>
                                            <p:strVal val="#ppt_x"/>
                                          </p:val>
                                        </p:tav>
                                        <p:tav tm="100000">
                                          <p:val>
                                            <p:strVal val="#ppt_x"/>
                                          </p:val>
                                        </p:tav>
                                      </p:tavLst>
                                    </p:anim>
                                    <p:anim calcmode="lin" valueType="num">
                                      <p:cBhvr>
                                        <p:cTn id="47" dur="450" decel="100000" fill="hold"/>
                                        <p:tgtEl>
                                          <p:spTgt spid="25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257"/>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0"/>
                                  </p:stCondLst>
                                  <p:childTnLst>
                                    <p:set>
                                      <p:cBhvr>
                                        <p:cTn id="50" dur="1" fill="hold">
                                          <p:stCondLst>
                                            <p:cond delay="0"/>
                                          </p:stCondLst>
                                        </p:cTn>
                                        <p:tgtEl>
                                          <p:spTgt spid="260"/>
                                        </p:tgtEl>
                                        <p:attrNameLst>
                                          <p:attrName>style.visibility</p:attrName>
                                        </p:attrNameLst>
                                      </p:cBhvr>
                                      <p:to>
                                        <p:strVal val="visible"/>
                                      </p:to>
                                    </p:set>
                                    <p:animEffect transition="in" filter="fade">
                                      <p:cBhvr>
                                        <p:cTn id="51" dur="500"/>
                                        <p:tgtEl>
                                          <p:spTgt spid="260"/>
                                        </p:tgtEl>
                                      </p:cBhvr>
                                    </p:animEffect>
                                    <p:anim calcmode="lin" valueType="num">
                                      <p:cBhvr>
                                        <p:cTn id="52" dur="500" fill="hold"/>
                                        <p:tgtEl>
                                          <p:spTgt spid="260"/>
                                        </p:tgtEl>
                                        <p:attrNameLst>
                                          <p:attrName>ppt_x</p:attrName>
                                        </p:attrNameLst>
                                      </p:cBhvr>
                                      <p:tavLst>
                                        <p:tav tm="0">
                                          <p:val>
                                            <p:strVal val="#ppt_x"/>
                                          </p:val>
                                        </p:tav>
                                        <p:tav tm="100000">
                                          <p:val>
                                            <p:strVal val="#ppt_x"/>
                                          </p:val>
                                        </p:tav>
                                      </p:tavLst>
                                    </p:anim>
                                    <p:anim calcmode="lin" valueType="num">
                                      <p:cBhvr>
                                        <p:cTn id="53" dur="450" decel="100000" fill="hold"/>
                                        <p:tgtEl>
                                          <p:spTgt spid="260"/>
                                        </p:tgtEl>
                                        <p:attrNameLst>
                                          <p:attrName>ppt_y</p:attrName>
                                        </p:attrNameLst>
                                      </p:cBhvr>
                                      <p:tavLst>
                                        <p:tav tm="0">
                                          <p:val>
                                            <p:strVal val="#ppt_y+1"/>
                                          </p:val>
                                        </p:tav>
                                        <p:tav tm="100000">
                                          <p:val>
                                            <p:strVal val="#ppt_y-.03"/>
                                          </p:val>
                                        </p:tav>
                                      </p:tavLst>
                                    </p:anim>
                                    <p:anim calcmode="lin" valueType="num">
                                      <p:cBhvr>
                                        <p:cTn id="54" dur="50" accel="100000" fill="hold">
                                          <p:stCondLst>
                                            <p:cond delay="450"/>
                                          </p:stCondLst>
                                        </p:cTn>
                                        <p:tgtEl>
                                          <p:spTgt spid="260"/>
                                        </p:tgtEl>
                                        <p:attrNameLst>
                                          <p:attrName>ppt_y</p:attrName>
                                        </p:attrNameLst>
                                      </p:cBhvr>
                                      <p:tavLst>
                                        <p:tav tm="0">
                                          <p:val>
                                            <p:strVal val="#ppt_y-.03"/>
                                          </p:val>
                                        </p:tav>
                                        <p:tav tm="100000">
                                          <p:val>
                                            <p:strVal val="#ppt_y"/>
                                          </p:val>
                                        </p:tav>
                                      </p:tavLst>
                                    </p:anim>
                                  </p:childTnLst>
                                </p:cTn>
                              </p:par>
                            </p:childTnLst>
                          </p:cTn>
                        </p:par>
                        <p:par>
                          <p:cTn id="55" fill="hold">
                            <p:stCondLst>
                              <p:cond delay="3950"/>
                            </p:stCondLst>
                            <p:childTnLst>
                              <p:par>
                                <p:cTn id="56" presetID="22" presetClass="entr" presetSubtype="8" fill="hold" nodeType="afterEffect">
                                  <p:stCondLst>
                                    <p:cond delay="0"/>
                                  </p:stCondLst>
                                  <p:childTnLst>
                                    <p:set>
                                      <p:cBhvr>
                                        <p:cTn id="57" dur="1" fill="hold">
                                          <p:stCondLst>
                                            <p:cond delay="0"/>
                                          </p:stCondLst>
                                        </p:cTn>
                                        <p:tgtEl>
                                          <p:spTgt spid="255"/>
                                        </p:tgtEl>
                                        <p:attrNameLst>
                                          <p:attrName>style.visibility</p:attrName>
                                        </p:attrNameLst>
                                      </p:cBhvr>
                                      <p:to>
                                        <p:strVal val="visible"/>
                                      </p:to>
                                    </p:set>
                                    <p:animEffect transition="in" filter="wipe(left)">
                                      <p:cBhvr>
                                        <p:cTn id="58" dur="500"/>
                                        <p:tgtEl>
                                          <p:spTgt spid="255"/>
                                        </p:tgtEl>
                                      </p:cBhvr>
                                    </p:animEffect>
                                  </p:childTnLst>
                                </p:cTn>
                              </p:par>
                              <p:par>
                                <p:cTn id="59" presetID="22" presetClass="entr" presetSubtype="8" fill="hold" nodeType="withEffect">
                                  <p:stCondLst>
                                    <p:cond delay="0"/>
                                  </p:stCondLst>
                                  <p:childTnLst>
                                    <p:set>
                                      <p:cBhvr>
                                        <p:cTn id="60" dur="1" fill="hold">
                                          <p:stCondLst>
                                            <p:cond delay="0"/>
                                          </p:stCondLst>
                                        </p:cTn>
                                        <p:tgtEl>
                                          <p:spTgt spid="254"/>
                                        </p:tgtEl>
                                        <p:attrNameLst>
                                          <p:attrName>style.visibility</p:attrName>
                                        </p:attrNameLst>
                                      </p:cBhvr>
                                      <p:to>
                                        <p:strVal val="visible"/>
                                      </p:to>
                                    </p:set>
                                    <p:animEffect transition="in" filter="wipe(left)">
                                      <p:cBhvr>
                                        <p:cTn id="61" dur="500"/>
                                        <p:tgtEl>
                                          <p:spTgt spid="254"/>
                                        </p:tgtEl>
                                      </p:cBhvr>
                                    </p:animEffect>
                                  </p:childTnLst>
                                </p:cTn>
                              </p:par>
                              <p:par>
                                <p:cTn id="62" presetID="22" presetClass="entr" presetSubtype="8" fill="hold" nodeType="withEffect">
                                  <p:stCondLst>
                                    <p:cond delay="0"/>
                                  </p:stCondLst>
                                  <p:childTnLst>
                                    <p:set>
                                      <p:cBhvr>
                                        <p:cTn id="63" dur="1" fill="hold">
                                          <p:stCondLst>
                                            <p:cond delay="0"/>
                                          </p:stCondLst>
                                        </p:cTn>
                                        <p:tgtEl>
                                          <p:spTgt spid="256"/>
                                        </p:tgtEl>
                                        <p:attrNameLst>
                                          <p:attrName>style.visibility</p:attrName>
                                        </p:attrNameLst>
                                      </p:cBhvr>
                                      <p:to>
                                        <p:strVal val="visible"/>
                                      </p:to>
                                    </p:set>
                                    <p:animEffect transition="in" filter="wipe(left)">
                                      <p:cBhvr>
                                        <p:cTn id="64" dur="500"/>
                                        <p:tgtEl>
                                          <p:spTgt spid="256"/>
                                        </p:tgtEl>
                                      </p:cBhvr>
                                    </p:animEffect>
                                  </p:childTnLst>
                                </p:cTn>
                              </p:par>
                            </p:childTnLst>
                          </p:cTn>
                        </p:par>
                        <p:par>
                          <p:cTn id="65" fill="hold">
                            <p:stCondLst>
                              <p:cond delay="4450"/>
                            </p:stCondLst>
                            <p:childTnLst>
                              <p:par>
                                <p:cTn id="66" presetID="53" presetClass="entr" presetSubtype="16" fill="hold" grpId="0" nodeType="afterEffect">
                                  <p:stCondLst>
                                    <p:cond delay="0"/>
                                  </p:stCondLst>
                                  <p:iterate type="lt">
                                    <p:tmPct val="1615"/>
                                  </p:iterate>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par>
                                <p:cTn id="71" presetID="53" presetClass="entr" presetSubtype="16" fill="hold" grpId="0" nodeType="withEffect">
                                  <p:stCondLst>
                                    <p:cond delay="0"/>
                                  </p:stCondLst>
                                  <p:iterate type="lt">
                                    <p:tmPct val="5250"/>
                                  </p:iterate>
                                  <p:childTnLst>
                                    <p:set>
                                      <p:cBhvr>
                                        <p:cTn id="72" dur="1" fill="hold">
                                          <p:stCondLst>
                                            <p:cond delay="0"/>
                                          </p:stCondLst>
                                        </p:cTn>
                                        <p:tgtEl>
                                          <p:spTgt spid="253"/>
                                        </p:tgtEl>
                                        <p:attrNameLst>
                                          <p:attrName>style.visibility</p:attrName>
                                        </p:attrNameLst>
                                      </p:cBhvr>
                                      <p:to>
                                        <p:strVal val="visible"/>
                                      </p:to>
                                    </p:set>
                                    <p:anim calcmode="lin" valueType="num">
                                      <p:cBhvr>
                                        <p:cTn id="73" dur="500" fill="hold"/>
                                        <p:tgtEl>
                                          <p:spTgt spid="253"/>
                                        </p:tgtEl>
                                        <p:attrNameLst>
                                          <p:attrName>ppt_w</p:attrName>
                                        </p:attrNameLst>
                                      </p:cBhvr>
                                      <p:tavLst>
                                        <p:tav tm="0">
                                          <p:val>
                                            <p:fltVal val="0"/>
                                          </p:val>
                                        </p:tav>
                                        <p:tav tm="100000">
                                          <p:val>
                                            <p:strVal val="#ppt_w"/>
                                          </p:val>
                                        </p:tav>
                                      </p:tavLst>
                                    </p:anim>
                                    <p:anim calcmode="lin" valueType="num">
                                      <p:cBhvr>
                                        <p:cTn id="74" dur="500" fill="hold"/>
                                        <p:tgtEl>
                                          <p:spTgt spid="253"/>
                                        </p:tgtEl>
                                        <p:attrNameLst>
                                          <p:attrName>ppt_h</p:attrName>
                                        </p:attrNameLst>
                                      </p:cBhvr>
                                      <p:tavLst>
                                        <p:tav tm="0">
                                          <p:val>
                                            <p:fltVal val="0"/>
                                          </p:val>
                                        </p:tav>
                                        <p:tav tm="100000">
                                          <p:val>
                                            <p:strVal val="#ppt_h"/>
                                          </p:val>
                                        </p:tav>
                                      </p:tavLst>
                                    </p:anim>
                                    <p:animEffect transition="in" filter="fade">
                                      <p:cBhvr>
                                        <p:cTn id="75" dur="5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56" grpId="0"/>
      <p:bldP spid="157" grpId="0" animBg="1"/>
      <p:bldP spid="158" grpId="0"/>
      <p:bldP spid="24" grpId="0"/>
      <p:bldP spid="2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03356"/>
              <a:ext cx="2420585" cy="7908509"/>
              <a:chOff x="347503" y="-776074"/>
              <a:chExt cx="1709029" cy="5583722"/>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481677" y="3046439"/>
                <a:ext cx="1574855" cy="17612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02</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grpSp>
        <p:nvGrpSpPr>
          <p:cNvPr id="46" name="组合 45"/>
          <p:cNvGrpSpPr/>
          <p:nvPr/>
        </p:nvGrpSpPr>
        <p:grpSpPr>
          <a:xfrm>
            <a:off x="6808743" y="1836967"/>
            <a:ext cx="3742650" cy="4897595"/>
            <a:chOff x="6808743" y="1836967"/>
            <a:chExt cx="3742650" cy="4897595"/>
          </a:xfrm>
        </p:grpSpPr>
        <p:grpSp>
          <p:nvGrpSpPr>
            <p:cNvPr id="212" name="Group 205"/>
            <p:cNvGrpSpPr/>
            <p:nvPr/>
          </p:nvGrpSpPr>
          <p:grpSpPr bwMode="auto">
            <a:xfrm flipH="1">
              <a:off x="6808743" y="1852574"/>
              <a:ext cx="2824936" cy="4881988"/>
              <a:chOff x="3459" y="1364"/>
              <a:chExt cx="905" cy="1564"/>
            </a:xfrm>
            <a:solidFill>
              <a:srgbClr val="C00000"/>
            </a:solidFill>
          </p:grpSpPr>
          <p:sp>
            <p:nvSpPr>
              <p:cNvPr id="243" name="Freeform 5"/>
              <p:cNvSpPr>
                <a:spLocks noEditPoints="1"/>
              </p:cNvSpPr>
              <p:nvPr/>
            </p:nvSpPr>
            <p:spPr bwMode="auto">
              <a:xfrm>
                <a:off x="3932" y="1470"/>
                <a:ext cx="12" cy="12"/>
              </a:xfrm>
              <a:custGeom>
                <a:avLst/>
                <a:gdLst>
                  <a:gd name="T0" fmla="*/ 5 w 5"/>
                  <a:gd name="T1" fmla="*/ 3 h 5"/>
                  <a:gd name="T2" fmla="*/ 4 w 5"/>
                  <a:gd name="T3" fmla="*/ 3 h 5"/>
                  <a:gd name="T4" fmla="*/ 4 w 5"/>
                  <a:gd name="T5" fmla="*/ 2 h 5"/>
                  <a:gd name="T6" fmla="*/ 5 w 5"/>
                  <a:gd name="T7" fmla="*/ 2 h 5"/>
                  <a:gd name="T8" fmla="*/ 5 w 5"/>
                  <a:gd name="T9" fmla="*/ 2 h 5"/>
                  <a:gd name="T10" fmla="*/ 5 w 5"/>
                  <a:gd name="T11" fmla="*/ 1 h 5"/>
                  <a:gd name="T12" fmla="*/ 4 w 5"/>
                  <a:gd name="T13" fmla="*/ 1 h 5"/>
                  <a:gd name="T14" fmla="*/ 4 w 5"/>
                  <a:gd name="T15" fmla="*/ 1 h 5"/>
                  <a:gd name="T16" fmla="*/ 4 w 5"/>
                  <a:gd name="T17" fmla="*/ 1 h 5"/>
                  <a:gd name="T18" fmla="*/ 4 w 5"/>
                  <a:gd name="T19" fmla="*/ 1 h 5"/>
                  <a:gd name="T20" fmla="*/ 4 w 5"/>
                  <a:gd name="T21" fmla="*/ 0 h 5"/>
                  <a:gd name="T22" fmla="*/ 3 w 5"/>
                  <a:gd name="T23" fmla="*/ 0 h 5"/>
                  <a:gd name="T24" fmla="*/ 3 w 5"/>
                  <a:gd name="T25" fmla="*/ 0 h 5"/>
                  <a:gd name="T26" fmla="*/ 3 w 5"/>
                  <a:gd name="T27" fmla="*/ 1 h 5"/>
                  <a:gd name="T28" fmla="*/ 2 w 5"/>
                  <a:gd name="T29" fmla="*/ 1 h 5"/>
                  <a:gd name="T30" fmla="*/ 2 w 5"/>
                  <a:gd name="T31" fmla="*/ 0 h 5"/>
                  <a:gd name="T32" fmla="*/ 2 w 5"/>
                  <a:gd name="T33" fmla="*/ 0 h 5"/>
                  <a:gd name="T34" fmla="*/ 1 w 5"/>
                  <a:gd name="T35" fmla="*/ 0 h 5"/>
                  <a:gd name="T36" fmla="*/ 1 w 5"/>
                  <a:gd name="T37" fmla="*/ 1 h 5"/>
                  <a:gd name="T38" fmla="*/ 1 w 5"/>
                  <a:gd name="T39" fmla="*/ 1 h 5"/>
                  <a:gd name="T40" fmla="*/ 1 w 5"/>
                  <a:gd name="T41" fmla="*/ 1 h 5"/>
                  <a:gd name="T42" fmla="*/ 1 w 5"/>
                  <a:gd name="T43" fmla="*/ 1 h 5"/>
                  <a:gd name="T44" fmla="*/ 0 w 5"/>
                  <a:gd name="T45" fmla="*/ 1 h 5"/>
                  <a:gd name="T46" fmla="*/ 0 w 5"/>
                  <a:gd name="T47" fmla="*/ 2 h 5"/>
                  <a:gd name="T48" fmla="*/ 0 w 5"/>
                  <a:gd name="T49" fmla="*/ 2 h 5"/>
                  <a:gd name="T50" fmla="*/ 1 w 5"/>
                  <a:gd name="T51" fmla="*/ 2 h 5"/>
                  <a:gd name="T52" fmla="*/ 1 w 5"/>
                  <a:gd name="T53" fmla="*/ 3 h 5"/>
                  <a:gd name="T54" fmla="*/ 0 w 5"/>
                  <a:gd name="T55" fmla="*/ 3 h 5"/>
                  <a:gd name="T56" fmla="*/ 0 w 5"/>
                  <a:gd name="T57" fmla="*/ 3 h 5"/>
                  <a:gd name="T58" fmla="*/ 0 w 5"/>
                  <a:gd name="T59" fmla="*/ 4 h 5"/>
                  <a:gd name="T60" fmla="*/ 1 w 5"/>
                  <a:gd name="T61" fmla="*/ 4 h 5"/>
                  <a:gd name="T62" fmla="*/ 1 w 5"/>
                  <a:gd name="T63" fmla="*/ 4 h 5"/>
                  <a:gd name="T64" fmla="*/ 1 w 5"/>
                  <a:gd name="T65" fmla="*/ 4 h 5"/>
                  <a:gd name="T66" fmla="*/ 1 w 5"/>
                  <a:gd name="T67" fmla="*/ 4 h 5"/>
                  <a:gd name="T68" fmla="*/ 1 w 5"/>
                  <a:gd name="T69" fmla="*/ 5 h 5"/>
                  <a:gd name="T70" fmla="*/ 2 w 5"/>
                  <a:gd name="T71" fmla="*/ 5 h 5"/>
                  <a:gd name="T72" fmla="*/ 2 w 5"/>
                  <a:gd name="T73" fmla="*/ 5 h 5"/>
                  <a:gd name="T74" fmla="*/ 2 w 5"/>
                  <a:gd name="T75" fmla="*/ 4 h 5"/>
                  <a:gd name="T76" fmla="*/ 3 w 5"/>
                  <a:gd name="T77" fmla="*/ 4 h 5"/>
                  <a:gd name="T78" fmla="*/ 3 w 5"/>
                  <a:gd name="T79" fmla="*/ 5 h 5"/>
                  <a:gd name="T80" fmla="*/ 3 w 5"/>
                  <a:gd name="T81" fmla="*/ 5 h 5"/>
                  <a:gd name="T82" fmla="*/ 4 w 5"/>
                  <a:gd name="T83" fmla="*/ 5 h 5"/>
                  <a:gd name="T84" fmla="*/ 4 w 5"/>
                  <a:gd name="T85" fmla="*/ 4 h 5"/>
                  <a:gd name="T86" fmla="*/ 4 w 5"/>
                  <a:gd name="T87" fmla="*/ 4 h 5"/>
                  <a:gd name="T88" fmla="*/ 4 w 5"/>
                  <a:gd name="T89" fmla="*/ 4 h 5"/>
                  <a:gd name="T90" fmla="*/ 4 w 5"/>
                  <a:gd name="T91" fmla="*/ 4 h 5"/>
                  <a:gd name="T92" fmla="*/ 5 w 5"/>
                  <a:gd name="T93" fmla="*/ 4 h 5"/>
                  <a:gd name="T94" fmla="*/ 5 w 5"/>
                  <a:gd name="T95" fmla="*/ 3 h 5"/>
                  <a:gd name="T96" fmla="*/ 5 w 5"/>
                  <a:gd name="T97" fmla="*/ 3 h 5"/>
                  <a:gd name="T98" fmla="*/ 3 w 5"/>
                  <a:gd name="T99" fmla="*/ 3 h 5"/>
                  <a:gd name="T100" fmla="*/ 2 w 5"/>
                  <a:gd name="T101" fmla="*/ 3 h 5"/>
                  <a:gd name="T102" fmla="*/ 2 w 5"/>
                  <a:gd name="T103" fmla="*/ 2 h 5"/>
                  <a:gd name="T104" fmla="*/ 3 w 5"/>
                  <a:gd name="T105" fmla="*/ 2 h 5"/>
                  <a:gd name="T106" fmla="*/ 3 w 5"/>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 h="5">
                    <a:moveTo>
                      <a:pt x="5" y="3"/>
                    </a:moveTo>
                    <a:cubicBezTo>
                      <a:pt x="4" y="3"/>
                      <a:pt x="4" y="3"/>
                      <a:pt x="4" y="3"/>
                    </a:cubicBezTo>
                    <a:cubicBezTo>
                      <a:pt x="4" y="2"/>
                      <a:pt x="4" y="2"/>
                      <a:pt x="4" y="2"/>
                    </a:cubicBezTo>
                    <a:cubicBezTo>
                      <a:pt x="5" y="2"/>
                      <a:pt x="5" y="2"/>
                      <a:pt x="5" y="2"/>
                    </a:cubicBezTo>
                    <a:cubicBezTo>
                      <a:pt x="5" y="2"/>
                      <a:pt x="5" y="2"/>
                      <a:pt x="5" y="2"/>
                    </a:cubicBezTo>
                    <a:cubicBezTo>
                      <a:pt x="5" y="1"/>
                      <a:pt x="5" y="1"/>
                      <a:pt x="5" y="1"/>
                    </a:cubicBezTo>
                    <a:cubicBezTo>
                      <a:pt x="5" y="1"/>
                      <a:pt x="4" y="1"/>
                      <a:pt x="4" y="1"/>
                    </a:cubicBezTo>
                    <a:cubicBezTo>
                      <a:pt x="4" y="1"/>
                      <a:pt x="4" y="1"/>
                      <a:pt x="4" y="1"/>
                    </a:cubicBezTo>
                    <a:cubicBezTo>
                      <a:pt x="4" y="1"/>
                      <a:pt x="4" y="1"/>
                      <a:pt x="4" y="1"/>
                    </a:cubicBezTo>
                    <a:cubicBezTo>
                      <a:pt x="4" y="1"/>
                      <a:pt x="4" y="1"/>
                      <a:pt x="4" y="1"/>
                    </a:cubicBezTo>
                    <a:cubicBezTo>
                      <a:pt x="4" y="0"/>
                      <a:pt x="4" y="0"/>
                      <a:pt x="4" y="0"/>
                    </a:cubicBezTo>
                    <a:cubicBezTo>
                      <a:pt x="3" y="0"/>
                      <a:pt x="3" y="0"/>
                      <a:pt x="3" y="0"/>
                    </a:cubicBezTo>
                    <a:cubicBezTo>
                      <a:pt x="3" y="0"/>
                      <a:pt x="3" y="0"/>
                      <a:pt x="3" y="0"/>
                    </a:cubicBezTo>
                    <a:cubicBezTo>
                      <a:pt x="3" y="1"/>
                      <a:pt x="3" y="1"/>
                      <a:pt x="3" y="1"/>
                    </a:cubicBezTo>
                    <a:cubicBezTo>
                      <a:pt x="3" y="0"/>
                      <a:pt x="2" y="0"/>
                      <a:pt x="2" y="1"/>
                    </a:cubicBezTo>
                    <a:cubicBezTo>
                      <a:pt x="2" y="0"/>
                      <a:pt x="2" y="0"/>
                      <a:pt x="2" y="0"/>
                    </a:cubicBezTo>
                    <a:cubicBezTo>
                      <a:pt x="2" y="0"/>
                      <a:pt x="2" y="0"/>
                      <a:pt x="2" y="0"/>
                    </a:cubicBezTo>
                    <a:cubicBezTo>
                      <a:pt x="1" y="0"/>
                      <a:pt x="1" y="0"/>
                      <a:pt x="1" y="0"/>
                    </a:cubicBezTo>
                    <a:cubicBezTo>
                      <a:pt x="1" y="0"/>
                      <a:pt x="1" y="0"/>
                      <a:pt x="1" y="1"/>
                    </a:cubicBezTo>
                    <a:cubicBezTo>
                      <a:pt x="1" y="1"/>
                      <a:pt x="1" y="1"/>
                      <a:pt x="1" y="1"/>
                    </a:cubicBezTo>
                    <a:cubicBezTo>
                      <a:pt x="1" y="1"/>
                      <a:pt x="1" y="1"/>
                      <a:pt x="1" y="1"/>
                    </a:cubicBezTo>
                    <a:cubicBezTo>
                      <a:pt x="1" y="1"/>
                      <a:pt x="1" y="1"/>
                      <a:pt x="1" y="1"/>
                    </a:cubicBezTo>
                    <a:cubicBezTo>
                      <a:pt x="0" y="1"/>
                      <a:pt x="0" y="1"/>
                      <a:pt x="0" y="1"/>
                    </a:cubicBezTo>
                    <a:cubicBezTo>
                      <a:pt x="0" y="2"/>
                      <a:pt x="0" y="2"/>
                      <a:pt x="0" y="2"/>
                    </a:cubicBezTo>
                    <a:cubicBezTo>
                      <a:pt x="0" y="2"/>
                      <a:pt x="0" y="2"/>
                      <a:pt x="0" y="2"/>
                    </a:cubicBezTo>
                    <a:cubicBezTo>
                      <a:pt x="1" y="2"/>
                      <a:pt x="1" y="2"/>
                      <a:pt x="1" y="2"/>
                    </a:cubicBezTo>
                    <a:cubicBezTo>
                      <a:pt x="1" y="2"/>
                      <a:pt x="1" y="3"/>
                      <a:pt x="1" y="3"/>
                    </a:cubicBezTo>
                    <a:cubicBezTo>
                      <a:pt x="0" y="3"/>
                      <a:pt x="0" y="3"/>
                      <a:pt x="0" y="3"/>
                    </a:cubicBezTo>
                    <a:cubicBezTo>
                      <a:pt x="0" y="3"/>
                      <a:pt x="0" y="3"/>
                      <a:pt x="0" y="3"/>
                    </a:cubicBezTo>
                    <a:cubicBezTo>
                      <a:pt x="0" y="4"/>
                      <a:pt x="0" y="4"/>
                      <a:pt x="0" y="4"/>
                    </a:cubicBezTo>
                    <a:cubicBezTo>
                      <a:pt x="0" y="4"/>
                      <a:pt x="1" y="4"/>
                      <a:pt x="1" y="4"/>
                    </a:cubicBezTo>
                    <a:cubicBezTo>
                      <a:pt x="1" y="4"/>
                      <a:pt x="1" y="4"/>
                      <a:pt x="1" y="4"/>
                    </a:cubicBezTo>
                    <a:cubicBezTo>
                      <a:pt x="1" y="4"/>
                      <a:pt x="1" y="4"/>
                      <a:pt x="1" y="4"/>
                    </a:cubicBezTo>
                    <a:cubicBezTo>
                      <a:pt x="1" y="4"/>
                      <a:pt x="1" y="4"/>
                      <a:pt x="1" y="4"/>
                    </a:cubicBezTo>
                    <a:cubicBezTo>
                      <a:pt x="1" y="4"/>
                      <a:pt x="1" y="5"/>
                      <a:pt x="1" y="5"/>
                    </a:cubicBezTo>
                    <a:cubicBezTo>
                      <a:pt x="2" y="5"/>
                      <a:pt x="2" y="5"/>
                      <a:pt x="2" y="5"/>
                    </a:cubicBezTo>
                    <a:cubicBezTo>
                      <a:pt x="2" y="5"/>
                      <a:pt x="2" y="5"/>
                      <a:pt x="2" y="5"/>
                    </a:cubicBezTo>
                    <a:cubicBezTo>
                      <a:pt x="2" y="4"/>
                      <a:pt x="2" y="4"/>
                      <a:pt x="2" y="4"/>
                    </a:cubicBezTo>
                    <a:cubicBezTo>
                      <a:pt x="2" y="4"/>
                      <a:pt x="3" y="4"/>
                      <a:pt x="3" y="4"/>
                    </a:cubicBezTo>
                    <a:cubicBezTo>
                      <a:pt x="3" y="5"/>
                      <a:pt x="3" y="5"/>
                      <a:pt x="3" y="5"/>
                    </a:cubicBezTo>
                    <a:cubicBezTo>
                      <a:pt x="3" y="5"/>
                      <a:pt x="3" y="5"/>
                      <a:pt x="3" y="5"/>
                    </a:cubicBezTo>
                    <a:cubicBezTo>
                      <a:pt x="4" y="5"/>
                      <a:pt x="4" y="5"/>
                      <a:pt x="4" y="5"/>
                    </a:cubicBezTo>
                    <a:cubicBezTo>
                      <a:pt x="4" y="5"/>
                      <a:pt x="4" y="4"/>
                      <a:pt x="4" y="4"/>
                    </a:cubicBezTo>
                    <a:cubicBezTo>
                      <a:pt x="4" y="4"/>
                      <a:pt x="4" y="4"/>
                      <a:pt x="4" y="4"/>
                    </a:cubicBezTo>
                    <a:cubicBezTo>
                      <a:pt x="4" y="4"/>
                      <a:pt x="4" y="4"/>
                      <a:pt x="4" y="4"/>
                    </a:cubicBezTo>
                    <a:cubicBezTo>
                      <a:pt x="4" y="4"/>
                      <a:pt x="4" y="4"/>
                      <a:pt x="4" y="4"/>
                    </a:cubicBezTo>
                    <a:cubicBezTo>
                      <a:pt x="5" y="4"/>
                      <a:pt x="5" y="4"/>
                      <a:pt x="5" y="4"/>
                    </a:cubicBezTo>
                    <a:cubicBezTo>
                      <a:pt x="5" y="3"/>
                      <a:pt x="5" y="3"/>
                      <a:pt x="5" y="3"/>
                    </a:cubicBezTo>
                    <a:cubicBezTo>
                      <a:pt x="5" y="3"/>
                      <a:pt x="5" y="3"/>
                      <a:pt x="5" y="3"/>
                    </a:cubicBezTo>
                    <a:close/>
                    <a:moveTo>
                      <a:pt x="3" y="3"/>
                    </a:moveTo>
                    <a:cubicBezTo>
                      <a:pt x="2" y="4"/>
                      <a:pt x="2" y="3"/>
                      <a:pt x="2" y="3"/>
                    </a:cubicBezTo>
                    <a:cubicBezTo>
                      <a:pt x="1" y="2"/>
                      <a:pt x="2" y="2"/>
                      <a:pt x="2" y="2"/>
                    </a:cubicBezTo>
                    <a:cubicBezTo>
                      <a:pt x="3" y="1"/>
                      <a:pt x="3" y="2"/>
                      <a:pt x="3" y="2"/>
                    </a:cubicBezTo>
                    <a:cubicBezTo>
                      <a:pt x="4"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4" name="Freeform 6"/>
              <p:cNvSpPr>
                <a:spLocks noEditPoints="1"/>
              </p:cNvSpPr>
              <p:nvPr/>
            </p:nvSpPr>
            <p:spPr bwMode="auto">
              <a:xfrm>
                <a:off x="3895" y="1592"/>
                <a:ext cx="11" cy="11"/>
              </a:xfrm>
              <a:custGeom>
                <a:avLst/>
                <a:gdLst>
                  <a:gd name="T0" fmla="*/ 4 w 5"/>
                  <a:gd name="T1" fmla="*/ 3 h 5"/>
                  <a:gd name="T2" fmla="*/ 4 w 5"/>
                  <a:gd name="T3" fmla="*/ 3 h 5"/>
                  <a:gd name="T4" fmla="*/ 4 w 5"/>
                  <a:gd name="T5" fmla="*/ 2 h 5"/>
                  <a:gd name="T6" fmla="*/ 4 w 5"/>
                  <a:gd name="T7" fmla="*/ 2 h 5"/>
                  <a:gd name="T8" fmla="*/ 4 w 5"/>
                  <a:gd name="T9" fmla="*/ 2 h 5"/>
                  <a:gd name="T10" fmla="*/ 4 w 5"/>
                  <a:gd name="T11" fmla="*/ 1 h 5"/>
                  <a:gd name="T12" fmla="*/ 4 w 5"/>
                  <a:gd name="T13" fmla="*/ 1 h 5"/>
                  <a:gd name="T14" fmla="*/ 3 w 5"/>
                  <a:gd name="T15" fmla="*/ 1 h 5"/>
                  <a:gd name="T16" fmla="*/ 3 w 5"/>
                  <a:gd name="T17" fmla="*/ 1 h 5"/>
                  <a:gd name="T18" fmla="*/ 3 w 5"/>
                  <a:gd name="T19" fmla="*/ 1 h 5"/>
                  <a:gd name="T20" fmla="*/ 3 w 5"/>
                  <a:gd name="T21" fmla="*/ 0 h 5"/>
                  <a:gd name="T22" fmla="*/ 3 w 5"/>
                  <a:gd name="T23" fmla="*/ 0 h 5"/>
                  <a:gd name="T24" fmla="*/ 2 w 5"/>
                  <a:gd name="T25" fmla="*/ 0 h 5"/>
                  <a:gd name="T26" fmla="*/ 2 w 5"/>
                  <a:gd name="T27" fmla="*/ 1 h 5"/>
                  <a:gd name="T28" fmla="*/ 2 w 5"/>
                  <a:gd name="T29" fmla="*/ 1 h 5"/>
                  <a:gd name="T30" fmla="*/ 2 w 5"/>
                  <a:gd name="T31" fmla="*/ 0 h 5"/>
                  <a:gd name="T32" fmla="*/ 1 w 5"/>
                  <a:gd name="T33" fmla="*/ 0 h 5"/>
                  <a:gd name="T34" fmla="*/ 1 w 5"/>
                  <a:gd name="T35" fmla="*/ 0 h 5"/>
                  <a:gd name="T36" fmla="*/ 1 w 5"/>
                  <a:gd name="T37" fmla="*/ 1 h 5"/>
                  <a:gd name="T38" fmla="*/ 1 w 5"/>
                  <a:gd name="T39" fmla="*/ 1 h 5"/>
                  <a:gd name="T40" fmla="*/ 0 w 5"/>
                  <a:gd name="T41" fmla="*/ 1 h 5"/>
                  <a:gd name="T42" fmla="*/ 0 w 5"/>
                  <a:gd name="T43" fmla="*/ 1 h 5"/>
                  <a:gd name="T44" fmla="*/ 0 w 5"/>
                  <a:gd name="T45" fmla="*/ 1 h 5"/>
                  <a:gd name="T46" fmla="*/ 0 w 5"/>
                  <a:gd name="T47" fmla="*/ 2 h 5"/>
                  <a:gd name="T48" fmla="*/ 0 w 5"/>
                  <a:gd name="T49" fmla="*/ 2 h 5"/>
                  <a:gd name="T50" fmla="*/ 0 w 5"/>
                  <a:gd name="T51" fmla="*/ 2 h 5"/>
                  <a:gd name="T52" fmla="*/ 0 w 5"/>
                  <a:gd name="T53" fmla="*/ 3 h 5"/>
                  <a:gd name="T54" fmla="*/ 0 w 5"/>
                  <a:gd name="T55" fmla="*/ 3 h 5"/>
                  <a:gd name="T56" fmla="*/ 0 w 5"/>
                  <a:gd name="T57" fmla="*/ 3 h 5"/>
                  <a:gd name="T58" fmla="*/ 0 w 5"/>
                  <a:gd name="T59" fmla="*/ 4 h 5"/>
                  <a:gd name="T60" fmla="*/ 0 w 5"/>
                  <a:gd name="T61" fmla="*/ 4 h 5"/>
                  <a:gd name="T62" fmla="*/ 1 w 5"/>
                  <a:gd name="T63" fmla="*/ 4 h 5"/>
                  <a:gd name="T64" fmla="*/ 1 w 5"/>
                  <a:gd name="T65" fmla="*/ 4 h 5"/>
                  <a:gd name="T66" fmla="*/ 1 w 5"/>
                  <a:gd name="T67" fmla="*/ 4 h 5"/>
                  <a:gd name="T68" fmla="*/ 1 w 5"/>
                  <a:gd name="T69" fmla="*/ 5 h 5"/>
                  <a:gd name="T70" fmla="*/ 1 w 5"/>
                  <a:gd name="T71" fmla="*/ 5 h 5"/>
                  <a:gd name="T72" fmla="*/ 2 w 5"/>
                  <a:gd name="T73" fmla="*/ 5 h 5"/>
                  <a:gd name="T74" fmla="*/ 2 w 5"/>
                  <a:gd name="T75" fmla="*/ 5 h 5"/>
                  <a:gd name="T76" fmla="*/ 2 w 5"/>
                  <a:gd name="T77" fmla="*/ 5 h 5"/>
                  <a:gd name="T78" fmla="*/ 2 w 5"/>
                  <a:gd name="T79" fmla="*/ 5 h 5"/>
                  <a:gd name="T80" fmla="*/ 3 w 5"/>
                  <a:gd name="T81" fmla="*/ 5 h 5"/>
                  <a:gd name="T82" fmla="*/ 3 w 5"/>
                  <a:gd name="T83" fmla="*/ 5 h 5"/>
                  <a:gd name="T84" fmla="*/ 3 w 5"/>
                  <a:gd name="T85" fmla="*/ 4 h 5"/>
                  <a:gd name="T86" fmla="*/ 3 w 5"/>
                  <a:gd name="T87" fmla="*/ 4 h 5"/>
                  <a:gd name="T88" fmla="*/ 4 w 5"/>
                  <a:gd name="T89" fmla="*/ 4 h 5"/>
                  <a:gd name="T90" fmla="*/ 4 w 5"/>
                  <a:gd name="T91" fmla="*/ 4 h 5"/>
                  <a:gd name="T92" fmla="*/ 4 w 5"/>
                  <a:gd name="T93" fmla="*/ 4 h 5"/>
                  <a:gd name="T94" fmla="*/ 4 w 5"/>
                  <a:gd name="T95" fmla="*/ 3 h 5"/>
                  <a:gd name="T96" fmla="*/ 4 w 5"/>
                  <a:gd name="T97" fmla="*/ 3 h 5"/>
                  <a:gd name="T98" fmla="*/ 2 w 5"/>
                  <a:gd name="T99" fmla="*/ 3 h 5"/>
                  <a:gd name="T100" fmla="*/ 1 w 5"/>
                  <a:gd name="T101" fmla="*/ 3 h 5"/>
                  <a:gd name="T102" fmla="*/ 2 w 5"/>
                  <a:gd name="T103" fmla="*/ 2 h 5"/>
                  <a:gd name="T104" fmla="*/ 3 w 5"/>
                  <a:gd name="T105" fmla="*/ 2 h 5"/>
                  <a:gd name="T106" fmla="*/ 2 w 5"/>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 h="5">
                    <a:moveTo>
                      <a:pt x="4" y="3"/>
                    </a:moveTo>
                    <a:cubicBezTo>
                      <a:pt x="4" y="3"/>
                      <a:pt x="4" y="3"/>
                      <a:pt x="4" y="3"/>
                    </a:cubicBezTo>
                    <a:cubicBezTo>
                      <a:pt x="4" y="3"/>
                      <a:pt x="4" y="3"/>
                      <a:pt x="4" y="2"/>
                    </a:cubicBezTo>
                    <a:cubicBezTo>
                      <a:pt x="4" y="2"/>
                      <a:pt x="4" y="2"/>
                      <a:pt x="4" y="2"/>
                    </a:cubicBezTo>
                    <a:cubicBezTo>
                      <a:pt x="4" y="2"/>
                      <a:pt x="4" y="2"/>
                      <a:pt x="4" y="2"/>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ubicBezTo>
                      <a:pt x="3" y="1"/>
                      <a:pt x="3" y="0"/>
                      <a:pt x="3" y="0"/>
                    </a:cubicBezTo>
                    <a:cubicBezTo>
                      <a:pt x="3" y="0"/>
                      <a:pt x="3" y="0"/>
                      <a:pt x="3" y="0"/>
                    </a:cubicBezTo>
                    <a:cubicBezTo>
                      <a:pt x="3" y="0"/>
                      <a:pt x="2" y="0"/>
                      <a:pt x="2" y="0"/>
                    </a:cubicBezTo>
                    <a:cubicBezTo>
                      <a:pt x="2" y="1"/>
                      <a:pt x="2" y="1"/>
                      <a:pt x="2" y="1"/>
                    </a:cubicBezTo>
                    <a:cubicBezTo>
                      <a:pt x="2" y="1"/>
                      <a:pt x="2" y="1"/>
                      <a:pt x="2" y="1"/>
                    </a:cubicBezTo>
                    <a:cubicBezTo>
                      <a:pt x="2" y="0"/>
                      <a:pt x="2" y="0"/>
                      <a:pt x="2" y="0"/>
                    </a:cubicBezTo>
                    <a:cubicBezTo>
                      <a:pt x="2" y="0"/>
                      <a:pt x="1" y="0"/>
                      <a:pt x="1" y="0"/>
                    </a:cubicBezTo>
                    <a:cubicBezTo>
                      <a:pt x="1" y="0"/>
                      <a:pt x="1" y="0"/>
                      <a:pt x="1" y="0"/>
                    </a:cubicBezTo>
                    <a:cubicBezTo>
                      <a:pt x="1" y="0"/>
                      <a:pt x="1" y="1"/>
                      <a:pt x="1" y="1"/>
                    </a:cubicBezTo>
                    <a:cubicBezTo>
                      <a:pt x="1" y="1"/>
                      <a:pt x="1" y="1"/>
                      <a:pt x="1" y="1"/>
                    </a:cubicBezTo>
                    <a:cubicBezTo>
                      <a:pt x="1" y="1"/>
                      <a:pt x="1"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0" y="4"/>
                      <a:pt x="0" y="4"/>
                      <a:pt x="0" y="4"/>
                    </a:cubicBezTo>
                    <a:cubicBezTo>
                      <a:pt x="0" y="4"/>
                      <a:pt x="0" y="4"/>
                      <a:pt x="0" y="4"/>
                    </a:cubicBezTo>
                    <a:cubicBezTo>
                      <a:pt x="1" y="4"/>
                      <a:pt x="1" y="4"/>
                      <a:pt x="1" y="4"/>
                    </a:cubicBezTo>
                    <a:cubicBezTo>
                      <a:pt x="1" y="4"/>
                      <a:pt x="1" y="4"/>
                      <a:pt x="1" y="4"/>
                    </a:cubicBezTo>
                    <a:cubicBezTo>
                      <a:pt x="1" y="4"/>
                      <a:pt x="1" y="4"/>
                      <a:pt x="1" y="4"/>
                    </a:cubicBezTo>
                    <a:cubicBezTo>
                      <a:pt x="1" y="5"/>
                      <a:pt x="1" y="5"/>
                      <a:pt x="1" y="5"/>
                    </a:cubicBezTo>
                    <a:cubicBezTo>
                      <a:pt x="1" y="5"/>
                      <a:pt x="1" y="5"/>
                      <a:pt x="1" y="5"/>
                    </a:cubicBezTo>
                    <a:cubicBezTo>
                      <a:pt x="1" y="5"/>
                      <a:pt x="2" y="5"/>
                      <a:pt x="2" y="5"/>
                    </a:cubicBezTo>
                    <a:cubicBezTo>
                      <a:pt x="2" y="5"/>
                      <a:pt x="2" y="5"/>
                      <a:pt x="2" y="5"/>
                    </a:cubicBezTo>
                    <a:cubicBezTo>
                      <a:pt x="2" y="5"/>
                      <a:pt x="2" y="5"/>
                      <a:pt x="2" y="5"/>
                    </a:cubicBezTo>
                    <a:cubicBezTo>
                      <a:pt x="2" y="5"/>
                      <a:pt x="2" y="5"/>
                      <a:pt x="2" y="5"/>
                    </a:cubicBezTo>
                    <a:cubicBezTo>
                      <a:pt x="2" y="5"/>
                      <a:pt x="3" y="5"/>
                      <a:pt x="3" y="5"/>
                    </a:cubicBezTo>
                    <a:cubicBezTo>
                      <a:pt x="3" y="5"/>
                      <a:pt x="3" y="5"/>
                      <a:pt x="3" y="5"/>
                    </a:cubicBezTo>
                    <a:cubicBezTo>
                      <a:pt x="3" y="5"/>
                      <a:pt x="3" y="5"/>
                      <a:pt x="3" y="4"/>
                    </a:cubicBezTo>
                    <a:cubicBezTo>
                      <a:pt x="3" y="4"/>
                      <a:pt x="3" y="4"/>
                      <a:pt x="3" y="4"/>
                    </a:cubicBezTo>
                    <a:cubicBezTo>
                      <a:pt x="3" y="4"/>
                      <a:pt x="3" y="4"/>
                      <a:pt x="4" y="4"/>
                    </a:cubicBezTo>
                    <a:cubicBezTo>
                      <a:pt x="4" y="4"/>
                      <a:pt x="4" y="4"/>
                      <a:pt x="4" y="4"/>
                    </a:cubicBezTo>
                    <a:cubicBezTo>
                      <a:pt x="4" y="4"/>
                      <a:pt x="4" y="4"/>
                      <a:pt x="4" y="4"/>
                    </a:cubicBezTo>
                    <a:cubicBezTo>
                      <a:pt x="4" y="3"/>
                      <a:pt x="4" y="3"/>
                      <a:pt x="4" y="3"/>
                    </a:cubicBezTo>
                    <a:cubicBezTo>
                      <a:pt x="5" y="3"/>
                      <a:pt x="4" y="3"/>
                      <a:pt x="4" y="3"/>
                    </a:cubicBezTo>
                    <a:close/>
                    <a:moveTo>
                      <a:pt x="2" y="3"/>
                    </a:moveTo>
                    <a:cubicBezTo>
                      <a:pt x="2" y="4"/>
                      <a:pt x="1" y="3"/>
                      <a:pt x="1" y="3"/>
                    </a:cubicBezTo>
                    <a:cubicBezTo>
                      <a:pt x="1" y="3"/>
                      <a:pt x="1" y="2"/>
                      <a:pt x="2" y="2"/>
                    </a:cubicBezTo>
                    <a:cubicBezTo>
                      <a:pt x="2" y="2"/>
                      <a:pt x="3" y="2"/>
                      <a:pt x="3" y="2"/>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5" name="Freeform 7"/>
              <p:cNvSpPr/>
              <p:nvPr/>
            </p:nvSpPr>
            <p:spPr bwMode="auto">
              <a:xfrm>
                <a:off x="3816" y="1461"/>
                <a:ext cx="5" cy="12"/>
              </a:xfrm>
              <a:custGeom>
                <a:avLst/>
                <a:gdLst>
                  <a:gd name="T0" fmla="*/ 0 w 2"/>
                  <a:gd name="T1" fmla="*/ 2 h 5"/>
                  <a:gd name="T2" fmla="*/ 0 w 2"/>
                  <a:gd name="T3" fmla="*/ 3 h 5"/>
                  <a:gd name="T4" fmla="*/ 0 w 2"/>
                  <a:gd name="T5" fmla="*/ 3 h 5"/>
                  <a:gd name="T6" fmla="*/ 2 w 2"/>
                  <a:gd name="T7" fmla="*/ 5 h 5"/>
                  <a:gd name="T8" fmla="*/ 2 w 2"/>
                  <a:gd name="T9" fmla="*/ 3 h 5"/>
                  <a:gd name="T10" fmla="*/ 2 w 2"/>
                  <a:gd name="T11" fmla="*/ 0 h 5"/>
                  <a:gd name="T12" fmla="*/ 0 w 2"/>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2"/>
                    </a:moveTo>
                    <a:cubicBezTo>
                      <a:pt x="0" y="2"/>
                      <a:pt x="0" y="2"/>
                      <a:pt x="0" y="3"/>
                    </a:cubicBezTo>
                    <a:cubicBezTo>
                      <a:pt x="0" y="3"/>
                      <a:pt x="0" y="3"/>
                      <a:pt x="0" y="3"/>
                    </a:cubicBezTo>
                    <a:cubicBezTo>
                      <a:pt x="2" y="5"/>
                      <a:pt x="2" y="5"/>
                      <a:pt x="2" y="5"/>
                    </a:cubicBezTo>
                    <a:cubicBezTo>
                      <a:pt x="2" y="4"/>
                      <a:pt x="2" y="3"/>
                      <a:pt x="2" y="3"/>
                    </a:cubicBezTo>
                    <a:cubicBezTo>
                      <a:pt x="2" y="2"/>
                      <a:pt x="2" y="1"/>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6" name="Freeform 8"/>
              <p:cNvSpPr/>
              <p:nvPr/>
            </p:nvSpPr>
            <p:spPr bwMode="auto">
              <a:xfrm>
                <a:off x="3807" y="1459"/>
                <a:ext cx="12" cy="4"/>
              </a:xfrm>
              <a:custGeom>
                <a:avLst/>
                <a:gdLst>
                  <a:gd name="T0" fmla="*/ 3 w 5"/>
                  <a:gd name="T1" fmla="*/ 2 h 2"/>
                  <a:gd name="T2" fmla="*/ 3 w 5"/>
                  <a:gd name="T3" fmla="*/ 2 h 2"/>
                  <a:gd name="T4" fmla="*/ 5 w 5"/>
                  <a:gd name="T5" fmla="*/ 1 h 2"/>
                  <a:gd name="T6" fmla="*/ 3 w 5"/>
                  <a:gd name="T7" fmla="*/ 0 h 2"/>
                  <a:gd name="T8" fmla="*/ 0 w 5"/>
                  <a:gd name="T9" fmla="*/ 1 h 2"/>
                  <a:gd name="T10" fmla="*/ 2 w 5"/>
                  <a:gd name="T11" fmla="*/ 2 h 2"/>
                  <a:gd name="T12" fmla="*/ 3 w 5"/>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3" y="2"/>
                    </a:moveTo>
                    <a:cubicBezTo>
                      <a:pt x="3" y="2"/>
                      <a:pt x="3" y="2"/>
                      <a:pt x="3" y="2"/>
                    </a:cubicBezTo>
                    <a:cubicBezTo>
                      <a:pt x="5" y="1"/>
                      <a:pt x="5" y="1"/>
                      <a:pt x="5" y="1"/>
                    </a:cubicBezTo>
                    <a:cubicBezTo>
                      <a:pt x="4" y="0"/>
                      <a:pt x="4" y="0"/>
                      <a:pt x="3" y="0"/>
                    </a:cubicBezTo>
                    <a:cubicBezTo>
                      <a:pt x="2" y="0"/>
                      <a:pt x="1" y="0"/>
                      <a:pt x="0" y="1"/>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7" name="Freeform 9"/>
              <p:cNvSpPr/>
              <p:nvPr/>
            </p:nvSpPr>
            <p:spPr bwMode="auto">
              <a:xfrm>
                <a:off x="3804" y="1461"/>
                <a:ext cx="8" cy="12"/>
              </a:xfrm>
              <a:custGeom>
                <a:avLst/>
                <a:gdLst>
                  <a:gd name="T0" fmla="*/ 2 w 3"/>
                  <a:gd name="T1" fmla="*/ 3 h 5"/>
                  <a:gd name="T2" fmla="*/ 3 w 3"/>
                  <a:gd name="T3" fmla="*/ 2 h 5"/>
                  <a:gd name="T4" fmla="*/ 1 w 3"/>
                  <a:gd name="T5" fmla="*/ 0 h 5"/>
                  <a:gd name="T6" fmla="*/ 0 w 3"/>
                  <a:gd name="T7" fmla="*/ 3 h 5"/>
                  <a:gd name="T8" fmla="*/ 1 w 3"/>
                  <a:gd name="T9" fmla="*/ 5 h 5"/>
                  <a:gd name="T10" fmla="*/ 3 w 3"/>
                  <a:gd name="T11" fmla="*/ 3 h 5"/>
                  <a:gd name="T12" fmla="*/ 2 w 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2" y="3"/>
                    </a:moveTo>
                    <a:cubicBezTo>
                      <a:pt x="2" y="2"/>
                      <a:pt x="3" y="2"/>
                      <a:pt x="3" y="2"/>
                    </a:cubicBezTo>
                    <a:cubicBezTo>
                      <a:pt x="1" y="0"/>
                      <a:pt x="1" y="0"/>
                      <a:pt x="1" y="0"/>
                    </a:cubicBezTo>
                    <a:cubicBezTo>
                      <a:pt x="0" y="1"/>
                      <a:pt x="0" y="2"/>
                      <a:pt x="0" y="3"/>
                    </a:cubicBezTo>
                    <a:cubicBezTo>
                      <a:pt x="0" y="4"/>
                      <a:pt x="0" y="4"/>
                      <a:pt x="1" y="5"/>
                    </a:cubicBezTo>
                    <a:cubicBezTo>
                      <a:pt x="3" y="3"/>
                      <a:pt x="3" y="3"/>
                      <a:pt x="3" y="3"/>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8" name="Freeform 10"/>
              <p:cNvSpPr/>
              <p:nvPr/>
            </p:nvSpPr>
            <p:spPr bwMode="auto">
              <a:xfrm>
                <a:off x="3809" y="1470"/>
                <a:ext cx="10" cy="5"/>
              </a:xfrm>
              <a:custGeom>
                <a:avLst/>
                <a:gdLst>
                  <a:gd name="T0" fmla="*/ 2 w 4"/>
                  <a:gd name="T1" fmla="*/ 0 h 2"/>
                  <a:gd name="T2" fmla="*/ 1 w 4"/>
                  <a:gd name="T3" fmla="*/ 0 h 2"/>
                  <a:gd name="T4" fmla="*/ 0 w 4"/>
                  <a:gd name="T5" fmla="*/ 2 h 2"/>
                  <a:gd name="T6" fmla="*/ 2 w 4"/>
                  <a:gd name="T7" fmla="*/ 2 h 2"/>
                  <a:gd name="T8" fmla="*/ 4 w 4"/>
                  <a:gd name="T9" fmla="*/ 2 h 2"/>
                  <a:gd name="T10" fmla="*/ 2 w 4"/>
                  <a:gd name="T11" fmla="*/ 0 h 2"/>
                  <a:gd name="T12" fmla="*/ 2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2" y="0"/>
                    </a:moveTo>
                    <a:cubicBezTo>
                      <a:pt x="2" y="0"/>
                      <a:pt x="1" y="0"/>
                      <a:pt x="1" y="0"/>
                    </a:cubicBezTo>
                    <a:cubicBezTo>
                      <a:pt x="0" y="2"/>
                      <a:pt x="0" y="2"/>
                      <a:pt x="0" y="2"/>
                    </a:cubicBezTo>
                    <a:cubicBezTo>
                      <a:pt x="0" y="2"/>
                      <a:pt x="1" y="2"/>
                      <a:pt x="2" y="2"/>
                    </a:cubicBezTo>
                    <a:cubicBezTo>
                      <a:pt x="3" y="2"/>
                      <a:pt x="3" y="2"/>
                      <a:pt x="4" y="2"/>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9" name="Freeform 11"/>
              <p:cNvSpPr>
                <a:spLocks noEditPoints="1"/>
              </p:cNvSpPr>
              <p:nvPr/>
            </p:nvSpPr>
            <p:spPr bwMode="auto">
              <a:xfrm>
                <a:off x="3797" y="1444"/>
                <a:ext cx="41" cy="48"/>
              </a:xfrm>
              <a:custGeom>
                <a:avLst/>
                <a:gdLst>
                  <a:gd name="T0" fmla="*/ 17 w 17"/>
                  <a:gd name="T1" fmla="*/ 14 h 20"/>
                  <a:gd name="T2" fmla="*/ 17 w 17"/>
                  <a:gd name="T3" fmla="*/ 13 h 20"/>
                  <a:gd name="T4" fmla="*/ 17 w 17"/>
                  <a:gd name="T5" fmla="*/ 4 h 20"/>
                  <a:gd name="T6" fmla="*/ 13 w 17"/>
                  <a:gd name="T7" fmla="*/ 0 h 20"/>
                  <a:gd name="T8" fmla="*/ 3 w 17"/>
                  <a:gd name="T9" fmla="*/ 1 h 20"/>
                  <a:gd name="T10" fmla="*/ 0 w 17"/>
                  <a:gd name="T11" fmla="*/ 4 h 20"/>
                  <a:gd name="T12" fmla="*/ 0 w 17"/>
                  <a:gd name="T13" fmla="*/ 13 h 20"/>
                  <a:gd name="T14" fmla="*/ 0 w 17"/>
                  <a:gd name="T15" fmla="*/ 15 h 20"/>
                  <a:gd name="T16" fmla="*/ 0 w 17"/>
                  <a:gd name="T17" fmla="*/ 19 h 20"/>
                  <a:gd name="T18" fmla="*/ 1 w 17"/>
                  <a:gd name="T19" fmla="*/ 20 h 20"/>
                  <a:gd name="T20" fmla="*/ 3 w 17"/>
                  <a:gd name="T21" fmla="*/ 20 h 20"/>
                  <a:gd name="T22" fmla="*/ 4 w 17"/>
                  <a:gd name="T23" fmla="*/ 19 h 20"/>
                  <a:gd name="T24" fmla="*/ 4 w 17"/>
                  <a:gd name="T25" fmla="*/ 19 h 20"/>
                  <a:gd name="T26" fmla="*/ 13 w 17"/>
                  <a:gd name="T27" fmla="*/ 18 h 20"/>
                  <a:gd name="T28" fmla="*/ 13 w 17"/>
                  <a:gd name="T29" fmla="*/ 19 h 20"/>
                  <a:gd name="T30" fmla="*/ 13 w 17"/>
                  <a:gd name="T31" fmla="*/ 20 h 20"/>
                  <a:gd name="T32" fmla="*/ 16 w 17"/>
                  <a:gd name="T33" fmla="*/ 20 h 20"/>
                  <a:gd name="T34" fmla="*/ 17 w 17"/>
                  <a:gd name="T35" fmla="*/ 19 h 20"/>
                  <a:gd name="T36" fmla="*/ 17 w 17"/>
                  <a:gd name="T37" fmla="*/ 14 h 20"/>
                  <a:gd name="T38" fmla="*/ 7 w 17"/>
                  <a:gd name="T39" fmla="*/ 15 h 20"/>
                  <a:gd name="T40" fmla="*/ 2 w 17"/>
                  <a:gd name="T41" fmla="*/ 10 h 20"/>
                  <a:gd name="T42" fmla="*/ 7 w 17"/>
                  <a:gd name="T43" fmla="*/ 5 h 20"/>
                  <a:gd name="T44" fmla="*/ 12 w 17"/>
                  <a:gd name="T45" fmla="*/ 10 h 20"/>
                  <a:gd name="T46" fmla="*/ 7 w 17"/>
                  <a:gd name="T47" fmla="*/ 15 h 20"/>
                  <a:gd name="T48" fmla="*/ 15 w 17"/>
                  <a:gd name="T49" fmla="*/ 9 h 20"/>
                  <a:gd name="T50" fmla="*/ 15 w 17"/>
                  <a:gd name="T51" fmla="*/ 12 h 20"/>
                  <a:gd name="T52" fmla="*/ 14 w 17"/>
                  <a:gd name="T53" fmla="*/ 12 h 20"/>
                  <a:gd name="T54" fmla="*/ 14 w 17"/>
                  <a:gd name="T55" fmla="*/ 12 h 20"/>
                  <a:gd name="T56" fmla="*/ 14 w 17"/>
                  <a:gd name="T57" fmla="*/ 9 h 20"/>
                  <a:gd name="T58" fmla="*/ 13 w 17"/>
                  <a:gd name="T59" fmla="*/ 8 h 20"/>
                  <a:gd name="T60" fmla="*/ 13 w 17"/>
                  <a:gd name="T61" fmla="*/ 8 h 20"/>
                  <a:gd name="T62" fmla="*/ 14 w 17"/>
                  <a:gd name="T63" fmla="*/ 7 h 20"/>
                  <a:gd name="T64" fmla="*/ 15 w 17"/>
                  <a:gd name="T65" fmla="*/ 8 h 20"/>
                  <a:gd name="T66" fmla="*/ 15 w 17"/>
                  <a:gd name="T67" fmla="*/ 8 h 20"/>
                  <a:gd name="T68" fmla="*/ 15 w 17"/>
                  <a:gd name="T69"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20">
                    <a:moveTo>
                      <a:pt x="17" y="14"/>
                    </a:moveTo>
                    <a:cubicBezTo>
                      <a:pt x="17" y="13"/>
                      <a:pt x="17" y="13"/>
                      <a:pt x="17" y="13"/>
                    </a:cubicBezTo>
                    <a:cubicBezTo>
                      <a:pt x="17" y="4"/>
                      <a:pt x="17" y="4"/>
                      <a:pt x="17" y="4"/>
                    </a:cubicBezTo>
                    <a:cubicBezTo>
                      <a:pt x="17" y="1"/>
                      <a:pt x="15" y="0"/>
                      <a:pt x="13" y="0"/>
                    </a:cubicBezTo>
                    <a:cubicBezTo>
                      <a:pt x="3" y="1"/>
                      <a:pt x="3" y="1"/>
                      <a:pt x="3" y="1"/>
                    </a:cubicBezTo>
                    <a:cubicBezTo>
                      <a:pt x="1" y="1"/>
                      <a:pt x="0" y="1"/>
                      <a:pt x="0" y="4"/>
                    </a:cubicBezTo>
                    <a:cubicBezTo>
                      <a:pt x="0" y="13"/>
                      <a:pt x="0" y="13"/>
                      <a:pt x="0" y="13"/>
                    </a:cubicBezTo>
                    <a:cubicBezTo>
                      <a:pt x="0" y="15"/>
                      <a:pt x="0" y="15"/>
                      <a:pt x="0" y="15"/>
                    </a:cubicBezTo>
                    <a:cubicBezTo>
                      <a:pt x="0" y="19"/>
                      <a:pt x="0" y="19"/>
                      <a:pt x="0" y="19"/>
                    </a:cubicBezTo>
                    <a:cubicBezTo>
                      <a:pt x="0" y="20"/>
                      <a:pt x="0" y="20"/>
                      <a:pt x="1" y="20"/>
                    </a:cubicBezTo>
                    <a:cubicBezTo>
                      <a:pt x="3" y="20"/>
                      <a:pt x="3" y="20"/>
                      <a:pt x="3" y="20"/>
                    </a:cubicBezTo>
                    <a:cubicBezTo>
                      <a:pt x="4" y="20"/>
                      <a:pt x="4" y="20"/>
                      <a:pt x="4" y="19"/>
                    </a:cubicBezTo>
                    <a:cubicBezTo>
                      <a:pt x="4" y="19"/>
                      <a:pt x="4" y="19"/>
                      <a:pt x="4" y="19"/>
                    </a:cubicBezTo>
                    <a:cubicBezTo>
                      <a:pt x="13" y="18"/>
                      <a:pt x="13" y="18"/>
                      <a:pt x="13" y="18"/>
                    </a:cubicBezTo>
                    <a:cubicBezTo>
                      <a:pt x="13" y="19"/>
                      <a:pt x="13" y="19"/>
                      <a:pt x="13" y="19"/>
                    </a:cubicBezTo>
                    <a:cubicBezTo>
                      <a:pt x="13" y="20"/>
                      <a:pt x="13" y="20"/>
                      <a:pt x="13" y="20"/>
                    </a:cubicBezTo>
                    <a:cubicBezTo>
                      <a:pt x="16" y="20"/>
                      <a:pt x="16" y="20"/>
                      <a:pt x="16" y="20"/>
                    </a:cubicBezTo>
                    <a:cubicBezTo>
                      <a:pt x="17" y="20"/>
                      <a:pt x="17" y="20"/>
                      <a:pt x="17" y="19"/>
                    </a:cubicBezTo>
                    <a:lnTo>
                      <a:pt x="17" y="14"/>
                    </a:lnTo>
                    <a:close/>
                    <a:moveTo>
                      <a:pt x="7" y="15"/>
                    </a:moveTo>
                    <a:cubicBezTo>
                      <a:pt x="4" y="15"/>
                      <a:pt x="2" y="12"/>
                      <a:pt x="2" y="10"/>
                    </a:cubicBezTo>
                    <a:cubicBezTo>
                      <a:pt x="2" y="7"/>
                      <a:pt x="4" y="5"/>
                      <a:pt x="7" y="5"/>
                    </a:cubicBezTo>
                    <a:cubicBezTo>
                      <a:pt x="10" y="5"/>
                      <a:pt x="12" y="7"/>
                      <a:pt x="12" y="10"/>
                    </a:cubicBezTo>
                    <a:cubicBezTo>
                      <a:pt x="12" y="12"/>
                      <a:pt x="10" y="15"/>
                      <a:pt x="7" y="15"/>
                    </a:cubicBezTo>
                    <a:close/>
                    <a:moveTo>
                      <a:pt x="15" y="9"/>
                    </a:moveTo>
                    <a:cubicBezTo>
                      <a:pt x="15" y="12"/>
                      <a:pt x="15" y="12"/>
                      <a:pt x="15" y="12"/>
                    </a:cubicBezTo>
                    <a:cubicBezTo>
                      <a:pt x="15" y="12"/>
                      <a:pt x="15" y="12"/>
                      <a:pt x="14" y="12"/>
                    </a:cubicBezTo>
                    <a:cubicBezTo>
                      <a:pt x="14" y="12"/>
                      <a:pt x="14" y="12"/>
                      <a:pt x="14" y="12"/>
                    </a:cubicBezTo>
                    <a:cubicBezTo>
                      <a:pt x="14" y="9"/>
                      <a:pt x="14" y="9"/>
                      <a:pt x="14" y="9"/>
                    </a:cubicBezTo>
                    <a:cubicBezTo>
                      <a:pt x="14" y="9"/>
                      <a:pt x="13" y="8"/>
                      <a:pt x="13" y="8"/>
                    </a:cubicBezTo>
                    <a:cubicBezTo>
                      <a:pt x="13" y="8"/>
                      <a:pt x="13" y="8"/>
                      <a:pt x="13" y="8"/>
                    </a:cubicBezTo>
                    <a:cubicBezTo>
                      <a:pt x="13" y="7"/>
                      <a:pt x="14" y="7"/>
                      <a:pt x="14" y="7"/>
                    </a:cubicBezTo>
                    <a:cubicBezTo>
                      <a:pt x="15" y="7"/>
                      <a:pt x="15" y="7"/>
                      <a:pt x="15" y="8"/>
                    </a:cubicBezTo>
                    <a:cubicBezTo>
                      <a:pt x="15" y="8"/>
                      <a:pt x="15" y="8"/>
                      <a:pt x="15" y="8"/>
                    </a:cubicBezTo>
                    <a:cubicBezTo>
                      <a:pt x="15" y="8"/>
                      <a:pt x="15" y="9"/>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0" name="Freeform 12"/>
              <p:cNvSpPr>
                <a:spLocks noEditPoints="1"/>
              </p:cNvSpPr>
              <p:nvPr/>
            </p:nvSpPr>
            <p:spPr bwMode="auto">
              <a:xfrm>
                <a:off x="3935" y="1444"/>
                <a:ext cx="23" cy="22"/>
              </a:xfrm>
              <a:custGeom>
                <a:avLst/>
                <a:gdLst>
                  <a:gd name="T0" fmla="*/ 9 w 10"/>
                  <a:gd name="T1" fmla="*/ 1 h 9"/>
                  <a:gd name="T2" fmla="*/ 9 w 10"/>
                  <a:gd name="T3" fmla="*/ 1 h 9"/>
                  <a:gd name="T4" fmla="*/ 9 w 10"/>
                  <a:gd name="T5" fmla="*/ 1 h 9"/>
                  <a:gd name="T6" fmla="*/ 8 w 10"/>
                  <a:gd name="T7" fmla="*/ 1 h 9"/>
                  <a:gd name="T8" fmla="*/ 7 w 10"/>
                  <a:gd name="T9" fmla="*/ 1 h 9"/>
                  <a:gd name="T10" fmla="*/ 7 w 10"/>
                  <a:gd name="T11" fmla="*/ 1 h 9"/>
                  <a:gd name="T12" fmla="*/ 7 w 10"/>
                  <a:gd name="T13" fmla="*/ 1 h 9"/>
                  <a:gd name="T14" fmla="*/ 6 w 10"/>
                  <a:gd name="T15" fmla="*/ 0 h 9"/>
                  <a:gd name="T16" fmla="*/ 5 w 10"/>
                  <a:gd name="T17" fmla="*/ 0 h 9"/>
                  <a:gd name="T18" fmla="*/ 3 w 10"/>
                  <a:gd name="T19" fmla="*/ 1 h 9"/>
                  <a:gd name="T20" fmla="*/ 3 w 10"/>
                  <a:gd name="T21" fmla="*/ 1 h 9"/>
                  <a:gd name="T22" fmla="*/ 3 w 10"/>
                  <a:gd name="T23" fmla="*/ 1 h 9"/>
                  <a:gd name="T24" fmla="*/ 3 w 10"/>
                  <a:gd name="T25" fmla="*/ 1 h 9"/>
                  <a:gd name="T26" fmla="*/ 2 w 10"/>
                  <a:gd name="T27" fmla="*/ 1 h 9"/>
                  <a:gd name="T28" fmla="*/ 1 w 10"/>
                  <a:gd name="T29" fmla="*/ 2 h 9"/>
                  <a:gd name="T30" fmla="*/ 1 w 10"/>
                  <a:gd name="T31" fmla="*/ 2 h 9"/>
                  <a:gd name="T32" fmla="*/ 0 w 10"/>
                  <a:gd name="T33" fmla="*/ 3 h 9"/>
                  <a:gd name="T34" fmla="*/ 0 w 10"/>
                  <a:gd name="T35" fmla="*/ 7 h 9"/>
                  <a:gd name="T36" fmla="*/ 2 w 10"/>
                  <a:gd name="T37" fmla="*/ 9 h 9"/>
                  <a:gd name="T38" fmla="*/ 9 w 10"/>
                  <a:gd name="T39" fmla="*/ 9 h 9"/>
                  <a:gd name="T40" fmla="*/ 10 w 10"/>
                  <a:gd name="T41" fmla="*/ 7 h 9"/>
                  <a:gd name="T42" fmla="*/ 10 w 10"/>
                  <a:gd name="T43" fmla="*/ 3 h 9"/>
                  <a:gd name="T44" fmla="*/ 9 w 10"/>
                  <a:gd name="T45" fmla="*/ 1 h 9"/>
                  <a:gd name="T46" fmla="*/ 4 w 10"/>
                  <a:gd name="T47" fmla="*/ 1 h 9"/>
                  <a:gd name="T48" fmla="*/ 5 w 10"/>
                  <a:gd name="T49" fmla="*/ 1 h 9"/>
                  <a:gd name="T50" fmla="*/ 6 w 10"/>
                  <a:gd name="T51" fmla="*/ 0 h 9"/>
                  <a:gd name="T52" fmla="*/ 6 w 10"/>
                  <a:gd name="T53" fmla="*/ 1 h 9"/>
                  <a:gd name="T54" fmla="*/ 6 w 10"/>
                  <a:gd name="T55" fmla="*/ 1 h 9"/>
                  <a:gd name="T56" fmla="*/ 4 w 10"/>
                  <a:gd name="T5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9">
                    <a:moveTo>
                      <a:pt x="9" y="1"/>
                    </a:moveTo>
                    <a:cubicBezTo>
                      <a:pt x="9" y="1"/>
                      <a:pt x="9" y="1"/>
                      <a:pt x="9" y="1"/>
                    </a:cubicBezTo>
                    <a:cubicBezTo>
                      <a:pt x="9" y="1"/>
                      <a:pt x="9" y="1"/>
                      <a:pt x="9" y="1"/>
                    </a:cubicBezTo>
                    <a:cubicBezTo>
                      <a:pt x="8" y="1"/>
                      <a:pt x="8" y="1"/>
                      <a:pt x="8" y="1"/>
                    </a:cubicBezTo>
                    <a:cubicBezTo>
                      <a:pt x="8" y="1"/>
                      <a:pt x="7" y="1"/>
                      <a:pt x="7" y="1"/>
                    </a:cubicBezTo>
                    <a:cubicBezTo>
                      <a:pt x="7" y="1"/>
                      <a:pt x="7" y="1"/>
                      <a:pt x="7" y="1"/>
                    </a:cubicBezTo>
                    <a:cubicBezTo>
                      <a:pt x="7" y="1"/>
                      <a:pt x="7" y="1"/>
                      <a:pt x="7" y="1"/>
                    </a:cubicBezTo>
                    <a:cubicBezTo>
                      <a:pt x="7" y="0"/>
                      <a:pt x="6" y="0"/>
                      <a:pt x="6" y="0"/>
                    </a:cubicBezTo>
                    <a:cubicBezTo>
                      <a:pt x="5" y="0"/>
                      <a:pt x="5" y="0"/>
                      <a:pt x="5" y="0"/>
                    </a:cubicBezTo>
                    <a:cubicBezTo>
                      <a:pt x="4" y="0"/>
                      <a:pt x="3" y="0"/>
                      <a:pt x="3" y="1"/>
                    </a:cubicBezTo>
                    <a:cubicBezTo>
                      <a:pt x="3" y="1"/>
                      <a:pt x="3" y="1"/>
                      <a:pt x="3" y="1"/>
                    </a:cubicBezTo>
                    <a:cubicBezTo>
                      <a:pt x="3" y="1"/>
                      <a:pt x="3" y="1"/>
                      <a:pt x="3" y="1"/>
                    </a:cubicBezTo>
                    <a:cubicBezTo>
                      <a:pt x="3" y="1"/>
                      <a:pt x="3" y="1"/>
                      <a:pt x="3" y="1"/>
                    </a:cubicBezTo>
                    <a:cubicBezTo>
                      <a:pt x="2" y="1"/>
                      <a:pt x="2" y="1"/>
                      <a:pt x="2" y="1"/>
                    </a:cubicBezTo>
                    <a:cubicBezTo>
                      <a:pt x="2" y="1"/>
                      <a:pt x="1" y="1"/>
                      <a:pt x="1" y="2"/>
                    </a:cubicBezTo>
                    <a:cubicBezTo>
                      <a:pt x="1" y="2"/>
                      <a:pt x="1" y="2"/>
                      <a:pt x="1" y="2"/>
                    </a:cubicBezTo>
                    <a:cubicBezTo>
                      <a:pt x="1" y="2"/>
                      <a:pt x="0" y="2"/>
                      <a:pt x="0" y="3"/>
                    </a:cubicBezTo>
                    <a:cubicBezTo>
                      <a:pt x="0" y="7"/>
                      <a:pt x="0" y="7"/>
                      <a:pt x="0" y="7"/>
                    </a:cubicBezTo>
                    <a:cubicBezTo>
                      <a:pt x="0" y="8"/>
                      <a:pt x="1" y="9"/>
                      <a:pt x="2" y="9"/>
                    </a:cubicBezTo>
                    <a:cubicBezTo>
                      <a:pt x="9" y="9"/>
                      <a:pt x="9" y="9"/>
                      <a:pt x="9" y="9"/>
                    </a:cubicBezTo>
                    <a:cubicBezTo>
                      <a:pt x="10" y="9"/>
                      <a:pt x="10" y="8"/>
                      <a:pt x="10" y="7"/>
                    </a:cubicBezTo>
                    <a:cubicBezTo>
                      <a:pt x="10" y="3"/>
                      <a:pt x="10" y="3"/>
                      <a:pt x="10" y="3"/>
                    </a:cubicBezTo>
                    <a:cubicBezTo>
                      <a:pt x="10" y="2"/>
                      <a:pt x="10" y="2"/>
                      <a:pt x="9" y="1"/>
                    </a:cubicBezTo>
                    <a:close/>
                    <a:moveTo>
                      <a:pt x="4" y="1"/>
                    </a:moveTo>
                    <a:cubicBezTo>
                      <a:pt x="4" y="1"/>
                      <a:pt x="4" y="1"/>
                      <a:pt x="5" y="1"/>
                    </a:cubicBezTo>
                    <a:cubicBezTo>
                      <a:pt x="6" y="0"/>
                      <a:pt x="6" y="0"/>
                      <a:pt x="6" y="0"/>
                    </a:cubicBezTo>
                    <a:cubicBezTo>
                      <a:pt x="6" y="0"/>
                      <a:pt x="6" y="1"/>
                      <a:pt x="6" y="1"/>
                    </a:cubicBezTo>
                    <a:cubicBezTo>
                      <a:pt x="6" y="1"/>
                      <a:pt x="6" y="1"/>
                      <a:pt x="6"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1" name="Freeform 13"/>
              <p:cNvSpPr>
                <a:spLocks noEditPoints="1"/>
              </p:cNvSpPr>
              <p:nvPr/>
            </p:nvSpPr>
            <p:spPr bwMode="auto">
              <a:xfrm>
                <a:off x="3980" y="1857"/>
                <a:ext cx="28" cy="43"/>
              </a:xfrm>
              <a:custGeom>
                <a:avLst/>
                <a:gdLst>
                  <a:gd name="T0" fmla="*/ 12 w 12"/>
                  <a:gd name="T1" fmla="*/ 3 h 18"/>
                  <a:gd name="T2" fmla="*/ 9 w 12"/>
                  <a:gd name="T3" fmla="*/ 0 h 18"/>
                  <a:gd name="T4" fmla="*/ 3 w 12"/>
                  <a:gd name="T5" fmla="*/ 0 h 18"/>
                  <a:gd name="T6" fmla="*/ 0 w 12"/>
                  <a:gd name="T7" fmla="*/ 3 h 18"/>
                  <a:gd name="T8" fmla="*/ 0 w 12"/>
                  <a:gd name="T9" fmla="*/ 14 h 18"/>
                  <a:gd name="T10" fmla="*/ 3 w 12"/>
                  <a:gd name="T11" fmla="*/ 17 h 18"/>
                  <a:gd name="T12" fmla="*/ 9 w 12"/>
                  <a:gd name="T13" fmla="*/ 17 h 18"/>
                  <a:gd name="T14" fmla="*/ 12 w 12"/>
                  <a:gd name="T15" fmla="*/ 14 h 18"/>
                  <a:gd name="T16" fmla="*/ 12 w 12"/>
                  <a:gd name="T17" fmla="*/ 3 h 18"/>
                  <a:gd name="T18" fmla="*/ 7 w 12"/>
                  <a:gd name="T19" fmla="*/ 16 h 18"/>
                  <a:gd name="T20" fmla="*/ 5 w 12"/>
                  <a:gd name="T21" fmla="*/ 16 h 18"/>
                  <a:gd name="T22" fmla="*/ 5 w 12"/>
                  <a:gd name="T23" fmla="*/ 16 h 18"/>
                  <a:gd name="T24" fmla="*/ 5 w 12"/>
                  <a:gd name="T25" fmla="*/ 15 h 18"/>
                  <a:gd name="T26" fmla="*/ 5 w 12"/>
                  <a:gd name="T27" fmla="*/ 15 h 18"/>
                  <a:gd name="T28" fmla="*/ 7 w 12"/>
                  <a:gd name="T29" fmla="*/ 15 h 18"/>
                  <a:gd name="T30" fmla="*/ 7 w 12"/>
                  <a:gd name="T31" fmla="*/ 15 h 18"/>
                  <a:gd name="T32" fmla="*/ 7 w 12"/>
                  <a:gd name="T33" fmla="*/ 16 h 18"/>
                  <a:gd name="T34" fmla="*/ 7 w 12"/>
                  <a:gd name="T35" fmla="*/ 16 h 18"/>
                  <a:gd name="T36" fmla="*/ 9 w 12"/>
                  <a:gd name="T37" fmla="*/ 13 h 18"/>
                  <a:gd name="T38" fmla="*/ 3 w 12"/>
                  <a:gd name="T39" fmla="*/ 14 h 18"/>
                  <a:gd name="T40" fmla="*/ 1 w 12"/>
                  <a:gd name="T41" fmla="*/ 12 h 18"/>
                  <a:gd name="T42" fmla="*/ 1 w 12"/>
                  <a:gd name="T43" fmla="*/ 4 h 18"/>
                  <a:gd name="T44" fmla="*/ 3 w 12"/>
                  <a:gd name="T45" fmla="*/ 2 h 18"/>
                  <a:gd name="T46" fmla="*/ 8 w 12"/>
                  <a:gd name="T47" fmla="*/ 2 h 18"/>
                  <a:gd name="T48" fmla="*/ 10 w 12"/>
                  <a:gd name="T49" fmla="*/ 3 h 18"/>
                  <a:gd name="T50" fmla="*/ 10 w 12"/>
                  <a:gd name="T51" fmla="*/ 12 h 18"/>
                  <a:gd name="T52" fmla="*/ 9 w 12"/>
                  <a:gd name="T53"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8">
                    <a:moveTo>
                      <a:pt x="12" y="3"/>
                    </a:moveTo>
                    <a:cubicBezTo>
                      <a:pt x="12" y="1"/>
                      <a:pt x="10" y="0"/>
                      <a:pt x="9" y="0"/>
                    </a:cubicBezTo>
                    <a:cubicBezTo>
                      <a:pt x="3" y="0"/>
                      <a:pt x="3" y="0"/>
                      <a:pt x="3" y="0"/>
                    </a:cubicBezTo>
                    <a:cubicBezTo>
                      <a:pt x="1" y="0"/>
                      <a:pt x="0" y="2"/>
                      <a:pt x="0" y="3"/>
                    </a:cubicBezTo>
                    <a:cubicBezTo>
                      <a:pt x="0" y="14"/>
                      <a:pt x="0" y="14"/>
                      <a:pt x="0" y="14"/>
                    </a:cubicBezTo>
                    <a:cubicBezTo>
                      <a:pt x="0" y="16"/>
                      <a:pt x="2" y="18"/>
                      <a:pt x="3" y="17"/>
                    </a:cubicBezTo>
                    <a:cubicBezTo>
                      <a:pt x="9" y="17"/>
                      <a:pt x="9" y="17"/>
                      <a:pt x="9" y="17"/>
                    </a:cubicBezTo>
                    <a:cubicBezTo>
                      <a:pt x="11" y="17"/>
                      <a:pt x="12" y="16"/>
                      <a:pt x="12" y="14"/>
                    </a:cubicBezTo>
                    <a:lnTo>
                      <a:pt x="12" y="3"/>
                    </a:lnTo>
                    <a:close/>
                    <a:moveTo>
                      <a:pt x="7" y="16"/>
                    </a:moveTo>
                    <a:cubicBezTo>
                      <a:pt x="5" y="16"/>
                      <a:pt x="5" y="16"/>
                      <a:pt x="5" y="16"/>
                    </a:cubicBezTo>
                    <a:cubicBezTo>
                      <a:pt x="5" y="16"/>
                      <a:pt x="5" y="16"/>
                      <a:pt x="5" y="16"/>
                    </a:cubicBezTo>
                    <a:cubicBezTo>
                      <a:pt x="5" y="15"/>
                      <a:pt x="5" y="15"/>
                      <a:pt x="5" y="15"/>
                    </a:cubicBezTo>
                    <a:cubicBezTo>
                      <a:pt x="5" y="15"/>
                      <a:pt x="5" y="15"/>
                      <a:pt x="5" y="15"/>
                    </a:cubicBezTo>
                    <a:cubicBezTo>
                      <a:pt x="7" y="15"/>
                      <a:pt x="7" y="15"/>
                      <a:pt x="7" y="15"/>
                    </a:cubicBezTo>
                    <a:cubicBezTo>
                      <a:pt x="7" y="15"/>
                      <a:pt x="7" y="15"/>
                      <a:pt x="7" y="15"/>
                    </a:cubicBezTo>
                    <a:cubicBezTo>
                      <a:pt x="7" y="16"/>
                      <a:pt x="7" y="16"/>
                      <a:pt x="7" y="16"/>
                    </a:cubicBezTo>
                    <a:cubicBezTo>
                      <a:pt x="7" y="16"/>
                      <a:pt x="7" y="16"/>
                      <a:pt x="7" y="16"/>
                    </a:cubicBezTo>
                    <a:close/>
                    <a:moveTo>
                      <a:pt x="9" y="13"/>
                    </a:moveTo>
                    <a:cubicBezTo>
                      <a:pt x="3" y="14"/>
                      <a:pt x="3" y="14"/>
                      <a:pt x="3" y="14"/>
                    </a:cubicBezTo>
                    <a:cubicBezTo>
                      <a:pt x="2" y="14"/>
                      <a:pt x="1" y="13"/>
                      <a:pt x="1" y="12"/>
                    </a:cubicBezTo>
                    <a:cubicBezTo>
                      <a:pt x="1" y="4"/>
                      <a:pt x="1" y="4"/>
                      <a:pt x="1" y="4"/>
                    </a:cubicBezTo>
                    <a:cubicBezTo>
                      <a:pt x="1" y="3"/>
                      <a:pt x="2" y="2"/>
                      <a:pt x="3" y="2"/>
                    </a:cubicBezTo>
                    <a:cubicBezTo>
                      <a:pt x="8" y="2"/>
                      <a:pt x="8" y="2"/>
                      <a:pt x="8" y="2"/>
                    </a:cubicBezTo>
                    <a:cubicBezTo>
                      <a:pt x="9" y="2"/>
                      <a:pt x="10" y="2"/>
                      <a:pt x="10" y="3"/>
                    </a:cubicBezTo>
                    <a:cubicBezTo>
                      <a:pt x="10" y="12"/>
                      <a:pt x="10" y="12"/>
                      <a:pt x="10" y="12"/>
                    </a:cubicBezTo>
                    <a:cubicBezTo>
                      <a:pt x="11" y="13"/>
                      <a:pt x="10" y="13"/>
                      <a:pt x="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2" name="Freeform 14"/>
              <p:cNvSpPr/>
              <p:nvPr/>
            </p:nvSpPr>
            <p:spPr bwMode="auto">
              <a:xfrm>
                <a:off x="4011" y="1860"/>
                <a:ext cx="4" cy="38"/>
              </a:xfrm>
              <a:custGeom>
                <a:avLst/>
                <a:gdLst>
                  <a:gd name="T0" fmla="*/ 0 w 2"/>
                  <a:gd name="T1" fmla="*/ 0 h 16"/>
                  <a:gd name="T2" fmla="*/ 0 w 2"/>
                  <a:gd name="T3" fmla="*/ 1 h 16"/>
                  <a:gd name="T4" fmla="*/ 0 w 2"/>
                  <a:gd name="T5" fmla="*/ 15 h 16"/>
                  <a:gd name="T6" fmla="*/ 1 w 2"/>
                  <a:gd name="T7" fmla="*/ 16 h 16"/>
                  <a:gd name="T8" fmla="*/ 2 w 2"/>
                  <a:gd name="T9" fmla="*/ 15 h 16"/>
                  <a:gd name="T10" fmla="*/ 1 w 2"/>
                  <a:gd name="T11" fmla="*/ 1 h 16"/>
                  <a:gd name="T12" fmla="*/ 0 w 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 h="16">
                    <a:moveTo>
                      <a:pt x="0" y="0"/>
                    </a:moveTo>
                    <a:cubicBezTo>
                      <a:pt x="0" y="0"/>
                      <a:pt x="0" y="0"/>
                      <a:pt x="0" y="1"/>
                    </a:cubicBezTo>
                    <a:cubicBezTo>
                      <a:pt x="0" y="15"/>
                      <a:pt x="0" y="15"/>
                      <a:pt x="0" y="15"/>
                    </a:cubicBezTo>
                    <a:cubicBezTo>
                      <a:pt x="0" y="16"/>
                      <a:pt x="0" y="16"/>
                      <a:pt x="1" y="16"/>
                    </a:cubicBezTo>
                    <a:cubicBezTo>
                      <a:pt x="1" y="16"/>
                      <a:pt x="2" y="15"/>
                      <a:pt x="2" y="15"/>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3" name="Freeform 15"/>
              <p:cNvSpPr/>
              <p:nvPr/>
            </p:nvSpPr>
            <p:spPr bwMode="auto">
              <a:xfrm>
                <a:off x="4013" y="1862"/>
                <a:ext cx="2" cy="12"/>
              </a:xfrm>
              <a:custGeom>
                <a:avLst/>
                <a:gdLst>
                  <a:gd name="T0" fmla="*/ 1 w 1"/>
                  <a:gd name="T1" fmla="*/ 0 h 5"/>
                  <a:gd name="T2" fmla="*/ 0 w 1"/>
                  <a:gd name="T3" fmla="*/ 0 h 5"/>
                  <a:gd name="T4" fmla="*/ 1 w 1"/>
                  <a:gd name="T5" fmla="*/ 5 h 5"/>
                  <a:gd name="T6" fmla="*/ 1 w 1"/>
                  <a:gd name="T7" fmla="*/ 5 h 5"/>
                  <a:gd name="T8" fmla="*/ 1 w 1"/>
                  <a:gd name="T9" fmla="*/ 5 h 5"/>
                  <a:gd name="T10" fmla="*/ 1 w 1"/>
                  <a:gd name="T11" fmla="*/ 0 h 5"/>
                  <a:gd name="T12" fmla="*/ 1 w 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 h="5">
                    <a:moveTo>
                      <a:pt x="1" y="0"/>
                    </a:moveTo>
                    <a:cubicBezTo>
                      <a:pt x="1" y="0"/>
                      <a:pt x="0" y="0"/>
                      <a:pt x="0" y="0"/>
                    </a:cubicBezTo>
                    <a:cubicBezTo>
                      <a:pt x="1" y="5"/>
                      <a:pt x="1" y="5"/>
                      <a:pt x="1" y="5"/>
                    </a:cubicBezTo>
                    <a:cubicBezTo>
                      <a:pt x="1" y="5"/>
                      <a:pt x="1" y="5"/>
                      <a:pt x="1" y="5"/>
                    </a:cubicBezTo>
                    <a:cubicBezTo>
                      <a:pt x="1" y="5"/>
                      <a:pt x="1" y="5"/>
                      <a:pt x="1" y="5"/>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4" name="Freeform 16"/>
              <p:cNvSpPr/>
              <p:nvPr/>
            </p:nvSpPr>
            <p:spPr bwMode="auto">
              <a:xfrm>
                <a:off x="3985" y="1867"/>
                <a:ext cx="18" cy="2"/>
              </a:xfrm>
              <a:custGeom>
                <a:avLst/>
                <a:gdLst>
                  <a:gd name="T0" fmla="*/ 8 w 8"/>
                  <a:gd name="T1" fmla="*/ 1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1"/>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5" name="Freeform 17"/>
              <p:cNvSpPr/>
              <p:nvPr/>
            </p:nvSpPr>
            <p:spPr bwMode="auto">
              <a:xfrm>
                <a:off x="3985" y="1872"/>
                <a:ext cx="18" cy="2"/>
              </a:xfrm>
              <a:custGeom>
                <a:avLst/>
                <a:gdLst>
                  <a:gd name="T0" fmla="*/ 8 w 8"/>
                  <a:gd name="T1" fmla="*/ 0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6" name="Freeform 18"/>
              <p:cNvSpPr/>
              <p:nvPr/>
            </p:nvSpPr>
            <p:spPr bwMode="auto">
              <a:xfrm>
                <a:off x="3985" y="1876"/>
                <a:ext cx="18" cy="3"/>
              </a:xfrm>
              <a:custGeom>
                <a:avLst/>
                <a:gdLst>
                  <a:gd name="T0" fmla="*/ 8 w 8"/>
                  <a:gd name="T1" fmla="*/ 0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7" name="Freeform 19"/>
              <p:cNvSpPr/>
              <p:nvPr/>
            </p:nvSpPr>
            <p:spPr bwMode="auto">
              <a:xfrm>
                <a:off x="3992" y="1881"/>
                <a:ext cx="11" cy="2"/>
              </a:xfrm>
              <a:custGeom>
                <a:avLst/>
                <a:gdLst>
                  <a:gd name="T0" fmla="*/ 5 w 5"/>
                  <a:gd name="T1" fmla="*/ 0 h 1"/>
                  <a:gd name="T2" fmla="*/ 4 w 5"/>
                  <a:gd name="T3" fmla="*/ 1 h 1"/>
                  <a:gd name="T4" fmla="*/ 1 w 5"/>
                  <a:gd name="T5" fmla="*/ 1 h 1"/>
                  <a:gd name="T6" fmla="*/ 0 w 5"/>
                  <a:gd name="T7" fmla="*/ 0 h 1"/>
                  <a:gd name="T8" fmla="*/ 0 w 5"/>
                  <a:gd name="T9" fmla="*/ 0 h 1"/>
                  <a:gd name="T10" fmla="*/ 1 w 5"/>
                  <a:gd name="T11" fmla="*/ 0 h 1"/>
                  <a:gd name="T12" fmla="*/ 4 w 5"/>
                  <a:gd name="T13" fmla="*/ 0 h 1"/>
                  <a:gd name="T14" fmla="*/ 5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0"/>
                    </a:moveTo>
                    <a:cubicBezTo>
                      <a:pt x="5" y="1"/>
                      <a:pt x="4" y="1"/>
                      <a:pt x="4" y="1"/>
                    </a:cubicBezTo>
                    <a:cubicBezTo>
                      <a:pt x="1" y="1"/>
                      <a:pt x="1" y="1"/>
                      <a:pt x="1" y="1"/>
                    </a:cubicBezTo>
                    <a:cubicBezTo>
                      <a:pt x="0" y="1"/>
                      <a:pt x="0" y="1"/>
                      <a:pt x="0" y="0"/>
                    </a:cubicBezTo>
                    <a:cubicBezTo>
                      <a:pt x="0" y="0"/>
                      <a:pt x="0" y="0"/>
                      <a:pt x="0" y="0"/>
                    </a:cubicBezTo>
                    <a:cubicBezTo>
                      <a:pt x="0" y="0"/>
                      <a:pt x="0" y="0"/>
                      <a:pt x="1" y="0"/>
                    </a:cubicBezTo>
                    <a:cubicBezTo>
                      <a:pt x="4" y="0"/>
                      <a:pt x="4" y="0"/>
                      <a:pt x="4" y="0"/>
                    </a:cubicBezTo>
                    <a:cubicBezTo>
                      <a:pt x="4"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8" name="Freeform 20"/>
              <p:cNvSpPr/>
              <p:nvPr/>
            </p:nvSpPr>
            <p:spPr bwMode="auto">
              <a:xfrm>
                <a:off x="3892" y="1456"/>
                <a:ext cx="36" cy="5"/>
              </a:xfrm>
              <a:custGeom>
                <a:avLst/>
                <a:gdLst>
                  <a:gd name="T0" fmla="*/ 0 w 15"/>
                  <a:gd name="T1" fmla="*/ 1 h 2"/>
                  <a:gd name="T2" fmla="*/ 0 w 15"/>
                  <a:gd name="T3" fmla="*/ 2 h 2"/>
                  <a:gd name="T4" fmla="*/ 15 w 15"/>
                  <a:gd name="T5" fmla="*/ 1 h 2"/>
                  <a:gd name="T6" fmla="*/ 15 w 15"/>
                  <a:gd name="T7" fmla="*/ 1 h 2"/>
                  <a:gd name="T8" fmla="*/ 15 w 15"/>
                  <a:gd name="T9" fmla="*/ 0 h 2"/>
                  <a:gd name="T10" fmla="*/ 0 w 15"/>
                  <a:gd name="T11" fmla="*/ 0 h 2"/>
                  <a:gd name="T12" fmla="*/ 0 w 15"/>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5" h="2">
                    <a:moveTo>
                      <a:pt x="0" y="1"/>
                    </a:moveTo>
                    <a:cubicBezTo>
                      <a:pt x="0" y="1"/>
                      <a:pt x="0" y="2"/>
                      <a:pt x="0" y="2"/>
                    </a:cubicBezTo>
                    <a:cubicBezTo>
                      <a:pt x="15" y="1"/>
                      <a:pt x="15" y="1"/>
                      <a:pt x="15" y="1"/>
                    </a:cubicBezTo>
                    <a:cubicBezTo>
                      <a:pt x="15" y="1"/>
                      <a:pt x="15" y="1"/>
                      <a:pt x="15" y="1"/>
                    </a:cubicBezTo>
                    <a:cubicBezTo>
                      <a:pt x="15" y="0"/>
                      <a:pt x="15" y="0"/>
                      <a:pt x="15"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9" name="Freeform 21"/>
              <p:cNvSpPr/>
              <p:nvPr/>
            </p:nvSpPr>
            <p:spPr bwMode="auto">
              <a:xfrm>
                <a:off x="3892" y="1456"/>
                <a:ext cx="14" cy="0"/>
              </a:xfrm>
              <a:custGeom>
                <a:avLst/>
                <a:gdLst>
                  <a:gd name="T0" fmla="*/ 0 w 6"/>
                  <a:gd name="T1" fmla="*/ 1 w 6"/>
                  <a:gd name="T2" fmla="*/ 6 w 6"/>
                  <a:gd name="T3" fmla="*/ 6 w 6"/>
                  <a:gd name="T4" fmla="*/ 6 w 6"/>
                  <a:gd name="T5" fmla="*/ 1 w 6"/>
                  <a:gd name="T6" fmla="*/ 0 w 6"/>
                </a:gdLst>
                <a:ahLst/>
                <a:cxnLst>
                  <a:cxn ang="0">
                    <a:pos x="T0" y="0"/>
                  </a:cxn>
                  <a:cxn ang="0">
                    <a:pos x="T1" y="0"/>
                  </a:cxn>
                  <a:cxn ang="0">
                    <a:pos x="T2" y="0"/>
                  </a:cxn>
                  <a:cxn ang="0">
                    <a:pos x="T3" y="0"/>
                  </a:cxn>
                  <a:cxn ang="0">
                    <a:pos x="T4" y="0"/>
                  </a:cxn>
                  <a:cxn ang="0">
                    <a:pos x="T5" y="0"/>
                  </a:cxn>
                  <a:cxn ang="0">
                    <a:pos x="T6" y="0"/>
                  </a:cxn>
                </a:cxnLst>
                <a:rect l="0" t="0" r="r" b="b"/>
                <a:pathLst>
                  <a:path w="6">
                    <a:moveTo>
                      <a:pt x="0" y="0"/>
                    </a:moveTo>
                    <a:cubicBezTo>
                      <a:pt x="0" y="0"/>
                      <a:pt x="1" y="0"/>
                      <a:pt x="1" y="0"/>
                    </a:cubicBezTo>
                    <a:cubicBezTo>
                      <a:pt x="6" y="0"/>
                      <a:pt x="6" y="0"/>
                      <a:pt x="6" y="0"/>
                    </a:cubicBezTo>
                    <a:cubicBezTo>
                      <a:pt x="6" y="0"/>
                      <a:pt x="6" y="0"/>
                      <a:pt x="6" y="0"/>
                    </a:cubicBezTo>
                    <a:cubicBezTo>
                      <a:pt x="6" y="0"/>
                      <a:pt x="6" y="0"/>
                      <a:pt x="6"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0" name="Freeform 22"/>
              <p:cNvSpPr/>
              <p:nvPr/>
            </p:nvSpPr>
            <p:spPr bwMode="auto">
              <a:xfrm>
                <a:off x="3954" y="2263"/>
                <a:ext cx="4" cy="38"/>
              </a:xfrm>
              <a:custGeom>
                <a:avLst/>
                <a:gdLst>
                  <a:gd name="T0" fmla="*/ 1 w 2"/>
                  <a:gd name="T1" fmla="*/ 1 h 16"/>
                  <a:gd name="T2" fmla="*/ 0 w 2"/>
                  <a:gd name="T3" fmla="*/ 1 h 16"/>
                  <a:gd name="T4" fmla="*/ 0 w 2"/>
                  <a:gd name="T5" fmla="*/ 16 h 16"/>
                  <a:gd name="T6" fmla="*/ 1 w 2"/>
                  <a:gd name="T7" fmla="*/ 16 h 16"/>
                  <a:gd name="T8" fmla="*/ 2 w 2"/>
                  <a:gd name="T9" fmla="*/ 16 h 16"/>
                  <a:gd name="T10" fmla="*/ 1 w 2"/>
                  <a:gd name="T11" fmla="*/ 1 h 16"/>
                  <a:gd name="T12" fmla="*/ 1 w 2"/>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2" h="16">
                    <a:moveTo>
                      <a:pt x="1" y="1"/>
                    </a:moveTo>
                    <a:cubicBezTo>
                      <a:pt x="0" y="1"/>
                      <a:pt x="0" y="1"/>
                      <a:pt x="0" y="1"/>
                    </a:cubicBezTo>
                    <a:cubicBezTo>
                      <a:pt x="0" y="16"/>
                      <a:pt x="0" y="16"/>
                      <a:pt x="0" y="16"/>
                    </a:cubicBezTo>
                    <a:cubicBezTo>
                      <a:pt x="0" y="16"/>
                      <a:pt x="1" y="16"/>
                      <a:pt x="1" y="16"/>
                    </a:cubicBezTo>
                    <a:cubicBezTo>
                      <a:pt x="1" y="16"/>
                      <a:pt x="2" y="16"/>
                      <a:pt x="2" y="16"/>
                    </a:cubicBezTo>
                    <a:cubicBezTo>
                      <a:pt x="1" y="1"/>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1" name="Freeform 23"/>
              <p:cNvSpPr/>
              <p:nvPr/>
            </p:nvSpPr>
            <p:spPr bwMode="auto">
              <a:xfrm>
                <a:off x="3958" y="2266"/>
                <a:ext cx="0" cy="14"/>
              </a:xfrm>
              <a:custGeom>
                <a:avLst/>
                <a:gdLst>
                  <a:gd name="T0" fmla="*/ 0 h 6"/>
                  <a:gd name="T1" fmla="*/ 0 h 6"/>
                  <a:gd name="T2" fmla="*/ 5 h 6"/>
                  <a:gd name="T3" fmla="*/ 6 h 6"/>
                  <a:gd name="T4" fmla="*/ 5 h 6"/>
                  <a:gd name="T5" fmla="*/ 0 h 6"/>
                  <a:gd name="T6" fmla="*/ 0 h 6"/>
                </a:gdLst>
                <a:ahLst/>
                <a:cxnLst>
                  <a:cxn ang="0">
                    <a:pos x="0" y="T0"/>
                  </a:cxn>
                  <a:cxn ang="0">
                    <a:pos x="0" y="T1"/>
                  </a:cxn>
                  <a:cxn ang="0">
                    <a:pos x="0" y="T2"/>
                  </a:cxn>
                  <a:cxn ang="0">
                    <a:pos x="0" y="T3"/>
                  </a:cxn>
                  <a:cxn ang="0">
                    <a:pos x="0" y="T4"/>
                  </a:cxn>
                  <a:cxn ang="0">
                    <a:pos x="0" y="T5"/>
                  </a:cxn>
                  <a:cxn ang="0">
                    <a:pos x="0" y="T6"/>
                  </a:cxn>
                </a:cxnLst>
                <a:rect l="0" t="0" r="r" b="b"/>
                <a:pathLst>
                  <a:path h="6">
                    <a:moveTo>
                      <a:pt x="0" y="0"/>
                    </a:moveTo>
                    <a:cubicBezTo>
                      <a:pt x="0" y="0"/>
                      <a:pt x="0" y="0"/>
                      <a:pt x="0" y="0"/>
                    </a:cubicBezTo>
                    <a:cubicBezTo>
                      <a:pt x="0" y="5"/>
                      <a:pt x="0" y="5"/>
                      <a:pt x="0" y="5"/>
                    </a:cubicBezTo>
                    <a:cubicBezTo>
                      <a:pt x="0" y="6"/>
                      <a:pt x="0" y="6"/>
                      <a:pt x="0" y="6"/>
                    </a:cubicBezTo>
                    <a:cubicBezTo>
                      <a:pt x="0" y="6"/>
                      <a:pt x="0" y="6"/>
                      <a:pt x="0" y="5"/>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2" name="Freeform 24"/>
              <p:cNvSpPr>
                <a:spLocks noEditPoints="1"/>
              </p:cNvSpPr>
              <p:nvPr/>
            </p:nvSpPr>
            <p:spPr bwMode="auto">
              <a:xfrm>
                <a:off x="4001" y="2472"/>
                <a:ext cx="36" cy="45"/>
              </a:xfrm>
              <a:custGeom>
                <a:avLst/>
                <a:gdLst>
                  <a:gd name="T0" fmla="*/ 10 w 15"/>
                  <a:gd name="T1" fmla="*/ 0 h 19"/>
                  <a:gd name="T2" fmla="*/ 0 w 15"/>
                  <a:gd name="T3" fmla="*/ 5 h 19"/>
                  <a:gd name="T4" fmla="*/ 5 w 15"/>
                  <a:gd name="T5" fmla="*/ 19 h 19"/>
                  <a:gd name="T6" fmla="*/ 15 w 15"/>
                  <a:gd name="T7" fmla="*/ 14 h 19"/>
                  <a:gd name="T8" fmla="*/ 1 w 15"/>
                  <a:gd name="T9" fmla="*/ 5 h 19"/>
                  <a:gd name="T10" fmla="*/ 10 w 15"/>
                  <a:gd name="T11" fmla="*/ 2 h 19"/>
                  <a:gd name="T12" fmla="*/ 13 w 15"/>
                  <a:gd name="T13" fmla="*/ 4 h 19"/>
                  <a:gd name="T14" fmla="*/ 4 w 15"/>
                  <a:gd name="T15" fmla="*/ 8 h 19"/>
                  <a:gd name="T16" fmla="*/ 1 w 15"/>
                  <a:gd name="T17" fmla="*/ 5 h 19"/>
                  <a:gd name="T18" fmla="*/ 2 w 15"/>
                  <a:gd name="T19" fmla="*/ 9 h 19"/>
                  <a:gd name="T20" fmla="*/ 4 w 15"/>
                  <a:gd name="T21" fmla="*/ 9 h 19"/>
                  <a:gd name="T22" fmla="*/ 4 w 15"/>
                  <a:gd name="T23" fmla="*/ 11 h 19"/>
                  <a:gd name="T24" fmla="*/ 2 w 15"/>
                  <a:gd name="T25" fmla="*/ 11 h 19"/>
                  <a:gd name="T26" fmla="*/ 2 w 15"/>
                  <a:gd name="T27" fmla="*/ 12 h 19"/>
                  <a:gd name="T28" fmla="*/ 4 w 15"/>
                  <a:gd name="T29" fmla="*/ 12 h 19"/>
                  <a:gd name="T30" fmla="*/ 5 w 15"/>
                  <a:gd name="T31" fmla="*/ 13 h 19"/>
                  <a:gd name="T32" fmla="*/ 3 w 15"/>
                  <a:gd name="T33" fmla="*/ 14 h 19"/>
                  <a:gd name="T34" fmla="*/ 2 w 15"/>
                  <a:gd name="T35" fmla="*/ 12 h 19"/>
                  <a:gd name="T36" fmla="*/ 3 w 15"/>
                  <a:gd name="T37" fmla="*/ 17 h 19"/>
                  <a:gd name="T38" fmla="*/ 3 w 15"/>
                  <a:gd name="T39" fmla="*/ 15 h 19"/>
                  <a:gd name="T40" fmla="*/ 5 w 15"/>
                  <a:gd name="T41" fmla="*/ 15 h 19"/>
                  <a:gd name="T42" fmla="*/ 5 w 15"/>
                  <a:gd name="T43" fmla="*/ 16 h 19"/>
                  <a:gd name="T44" fmla="*/ 5 w 15"/>
                  <a:gd name="T45" fmla="*/ 9 h 19"/>
                  <a:gd name="T46" fmla="*/ 7 w 15"/>
                  <a:gd name="T47" fmla="*/ 9 h 19"/>
                  <a:gd name="T48" fmla="*/ 7 w 15"/>
                  <a:gd name="T49" fmla="*/ 10 h 19"/>
                  <a:gd name="T50" fmla="*/ 5 w 15"/>
                  <a:gd name="T51" fmla="*/ 11 h 19"/>
                  <a:gd name="T52" fmla="*/ 5 w 15"/>
                  <a:gd name="T53" fmla="*/ 9 h 19"/>
                  <a:gd name="T54" fmla="*/ 6 w 15"/>
                  <a:gd name="T55" fmla="*/ 12 h 19"/>
                  <a:gd name="T56" fmla="*/ 7 w 15"/>
                  <a:gd name="T57" fmla="*/ 12 h 19"/>
                  <a:gd name="T58" fmla="*/ 7 w 15"/>
                  <a:gd name="T59" fmla="*/ 13 h 19"/>
                  <a:gd name="T60" fmla="*/ 5 w 15"/>
                  <a:gd name="T61" fmla="*/ 13 h 19"/>
                  <a:gd name="T62" fmla="*/ 8 w 15"/>
                  <a:gd name="T63" fmla="*/ 16 h 19"/>
                  <a:gd name="T64" fmla="*/ 6 w 15"/>
                  <a:gd name="T65" fmla="*/ 16 h 19"/>
                  <a:gd name="T66" fmla="*/ 6 w 15"/>
                  <a:gd name="T67" fmla="*/ 15 h 19"/>
                  <a:gd name="T68" fmla="*/ 8 w 15"/>
                  <a:gd name="T69" fmla="*/ 15 h 19"/>
                  <a:gd name="T70" fmla="*/ 8 w 15"/>
                  <a:gd name="T71" fmla="*/ 16 h 19"/>
                  <a:gd name="T72" fmla="*/ 8 w 15"/>
                  <a:gd name="T73" fmla="*/ 8 h 19"/>
                  <a:gd name="T74" fmla="*/ 10 w 15"/>
                  <a:gd name="T75" fmla="*/ 8 h 19"/>
                  <a:gd name="T76" fmla="*/ 10 w 15"/>
                  <a:gd name="T77" fmla="*/ 10 h 19"/>
                  <a:gd name="T78" fmla="*/ 8 w 15"/>
                  <a:gd name="T79" fmla="*/ 10 h 19"/>
                  <a:gd name="T80" fmla="*/ 8 w 15"/>
                  <a:gd name="T81" fmla="*/ 12 h 19"/>
                  <a:gd name="T82" fmla="*/ 10 w 15"/>
                  <a:gd name="T83" fmla="*/ 11 h 19"/>
                  <a:gd name="T84" fmla="*/ 11 w 15"/>
                  <a:gd name="T85" fmla="*/ 12 h 19"/>
                  <a:gd name="T86" fmla="*/ 9 w 15"/>
                  <a:gd name="T87" fmla="*/ 13 h 19"/>
                  <a:gd name="T88" fmla="*/ 8 w 15"/>
                  <a:gd name="T89" fmla="*/ 12 h 19"/>
                  <a:gd name="T90" fmla="*/ 9 w 15"/>
                  <a:gd name="T91" fmla="*/ 16 h 19"/>
                  <a:gd name="T92" fmla="*/ 9 w 15"/>
                  <a:gd name="T93" fmla="*/ 15 h 19"/>
                  <a:gd name="T94" fmla="*/ 10 w 15"/>
                  <a:gd name="T95" fmla="*/ 14 h 19"/>
                  <a:gd name="T96" fmla="*/ 11 w 15"/>
                  <a:gd name="T97" fmla="*/ 15 h 19"/>
                  <a:gd name="T98" fmla="*/ 11 w 15"/>
                  <a:gd name="T99" fmla="*/ 8 h 19"/>
                  <a:gd name="T100" fmla="*/ 13 w 15"/>
                  <a:gd name="T101" fmla="*/ 8 h 19"/>
                  <a:gd name="T102" fmla="*/ 13 w 15"/>
                  <a:gd name="T103" fmla="*/ 9 h 19"/>
                  <a:gd name="T104" fmla="*/ 11 w 15"/>
                  <a:gd name="T105" fmla="*/ 10 h 19"/>
                  <a:gd name="T106" fmla="*/ 11 w 15"/>
                  <a:gd name="T107" fmla="*/ 8 h 19"/>
                  <a:gd name="T108" fmla="*/ 11 w 15"/>
                  <a:gd name="T109" fmla="*/ 11 h 19"/>
                  <a:gd name="T110" fmla="*/ 13 w 15"/>
                  <a:gd name="T111" fmla="*/ 11 h 19"/>
                  <a:gd name="T112" fmla="*/ 13 w 15"/>
                  <a:gd name="T113" fmla="*/ 12 h 19"/>
                  <a:gd name="T114" fmla="*/ 11 w 15"/>
                  <a:gd name="T115" fmla="*/ 12 h 19"/>
                  <a:gd name="T116" fmla="*/ 14 w 15"/>
                  <a:gd name="T117" fmla="*/ 15 h 19"/>
                  <a:gd name="T118" fmla="*/ 12 w 15"/>
                  <a:gd name="T119" fmla="*/ 15 h 19"/>
                  <a:gd name="T120" fmla="*/ 12 w 15"/>
                  <a:gd name="T121" fmla="*/ 14 h 19"/>
                  <a:gd name="T122" fmla="*/ 14 w 15"/>
                  <a:gd name="T123" fmla="*/ 14 h 19"/>
                  <a:gd name="T124" fmla="*/ 14 w 15"/>
                  <a:gd name="T12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 h="19">
                    <a:moveTo>
                      <a:pt x="14" y="3"/>
                    </a:moveTo>
                    <a:cubicBezTo>
                      <a:pt x="14" y="1"/>
                      <a:pt x="12" y="0"/>
                      <a:pt x="10" y="0"/>
                    </a:cubicBezTo>
                    <a:cubicBezTo>
                      <a:pt x="3" y="1"/>
                      <a:pt x="3" y="1"/>
                      <a:pt x="3" y="1"/>
                    </a:cubicBezTo>
                    <a:cubicBezTo>
                      <a:pt x="1" y="1"/>
                      <a:pt x="0" y="3"/>
                      <a:pt x="0" y="5"/>
                    </a:cubicBezTo>
                    <a:cubicBezTo>
                      <a:pt x="1" y="16"/>
                      <a:pt x="1" y="16"/>
                      <a:pt x="1" y="16"/>
                    </a:cubicBezTo>
                    <a:cubicBezTo>
                      <a:pt x="2" y="18"/>
                      <a:pt x="3" y="19"/>
                      <a:pt x="5" y="19"/>
                    </a:cubicBezTo>
                    <a:cubicBezTo>
                      <a:pt x="12" y="18"/>
                      <a:pt x="12" y="18"/>
                      <a:pt x="12" y="18"/>
                    </a:cubicBezTo>
                    <a:cubicBezTo>
                      <a:pt x="14" y="18"/>
                      <a:pt x="15" y="16"/>
                      <a:pt x="15" y="14"/>
                    </a:cubicBezTo>
                    <a:lnTo>
                      <a:pt x="14" y="3"/>
                    </a:lnTo>
                    <a:close/>
                    <a:moveTo>
                      <a:pt x="1" y="5"/>
                    </a:moveTo>
                    <a:cubicBezTo>
                      <a:pt x="1" y="4"/>
                      <a:pt x="2" y="3"/>
                      <a:pt x="3" y="2"/>
                    </a:cubicBezTo>
                    <a:cubicBezTo>
                      <a:pt x="10" y="2"/>
                      <a:pt x="10" y="2"/>
                      <a:pt x="10" y="2"/>
                    </a:cubicBezTo>
                    <a:cubicBezTo>
                      <a:pt x="11" y="1"/>
                      <a:pt x="12" y="2"/>
                      <a:pt x="12" y="4"/>
                    </a:cubicBezTo>
                    <a:cubicBezTo>
                      <a:pt x="13" y="4"/>
                      <a:pt x="13" y="4"/>
                      <a:pt x="13" y="4"/>
                    </a:cubicBezTo>
                    <a:cubicBezTo>
                      <a:pt x="13" y="6"/>
                      <a:pt x="12" y="7"/>
                      <a:pt x="11" y="7"/>
                    </a:cubicBezTo>
                    <a:cubicBezTo>
                      <a:pt x="4" y="8"/>
                      <a:pt x="4" y="8"/>
                      <a:pt x="4" y="8"/>
                    </a:cubicBezTo>
                    <a:cubicBezTo>
                      <a:pt x="3" y="8"/>
                      <a:pt x="2" y="7"/>
                      <a:pt x="1" y="6"/>
                    </a:cubicBezTo>
                    <a:lnTo>
                      <a:pt x="1" y="5"/>
                    </a:lnTo>
                    <a:close/>
                    <a:moveTo>
                      <a:pt x="2" y="10"/>
                    </a:moveTo>
                    <a:cubicBezTo>
                      <a:pt x="2" y="9"/>
                      <a:pt x="2" y="9"/>
                      <a:pt x="2" y="9"/>
                    </a:cubicBezTo>
                    <a:cubicBezTo>
                      <a:pt x="4" y="9"/>
                      <a:pt x="4" y="9"/>
                      <a:pt x="4" y="9"/>
                    </a:cubicBezTo>
                    <a:cubicBezTo>
                      <a:pt x="4" y="9"/>
                      <a:pt x="4" y="9"/>
                      <a:pt x="4" y="9"/>
                    </a:cubicBezTo>
                    <a:cubicBezTo>
                      <a:pt x="4" y="10"/>
                      <a:pt x="4" y="10"/>
                      <a:pt x="4" y="10"/>
                    </a:cubicBezTo>
                    <a:cubicBezTo>
                      <a:pt x="4" y="10"/>
                      <a:pt x="4" y="11"/>
                      <a:pt x="4" y="11"/>
                    </a:cubicBezTo>
                    <a:cubicBezTo>
                      <a:pt x="2" y="11"/>
                      <a:pt x="2" y="11"/>
                      <a:pt x="2" y="11"/>
                    </a:cubicBezTo>
                    <a:cubicBezTo>
                      <a:pt x="2" y="11"/>
                      <a:pt x="2" y="11"/>
                      <a:pt x="2" y="11"/>
                    </a:cubicBezTo>
                    <a:lnTo>
                      <a:pt x="2" y="10"/>
                    </a:lnTo>
                    <a:close/>
                    <a:moveTo>
                      <a:pt x="2" y="12"/>
                    </a:moveTo>
                    <a:cubicBezTo>
                      <a:pt x="2" y="12"/>
                      <a:pt x="2" y="12"/>
                      <a:pt x="3" y="12"/>
                    </a:cubicBezTo>
                    <a:cubicBezTo>
                      <a:pt x="4" y="12"/>
                      <a:pt x="4" y="12"/>
                      <a:pt x="4" y="12"/>
                    </a:cubicBezTo>
                    <a:cubicBezTo>
                      <a:pt x="4" y="12"/>
                      <a:pt x="5" y="12"/>
                      <a:pt x="5" y="12"/>
                    </a:cubicBezTo>
                    <a:cubicBezTo>
                      <a:pt x="5" y="13"/>
                      <a:pt x="5" y="13"/>
                      <a:pt x="5" y="13"/>
                    </a:cubicBezTo>
                    <a:cubicBezTo>
                      <a:pt x="5" y="13"/>
                      <a:pt x="5" y="14"/>
                      <a:pt x="4" y="14"/>
                    </a:cubicBezTo>
                    <a:cubicBezTo>
                      <a:pt x="3" y="14"/>
                      <a:pt x="3" y="14"/>
                      <a:pt x="3" y="14"/>
                    </a:cubicBezTo>
                    <a:cubicBezTo>
                      <a:pt x="3" y="14"/>
                      <a:pt x="2" y="14"/>
                      <a:pt x="2" y="13"/>
                    </a:cubicBezTo>
                    <a:lnTo>
                      <a:pt x="2" y="12"/>
                    </a:lnTo>
                    <a:close/>
                    <a:moveTo>
                      <a:pt x="5" y="16"/>
                    </a:moveTo>
                    <a:cubicBezTo>
                      <a:pt x="3" y="17"/>
                      <a:pt x="3" y="17"/>
                      <a:pt x="3" y="17"/>
                    </a:cubicBezTo>
                    <a:cubicBezTo>
                      <a:pt x="3" y="17"/>
                      <a:pt x="3" y="17"/>
                      <a:pt x="3" y="16"/>
                    </a:cubicBezTo>
                    <a:cubicBezTo>
                      <a:pt x="3" y="15"/>
                      <a:pt x="3" y="15"/>
                      <a:pt x="3" y="15"/>
                    </a:cubicBezTo>
                    <a:cubicBezTo>
                      <a:pt x="3" y="15"/>
                      <a:pt x="3" y="15"/>
                      <a:pt x="3" y="15"/>
                    </a:cubicBezTo>
                    <a:cubicBezTo>
                      <a:pt x="5" y="15"/>
                      <a:pt x="5" y="15"/>
                      <a:pt x="5" y="15"/>
                    </a:cubicBezTo>
                    <a:cubicBezTo>
                      <a:pt x="5" y="15"/>
                      <a:pt x="5" y="15"/>
                      <a:pt x="5" y="15"/>
                    </a:cubicBezTo>
                    <a:cubicBezTo>
                      <a:pt x="5" y="16"/>
                      <a:pt x="5" y="16"/>
                      <a:pt x="5" y="16"/>
                    </a:cubicBezTo>
                    <a:cubicBezTo>
                      <a:pt x="5" y="16"/>
                      <a:pt x="5" y="16"/>
                      <a:pt x="5" y="16"/>
                    </a:cubicBezTo>
                    <a:close/>
                    <a:moveTo>
                      <a:pt x="5" y="9"/>
                    </a:moveTo>
                    <a:cubicBezTo>
                      <a:pt x="5" y="9"/>
                      <a:pt x="5" y="9"/>
                      <a:pt x="5" y="9"/>
                    </a:cubicBezTo>
                    <a:cubicBezTo>
                      <a:pt x="7" y="9"/>
                      <a:pt x="7" y="9"/>
                      <a:pt x="7" y="9"/>
                    </a:cubicBezTo>
                    <a:cubicBezTo>
                      <a:pt x="7" y="9"/>
                      <a:pt x="7" y="9"/>
                      <a:pt x="7" y="9"/>
                    </a:cubicBezTo>
                    <a:cubicBezTo>
                      <a:pt x="7" y="10"/>
                      <a:pt x="7" y="10"/>
                      <a:pt x="7" y="10"/>
                    </a:cubicBezTo>
                    <a:cubicBezTo>
                      <a:pt x="7" y="10"/>
                      <a:pt x="7" y="10"/>
                      <a:pt x="7" y="10"/>
                    </a:cubicBezTo>
                    <a:cubicBezTo>
                      <a:pt x="5" y="11"/>
                      <a:pt x="5" y="11"/>
                      <a:pt x="5" y="11"/>
                    </a:cubicBezTo>
                    <a:cubicBezTo>
                      <a:pt x="5" y="11"/>
                      <a:pt x="5" y="10"/>
                      <a:pt x="5" y="10"/>
                    </a:cubicBezTo>
                    <a:lnTo>
                      <a:pt x="5" y="9"/>
                    </a:lnTo>
                    <a:close/>
                    <a:moveTo>
                      <a:pt x="5" y="12"/>
                    </a:moveTo>
                    <a:cubicBezTo>
                      <a:pt x="5" y="12"/>
                      <a:pt x="5" y="12"/>
                      <a:pt x="6" y="12"/>
                    </a:cubicBezTo>
                    <a:cubicBezTo>
                      <a:pt x="7" y="11"/>
                      <a:pt x="7" y="11"/>
                      <a:pt x="7" y="11"/>
                    </a:cubicBezTo>
                    <a:cubicBezTo>
                      <a:pt x="7" y="11"/>
                      <a:pt x="7" y="12"/>
                      <a:pt x="7" y="12"/>
                    </a:cubicBezTo>
                    <a:cubicBezTo>
                      <a:pt x="8" y="13"/>
                      <a:pt x="8" y="13"/>
                      <a:pt x="8" y="13"/>
                    </a:cubicBezTo>
                    <a:cubicBezTo>
                      <a:pt x="8" y="13"/>
                      <a:pt x="8" y="13"/>
                      <a:pt x="7" y="13"/>
                    </a:cubicBezTo>
                    <a:cubicBezTo>
                      <a:pt x="6" y="13"/>
                      <a:pt x="6" y="13"/>
                      <a:pt x="6" y="13"/>
                    </a:cubicBezTo>
                    <a:cubicBezTo>
                      <a:pt x="6" y="13"/>
                      <a:pt x="5" y="13"/>
                      <a:pt x="5" y="13"/>
                    </a:cubicBezTo>
                    <a:lnTo>
                      <a:pt x="5" y="12"/>
                    </a:lnTo>
                    <a:close/>
                    <a:moveTo>
                      <a:pt x="8" y="16"/>
                    </a:moveTo>
                    <a:cubicBezTo>
                      <a:pt x="6" y="16"/>
                      <a:pt x="6" y="16"/>
                      <a:pt x="6" y="16"/>
                    </a:cubicBezTo>
                    <a:cubicBezTo>
                      <a:pt x="6" y="16"/>
                      <a:pt x="6" y="16"/>
                      <a:pt x="6" y="16"/>
                    </a:cubicBezTo>
                    <a:cubicBezTo>
                      <a:pt x="6" y="15"/>
                      <a:pt x="6" y="15"/>
                      <a:pt x="6" y="15"/>
                    </a:cubicBezTo>
                    <a:cubicBezTo>
                      <a:pt x="6" y="15"/>
                      <a:pt x="6" y="15"/>
                      <a:pt x="6" y="15"/>
                    </a:cubicBezTo>
                    <a:cubicBezTo>
                      <a:pt x="7" y="14"/>
                      <a:pt x="7" y="14"/>
                      <a:pt x="7" y="14"/>
                    </a:cubicBezTo>
                    <a:cubicBezTo>
                      <a:pt x="8" y="14"/>
                      <a:pt x="8" y="14"/>
                      <a:pt x="8" y="15"/>
                    </a:cubicBezTo>
                    <a:cubicBezTo>
                      <a:pt x="8" y="16"/>
                      <a:pt x="8" y="16"/>
                      <a:pt x="8" y="16"/>
                    </a:cubicBezTo>
                    <a:cubicBezTo>
                      <a:pt x="8" y="16"/>
                      <a:pt x="8" y="16"/>
                      <a:pt x="8" y="16"/>
                    </a:cubicBezTo>
                    <a:close/>
                    <a:moveTo>
                      <a:pt x="8" y="9"/>
                    </a:moveTo>
                    <a:cubicBezTo>
                      <a:pt x="8" y="9"/>
                      <a:pt x="8" y="8"/>
                      <a:pt x="8" y="8"/>
                    </a:cubicBezTo>
                    <a:cubicBezTo>
                      <a:pt x="10" y="8"/>
                      <a:pt x="10" y="8"/>
                      <a:pt x="10" y="8"/>
                    </a:cubicBezTo>
                    <a:cubicBezTo>
                      <a:pt x="10" y="8"/>
                      <a:pt x="10" y="8"/>
                      <a:pt x="10" y="8"/>
                    </a:cubicBezTo>
                    <a:cubicBezTo>
                      <a:pt x="10" y="10"/>
                      <a:pt x="10" y="10"/>
                      <a:pt x="10" y="10"/>
                    </a:cubicBezTo>
                    <a:cubicBezTo>
                      <a:pt x="10" y="10"/>
                      <a:pt x="10" y="10"/>
                      <a:pt x="10" y="10"/>
                    </a:cubicBezTo>
                    <a:cubicBezTo>
                      <a:pt x="8" y="10"/>
                      <a:pt x="8" y="10"/>
                      <a:pt x="8" y="10"/>
                    </a:cubicBezTo>
                    <a:cubicBezTo>
                      <a:pt x="8" y="10"/>
                      <a:pt x="8" y="10"/>
                      <a:pt x="8" y="10"/>
                    </a:cubicBezTo>
                    <a:lnTo>
                      <a:pt x="8" y="9"/>
                    </a:lnTo>
                    <a:close/>
                    <a:moveTo>
                      <a:pt x="8" y="12"/>
                    </a:moveTo>
                    <a:cubicBezTo>
                      <a:pt x="8" y="11"/>
                      <a:pt x="8" y="11"/>
                      <a:pt x="8" y="11"/>
                    </a:cubicBezTo>
                    <a:cubicBezTo>
                      <a:pt x="10" y="11"/>
                      <a:pt x="10" y="11"/>
                      <a:pt x="10" y="11"/>
                    </a:cubicBezTo>
                    <a:cubicBezTo>
                      <a:pt x="10" y="11"/>
                      <a:pt x="10" y="11"/>
                      <a:pt x="10" y="11"/>
                    </a:cubicBezTo>
                    <a:cubicBezTo>
                      <a:pt x="11" y="12"/>
                      <a:pt x="11" y="12"/>
                      <a:pt x="11" y="12"/>
                    </a:cubicBezTo>
                    <a:cubicBezTo>
                      <a:pt x="11" y="13"/>
                      <a:pt x="10" y="13"/>
                      <a:pt x="10" y="13"/>
                    </a:cubicBezTo>
                    <a:cubicBezTo>
                      <a:pt x="9" y="13"/>
                      <a:pt x="9" y="13"/>
                      <a:pt x="9" y="13"/>
                    </a:cubicBezTo>
                    <a:cubicBezTo>
                      <a:pt x="8" y="13"/>
                      <a:pt x="8" y="13"/>
                      <a:pt x="8" y="13"/>
                    </a:cubicBezTo>
                    <a:lnTo>
                      <a:pt x="8" y="12"/>
                    </a:lnTo>
                    <a:close/>
                    <a:moveTo>
                      <a:pt x="11" y="16"/>
                    </a:moveTo>
                    <a:cubicBezTo>
                      <a:pt x="9" y="16"/>
                      <a:pt x="9" y="16"/>
                      <a:pt x="9" y="16"/>
                    </a:cubicBezTo>
                    <a:cubicBezTo>
                      <a:pt x="9" y="16"/>
                      <a:pt x="9" y="16"/>
                      <a:pt x="9" y="16"/>
                    </a:cubicBezTo>
                    <a:cubicBezTo>
                      <a:pt x="9" y="15"/>
                      <a:pt x="9" y="15"/>
                      <a:pt x="9" y="15"/>
                    </a:cubicBezTo>
                    <a:cubicBezTo>
                      <a:pt x="9" y="14"/>
                      <a:pt x="9" y="14"/>
                      <a:pt x="9" y="14"/>
                    </a:cubicBezTo>
                    <a:cubicBezTo>
                      <a:pt x="10" y="14"/>
                      <a:pt x="10" y="14"/>
                      <a:pt x="10" y="14"/>
                    </a:cubicBezTo>
                    <a:cubicBezTo>
                      <a:pt x="11" y="14"/>
                      <a:pt x="11" y="14"/>
                      <a:pt x="11" y="14"/>
                    </a:cubicBezTo>
                    <a:cubicBezTo>
                      <a:pt x="11" y="15"/>
                      <a:pt x="11" y="15"/>
                      <a:pt x="11" y="15"/>
                    </a:cubicBezTo>
                    <a:cubicBezTo>
                      <a:pt x="11" y="16"/>
                      <a:pt x="11" y="16"/>
                      <a:pt x="11" y="16"/>
                    </a:cubicBezTo>
                    <a:close/>
                    <a:moveTo>
                      <a:pt x="11" y="8"/>
                    </a:moveTo>
                    <a:cubicBezTo>
                      <a:pt x="11" y="8"/>
                      <a:pt x="11" y="8"/>
                      <a:pt x="11" y="8"/>
                    </a:cubicBezTo>
                    <a:cubicBezTo>
                      <a:pt x="13" y="8"/>
                      <a:pt x="13" y="8"/>
                      <a:pt x="13" y="8"/>
                    </a:cubicBezTo>
                    <a:cubicBezTo>
                      <a:pt x="13" y="8"/>
                      <a:pt x="13" y="8"/>
                      <a:pt x="13" y="8"/>
                    </a:cubicBezTo>
                    <a:cubicBezTo>
                      <a:pt x="13" y="9"/>
                      <a:pt x="13" y="9"/>
                      <a:pt x="13" y="9"/>
                    </a:cubicBezTo>
                    <a:cubicBezTo>
                      <a:pt x="13" y="9"/>
                      <a:pt x="13" y="10"/>
                      <a:pt x="13" y="10"/>
                    </a:cubicBezTo>
                    <a:cubicBezTo>
                      <a:pt x="11" y="10"/>
                      <a:pt x="11" y="10"/>
                      <a:pt x="11" y="10"/>
                    </a:cubicBezTo>
                    <a:cubicBezTo>
                      <a:pt x="11" y="10"/>
                      <a:pt x="11" y="10"/>
                      <a:pt x="11" y="9"/>
                    </a:cubicBezTo>
                    <a:lnTo>
                      <a:pt x="11" y="8"/>
                    </a:lnTo>
                    <a:close/>
                    <a:moveTo>
                      <a:pt x="11" y="11"/>
                    </a:moveTo>
                    <a:cubicBezTo>
                      <a:pt x="11" y="11"/>
                      <a:pt x="11" y="11"/>
                      <a:pt x="11" y="11"/>
                    </a:cubicBezTo>
                    <a:cubicBezTo>
                      <a:pt x="13" y="11"/>
                      <a:pt x="13" y="11"/>
                      <a:pt x="13" y="11"/>
                    </a:cubicBezTo>
                    <a:cubicBezTo>
                      <a:pt x="13" y="11"/>
                      <a:pt x="13" y="11"/>
                      <a:pt x="13" y="11"/>
                    </a:cubicBezTo>
                    <a:cubicBezTo>
                      <a:pt x="14" y="12"/>
                      <a:pt x="14" y="12"/>
                      <a:pt x="14" y="12"/>
                    </a:cubicBezTo>
                    <a:cubicBezTo>
                      <a:pt x="14" y="12"/>
                      <a:pt x="13" y="12"/>
                      <a:pt x="13" y="12"/>
                    </a:cubicBezTo>
                    <a:cubicBezTo>
                      <a:pt x="12" y="13"/>
                      <a:pt x="12" y="13"/>
                      <a:pt x="12" y="13"/>
                    </a:cubicBezTo>
                    <a:cubicBezTo>
                      <a:pt x="11" y="13"/>
                      <a:pt x="11" y="13"/>
                      <a:pt x="11" y="12"/>
                    </a:cubicBezTo>
                    <a:lnTo>
                      <a:pt x="11" y="11"/>
                    </a:lnTo>
                    <a:close/>
                    <a:moveTo>
                      <a:pt x="14" y="15"/>
                    </a:moveTo>
                    <a:cubicBezTo>
                      <a:pt x="12" y="16"/>
                      <a:pt x="12" y="16"/>
                      <a:pt x="12" y="16"/>
                    </a:cubicBezTo>
                    <a:cubicBezTo>
                      <a:pt x="12" y="16"/>
                      <a:pt x="12" y="15"/>
                      <a:pt x="12" y="15"/>
                    </a:cubicBezTo>
                    <a:cubicBezTo>
                      <a:pt x="11" y="14"/>
                      <a:pt x="11" y="14"/>
                      <a:pt x="11" y="14"/>
                    </a:cubicBezTo>
                    <a:cubicBezTo>
                      <a:pt x="11" y="14"/>
                      <a:pt x="12" y="14"/>
                      <a:pt x="12" y="14"/>
                    </a:cubicBezTo>
                    <a:cubicBezTo>
                      <a:pt x="13" y="14"/>
                      <a:pt x="13" y="14"/>
                      <a:pt x="13" y="14"/>
                    </a:cubicBezTo>
                    <a:cubicBezTo>
                      <a:pt x="14" y="14"/>
                      <a:pt x="14" y="14"/>
                      <a:pt x="14" y="14"/>
                    </a:cubicBezTo>
                    <a:cubicBezTo>
                      <a:pt x="14" y="15"/>
                      <a:pt x="14" y="15"/>
                      <a:pt x="14" y="15"/>
                    </a:cubicBezTo>
                    <a:cubicBezTo>
                      <a:pt x="14" y="15"/>
                      <a:pt x="14" y="15"/>
                      <a:pt x="1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3" name="Freeform 25"/>
              <p:cNvSpPr/>
              <p:nvPr/>
            </p:nvSpPr>
            <p:spPr bwMode="auto">
              <a:xfrm>
                <a:off x="4006" y="2479"/>
                <a:ext cx="12" cy="10"/>
              </a:xfrm>
              <a:custGeom>
                <a:avLst/>
                <a:gdLst>
                  <a:gd name="T0" fmla="*/ 4 w 5"/>
                  <a:gd name="T1" fmla="*/ 1 h 4"/>
                  <a:gd name="T2" fmla="*/ 3 w 5"/>
                  <a:gd name="T3" fmla="*/ 1 h 4"/>
                  <a:gd name="T4" fmla="*/ 3 w 5"/>
                  <a:gd name="T5" fmla="*/ 1 h 4"/>
                  <a:gd name="T6" fmla="*/ 2 w 5"/>
                  <a:gd name="T7" fmla="*/ 0 h 4"/>
                  <a:gd name="T8" fmla="*/ 2 w 5"/>
                  <a:gd name="T9" fmla="*/ 1 h 4"/>
                  <a:gd name="T10" fmla="*/ 2 w 5"/>
                  <a:gd name="T11" fmla="*/ 2 h 4"/>
                  <a:gd name="T12" fmla="*/ 1 w 5"/>
                  <a:gd name="T13" fmla="*/ 2 h 4"/>
                  <a:gd name="T14" fmla="*/ 0 w 5"/>
                  <a:gd name="T15" fmla="*/ 2 h 4"/>
                  <a:gd name="T16" fmla="*/ 1 w 5"/>
                  <a:gd name="T17" fmla="*/ 3 h 4"/>
                  <a:gd name="T18" fmla="*/ 2 w 5"/>
                  <a:gd name="T19" fmla="*/ 3 h 4"/>
                  <a:gd name="T20" fmla="*/ 2 w 5"/>
                  <a:gd name="T21" fmla="*/ 4 h 4"/>
                  <a:gd name="T22" fmla="*/ 3 w 5"/>
                  <a:gd name="T23" fmla="*/ 4 h 4"/>
                  <a:gd name="T24" fmla="*/ 3 w 5"/>
                  <a:gd name="T25" fmla="*/ 4 h 4"/>
                  <a:gd name="T26" fmla="*/ 3 w 5"/>
                  <a:gd name="T27" fmla="*/ 3 h 4"/>
                  <a:gd name="T28" fmla="*/ 4 w 5"/>
                  <a:gd name="T29" fmla="*/ 3 h 4"/>
                  <a:gd name="T30" fmla="*/ 5 w 5"/>
                  <a:gd name="T31" fmla="*/ 2 h 4"/>
                  <a:gd name="T32" fmla="*/ 4 w 5"/>
                  <a:gd name="T3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4">
                    <a:moveTo>
                      <a:pt x="4" y="1"/>
                    </a:moveTo>
                    <a:cubicBezTo>
                      <a:pt x="3" y="1"/>
                      <a:pt x="3" y="1"/>
                      <a:pt x="3" y="1"/>
                    </a:cubicBezTo>
                    <a:cubicBezTo>
                      <a:pt x="3" y="1"/>
                      <a:pt x="3" y="1"/>
                      <a:pt x="3" y="1"/>
                    </a:cubicBezTo>
                    <a:cubicBezTo>
                      <a:pt x="3" y="0"/>
                      <a:pt x="2" y="0"/>
                      <a:pt x="2" y="0"/>
                    </a:cubicBezTo>
                    <a:cubicBezTo>
                      <a:pt x="2" y="0"/>
                      <a:pt x="2" y="0"/>
                      <a:pt x="2" y="1"/>
                    </a:cubicBezTo>
                    <a:cubicBezTo>
                      <a:pt x="2" y="2"/>
                      <a:pt x="2" y="2"/>
                      <a:pt x="2" y="2"/>
                    </a:cubicBezTo>
                    <a:cubicBezTo>
                      <a:pt x="1" y="2"/>
                      <a:pt x="1" y="2"/>
                      <a:pt x="1" y="2"/>
                    </a:cubicBezTo>
                    <a:cubicBezTo>
                      <a:pt x="0" y="2"/>
                      <a:pt x="0" y="2"/>
                      <a:pt x="0" y="2"/>
                    </a:cubicBezTo>
                    <a:cubicBezTo>
                      <a:pt x="0" y="3"/>
                      <a:pt x="1" y="3"/>
                      <a:pt x="1" y="3"/>
                    </a:cubicBezTo>
                    <a:cubicBezTo>
                      <a:pt x="2" y="3"/>
                      <a:pt x="2" y="3"/>
                      <a:pt x="2" y="3"/>
                    </a:cubicBezTo>
                    <a:cubicBezTo>
                      <a:pt x="2" y="4"/>
                      <a:pt x="2" y="4"/>
                      <a:pt x="2" y="4"/>
                    </a:cubicBezTo>
                    <a:cubicBezTo>
                      <a:pt x="2" y="4"/>
                      <a:pt x="2" y="4"/>
                      <a:pt x="3" y="4"/>
                    </a:cubicBezTo>
                    <a:cubicBezTo>
                      <a:pt x="3" y="4"/>
                      <a:pt x="3" y="4"/>
                      <a:pt x="3" y="4"/>
                    </a:cubicBezTo>
                    <a:cubicBezTo>
                      <a:pt x="3" y="3"/>
                      <a:pt x="3" y="3"/>
                      <a:pt x="3" y="3"/>
                    </a:cubicBezTo>
                    <a:cubicBezTo>
                      <a:pt x="4" y="3"/>
                      <a:pt x="4" y="3"/>
                      <a:pt x="4" y="3"/>
                    </a:cubicBezTo>
                    <a:cubicBezTo>
                      <a:pt x="4" y="2"/>
                      <a:pt x="5" y="2"/>
                      <a:pt x="5" y="2"/>
                    </a:cubicBezTo>
                    <a:cubicBezTo>
                      <a:pt x="4" y="2"/>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4" name="Freeform 26"/>
              <p:cNvSpPr/>
              <p:nvPr/>
            </p:nvSpPr>
            <p:spPr bwMode="auto">
              <a:xfrm>
                <a:off x="4018" y="2482"/>
                <a:ext cx="12" cy="2"/>
              </a:xfrm>
              <a:custGeom>
                <a:avLst/>
                <a:gdLst>
                  <a:gd name="T0" fmla="*/ 4 w 5"/>
                  <a:gd name="T1" fmla="*/ 0 h 1"/>
                  <a:gd name="T2" fmla="*/ 1 w 5"/>
                  <a:gd name="T3" fmla="*/ 0 h 1"/>
                  <a:gd name="T4" fmla="*/ 0 w 5"/>
                  <a:gd name="T5" fmla="*/ 1 h 1"/>
                  <a:gd name="T6" fmla="*/ 1 w 5"/>
                  <a:gd name="T7" fmla="*/ 1 h 1"/>
                  <a:gd name="T8" fmla="*/ 4 w 5"/>
                  <a:gd name="T9" fmla="*/ 1 h 1"/>
                  <a:gd name="T10" fmla="*/ 5 w 5"/>
                  <a:gd name="T11" fmla="*/ 0 h 1"/>
                  <a:gd name="T12" fmla="*/ 4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4" y="0"/>
                    </a:moveTo>
                    <a:cubicBezTo>
                      <a:pt x="1" y="0"/>
                      <a:pt x="1" y="0"/>
                      <a:pt x="1" y="0"/>
                    </a:cubicBezTo>
                    <a:cubicBezTo>
                      <a:pt x="0" y="0"/>
                      <a:pt x="0" y="0"/>
                      <a:pt x="0" y="1"/>
                    </a:cubicBezTo>
                    <a:cubicBezTo>
                      <a:pt x="0" y="1"/>
                      <a:pt x="1" y="1"/>
                      <a:pt x="1" y="1"/>
                    </a:cubicBezTo>
                    <a:cubicBezTo>
                      <a:pt x="4" y="1"/>
                      <a:pt x="4" y="1"/>
                      <a:pt x="4" y="1"/>
                    </a:cubicBezTo>
                    <a:cubicBezTo>
                      <a:pt x="4" y="1"/>
                      <a:pt x="5" y="1"/>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5" name="Freeform 27"/>
              <p:cNvSpPr>
                <a:spLocks noEditPoints="1"/>
              </p:cNvSpPr>
              <p:nvPr/>
            </p:nvSpPr>
            <p:spPr bwMode="auto">
              <a:xfrm>
                <a:off x="3634" y="1691"/>
                <a:ext cx="19" cy="31"/>
              </a:xfrm>
              <a:custGeom>
                <a:avLst/>
                <a:gdLst>
                  <a:gd name="T0" fmla="*/ 6 w 8"/>
                  <a:gd name="T1" fmla="*/ 0 h 13"/>
                  <a:gd name="T2" fmla="*/ 2 w 8"/>
                  <a:gd name="T3" fmla="*/ 0 h 13"/>
                  <a:gd name="T4" fmla="*/ 0 w 8"/>
                  <a:gd name="T5" fmla="*/ 2 h 13"/>
                  <a:gd name="T6" fmla="*/ 0 w 8"/>
                  <a:gd name="T7" fmla="*/ 11 h 13"/>
                  <a:gd name="T8" fmla="*/ 2 w 8"/>
                  <a:gd name="T9" fmla="*/ 13 h 13"/>
                  <a:gd name="T10" fmla="*/ 6 w 8"/>
                  <a:gd name="T11" fmla="*/ 13 h 13"/>
                  <a:gd name="T12" fmla="*/ 8 w 8"/>
                  <a:gd name="T13" fmla="*/ 11 h 13"/>
                  <a:gd name="T14" fmla="*/ 8 w 8"/>
                  <a:gd name="T15" fmla="*/ 2 h 13"/>
                  <a:gd name="T16" fmla="*/ 6 w 8"/>
                  <a:gd name="T17" fmla="*/ 0 h 13"/>
                  <a:gd name="T18" fmla="*/ 7 w 8"/>
                  <a:gd name="T19" fmla="*/ 11 h 13"/>
                  <a:gd name="T20" fmla="*/ 6 w 8"/>
                  <a:gd name="T21" fmla="*/ 12 h 13"/>
                  <a:gd name="T22" fmla="*/ 2 w 8"/>
                  <a:gd name="T23" fmla="*/ 12 h 13"/>
                  <a:gd name="T24" fmla="*/ 1 w 8"/>
                  <a:gd name="T25" fmla="*/ 11 h 13"/>
                  <a:gd name="T26" fmla="*/ 1 w 8"/>
                  <a:gd name="T27" fmla="*/ 2 h 13"/>
                  <a:gd name="T28" fmla="*/ 2 w 8"/>
                  <a:gd name="T29" fmla="*/ 1 h 13"/>
                  <a:gd name="T30" fmla="*/ 6 w 8"/>
                  <a:gd name="T31" fmla="*/ 1 h 13"/>
                  <a:gd name="T32" fmla="*/ 7 w 8"/>
                  <a:gd name="T33" fmla="*/ 2 h 13"/>
                  <a:gd name="T34" fmla="*/ 7 w 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0"/>
                    </a:moveTo>
                    <a:cubicBezTo>
                      <a:pt x="2" y="0"/>
                      <a:pt x="2" y="0"/>
                      <a:pt x="2" y="0"/>
                    </a:cubicBezTo>
                    <a:cubicBezTo>
                      <a:pt x="1" y="0"/>
                      <a:pt x="0" y="1"/>
                      <a:pt x="0" y="2"/>
                    </a:cubicBezTo>
                    <a:cubicBezTo>
                      <a:pt x="0" y="11"/>
                      <a:pt x="0" y="11"/>
                      <a:pt x="0" y="11"/>
                    </a:cubicBezTo>
                    <a:cubicBezTo>
                      <a:pt x="0" y="12"/>
                      <a:pt x="1" y="13"/>
                      <a:pt x="2" y="13"/>
                    </a:cubicBezTo>
                    <a:cubicBezTo>
                      <a:pt x="6" y="13"/>
                      <a:pt x="6" y="13"/>
                      <a:pt x="6" y="13"/>
                    </a:cubicBezTo>
                    <a:cubicBezTo>
                      <a:pt x="7" y="13"/>
                      <a:pt x="8" y="12"/>
                      <a:pt x="8" y="11"/>
                    </a:cubicBezTo>
                    <a:cubicBezTo>
                      <a:pt x="8" y="2"/>
                      <a:pt x="8" y="2"/>
                      <a:pt x="8" y="2"/>
                    </a:cubicBezTo>
                    <a:cubicBezTo>
                      <a:pt x="8" y="1"/>
                      <a:pt x="7" y="0"/>
                      <a:pt x="6" y="0"/>
                    </a:cubicBezTo>
                    <a:close/>
                    <a:moveTo>
                      <a:pt x="7" y="11"/>
                    </a:moveTo>
                    <a:cubicBezTo>
                      <a:pt x="7" y="11"/>
                      <a:pt x="7" y="12"/>
                      <a:pt x="6" y="12"/>
                    </a:cubicBezTo>
                    <a:cubicBezTo>
                      <a:pt x="2" y="12"/>
                      <a:pt x="2" y="12"/>
                      <a:pt x="2" y="12"/>
                    </a:cubicBezTo>
                    <a:cubicBezTo>
                      <a:pt x="2" y="12"/>
                      <a:pt x="1" y="11"/>
                      <a:pt x="1" y="11"/>
                    </a:cubicBezTo>
                    <a:cubicBezTo>
                      <a:pt x="1" y="2"/>
                      <a:pt x="1" y="2"/>
                      <a:pt x="1" y="2"/>
                    </a:cubicBezTo>
                    <a:cubicBezTo>
                      <a:pt x="1" y="2"/>
                      <a:pt x="1" y="1"/>
                      <a:pt x="2" y="1"/>
                    </a:cubicBezTo>
                    <a:cubicBezTo>
                      <a:pt x="6" y="1"/>
                      <a:pt x="6" y="1"/>
                      <a:pt x="6" y="1"/>
                    </a:cubicBezTo>
                    <a:cubicBezTo>
                      <a:pt x="7" y="1"/>
                      <a:pt x="7" y="2"/>
                      <a:pt x="7" y="2"/>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6" name="Freeform 28"/>
              <p:cNvSpPr/>
              <p:nvPr/>
            </p:nvSpPr>
            <p:spPr bwMode="auto">
              <a:xfrm>
                <a:off x="3641" y="1715"/>
                <a:ext cx="5" cy="2"/>
              </a:xfrm>
              <a:custGeom>
                <a:avLst/>
                <a:gdLst>
                  <a:gd name="T0" fmla="*/ 2 w 2"/>
                  <a:gd name="T1" fmla="*/ 0 h 1"/>
                  <a:gd name="T2" fmla="*/ 1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1" y="0"/>
                      <a:pt x="1" y="0"/>
                      <a:pt x="1" y="0"/>
                    </a:cubicBezTo>
                    <a:cubicBezTo>
                      <a:pt x="1" y="0"/>
                      <a:pt x="0" y="0"/>
                      <a:pt x="0" y="0"/>
                    </a:cubicBezTo>
                    <a:cubicBezTo>
                      <a:pt x="0" y="1"/>
                      <a:pt x="0" y="1"/>
                      <a:pt x="0" y="1"/>
                    </a:cubicBezTo>
                    <a:cubicBezTo>
                      <a:pt x="0" y="1"/>
                      <a:pt x="1" y="1"/>
                      <a:pt x="1" y="1"/>
                    </a:cubicBezTo>
                    <a:cubicBezTo>
                      <a:pt x="2" y="1"/>
                      <a:pt x="2" y="1"/>
                      <a:pt x="2" y="1"/>
                    </a:cubicBezTo>
                    <a:cubicBezTo>
                      <a:pt x="2" y="1"/>
                      <a:pt x="2" y="1"/>
                      <a:pt x="2" y="1"/>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7" name="Freeform 29"/>
              <p:cNvSpPr/>
              <p:nvPr/>
            </p:nvSpPr>
            <p:spPr bwMode="auto">
              <a:xfrm>
                <a:off x="3636" y="1696"/>
                <a:ext cx="14" cy="17"/>
              </a:xfrm>
              <a:custGeom>
                <a:avLst/>
                <a:gdLst>
                  <a:gd name="T0" fmla="*/ 5 w 6"/>
                  <a:gd name="T1" fmla="*/ 0 h 7"/>
                  <a:gd name="T2" fmla="*/ 1 w 6"/>
                  <a:gd name="T3" fmla="*/ 0 h 7"/>
                  <a:gd name="T4" fmla="*/ 0 w 6"/>
                  <a:gd name="T5" fmla="*/ 0 h 7"/>
                  <a:gd name="T6" fmla="*/ 0 w 6"/>
                  <a:gd name="T7" fmla="*/ 7 h 7"/>
                  <a:gd name="T8" fmla="*/ 1 w 6"/>
                  <a:gd name="T9" fmla="*/ 7 h 7"/>
                  <a:gd name="T10" fmla="*/ 5 w 6"/>
                  <a:gd name="T11" fmla="*/ 7 h 7"/>
                  <a:gd name="T12" fmla="*/ 6 w 6"/>
                  <a:gd name="T13" fmla="*/ 7 h 7"/>
                  <a:gd name="T14" fmla="*/ 6 w 6"/>
                  <a:gd name="T15" fmla="*/ 0 h 7"/>
                  <a:gd name="T16" fmla="*/ 5 w 6"/>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0"/>
                    </a:moveTo>
                    <a:cubicBezTo>
                      <a:pt x="1" y="0"/>
                      <a:pt x="1" y="0"/>
                      <a:pt x="1" y="0"/>
                    </a:cubicBezTo>
                    <a:cubicBezTo>
                      <a:pt x="0" y="0"/>
                      <a:pt x="0" y="0"/>
                      <a:pt x="0" y="0"/>
                    </a:cubicBezTo>
                    <a:cubicBezTo>
                      <a:pt x="0" y="7"/>
                      <a:pt x="0" y="7"/>
                      <a:pt x="0" y="7"/>
                    </a:cubicBezTo>
                    <a:cubicBezTo>
                      <a:pt x="0" y="7"/>
                      <a:pt x="1" y="7"/>
                      <a:pt x="1" y="7"/>
                    </a:cubicBezTo>
                    <a:cubicBezTo>
                      <a:pt x="5" y="7"/>
                      <a:pt x="5" y="7"/>
                      <a:pt x="5" y="7"/>
                    </a:cubicBezTo>
                    <a:cubicBezTo>
                      <a:pt x="6" y="7"/>
                      <a:pt x="6" y="7"/>
                      <a:pt x="6" y="7"/>
                    </a:cubicBezTo>
                    <a:cubicBezTo>
                      <a:pt x="6" y="0"/>
                      <a:pt x="6" y="0"/>
                      <a:pt x="6" y="0"/>
                    </a:cubicBezTo>
                    <a:cubicBezTo>
                      <a:pt x="6"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8" name="Freeform 30"/>
              <p:cNvSpPr>
                <a:spLocks noEditPoints="1"/>
              </p:cNvSpPr>
              <p:nvPr/>
            </p:nvSpPr>
            <p:spPr bwMode="auto">
              <a:xfrm>
                <a:off x="3463" y="1967"/>
                <a:ext cx="19" cy="30"/>
              </a:xfrm>
              <a:custGeom>
                <a:avLst/>
                <a:gdLst>
                  <a:gd name="T0" fmla="*/ 6 w 8"/>
                  <a:gd name="T1" fmla="*/ 0 h 13"/>
                  <a:gd name="T2" fmla="*/ 2 w 8"/>
                  <a:gd name="T3" fmla="*/ 0 h 13"/>
                  <a:gd name="T4" fmla="*/ 0 w 8"/>
                  <a:gd name="T5" fmla="*/ 2 h 13"/>
                  <a:gd name="T6" fmla="*/ 0 w 8"/>
                  <a:gd name="T7" fmla="*/ 11 h 13"/>
                  <a:gd name="T8" fmla="*/ 2 w 8"/>
                  <a:gd name="T9" fmla="*/ 13 h 13"/>
                  <a:gd name="T10" fmla="*/ 6 w 8"/>
                  <a:gd name="T11" fmla="*/ 13 h 13"/>
                  <a:gd name="T12" fmla="*/ 8 w 8"/>
                  <a:gd name="T13" fmla="*/ 11 h 13"/>
                  <a:gd name="T14" fmla="*/ 8 w 8"/>
                  <a:gd name="T15" fmla="*/ 2 h 13"/>
                  <a:gd name="T16" fmla="*/ 6 w 8"/>
                  <a:gd name="T17" fmla="*/ 0 h 13"/>
                  <a:gd name="T18" fmla="*/ 7 w 8"/>
                  <a:gd name="T19" fmla="*/ 11 h 13"/>
                  <a:gd name="T20" fmla="*/ 6 w 8"/>
                  <a:gd name="T21" fmla="*/ 12 h 13"/>
                  <a:gd name="T22" fmla="*/ 2 w 8"/>
                  <a:gd name="T23" fmla="*/ 12 h 13"/>
                  <a:gd name="T24" fmla="*/ 1 w 8"/>
                  <a:gd name="T25" fmla="*/ 11 h 13"/>
                  <a:gd name="T26" fmla="*/ 1 w 8"/>
                  <a:gd name="T27" fmla="*/ 2 h 13"/>
                  <a:gd name="T28" fmla="*/ 2 w 8"/>
                  <a:gd name="T29" fmla="*/ 1 h 13"/>
                  <a:gd name="T30" fmla="*/ 6 w 8"/>
                  <a:gd name="T31" fmla="*/ 1 h 13"/>
                  <a:gd name="T32" fmla="*/ 7 w 8"/>
                  <a:gd name="T33" fmla="*/ 2 h 13"/>
                  <a:gd name="T34" fmla="*/ 7 w 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0"/>
                    </a:moveTo>
                    <a:cubicBezTo>
                      <a:pt x="2" y="0"/>
                      <a:pt x="2" y="0"/>
                      <a:pt x="2" y="0"/>
                    </a:cubicBezTo>
                    <a:cubicBezTo>
                      <a:pt x="1" y="0"/>
                      <a:pt x="0" y="1"/>
                      <a:pt x="0" y="2"/>
                    </a:cubicBezTo>
                    <a:cubicBezTo>
                      <a:pt x="0" y="11"/>
                      <a:pt x="0" y="11"/>
                      <a:pt x="0" y="11"/>
                    </a:cubicBezTo>
                    <a:cubicBezTo>
                      <a:pt x="0" y="12"/>
                      <a:pt x="1" y="13"/>
                      <a:pt x="2" y="13"/>
                    </a:cubicBezTo>
                    <a:cubicBezTo>
                      <a:pt x="6" y="13"/>
                      <a:pt x="6" y="13"/>
                      <a:pt x="6" y="13"/>
                    </a:cubicBezTo>
                    <a:cubicBezTo>
                      <a:pt x="8" y="12"/>
                      <a:pt x="8" y="12"/>
                      <a:pt x="8" y="11"/>
                    </a:cubicBezTo>
                    <a:cubicBezTo>
                      <a:pt x="8" y="2"/>
                      <a:pt x="8" y="2"/>
                      <a:pt x="8" y="2"/>
                    </a:cubicBezTo>
                    <a:cubicBezTo>
                      <a:pt x="8" y="1"/>
                      <a:pt x="7" y="0"/>
                      <a:pt x="6" y="0"/>
                    </a:cubicBezTo>
                    <a:close/>
                    <a:moveTo>
                      <a:pt x="7" y="11"/>
                    </a:moveTo>
                    <a:cubicBezTo>
                      <a:pt x="8" y="11"/>
                      <a:pt x="7" y="12"/>
                      <a:pt x="6" y="12"/>
                    </a:cubicBezTo>
                    <a:cubicBezTo>
                      <a:pt x="2" y="12"/>
                      <a:pt x="2" y="12"/>
                      <a:pt x="2" y="12"/>
                    </a:cubicBezTo>
                    <a:cubicBezTo>
                      <a:pt x="2" y="12"/>
                      <a:pt x="1" y="11"/>
                      <a:pt x="1" y="11"/>
                    </a:cubicBezTo>
                    <a:cubicBezTo>
                      <a:pt x="1" y="2"/>
                      <a:pt x="1" y="2"/>
                      <a:pt x="1" y="2"/>
                    </a:cubicBezTo>
                    <a:cubicBezTo>
                      <a:pt x="1" y="2"/>
                      <a:pt x="1" y="1"/>
                      <a:pt x="2" y="1"/>
                    </a:cubicBezTo>
                    <a:cubicBezTo>
                      <a:pt x="6" y="1"/>
                      <a:pt x="6" y="1"/>
                      <a:pt x="6" y="1"/>
                    </a:cubicBezTo>
                    <a:cubicBezTo>
                      <a:pt x="7" y="1"/>
                      <a:pt x="7" y="2"/>
                      <a:pt x="7" y="2"/>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9" name="Freeform 31"/>
              <p:cNvSpPr/>
              <p:nvPr/>
            </p:nvSpPr>
            <p:spPr bwMode="auto">
              <a:xfrm>
                <a:off x="3473" y="1990"/>
                <a:ext cx="2" cy="3"/>
              </a:xfrm>
              <a:custGeom>
                <a:avLst/>
                <a:gdLst>
                  <a:gd name="T0" fmla="*/ 1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0" name="Freeform 32"/>
              <p:cNvSpPr/>
              <p:nvPr/>
            </p:nvSpPr>
            <p:spPr bwMode="auto">
              <a:xfrm>
                <a:off x="3468" y="1971"/>
                <a:ext cx="12" cy="17"/>
              </a:xfrm>
              <a:custGeom>
                <a:avLst/>
                <a:gdLst>
                  <a:gd name="T0" fmla="*/ 4 w 5"/>
                  <a:gd name="T1" fmla="*/ 0 h 7"/>
                  <a:gd name="T2" fmla="*/ 0 w 5"/>
                  <a:gd name="T3" fmla="*/ 0 h 7"/>
                  <a:gd name="T4" fmla="*/ 0 w 5"/>
                  <a:gd name="T5" fmla="*/ 0 h 7"/>
                  <a:gd name="T6" fmla="*/ 0 w 5"/>
                  <a:gd name="T7" fmla="*/ 7 h 7"/>
                  <a:gd name="T8" fmla="*/ 0 w 5"/>
                  <a:gd name="T9" fmla="*/ 7 h 7"/>
                  <a:gd name="T10" fmla="*/ 5 w 5"/>
                  <a:gd name="T11" fmla="*/ 7 h 7"/>
                  <a:gd name="T12" fmla="*/ 5 w 5"/>
                  <a:gd name="T13" fmla="*/ 7 h 7"/>
                  <a:gd name="T14" fmla="*/ 5 w 5"/>
                  <a:gd name="T15" fmla="*/ 0 h 7"/>
                  <a:gd name="T16" fmla="*/ 4 w 5"/>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0"/>
                    </a:moveTo>
                    <a:cubicBezTo>
                      <a:pt x="0" y="0"/>
                      <a:pt x="0" y="0"/>
                      <a:pt x="0" y="0"/>
                    </a:cubicBezTo>
                    <a:cubicBezTo>
                      <a:pt x="0" y="0"/>
                      <a:pt x="0" y="0"/>
                      <a:pt x="0" y="0"/>
                    </a:cubicBezTo>
                    <a:cubicBezTo>
                      <a:pt x="0" y="7"/>
                      <a:pt x="0" y="7"/>
                      <a:pt x="0" y="7"/>
                    </a:cubicBezTo>
                    <a:cubicBezTo>
                      <a:pt x="0" y="7"/>
                      <a:pt x="0" y="7"/>
                      <a:pt x="0" y="7"/>
                    </a:cubicBezTo>
                    <a:cubicBezTo>
                      <a:pt x="5" y="7"/>
                      <a:pt x="5" y="7"/>
                      <a:pt x="5" y="7"/>
                    </a:cubicBezTo>
                    <a:cubicBezTo>
                      <a:pt x="5" y="7"/>
                      <a:pt x="5" y="7"/>
                      <a:pt x="5" y="7"/>
                    </a:cubicBezTo>
                    <a:cubicBezTo>
                      <a:pt x="5" y="0"/>
                      <a:pt x="5" y="0"/>
                      <a:pt x="5" y="0"/>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1" name="Freeform 33"/>
              <p:cNvSpPr>
                <a:spLocks noEditPoints="1"/>
              </p:cNvSpPr>
              <p:nvPr/>
            </p:nvSpPr>
            <p:spPr bwMode="auto">
              <a:xfrm>
                <a:off x="3868" y="1561"/>
                <a:ext cx="27" cy="33"/>
              </a:xfrm>
              <a:custGeom>
                <a:avLst/>
                <a:gdLst>
                  <a:gd name="T0" fmla="*/ 10 w 11"/>
                  <a:gd name="T1" fmla="*/ 2 h 14"/>
                  <a:gd name="T2" fmla="*/ 6 w 11"/>
                  <a:gd name="T3" fmla="*/ 0 h 14"/>
                  <a:gd name="T4" fmla="*/ 3 w 11"/>
                  <a:gd name="T5" fmla="*/ 1 h 14"/>
                  <a:gd name="T6" fmla="*/ 0 w 11"/>
                  <a:gd name="T7" fmla="*/ 9 h 14"/>
                  <a:gd name="T8" fmla="*/ 1 w 11"/>
                  <a:gd name="T9" fmla="*/ 12 h 14"/>
                  <a:gd name="T10" fmla="*/ 5 w 11"/>
                  <a:gd name="T11" fmla="*/ 13 h 14"/>
                  <a:gd name="T12" fmla="*/ 7 w 11"/>
                  <a:gd name="T13" fmla="*/ 12 h 14"/>
                  <a:gd name="T14" fmla="*/ 11 w 11"/>
                  <a:gd name="T15" fmla="*/ 4 h 14"/>
                  <a:gd name="T16" fmla="*/ 10 w 11"/>
                  <a:gd name="T17" fmla="*/ 2 h 14"/>
                  <a:gd name="T18" fmla="*/ 7 w 11"/>
                  <a:gd name="T19" fmla="*/ 12 h 14"/>
                  <a:gd name="T20" fmla="*/ 5 w 11"/>
                  <a:gd name="T21" fmla="*/ 12 h 14"/>
                  <a:gd name="T22" fmla="*/ 1 w 11"/>
                  <a:gd name="T23" fmla="*/ 11 h 14"/>
                  <a:gd name="T24" fmla="*/ 1 w 11"/>
                  <a:gd name="T25" fmla="*/ 9 h 14"/>
                  <a:gd name="T26" fmla="*/ 4 w 11"/>
                  <a:gd name="T27" fmla="*/ 2 h 14"/>
                  <a:gd name="T28" fmla="*/ 6 w 11"/>
                  <a:gd name="T29" fmla="*/ 1 h 14"/>
                  <a:gd name="T30" fmla="*/ 9 w 11"/>
                  <a:gd name="T31" fmla="*/ 3 h 14"/>
                  <a:gd name="T32" fmla="*/ 10 w 11"/>
                  <a:gd name="T33" fmla="*/ 4 h 14"/>
                  <a:gd name="T34" fmla="*/ 7 w 11"/>
                  <a:gd name="T35"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10" y="2"/>
                    </a:moveTo>
                    <a:cubicBezTo>
                      <a:pt x="6" y="0"/>
                      <a:pt x="6" y="0"/>
                      <a:pt x="6" y="0"/>
                    </a:cubicBezTo>
                    <a:cubicBezTo>
                      <a:pt x="5" y="0"/>
                      <a:pt x="4" y="0"/>
                      <a:pt x="3" y="1"/>
                    </a:cubicBezTo>
                    <a:cubicBezTo>
                      <a:pt x="0" y="9"/>
                      <a:pt x="0" y="9"/>
                      <a:pt x="0" y="9"/>
                    </a:cubicBezTo>
                    <a:cubicBezTo>
                      <a:pt x="0" y="10"/>
                      <a:pt x="0" y="11"/>
                      <a:pt x="1" y="12"/>
                    </a:cubicBezTo>
                    <a:cubicBezTo>
                      <a:pt x="5" y="13"/>
                      <a:pt x="5" y="13"/>
                      <a:pt x="5" y="13"/>
                    </a:cubicBezTo>
                    <a:cubicBezTo>
                      <a:pt x="6" y="14"/>
                      <a:pt x="7" y="13"/>
                      <a:pt x="7" y="12"/>
                    </a:cubicBezTo>
                    <a:cubicBezTo>
                      <a:pt x="11" y="4"/>
                      <a:pt x="11" y="4"/>
                      <a:pt x="11" y="4"/>
                    </a:cubicBezTo>
                    <a:cubicBezTo>
                      <a:pt x="11" y="3"/>
                      <a:pt x="11" y="2"/>
                      <a:pt x="10" y="2"/>
                    </a:cubicBezTo>
                    <a:close/>
                    <a:moveTo>
                      <a:pt x="7" y="12"/>
                    </a:moveTo>
                    <a:cubicBezTo>
                      <a:pt x="6" y="12"/>
                      <a:pt x="6" y="13"/>
                      <a:pt x="5" y="12"/>
                    </a:cubicBezTo>
                    <a:cubicBezTo>
                      <a:pt x="1" y="11"/>
                      <a:pt x="1" y="11"/>
                      <a:pt x="1" y="11"/>
                    </a:cubicBezTo>
                    <a:cubicBezTo>
                      <a:pt x="1" y="11"/>
                      <a:pt x="1" y="10"/>
                      <a:pt x="1" y="9"/>
                    </a:cubicBezTo>
                    <a:cubicBezTo>
                      <a:pt x="4" y="2"/>
                      <a:pt x="4" y="2"/>
                      <a:pt x="4" y="2"/>
                    </a:cubicBezTo>
                    <a:cubicBezTo>
                      <a:pt x="4" y="1"/>
                      <a:pt x="5" y="1"/>
                      <a:pt x="6" y="1"/>
                    </a:cubicBezTo>
                    <a:cubicBezTo>
                      <a:pt x="9" y="3"/>
                      <a:pt x="9" y="3"/>
                      <a:pt x="9" y="3"/>
                    </a:cubicBezTo>
                    <a:cubicBezTo>
                      <a:pt x="10" y="3"/>
                      <a:pt x="10" y="4"/>
                      <a:pt x="10" y="4"/>
                    </a:cubicBezTo>
                    <a:lnTo>
                      <a:pt x="7"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2" name="Freeform 34"/>
              <p:cNvSpPr/>
              <p:nvPr/>
            </p:nvSpPr>
            <p:spPr bwMode="auto">
              <a:xfrm>
                <a:off x="3876" y="1582"/>
                <a:ext cx="4" cy="5"/>
              </a:xfrm>
              <a:custGeom>
                <a:avLst/>
                <a:gdLst>
                  <a:gd name="T0" fmla="*/ 1 w 2"/>
                  <a:gd name="T1" fmla="*/ 1 h 2"/>
                  <a:gd name="T2" fmla="*/ 1 w 2"/>
                  <a:gd name="T3" fmla="*/ 1 h 2"/>
                  <a:gd name="T4" fmla="*/ 0 w 2"/>
                  <a:gd name="T5" fmla="*/ 1 h 2"/>
                  <a:gd name="T6" fmla="*/ 0 w 2"/>
                  <a:gd name="T7" fmla="*/ 1 h 2"/>
                  <a:gd name="T8" fmla="*/ 0 w 2"/>
                  <a:gd name="T9" fmla="*/ 2 h 2"/>
                  <a:gd name="T10" fmla="*/ 1 w 2"/>
                  <a:gd name="T11" fmla="*/ 2 h 2"/>
                  <a:gd name="T12" fmla="*/ 1 w 2"/>
                  <a:gd name="T13" fmla="*/ 2 h 2"/>
                  <a:gd name="T14" fmla="*/ 2 w 2"/>
                  <a:gd name="T15" fmla="*/ 1 h 2"/>
                  <a:gd name="T16" fmla="*/ 1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1"/>
                    </a:moveTo>
                    <a:cubicBezTo>
                      <a:pt x="1" y="1"/>
                      <a:pt x="1" y="1"/>
                      <a:pt x="1" y="1"/>
                    </a:cubicBezTo>
                    <a:cubicBezTo>
                      <a:pt x="1" y="0"/>
                      <a:pt x="0" y="1"/>
                      <a:pt x="0" y="1"/>
                    </a:cubicBezTo>
                    <a:cubicBezTo>
                      <a:pt x="0" y="1"/>
                      <a:pt x="0" y="1"/>
                      <a:pt x="0" y="1"/>
                    </a:cubicBezTo>
                    <a:cubicBezTo>
                      <a:pt x="0" y="2"/>
                      <a:pt x="0" y="2"/>
                      <a:pt x="0" y="2"/>
                    </a:cubicBezTo>
                    <a:cubicBezTo>
                      <a:pt x="1" y="2"/>
                      <a:pt x="1" y="2"/>
                      <a:pt x="1" y="2"/>
                    </a:cubicBezTo>
                    <a:cubicBezTo>
                      <a:pt x="1" y="2"/>
                      <a:pt x="1" y="2"/>
                      <a:pt x="1" y="2"/>
                    </a:cubicBezTo>
                    <a:cubicBezTo>
                      <a:pt x="2" y="1"/>
                      <a:pt x="2" y="1"/>
                      <a:pt x="2"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3" name="Freeform 35"/>
              <p:cNvSpPr/>
              <p:nvPr/>
            </p:nvSpPr>
            <p:spPr bwMode="auto">
              <a:xfrm>
                <a:off x="3873" y="1565"/>
                <a:ext cx="17" cy="19"/>
              </a:xfrm>
              <a:custGeom>
                <a:avLst/>
                <a:gdLst>
                  <a:gd name="T0" fmla="*/ 7 w 7"/>
                  <a:gd name="T1" fmla="*/ 2 h 8"/>
                  <a:gd name="T2" fmla="*/ 3 w 7"/>
                  <a:gd name="T3" fmla="*/ 0 h 8"/>
                  <a:gd name="T4" fmla="*/ 3 w 7"/>
                  <a:gd name="T5" fmla="*/ 0 h 8"/>
                  <a:gd name="T6" fmla="*/ 0 w 7"/>
                  <a:gd name="T7" fmla="*/ 6 h 8"/>
                  <a:gd name="T8" fmla="*/ 0 w 7"/>
                  <a:gd name="T9" fmla="*/ 6 h 8"/>
                  <a:gd name="T10" fmla="*/ 4 w 7"/>
                  <a:gd name="T11" fmla="*/ 8 h 8"/>
                  <a:gd name="T12" fmla="*/ 5 w 7"/>
                  <a:gd name="T13" fmla="*/ 8 h 8"/>
                  <a:gd name="T14" fmla="*/ 7 w 7"/>
                  <a:gd name="T15" fmla="*/ 2 h 8"/>
                  <a:gd name="T16" fmla="*/ 7 w 7"/>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2"/>
                    </a:moveTo>
                    <a:cubicBezTo>
                      <a:pt x="3" y="0"/>
                      <a:pt x="3" y="0"/>
                      <a:pt x="3" y="0"/>
                    </a:cubicBezTo>
                    <a:cubicBezTo>
                      <a:pt x="3" y="0"/>
                      <a:pt x="3" y="0"/>
                      <a:pt x="3" y="0"/>
                    </a:cubicBezTo>
                    <a:cubicBezTo>
                      <a:pt x="0" y="6"/>
                      <a:pt x="0" y="6"/>
                      <a:pt x="0" y="6"/>
                    </a:cubicBezTo>
                    <a:cubicBezTo>
                      <a:pt x="0" y="6"/>
                      <a:pt x="0" y="6"/>
                      <a:pt x="0" y="6"/>
                    </a:cubicBezTo>
                    <a:cubicBezTo>
                      <a:pt x="4" y="8"/>
                      <a:pt x="4" y="8"/>
                      <a:pt x="4" y="8"/>
                    </a:cubicBezTo>
                    <a:cubicBezTo>
                      <a:pt x="5" y="8"/>
                      <a:pt x="5" y="8"/>
                      <a:pt x="5" y="8"/>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4" name="Freeform 36"/>
              <p:cNvSpPr>
                <a:spLocks noEditPoints="1"/>
              </p:cNvSpPr>
              <p:nvPr/>
            </p:nvSpPr>
            <p:spPr bwMode="auto">
              <a:xfrm>
                <a:off x="3786" y="2133"/>
                <a:ext cx="45" cy="64"/>
              </a:xfrm>
              <a:custGeom>
                <a:avLst/>
                <a:gdLst>
                  <a:gd name="T0" fmla="*/ 14 w 19"/>
                  <a:gd name="T1" fmla="*/ 8 h 27"/>
                  <a:gd name="T2" fmla="*/ 16 w 19"/>
                  <a:gd name="T3" fmla="*/ 5 h 27"/>
                  <a:gd name="T4" fmla="*/ 13 w 19"/>
                  <a:gd name="T5" fmla="*/ 0 h 27"/>
                  <a:gd name="T6" fmla="*/ 6 w 19"/>
                  <a:gd name="T7" fmla="*/ 0 h 27"/>
                  <a:gd name="T8" fmla="*/ 3 w 19"/>
                  <a:gd name="T9" fmla="*/ 5 h 27"/>
                  <a:gd name="T10" fmla="*/ 6 w 19"/>
                  <a:gd name="T11" fmla="*/ 8 h 27"/>
                  <a:gd name="T12" fmla="*/ 0 w 19"/>
                  <a:gd name="T13" fmla="*/ 17 h 27"/>
                  <a:gd name="T14" fmla="*/ 10 w 19"/>
                  <a:gd name="T15" fmla="*/ 27 h 27"/>
                  <a:gd name="T16" fmla="*/ 19 w 19"/>
                  <a:gd name="T17" fmla="*/ 17 h 27"/>
                  <a:gd name="T18" fmla="*/ 14 w 19"/>
                  <a:gd name="T19" fmla="*/ 8 h 27"/>
                  <a:gd name="T20" fmla="*/ 12 w 19"/>
                  <a:gd name="T21" fmla="*/ 2 h 27"/>
                  <a:gd name="T22" fmla="*/ 14 w 19"/>
                  <a:gd name="T23" fmla="*/ 5 h 27"/>
                  <a:gd name="T24" fmla="*/ 12 w 19"/>
                  <a:gd name="T25" fmla="*/ 5 h 27"/>
                  <a:gd name="T26" fmla="*/ 12 w 19"/>
                  <a:gd name="T27" fmla="*/ 2 h 27"/>
                  <a:gd name="T28" fmla="*/ 5 w 19"/>
                  <a:gd name="T29" fmla="*/ 5 h 27"/>
                  <a:gd name="T30" fmla="*/ 7 w 19"/>
                  <a:gd name="T31" fmla="*/ 5 h 27"/>
                  <a:gd name="T32" fmla="*/ 7 w 19"/>
                  <a:gd name="T33" fmla="*/ 8 h 27"/>
                  <a:gd name="T34" fmla="*/ 5 w 19"/>
                  <a:gd name="T35" fmla="*/ 5 h 27"/>
                  <a:gd name="T36" fmla="*/ 10 w 19"/>
                  <a:gd name="T37" fmla="*/ 24 h 27"/>
                  <a:gd name="T38" fmla="*/ 2 w 19"/>
                  <a:gd name="T39" fmla="*/ 17 h 27"/>
                  <a:gd name="T40" fmla="*/ 9 w 19"/>
                  <a:gd name="T41" fmla="*/ 10 h 27"/>
                  <a:gd name="T42" fmla="*/ 17 w 19"/>
                  <a:gd name="T43" fmla="*/ 17 h 27"/>
                  <a:gd name="T44" fmla="*/ 10 w 19"/>
                  <a:gd name="T4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7">
                    <a:moveTo>
                      <a:pt x="14" y="8"/>
                    </a:moveTo>
                    <a:cubicBezTo>
                      <a:pt x="16" y="5"/>
                      <a:pt x="16" y="5"/>
                      <a:pt x="16" y="5"/>
                    </a:cubicBezTo>
                    <a:cubicBezTo>
                      <a:pt x="13" y="0"/>
                      <a:pt x="13" y="0"/>
                      <a:pt x="13" y="0"/>
                    </a:cubicBezTo>
                    <a:cubicBezTo>
                      <a:pt x="6" y="0"/>
                      <a:pt x="6" y="0"/>
                      <a:pt x="6" y="0"/>
                    </a:cubicBezTo>
                    <a:cubicBezTo>
                      <a:pt x="3" y="5"/>
                      <a:pt x="3" y="5"/>
                      <a:pt x="3" y="5"/>
                    </a:cubicBezTo>
                    <a:cubicBezTo>
                      <a:pt x="6" y="8"/>
                      <a:pt x="6" y="8"/>
                      <a:pt x="6" y="8"/>
                    </a:cubicBezTo>
                    <a:cubicBezTo>
                      <a:pt x="2" y="10"/>
                      <a:pt x="0" y="13"/>
                      <a:pt x="0" y="17"/>
                    </a:cubicBezTo>
                    <a:cubicBezTo>
                      <a:pt x="0" y="22"/>
                      <a:pt x="4" y="27"/>
                      <a:pt x="10" y="27"/>
                    </a:cubicBezTo>
                    <a:cubicBezTo>
                      <a:pt x="15" y="27"/>
                      <a:pt x="19" y="22"/>
                      <a:pt x="19" y="17"/>
                    </a:cubicBezTo>
                    <a:cubicBezTo>
                      <a:pt x="19" y="13"/>
                      <a:pt x="17" y="10"/>
                      <a:pt x="14" y="8"/>
                    </a:cubicBezTo>
                    <a:close/>
                    <a:moveTo>
                      <a:pt x="12" y="2"/>
                    </a:moveTo>
                    <a:cubicBezTo>
                      <a:pt x="14" y="5"/>
                      <a:pt x="14" y="5"/>
                      <a:pt x="14" y="5"/>
                    </a:cubicBezTo>
                    <a:cubicBezTo>
                      <a:pt x="12" y="5"/>
                      <a:pt x="12" y="5"/>
                      <a:pt x="12" y="5"/>
                    </a:cubicBezTo>
                    <a:lnTo>
                      <a:pt x="12" y="2"/>
                    </a:lnTo>
                    <a:close/>
                    <a:moveTo>
                      <a:pt x="5" y="5"/>
                    </a:moveTo>
                    <a:cubicBezTo>
                      <a:pt x="7" y="5"/>
                      <a:pt x="7" y="5"/>
                      <a:pt x="7" y="5"/>
                    </a:cubicBezTo>
                    <a:cubicBezTo>
                      <a:pt x="7" y="8"/>
                      <a:pt x="7" y="8"/>
                      <a:pt x="7" y="8"/>
                    </a:cubicBezTo>
                    <a:lnTo>
                      <a:pt x="5" y="5"/>
                    </a:lnTo>
                    <a:close/>
                    <a:moveTo>
                      <a:pt x="10" y="24"/>
                    </a:moveTo>
                    <a:cubicBezTo>
                      <a:pt x="6" y="24"/>
                      <a:pt x="2" y="21"/>
                      <a:pt x="2" y="17"/>
                    </a:cubicBezTo>
                    <a:cubicBezTo>
                      <a:pt x="2" y="13"/>
                      <a:pt x="5" y="10"/>
                      <a:pt x="9" y="10"/>
                    </a:cubicBezTo>
                    <a:cubicBezTo>
                      <a:pt x="13" y="10"/>
                      <a:pt x="16" y="13"/>
                      <a:pt x="17" y="17"/>
                    </a:cubicBezTo>
                    <a:cubicBezTo>
                      <a:pt x="17" y="21"/>
                      <a:pt x="13"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5" name="Freeform 37"/>
              <p:cNvSpPr/>
              <p:nvPr/>
            </p:nvSpPr>
            <p:spPr bwMode="auto">
              <a:xfrm>
                <a:off x="3639" y="1772"/>
                <a:ext cx="49" cy="107"/>
              </a:xfrm>
              <a:custGeom>
                <a:avLst/>
                <a:gdLst>
                  <a:gd name="T0" fmla="*/ 0 w 21"/>
                  <a:gd name="T1" fmla="*/ 0 h 45"/>
                  <a:gd name="T2" fmla="*/ 1 w 21"/>
                  <a:gd name="T3" fmla="*/ 45 h 45"/>
                  <a:gd name="T4" fmla="*/ 21 w 21"/>
                  <a:gd name="T5" fmla="*/ 22 h 45"/>
                  <a:gd name="T6" fmla="*/ 0 w 21"/>
                  <a:gd name="T7" fmla="*/ 0 h 45"/>
                </a:gdLst>
                <a:ahLst/>
                <a:cxnLst>
                  <a:cxn ang="0">
                    <a:pos x="T0" y="T1"/>
                  </a:cxn>
                  <a:cxn ang="0">
                    <a:pos x="T2" y="T3"/>
                  </a:cxn>
                  <a:cxn ang="0">
                    <a:pos x="T4" y="T5"/>
                  </a:cxn>
                  <a:cxn ang="0">
                    <a:pos x="T6" y="T7"/>
                  </a:cxn>
                </a:cxnLst>
                <a:rect l="0" t="0" r="r" b="b"/>
                <a:pathLst>
                  <a:path w="21" h="45">
                    <a:moveTo>
                      <a:pt x="0" y="0"/>
                    </a:moveTo>
                    <a:cubicBezTo>
                      <a:pt x="1" y="45"/>
                      <a:pt x="1" y="45"/>
                      <a:pt x="1" y="45"/>
                    </a:cubicBezTo>
                    <a:cubicBezTo>
                      <a:pt x="12" y="43"/>
                      <a:pt x="21" y="34"/>
                      <a:pt x="21" y="22"/>
                    </a:cubicBezTo>
                    <a:cubicBezTo>
                      <a:pt x="20" y="10"/>
                      <a:pt x="1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6" name="Freeform 38"/>
              <p:cNvSpPr/>
              <p:nvPr/>
            </p:nvSpPr>
            <p:spPr bwMode="auto">
              <a:xfrm>
                <a:off x="3582" y="1772"/>
                <a:ext cx="47" cy="52"/>
              </a:xfrm>
              <a:custGeom>
                <a:avLst/>
                <a:gdLst>
                  <a:gd name="T0" fmla="*/ 20 w 20"/>
                  <a:gd name="T1" fmla="*/ 22 h 22"/>
                  <a:gd name="T2" fmla="*/ 20 w 20"/>
                  <a:gd name="T3" fmla="*/ 0 h 22"/>
                  <a:gd name="T4" fmla="*/ 0 w 20"/>
                  <a:gd name="T5" fmla="*/ 22 h 22"/>
                  <a:gd name="T6" fmla="*/ 20 w 20"/>
                  <a:gd name="T7" fmla="*/ 22 h 22"/>
                </a:gdLst>
                <a:ahLst/>
                <a:cxnLst>
                  <a:cxn ang="0">
                    <a:pos x="T0" y="T1"/>
                  </a:cxn>
                  <a:cxn ang="0">
                    <a:pos x="T2" y="T3"/>
                  </a:cxn>
                  <a:cxn ang="0">
                    <a:pos x="T4" y="T5"/>
                  </a:cxn>
                  <a:cxn ang="0">
                    <a:pos x="T6" y="T7"/>
                  </a:cxn>
                </a:cxnLst>
                <a:rect l="0" t="0" r="r" b="b"/>
                <a:pathLst>
                  <a:path w="20" h="22">
                    <a:moveTo>
                      <a:pt x="20" y="22"/>
                    </a:moveTo>
                    <a:cubicBezTo>
                      <a:pt x="20" y="0"/>
                      <a:pt x="20" y="0"/>
                      <a:pt x="20" y="0"/>
                    </a:cubicBezTo>
                    <a:cubicBezTo>
                      <a:pt x="9" y="1"/>
                      <a:pt x="0" y="11"/>
                      <a:pt x="0" y="22"/>
                    </a:cubicBezTo>
                    <a:lnTo>
                      <a:pt x="2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7" name="Freeform 39"/>
              <p:cNvSpPr/>
              <p:nvPr/>
            </p:nvSpPr>
            <p:spPr bwMode="auto">
              <a:xfrm>
                <a:off x="3582" y="1831"/>
                <a:ext cx="50" cy="48"/>
              </a:xfrm>
              <a:custGeom>
                <a:avLst/>
                <a:gdLst>
                  <a:gd name="T0" fmla="*/ 0 w 21"/>
                  <a:gd name="T1" fmla="*/ 1 h 20"/>
                  <a:gd name="T2" fmla="*/ 21 w 21"/>
                  <a:gd name="T3" fmla="*/ 20 h 20"/>
                  <a:gd name="T4" fmla="*/ 21 w 21"/>
                  <a:gd name="T5" fmla="*/ 0 h 20"/>
                  <a:gd name="T6" fmla="*/ 0 w 21"/>
                  <a:gd name="T7" fmla="*/ 1 h 20"/>
                </a:gdLst>
                <a:ahLst/>
                <a:cxnLst>
                  <a:cxn ang="0">
                    <a:pos x="T0" y="T1"/>
                  </a:cxn>
                  <a:cxn ang="0">
                    <a:pos x="T2" y="T3"/>
                  </a:cxn>
                  <a:cxn ang="0">
                    <a:pos x="T4" y="T5"/>
                  </a:cxn>
                  <a:cxn ang="0">
                    <a:pos x="T6" y="T7"/>
                  </a:cxn>
                </a:cxnLst>
                <a:rect l="0" t="0" r="r" b="b"/>
                <a:pathLst>
                  <a:path w="21" h="20">
                    <a:moveTo>
                      <a:pt x="0" y="1"/>
                    </a:moveTo>
                    <a:cubicBezTo>
                      <a:pt x="2" y="11"/>
                      <a:pt x="10" y="19"/>
                      <a:pt x="21" y="20"/>
                    </a:cubicBezTo>
                    <a:cubicBezTo>
                      <a:pt x="21" y="0"/>
                      <a:pt x="21" y="0"/>
                      <a:pt x="2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8" name="Freeform 40"/>
              <p:cNvSpPr/>
              <p:nvPr/>
            </p:nvSpPr>
            <p:spPr bwMode="auto">
              <a:xfrm>
                <a:off x="3487" y="2004"/>
                <a:ext cx="24" cy="53"/>
              </a:xfrm>
              <a:custGeom>
                <a:avLst/>
                <a:gdLst>
                  <a:gd name="T0" fmla="*/ 0 w 10"/>
                  <a:gd name="T1" fmla="*/ 0 h 22"/>
                  <a:gd name="T2" fmla="*/ 0 w 10"/>
                  <a:gd name="T3" fmla="*/ 22 h 22"/>
                  <a:gd name="T4" fmla="*/ 10 w 10"/>
                  <a:gd name="T5" fmla="*/ 11 h 22"/>
                  <a:gd name="T6" fmla="*/ 0 w 10"/>
                  <a:gd name="T7" fmla="*/ 0 h 22"/>
                </a:gdLst>
                <a:ahLst/>
                <a:cxnLst>
                  <a:cxn ang="0">
                    <a:pos x="T0" y="T1"/>
                  </a:cxn>
                  <a:cxn ang="0">
                    <a:pos x="T2" y="T3"/>
                  </a:cxn>
                  <a:cxn ang="0">
                    <a:pos x="T4" y="T5"/>
                  </a:cxn>
                  <a:cxn ang="0">
                    <a:pos x="T6" y="T7"/>
                  </a:cxn>
                </a:cxnLst>
                <a:rect l="0" t="0" r="r" b="b"/>
                <a:pathLst>
                  <a:path w="10" h="22">
                    <a:moveTo>
                      <a:pt x="0" y="0"/>
                    </a:moveTo>
                    <a:cubicBezTo>
                      <a:pt x="0" y="22"/>
                      <a:pt x="0" y="22"/>
                      <a:pt x="0" y="22"/>
                    </a:cubicBezTo>
                    <a:cubicBezTo>
                      <a:pt x="6" y="22"/>
                      <a:pt x="10" y="17"/>
                      <a:pt x="10" y="11"/>
                    </a:cubicBezTo>
                    <a:cubicBezTo>
                      <a:pt x="10" y="5"/>
                      <a:pt x="6"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9" name="Freeform 41"/>
              <p:cNvSpPr/>
              <p:nvPr/>
            </p:nvSpPr>
            <p:spPr bwMode="auto">
              <a:xfrm>
                <a:off x="3459" y="2004"/>
                <a:ext cx="23" cy="27"/>
              </a:xfrm>
              <a:custGeom>
                <a:avLst/>
                <a:gdLst>
                  <a:gd name="T0" fmla="*/ 10 w 10"/>
                  <a:gd name="T1" fmla="*/ 11 h 11"/>
                  <a:gd name="T2" fmla="*/ 10 w 10"/>
                  <a:gd name="T3" fmla="*/ 0 h 11"/>
                  <a:gd name="T4" fmla="*/ 0 w 10"/>
                  <a:gd name="T5" fmla="*/ 11 h 11"/>
                  <a:gd name="T6" fmla="*/ 10 w 10"/>
                  <a:gd name="T7" fmla="*/ 11 h 11"/>
                </a:gdLst>
                <a:ahLst/>
                <a:cxnLst>
                  <a:cxn ang="0">
                    <a:pos x="T0" y="T1"/>
                  </a:cxn>
                  <a:cxn ang="0">
                    <a:pos x="T2" y="T3"/>
                  </a:cxn>
                  <a:cxn ang="0">
                    <a:pos x="T4" y="T5"/>
                  </a:cxn>
                  <a:cxn ang="0">
                    <a:pos x="T6" y="T7"/>
                  </a:cxn>
                </a:cxnLst>
                <a:rect l="0" t="0" r="r" b="b"/>
                <a:pathLst>
                  <a:path w="10" h="11">
                    <a:moveTo>
                      <a:pt x="10" y="11"/>
                    </a:moveTo>
                    <a:cubicBezTo>
                      <a:pt x="10" y="0"/>
                      <a:pt x="10" y="0"/>
                      <a:pt x="10" y="0"/>
                    </a:cubicBezTo>
                    <a:cubicBezTo>
                      <a:pt x="5" y="1"/>
                      <a:pt x="0" y="6"/>
                      <a:pt x="0" y="11"/>
                    </a:cubicBezTo>
                    <a:lnTo>
                      <a:pt x="1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0" name="Freeform 42"/>
              <p:cNvSpPr/>
              <p:nvPr/>
            </p:nvSpPr>
            <p:spPr bwMode="auto">
              <a:xfrm>
                <a:off x="3459" y="2035"/>
                <a:ext cx="26" cy="24"/>
              </a:xfrm>
              <a:custGeom>
                <a:avLst/>
                <a:gdLst>
                  <a:gd name="T0" fmla="*/ 0 w 11"/>
                  <a:gd name="T1" fmla="*/ 0 h 10"/>
                  <a:gd name="T2" fmla="*/ 11 w 11"/>
                  <a:gd name="T3" fmla="*/ 10 h 10"/>
                  <a:gd name="T4" fmla="*/ 10 w 11"/>
                  <a:gd name="T5" fmla="*/ 0 h 10"/>
                  <a:gd name="T6" fmla="*/ 0 w 11"/>
                  <a:gd name="T7" fmla="*/ 0 h 10"/>
                </a:gdLst>
                <a:ahLst/>
                <a:cxnLst>
                  <a:cxn ang="0">
                    <a:pos x="T0" y="T1"/>
                  </a:cxn>
                  <a:cxn ang="0">
                    <a:pos x="T2" y="T3"/>
                  </a:cxn>
                  <a:cxn ang="0">
                    <a:pos x="T4" y="T5"/>
                  </a:cxn>
                  <a:cxn ang="0">
                    <a:pos x="T6" y="T7"/>
                  </a:cxn>
                </a:cxnLst>
                <a:rect l="0" t="0" r="r" b="b"/>
                <a:pathLst>
                  <a:path w="11" h="10">
                    <a:moveTo>
                      <a:pt x="0" y="0"/>
                    </a:moveTo>
                    <a:cubicBezTo>
                      <a:pt x="1" y="5"/>
                      <a:pt x="5" y="9"/>
                      <a:pt x="11" y="10"/>
                    </a:cubicBezTo>
                    <a:cubicBezTo>
                      <a:pt x="10" y="0"/>
                      <a:pt x="10" y="0"/>
                      <a:pt x="1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1" name="Freeform 43"/>
              <p:cNvSpPr/>
              <p:nvPr/>
            </p:nvSpPr>
            <p:spPr bwMode="auto">
              <a:xfrm>
                <a:off x="3854" y="1402"/>
                <a:ext cx="14" cy="28"/>
              </a:xfrm>
              <a:custGeom>
                <a:avLst/>
                <a:gdLst>
                  <a:gd name="T0" fmla="*/ 6 w 6"/>
                  <a:gd name="T1" fmla="*/ 10 h 12"/>
                  <a:gd name="T2" fmla="*/ 4 w 6"/>
                  <a:gd name="T3" fmla="*/ 11 h 12"/>
                  <a:gd name="T4" fmla="*/ 2 w 6"/>
                  <a:gd name="T5" fmla="*/ 12 h 12"/>
                  <a:gd name="T6" fmla="*/ 1 w 6"/>
                  <a:gd name="T7" fmla="*/ 10 h 12"/>
                  <a:gd name="T8" fmla="*/ 0 w 6"/>
                  <a:gd name="T9" fmla="*/ 1 h 12"/>
                  <a:gd name="T10" fmla="*/ 2 w 6"/>
                  <a:gd name="T11" fmla="*/ 0 h 12"/>
                  <a:gd name="T12" fmla="*/ 4 w 6"/>
                  <a:gd name="T13" fmla="*/ 0 h 12"/>
                  <a:gd name="T14" fmla="*/ 5 w 6"/>
                  <a:gd name="T15" fmla="*/ 1 h 12"/>
                  <a:gd name="T16" fmla="*/ 6 w 6"/>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6" y="10"/>
                    </a:moveTo>
                    <a:cubicBezTo>
                      <a:pt x="6" y="11"/>
                      <a:pt x="5" y="11"/>
                      <a:pt x="4" y="11"/>
                    </a:cubicBezTo>
                    <a:cubicBezTo>
                      <a:pt x="2" y="12"/>
                      <a:pt x="2" y="12"/>
                      <a:pt x="2" y="12"/>
                    </a:cubicBezTo>
                    <a:cubicBezTo>
                      <a:pt x="1" y="12"/>
                      <a:pt x="1" y="11"/>
                      <a:pt x="1" y="10"/>
                    </a:cubicBezTo>
                    <a:cubicBezTo>
                      <a:pt x="0" y="1"/>
                      <a:pt x="0" y="1"/>
                      <a:pt x="0" y="1"/>
                    </a:cubicBezTo>
                    <a:cubicBezTo>
                      <a:pt x="0" y="1"/>
                      <a:pt x="1" y="0"/>
                      <a:pt x="2" y="0"/>
                    </a:cubicBezTo>
                    <a:cubicBezTo>
                      <a:pt x="4" y="0"/>
                      <a:pt x="4" y="0"/>
                      <a:pt x="4" y="0"/>
                    </a:cubicBezTo>
                    <a:cubicBezTo>
                      <a:pt x="5" y="0"/>
                      <a:pt x="5" y="0"/>
                      <a:pt x="5" y="1"/>
                    </a:cubicBezTo>
                    <a:lnTo>
                      <a:pt x="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2" name="Freeform 44"/>
              <p:cNvSpPr/>
              <p:nvPr/>
            </p:nvSpPr>
            <p:spPr bwMode="auto">
              <a:xfrm>
                <a:off x="3871" y="1392"/>
                <a:ext cx="14" cy="36"/>
              </a:xfrm>
              <a:custGeom>
                <a:avLst/>
                <a:gdLst>
                  <a:gd name="T0" fmla="*/ 6 w 6"/>
                  <a:gd name="T1" fmla="*/ 14 h 15"/>
                  <a:gd name="T2" fmla="*/ 4 w 6"/>
                  <a:gd name="T3" fmla="*/ 15 h 15"/>
                  <a:gd name="T4" fmla="*/ 2 w 6"/>
                  <a:gd name="T5" fmla="*/ 15 h 15"/>
                  <a:gd name="T6" fmla="*/ 1 w 6"/>
                  <a:gd name="T7" fmla="*/ 14 h 15"/>
                  <a:gd name="T8" fmla="*/ 0 w 6"/>
                  <a:gd name="T9" fmla="*/ 2 h 15"/>
                  <a:gd name="T10" fmla="*/ 2 w 6"/>
                  <a:gd name="T11" fmla="*/ 0 h 15"/>
                  <a:gd name="T12" fmla="*/ 4 w 6"/>
                  <a:gd name="T13" fmla="*/ 0 h 15"/>
                  <a:gd name="T14" fmla="*/ 6 w 6"/>
                  <a:gd name="T15" fmla="*/ 2 h 15"/>
                  <a:gd name="T16" fmla="*/ 6 w 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4"/>
                    </a:moveTo>
                    <a:cubicBezTo>
                      <a:pt x="6" y="15"/>
                      <a:pt x="5" y="15"/>
                      <a:pt x="4" y="15"/>
                    </a:cubicBezTo>
                    <a:cubicBezTo>
                      <a:pt x="2" y="15"/>
                      <a:pt x="2" y="15"/>
                      <a:pt x="2" y="15"/>
                    </a:cubicBezTo>
                    <a:cubicBezTo>
                      <a:pt x="2" y="15"/>
                      <a:pt x="1" y="15"/>
                      <a:pt x="1" y="14"/>
                    </a:cubicBezTo>
                    <a:cubicBezTo>
                      <a:pt x="0" y="2"/>
                      <a:pt x="0" y="2"/>
                      <a:pt x="0" y="2"/>
                    </a:cubicBezTo>
                    <a:cubicBezTo>
                      <a:pt x="0" y="1"/>
                      <a:pt x="1" y="0"/>
                      <a:pt x="2" y="0"/>
                    </a:cubicBezTo>
                    <a:cubicBezTo>
                      <a:pt x="4" y="0"/>
                      <a:pt x="4" y="0"/>
                      <a:pt x="4" y="0"/>
                    </a:cubicBezTo>
                    <a:cubicBezTo>
                      <a:pt x="5" y="0"/>
                      <a:pt x="6" y="1"/>
                      <a:pt x="6" y="2"/>
                    </a:cubicBezTo>
                    <a:lnTo>
                      <a:pt x="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3" name="Freeform 45"/>
              <p:cNvSpPr/>
              <p:nvPr/>
            </p:nvSpPr>
            <p:spPr bwMode="auto">
              <a:xfrm>
                <a:off x="3890" y="1371"/>
                <a:ext cx="12" cy="57"/>
              </a:xfrm>
              <a:custGeom>
                <a:avLst/>
                <a:gdLst>
                  <a:gd name="T0" fmla="*/ 5 w 5"/>
                  <a:gd name="T1" fmla="*/ 23 h 24"/>
                  <a:gd name="T2" fmla="*/ 3 w 5"/>
                  <a:gd name="T3" fmla="*/ 24 h 24"/>
                  <a:gd name="T4" fmla="*/ 2 w 5"/>
                  <a:gd name="T5" fmla="*/ 24 h 24"/>
                  <a:gd name="T6" fmla="*/ 0 w 5"/>
                  <a:gd name="T7" fmla="*/ 23 h 24"/>
                  <a:gd name="T8" fmla="*/ 0 w 5"/>
                  <a:gd name="T9" fmla="*/ 1 h 24"/>
                  <a:gd name="T10" fmla="*/ 1 w 5"/>
                  <a:gd name="T11" fmla="*/ 0 h 24"/>
                  <a:gd name="T12" fmla="*/ 3 w 5"/>
                  <a:gd name="T13" fmla="*/ 0 h 24"/>
                  <a:gd name="T14" fmla="*/ 5 w 5"/>
                  <a:gd name="T15" fmla="*/ 1 h 24"/>
                  <a:gd name="T16" fmla="*/ 5 w 5"/>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4">
                    <a:moveTo>
                      <a:pt x="5" y="23"/>
                    </a:moveTo>
                    <a:cubicBezTo>
                      <a:pt x="5" y="23"/>
                      <a:pt x="4" y="24"/>
                      <a:pt x="3" y="24"/>
                    </a:cubicBezTo>
                    <a:cubicBezTo>
                      <a:pt x="2" y="24"/>
                      <a:pt x="2" y="24"/>
                      <a:pt x="2" y="24"/>
                    </a:cubicBezTo>
                    <a:cubicBezTo>
                      <a:pt x="1" y="24"/>
                      <a:pt x="0" y="24"/>
                      <a:pt x="0" y="23"/>
                    </a:cubicBezTo>
                    <a:cubicBezTo>
                      <a:pt x="0" y="1"/>
                      <a:pt x="0" y="1"/>
                      <a:pt x="0" y="1"/>
                    </a:cubicBezTo>
                    <a:cubicBezTo>
                      <a:pt x="0" y="0"/>
                      <a:pt x="0" y="0"/>
                      <a:pt x="1" y="0"/>
                    </a:cubicBezTo>
                    <a:cubicBezTo>
                      <a:pt x="3" y="0"/>
                      <a:pt x="3" y="0"/>
                      <a:pt x="3" y="0"/>
                    </a:cubicBezTo>
                    <a:cubicBezTo>
                      <a:pt x="4" y="0"/>
                      <a:pt x="5" y="0"/>
                      <a:pt x="5" y="1"/>
                    </a:cubicBezTo>
                    <a:lnTo>
                      <a:pt x="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4" name="Freeform 46"/>
              <p:cNvSpPr/>
              <p:nvPr/>
            </p:nvSpPr>
            <p:spPr bwMode="auto">
              <a:xfrm>
                <a:off x="3852" y="1433"/>
                <a:ext cx="69" cy="11"/>
              </a:xfrm>
              <a:custGeom>
                <a:avLst/>
                <a:gdLst>
                  <a:gd name="T0" fmla="*/ 2 w 29"/>
                  <a:gd name="T1" fmla="*/ 5 h 5"/>
                  <a:gd name="T2" fmla="*/ 1 w 29"/>
                  <a:gd name="T3" fmla="*/ 4 h 5"/>
                  <a:gd name="T4" fmla="*/ 0 w 29"/>
                  <a:gd name="T5" fmla="*/ 2 h 5"/>
                  <a:gd name="T6" fmla="*/ 2 w 29"/>
                  <a:gd name="T7" fmla="*/ 1 h 5"/>
                  <a:gd name="T8" fmla="*/ 27 w 29"/>
                  <a:gd name="T9" fmla="*/ 0 h 5"/>
                  <a:gd name="T10" fmla="*/ 29 w 29"/>
                  <a:gd name="T11" fmla="*/ 2 h 5"/>
                  <a:gd name="T12" fmla="*/ 29 w 29"/>
                  <a:gd name="T13" fmla="*/ 3 h 5"/>
                  <a:gd name="T14" fmla="*/ 28 w 29"/>
                  <a:gd name="T15" fmla="*/ 5 h 5"/>
                  <a:gd name="T16" fmla="*/ 2 w 29"/>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
                    <a:moveTo>
                      <a:pt x="2" y="5"/>
                    </a:moveTo>
                    <a:cubicBezTo>
                      <a:pt x="1" y="5"/>
                      <a:pt x="1" y="5"/>
                      <a:pt x="1" y="4"/>
                    </a:cubicBezTo>
                    <a:cubicBezTo>
                      <a:pt x="0" y="2"/>
                      <a:pt x="0" y="2"/>
                      <a:pt x="0" y="2"/>
                    </a:cubicBezTo>
                    <a:cubicBezTo>
                      <a:pt x="0" y="1"/>
                      <a:pt x="1" y="1"/>
                      <a:pt x="2" y="1"/>
                    </a:cubicBezTo>
                    <a:cubicBezTo>
                      <a:pt x="27" y="0"/>
                      <a:pt x="27" y="0"/>
                      <a:pt x="27" y="0"/>
                    </a:cubicBezTo>
                    <a:cubicBezTo>
                      <a:pt x="28" y="0"/>
                      <a:pt x="29" y="1"/>
                      <a:pt x="29" y="2"/>
                    </a:cubicBezTo>
                    <a:cubicBezTo>
                      <a:pt x="29" y="3"/>
                      <a:pt x="29" y="3"/>
                      <a:pt x="29" y="3"/>
                    </a:cubicBezTo>
                    <a:cubicBezTo>
                      <a:pt x="29" y="4"/>
                      <a:pt x="28" y="5"/>
                      <a:pt x="28" y="5"/>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5" name="Freeform 47"/>
              <p:cNvSpPr/>
              <p:nvPr/>
            </p:nvSpPr>
            <p:spPr bwMode="auto">
              <a:xfrm>
                <a:off x="3904" y="1380"/>
                <a:ext cx="14" cy="48"/>
              </a:xfrm>
              <a:custGeom>
                <a:avLst/>
                <a:gdLst>
                  <a:gd name="T0" fmla="*/ 6 w 6"/>
                  <a:gd name="T1" fmla="*/ 18 h 20"/>
                  <a:gd name="T2" fmla="*/ 4 w 6"/>
                  <a:gd name="T3" fmla="*/ 20 h 20"/>
                  <a:gd name="T4" fmla="*/ 2 w 6"/>
                  <a:gd name="T5" fmla="*/ 20 h 20"/>
                  <a:gd name="T6" fmla="*/ 1 w 6"/>
                  <a:gd name="T7" fmla="*/ 18 h 20"/>
                  <a:gd name="T8" fmla="*/ 0 w 6"/>
                  <a:gd name="T9" fmla="*/ 2 h 20"/>
                  <a:gd name="T10" fmla="*/ 2 w 6"/>
                  <a:gd name="T11" fmla="*/ 0 h 20"/>
                  <a:gd name="T12" fmla="*/ 4 w 6"/>
                  <a:gd name="T13" fmla="*/ 0 h 20"/>
                  <a:gd name="T14" fmla="*/ 5 w 6"/>
                  <a:gd name="T15" fmla="*/ 2 h 20"/>
                  <a:gd name="T16" fmla="*/ 6 w 6"/>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0">
                    <a:moveTo>
                      <a:pt x="6" y="18"/>
                    </a:moveTo>
                    <a:cubicBezTo>
                      <a:pt x="6" y="19"/>
                      <a:pt x="5" y="20"/>
                      <a:pt x="4" y="20"/>
                    </a:cubicBezTo>
                    <a:cubicBezTo>
                      <a:pt x="2" y="20"/>
                      <a:pt x="2" y="20"/>
                      <a:pt x="2" y="20"/>
                    </a:cubicBezTo>
                    <a:cubicBezTo>
                      <a:pt x="1" y="20"/>
                      <a:pt x="1" y="19"/>
                      <a:pt x="1" y="18"/>
                    </a:cubicBezTo>
                    <a:cubicBezTo>
                      <a:pt x="0" y="2"/>
                      <a:pt x="0" y="2"/>
                      <a:pt x="0" y="2"/>
                    </a:cubicBezTo>
                    <a:cubicBezTo>
                      <a:pt x="0" y="1"/>
                      <a:pt x="1" y="0"/>
                      <a:pt x="2" y="0"/>
                    </a:cubicBezTo>
                    <a:cubicBezTo>
                      <a:pt x="4" y="0"/>
                      <a:pt x="4" y="0"/>
                      <a:pt x="4" y="0"/>
                    </a:cubicBezTo>
                    <a:cubicBezTo>
                      <a:pt x="5" y="0"/>
                      <a:pt x="5" y="1"/>
                      <a:pt x="5" y="2"/>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6" name="Freeform 48"/>
              <p:cNvSpPr/>
              <p:nvPr/>
            </p:nvSpPr>
            <p:spPr bwMode="auto">
              <a:xfrm>
                <a:off x="3693" y="2220"/>
                <a:ext cx="12" cy="24"/>
              </a:xfrm>
              <a:custGeom>
                <a:avLst/>
                <a:gdLst>
                  <a:gd name="T0" fmla="*/ 5 w 5"/>
                  <a:gd name="T1" fmla="*/ 9 h 10"/>
                  <a:gd name="T2" fmla="*/ 4 w 5"/>
                  <a:gd name="T3" fmla="*/ 10 h 10"/>
                  <a:gd name="T4" fmla="*/ 2 w 5"/>
                  <a:gd name="T5" fmla="*/ 10 h 10"/>
                  <a:gd name="T6" fmla="*/ 1 w 5"/>
                  <a:gd name="T7" fmla="*/ 9 h 10"/>
                  <a:gd name="T8" fmla="*/ 0 w 5"/>
                  <a:gd name="T9" fmla="*/ 1 h 10"/>
                  <a:gd name="T10" fmla="*/ 2 w 5"/>
                  <a:gd name="T11" fmla="*/ 0 h 10"/>
                  <a:gd name="T12" fmla="*/ 3 w 5"/>
                  <a:gd name="T13" fmla="*/ 0 h 10"/>
                  <a:gd name="T14" fmla="*/ 5 w 5"/>
                  <a:gd name="T15" fmla="*/ 1 h 10"/>
                  <a:gd name="T16" fmla="*/ 5 w 5"/>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5" y="9"/>
                    </a:moveTo>
                    <a:cubicBezTo>
                      <a:pt x="5" y="10"/>
                      <a:pt x="4" y="10"/>
                      <a:pt x="4" y="10"/>
                    </a:cubicBezTo>
                    <a:cubicBezTo>
                      <a:pt x="2" y="10"/>
                      <a:pt x="2" y="10"/>
                      <a:pt x="2" y="10"/>
                    </a:cubicBezTo>
                    <a:cubicBezTo>
                      <a:pt x="1" y="10"/>
                      <a:pt x="1" y="10"/>
                      <a:pt x="1" y="9"/>
                    </a:cubicBezTo>
                    <a:cubicBezTo>
                      <a:pt x="0" y="1"/>
                      <a:pt x="0" y="1"/>
                      <a:pt x="0" y="1"/>
                    </a:cubicBezTo>
                    <a:cubicBezTo>
                      <a:pt x="0" y="1"/>
                      <a:pt x="1" y="0"/>
                      <a:pt x="2" y="0"/>
                    </a:cubicBezTo>
                    <a:cubicBezTo>
                      <a:pt x="3" y="0"/>
                      <a:pt x="3" y="0"/>
                      <a:pt x="3" y="0"/>
                    </a:cubicBezTo>
                    <a:cubicBezTo>
                      <a:pt x="4" y="0"/>
                      <a:pt x="5" y="1"/>
                      <a:pt x="5" y="1"/>
                    </a:cubicBezTo>
                    <a:lnTo>
                      <a:pt x="5"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7" name="Freeform 49"/>
              <p:cNvSpPr/>
              <p:nvPr/>
            </p:nvSpPr>
            <p:spPr bwMode="auto">
              <a:xfrm>
                <a:off x="3710" y="2213"/>
                <a:ext cx="9" cy="31"/>
              </a:xfrm>
              <a:custGeom>
                <a:avLst/>
                <a:gdLst>
                  <a:gd name="T0" fmla="*/ 4 w 4"/>
                  <a:gd name="T1" fmla="*/ 12 h 13"/>
                  <a:gd name="T2" fmla="*/ 3 w 4"/>
                  <a:gd name="T3" fmla="*/ 13 h 13"/>
                  <a:gd name="T4" fmla="*/ 1 w 4"/>
                  <a:gd name="T5" fmla="*/ 13 h 13"/>
                  <a:gd name="T6" fmla="*/ 0 w 4"/>
                  <a:gd name="T7" fmla="*/ 12 h 13"/>
                  <a:gd name="T8" fmla="*/ 0 w 4"/>
                  <a:gd name="T9" fmla="*/ 1 h 13"/>
                  <a:gd name="T10" fmla="*/ 1 w 4"/>
                  <a:gd name="T11" fmla="*/ 0 h 13"/>
                  <a:gd name="T12" fmla="*/ 3 w 4"/>
                  <a:gd name="T13" fmla="*/ 0 h 13"/>
                  <a:gd name="T14" fmla="*/ 4 w 4"/>
                  <a:gd name="T15" fmla="*/ 1 h 13"/>
                  <a:gd name="T16" fmla="*/ 4 w 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4" y="12"/>
                    </a:moveTo>
                    <a:cubicBezTo>
                      <a:pt x="4" y="12"/>
                      <a:pt x="4" y="13"/>
                      <a:pt x="3" y="13"/>
                    </a:cubicBezTo>
                    <a:cubicBezTo>
                      <a:pt x="1" y="13"/>
                      <a:pt x="1" y="13"/>
                      <a:pt x="1" y="13"/>
                    </a:cubicBezTo>
                    <a:cubicBezTo>
                      <a:pt x="0" y="13"/>
                      <a:pt x="0" y="13"/>
                      <a:pt x="0" y="12"/>
                    </a:cubicBezTo>
                    <a:cubicBezTo>
                      <a:pt x="0" y="1"/>
                      <a:pt x="0" y="1"/>
                      <a:pt x="0" y="1"/>
                    </a:cubicBezTo>
                    <a:cubicBezTo>
                      <a:pt x="0" y="1"/>
                      <a:pt x="0" y="0"/>
                      <a:pt x="1" y="0"/>
                    </a:cubicBezTo>
                    <a:cubicBezTo>
                      <a:pt x="3" y="0"/>
                      <a:pt x="3" y="0"/>
                      <a:pt x="3" y="0"/>
                    </a:cubicBezTo>
                    <a:cubicBezTo>
                      <a:pt x="3" y="0"/>
                      <a:pt x="4" y="1"/>
                      <a:pt x="4" y="1"/>
                    </a:cubicBezTo>
                    <a:lnTo>
                      <a:pt x="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8" name="Freeform 50"/>
              <p:cNvSpPr/>
              <p:nvPr/>
            </p:nvSpPr>
            <p:spPr bwMode="auto">
              <a:xfrm>
                <a:off x="3724" y="2204"/>
                <a:ext cx="12" cy="40"/>
              </a:xfrm>
              <a:custGeom>
                <a:avLst/>
                <a:gdLst>
                  <a:gd name="T0" fmla="*/ 5 w 5"/>
                  <a:gd name="T1" fmla="*/ 16 h 17"/>
                  <a:gd name="T2" fmla="*/ 3 w 5"/>
                  <a:gd name="T3" fmla="*/ 17 h 17"/>
                  <a:gd name="T4" fmla="*/ 2 w 5"/>
                  <a:gd name="T5" fmla="*/ 17 h 17"/>
                  <a:gd name="T6" fmla="*/ 0 w 5"/>
                  <a:gd name="T7" fmla="*/ 16 h 17"/>
                  <a:gd name="T8" fmla="*/ 0 w 5"/>
                  <a:gd name="T9" fmla="*/ 2 h 17"/>
                  <a:gd name="T10" fmla="*/ 1 w 5"/>
                  <a:gd name="T11" fmla="*/ 0 h 17"/>
                  <a:gd name="T12" fmla="*/ 3 w 5"/>
                  <a:gd name="T13" fmla="*/ 0 h 17"/>
                  <a:gd name="T14" fmla="*/ 4 w 5"/>
                  <a:gd name="T15" fmla="*/ 2 h 17"/>
                  <a:gd name="T16" fmla="*/ 5 w 5"/>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7">
                    <a:moveTo>
                      <a:pt x="5" y="16"/>
                    </a:moveTo>
                    <a:cubicBezTo>
                      <a:pt x="5" y="16"/>
                      <a:pt x="4" y="17"/>
                      <a:pt x="3" y="17"/>
                    </a:cubicBezTo>
                    <a:cubicBezTo>
                      <a:pt x="2" y="17"/>
                      <a:pt x="2" y="17"/>
                      <a:pt x="2" y="17"/>
                    </a:cubicBezTo>
                    <a:cubicBezTo>
                      <a:pt x="1" y="17"/>
                      <a:pt x="0" y="16"/>
                      <a:pt x="0" y="16"/>
                    </a:cubicBezTo>
                    <a:cubicBezTo>
                      <a:pt x="0" y="2"/>
                      <a:pt x="0" y="2"/>
                      <a:pt x="0" y="2"/>
                    </a:cubicBezTo>
                    <a:cubicBezTo>
                      <a:pt x="0" y="1"/>
                      <a:pt x="0" y="0"/>
                      <a:pt x="1" y="0"/>
                    </a:cubicBezTo>
                    <a:cubicBezTo>
                      <a:pt x="3" y="0"/>
                      <a:pt x="3" y="0"/>
                      <a:pt x="3" y="0"/>
                    </a:cubicBezTo>
                    <a:cubicBezTo>
                      <a:pt x="4" y="0"/>
                      <a:pt x="4" y="1"/>
                      <a:pt x="4" y="2"/>
                    </a:cubicBezTo>
                    <a:lnTo>
                      <a:pt x="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9" name="Freeform 51"/>
              <p:cNvSpPr/>
              <p:nvPr/>
            </p:nvSpPr>
            <p:spPr bwMode="auto">
              <a:xfrm>
                <a:off x="3693" y="2249"/>
                <a:ext cx="59" cy="9"/>
              </a:xfrm>
              <a:custGeom>
                <a:avLst/>
                <a:gdLst>
                  <a:gd name="T0" fmla="*/ 1 w 25"/>
                  <a:gd name="T1" fmla="*/ 4 h 4"/>
                  <a:gd name="T2" fmla="*/ 0 w 25"/>
                  <a:gd name="T3" fmla="*/ 3 h 4"/>
                  <a:gd name="T4" fmla="*/ 0 w 25"/>
                  <a:gd name="T5" fmla="*/ 2 h 4"/>
                  <a:gd name="T6" fmla="*/ 1 w 25"/>
                  <a:gd name="T7" fmla="*/ 0 h 4"/>
                  <a:gd name="T8" fmla="*/ 23 w 25"/>
                  <a:gd name="T9" fmla="*/ 0 h 4"/>
                  <a:gd name="T10" fmla="*/ 25 w 25"/>
                  <a:gd name="T11" fmla="*/ 1 h 4"/>
                  <a:gd name="T12" fmla="*/ 25 w 25"/>
                  <a:gd name="T13" fmla="*/ 2 h 4"/>
                  <a:gd name="T14" fmla="*/ 23 w 25"/>
                  <a:gd name="T15" fmla="*/ 4 h 4"/>
                  <a:gd name="T16" fmla="*/ 1 w 25"/>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
                    <a:moveTo>
                      <a:pt x="1" y="4"/>
                    </a:moveTo>
                    <a:cubicBezTo>
                      <a:pt x="0" y="4"/>
                      <a:pt x="0" y="4"/>
                      <a:pt x="0" y="3"/>
                    </a:cubicBezTo>
                    <a:cubicBezTo>
                      <a:pt x="0" y="2"/>
                      <a:pt x="0" y="2"/>
                      <a:pt x="0" y="2"/>
                    </a:cubicBezTo>
                    <a:cubicBezTo>
                      <a:pt x="0" y="1"/>
                      <a:pt x="0" y="0"/>
                      <a:pt x="1" y="0"/>
                    </a:cubicBezTo>
                    <a:cubicBezTo>
                      <a:pt x="23" y="0"/>
                      <a:pt x="23" y="0"/>
                      <a:pt x="23" y="0"/>
                    </a:cubicBezTo>
                    <a:cubicBezTo>
                      <a:pt x="24" y="0"/>
                      <a:pt x="25" y="0"/>
                      <a:pt x="25" y="1"/>
                    </a:cubicBezTo>
                    <a:cubicBezTo>
                      <a:pt x="25" y="2"/>
                      <a:pt x="25" y="2"/>
                      <a:pt x="25" y="2"/>
                    </a:cubicBezTo>
                    <a:cubicBezTo>
                      <a:pt x="25" y="3"/>
                      <a:pt x="24" y="4"/>
                      <a:pt x="23" y="4"/>
                    </a:cubicBezTo>
                    <a:lnTo>
                      <a:pt x="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0" name="Freeform 52"/>
              <p:cNvSpPr/>
              <p:nvPr/>
            </p:nvSpPr>
            <p:spPr bwMode="auto">
              <a:xfrm>
                <a:off x="3738" y="2213"/>
                <a:ext cx="10" cy="31"/>
              </a:xfrm>
              <a:custGeom>
                <a:avLst/>
                <a:gdLst>
                  <a:gd name="T0" fmla="*/ 4 w 4"/>
                  <a:gd name="T1" fmla="*/ 11 h 13"/>
                  <a:gd name="T2" fmla="*/ 3 w 4"/>
                  <a:gd name="T3" fmla="*/ 13 h 13"/>
                  <a:gd name="T4" fmla="*/ 2 w 4"/>
                  <a:gd name="T5" fmla="*/ 13 h 13"/>
                  <a:gd name="T6" fmla="*/ 0 w 4"/>
                  <a:gd name="T7" fmla="*/ 11 h 13"/>
                  <a:gd name="T8" fmla="*/ 0 w 4"/>
                  <a:gd name="T9" fmla="*/ 1 h 13"/>
                  <a:gd name="T10" fmla="*/ 1 w 4"/>
                  <a:gd name="T11" fmla="*/ 0 h 13"/>
                  <a:gd name="T12" fmla="*/ 3 w 4"/>
                  <a:gd name="T13" fmla="*/ 0 h 13"/>
                  <a:gd name="T14" fmla="*/ 4 w 4"/>
                  <a:gd name="T15" fmla="*/ 1 h 13"/>
                  <a:gd name="T16" fmla="*/ 4 w 4"/>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4" y="11"/>
                    </a:moveTo>
                    <a:cubicBezTo>
                      <a:pt x="4" y="12"/>
                      <a:pt x="4" y="13"/>
                      <a:pt x="3" y="13"/>
                    </a:cubicBezTo>
                    <a:cubicBezTo>
                      <a:pt x="2" y="13"/>
                      <a:pt x="2" y="13"/>
                      <a:pt x="2" y="13"/>
                    </a:cubicBezTo>
                    <a:cubicBezTo>
                      <a:pt x="1" y="13"/>
                      <a:pt x="0" y="12"/>
                      <a:pt x="0" y="11"/>
                    </a:cubicBezTo>
                    <a:cubicBezTo>
                      <a:pt x="0" y="1"/>
                      <a:pt x="0" y="1"/>
                      <a:pt x="0" y="1"/>
                    </a:cubicBezTo>
                    <a:cubicBezTo>
                      <a:pt x="0" y="0"/>
                      <a:pt x="0" y="0"/>
                      <a:pt x="1" y="0"/>
                    </a:cubicBezTo>
                    <a:cubicBezTo>
                      <a:pt x="3" y="0"/>
                      <a:pt x="3" y="0"/>
                      <a:pt x="3" y="0"/>
                    </a:cubicBezTo>
                    <a:cubicBezTo>
                      <a:pt x="4" y="0"/>
                      <a:pt x="4" y="0"/>
                      <a:pt x="4" y="1"/>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1" name="Freeform 53"/>
              <p:cNvSpPr/>
              <p:nvPr/>
            </p:nvSpPr>
            <p:spPr bwMode="auto">
              <a:xfrm>
                <a:off x="3712" y="1608"/>
                <a:ext cx="10" cy="21"/>
              </a:xfrm>
              <a:custGeom>
                <a:avLst/>
                <a:gdLst>
                  <a:gd name="T0" fmla="*/ 3 w 4"/>
                  <a:gd name="T1" fmla="*/ 8 h 9"/>
                  <a:gd name="T2" fmla="*/ 2 w 4"/>
                  <a:gd name="T3" fmla="*/ 9 h 9"/>
                  <a:gd name="T4" fmla="*/ 1 w 4"/>
                  <a:gd name="T5" fmla="*/ 9 h 9"/>
                  <a:gd name="T6" fmla="*/ 0 w 4"/>
                  <a:gd name="T7" fmla="*/ 8 h 9"/>
                  <a:gd name="T8" fmla="*/ 0 w 4"/>
                  <a:gd name="T9" fmla="*/ 2 h 9"/>
                  <a:gd name="T10" fmla="*/ 1 w 4"/>
                  <a:gd name="T11" fmla="*/ 0 h 9"/>
                  <a:gd name="T12" fmla="*/ 3 w 4"/>
                  <a:gd name="T13" fmla="*/ 1 h 9"/>
                  <a:gd name="T14" fmla="*/ 4 w 4"/>
                  <a:gd name="T15" fmla="*/ 2 h 9"/>
                  <a:gd name="T16" fmla="*/ 3 w 4"/>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3" y="8"/>
                    </a:moveTo>
                    <a:cubicBezTo>
                      <a:pt x="3" y="9"/>
                      <a:pt x="3" y="9"/>
                      <a:pt x="2" y="9"/>
                    </a:cubicBezTo>
                    <a:cubicBezTo>
                      <a:pt x="1" y="9"/>
                      <a:pt x="1" y="9"/>
                      <a:pt x="1" y="9"/>
                    </a:cubicBezTo>
                    <a:cubicBezTo>
                      <a:pt x="0" y="9"/>
                      <a:pt x="0" y="8"/>
                      <a:pt x="0" y="8"/>
                    </a:cubicBezTo>
                    <a:cubicBezTo>
                      <a:pt x="0" y="2"/>
                      <a:pt x="0" y="2"/>
                      <a:pt x="0" y="2"/>
                    </a:cubicBezTo>
                    <a:cubicBezTo>
                      <a:pt x="0" y="1"/>
                      <a:pt x="1" y="0"/>
                      <a:pt x="1" y="0"/>
                    </a:cubicBezTo>
                    <a:cubicBezTo>
                      <a:pt x="3" y="1"/>
                      <a:pt x="3" y="1"/>
                      <a:pt x="3" y="1"/>
                    </a:cubicBezTo>
                    <a:cubicBezTo>
                      <a:pt x="3" y="1"/>
                      <a:pt x="4" y="1"/>
                      <a:pt x="4" y="2"/>
                    </a:cubicBezTo>
                    <a:lnTo>
                      <a:pt x="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2" name="Freeform 54"/>
              <p:cNvSpPr/>
              <p:nvPr/>
            </p:nvSpPr>
            <p:spPr bwMode="auto">
              <a:xfrm>
                <a:off x="3724" y="1603"/>
                <a:ext cx="9" cy="26"/>
              </a:xfrm>
              <a:custGeom>
                <a:avLst/>
                <a:gdLst>
                  <a:gd name="T0" fmla="*/ 4 w 4"/>
                  <a:gd name="T1" fmla="*/ 10 h 11"/>
                  <a:gd name="T2" fmla="*/ 2 w 4"/>
                  <a:gd name="T3" fmla="*/ 11 h 11"/>
                  <a:gd name="T4" fmla="*/ 1 w 4"/>
                  <a:gd name="T5" fmla="*/ 11 h 11"/>
                  <a:gd name="T6" fmla="*/ 0 w 4"/>
                  <a:gd name="T7" fmla="*/ 10 h 11"/>
                  <a:gd name="T8" fmla="*/ 0 w 4"/>
                  <a:gd name="T9" fmla="*/ 2 h 11"/>
                  <a:gd name="T10" fmla="*/ 2 w 4"/>
                  <a:gd name="T11" fmla="*/ 0 h 11"/>
                  <a:gd name="T12" fmla="*/ 3 w 4"/>
                  <a:gd name="T13" fmla="*/ 0 h 11"/>
                  <a:gd name="T14" fmla="*/ 4 w 4"/>
                  <a:gd name="T15" fmla="*/ 2 h 11"/>
                  <a:gd name="T16" fmla="*/ 4 w 4"/>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4" y="10"/>
                    </a:moveTo>
                    <a:cubicBezTo>
                      <a:pt x="4" y="11"/>
                      <a:pt x="3" y="11"/>
                      <a:pt x="2" y="11"/>
                    </a:cubicBezTo>
                    <a:cubicBezTo>
                      <a:pt x="1" y="11"/>
                      <a:pt x="1" y="11"/>
                      <a:pt x="1" y="11"/>
                    </a:cubicBezTo>
                    <a:cubicBezTo>
                      <a:pt x="0" y="11"/>
                      <a:pt x="0" y="11"/>
                      <a:pt x="0" y="10"/>
                    </a:cubicBezTo>
                    <a:cubicBezTo>
                      <a:pt x="0" y="2"/>
                      <a:pt x="0" y="2"/>
                      <a:pt x="0" y="2"/>
                    </a:cubicBezTo>
                    <a:cubicBezTo>
                      <a:pt x="1" y="1"/>
                      <a:pt x="1" y="0"/>
                      <a:pt x="2" y="0"/>
                    </a:cubicBezTo>
                    <a:cubicBezTo>
                      <a:pt x="3" y="0"/>
                      <a:pt x="3" y="0"/>
                      <a:pt x="3" y="0"/>
                    </a:cubicBezTo>
                    <a:cubicBezTo>
                      <a:pt x="4" y="1"/>
                      <a:pt x="4" y="1"/>
                      <a:pt x="4" y="2"/>
                    </a:cubicBez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3" name="Freeform 55"/>
              <p:cNvSpPr/>
              <p:nvPr/>
            </p:nvSpPr>
            <p:spPr bwMode="auto">
              <a:xfrm>
                <a:off x="3736" y="1599"/>
                <a:ext cx="12" cy="33"/>
              </a:xfrm>
              <a:custGeom>
                <a:avLst/>
                <a:gdLst>
                  <a:gd name="T0" fmla="*/ 4 w 5"/>
                  <a:gd name="T1" fmla="*/ 13 h 14"/>
                  <a:gd name="T2" fmla="*/ 3 w 5"/>
                  <a:gd name="T3" fmla="*/ 14 h 14"/>
                  <a:gd name="T4" fmla="*/ 1 w 5"/>
                  <a:gd name="T5" fmla="*/ 14 h 14"/>
                  <a:gd name="T6" fmla="*/ 0 w 5"/>
                  <a:gd name="T7" fmla="*/ 12 h 14"/>
                  <a:gd name="T8" fmla="*/ 1 w 5"/>
                  <a:gd name="T9" fmla="*/ 1 h 14"/>
                  <a:gd name="T10" fmla="*/ 2 w 5"/>
                  <a:gd name="T11" fmla="*/ 0 h 14"/>
                  <a:gd name="T12" fmla="*/ 3 w 5"/>
                  <a:gd name="T13" fmla="*/ 0 h 14"/>
                  <a:gd name="T14" fmla="*/ 5 w 5"/>
                  <a:gd name="T15" fmla="*/ 1 h 14"/>
                  <a:gd name="T16" fmla="*/ 4 w 5"/>
                  <a:gd name="T17"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4">
                    <a:moveTo>
                      <a:pt x="4" y="13"/>
                    </a:moveTo>
                    <a:cubicBezTo>
                      <a:pt x="4" y="13"/>
                      <a:pt x="3" y="14"/>
                      <a:pt x="3" y="14"/>
                    </a:cubicBezTo>
                    <a:cubicBezTo>
                      <a:pt x="1" y="14"/>
                      <a:pt x="1" y="14"/>
                      <a:pt x="1" y="14"/>
                    </a:cubicBezTo>
                    <a:cubicBezTo>
                      <a:pt x="1" y="14"/>
                      <a:pt x="0" y="13"/>
                      <a:pt x="0" y="12"/>
                    </a:cubicBezTo>
                    <a:cubicBezTo>
                      <a:pt x="1" y="1"/>
                      <a:pt x="1" y="1"/>
                      <a:pt x="1" y="1"/>
                    </a:cubicBezTo>
                    <a:cubicBezTo>
                      <a:pt x="1" y="0"/>
                      <a:pt x="2" y="0"/>
                      <a:pt x="2" y="0"/>
                    </a:cubicBezTo>
                    <a:cubicBezTo>
                      <a:pt x="3" y="0"/>
                      <a:pt x="3" y="0"/>
                      <a:pt x="3" y="0"/>
                    </a:cubicBezTo>
                    <a:cubicBezTo>
                      <a:pt x="4" y="0"/>
                      <a:pt x="5" y="0"/>
                      <a:pt x="5" y="1"/>
                    </a:cubicBez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4" name="Freeform 56"/>
              <p:cNvSpPr/>
              <p:nvPr/>
            </p:nvSpPr>
            <p:spPr bwMode="auto">
              <a:xfrm>
                <a:off x="3707" y="1632"/>
                <a:ext cx="50" cy="12"/>
              </a:xfrm>
              <a:custGeom>
                <a:avLst/>
                <a:gdLst>
                  <a:gd name="T0" fmla="*/ 2 w 21"/>
                  <a:gd name="T1" fmla="*/ 4 h 5"/>
                  <a:gd name="T2" fmla="*/ 1 w 21"/>
                  <a:gd name="T3" fmla="*/ 3 h 5"/>
                  <a:gd name="T4" fmla="*/ 1 w 21"/>
                  <a:gd name="T5" fmla="*/ 1 h 5"/>
                  <a:gd name="T6" fmla="*/ 2 w 21"/>
                  <a:gd name="T7" fmla="*/ 0 h 5"/>
                  <a:gd name="T8" fmla="*/ 20 w 21"/>
                  <a:gd name="T9" fmla="*/ 2 h 5"/>
                  <a:gd name="T10" fmla="*/ 21 w 21"/>
                  <a:gd name="T11" fmla="*/ 3 h 5"/>
                  <a:gd name="T12" fmla="*/ 21 w 21"/>
                  <a:gd name="T13" fmla="*/ 4 h 5"/>
                  <a:gd name="T14" fmla="*/ 20 w 21"/>
                  <a:gd name="T15" fmla="*/ 5 h 5"/>
                  <a:gd name="T16" fmla="*/ 2 w 2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
                    <a:moveTo>
                      <a:pt x="2" y="4"/>
                    </a:moveTo>
                    <a:cubicBezTo>
                      <a:pt x="1" y="4"/>
                      <a:pt x="0" y="3"/>
                      <a:pt x="1" y="3"/>
                    </a:cubicBezTo>
                    <a:cubicBezTo>
                      <a:pt x="1" y="1"/>
                      <a:pt x="1" y="1"/>
                      <a:pt x="1" y="1"/>
                    </a:cubicBezTo>
                    <a:cubicBezTo>
                      <a:pt x="1" y="1"/>
                      <a:pt x="1" y="0"/>
                      <a:pt x="2" y="0"/>
                    </a:cubicBezTo>
                    <a:cubicBezTo>
                      <a:pt x="20" y="2"/>
                      <a:pt x="20" y="2"/>
                      <a:pt x="20" y="2"/>
                    </a:cubicBezTo>
                    <a:cubicBezTo>
                      <a:pt x="21" y="2"/>
                      <a:pt x="21" y="2"/>
                      <a:pt x="21" y="3"/>
                    </a:cubicBezTo>
                    <a:cubicBezTo>
                      <a:pt x="21" y="4"/>
                      <a:pt x="21" y="4"/>
                      <a:pt x="21" y="4"/>
                    </a:cubicBezTo>
                    <a:cubicBezTo>
                      <a:pt x="21" y="4"/>
                      <a:pt x="21" y="5"/>
                      <a:pt x="20" y="5"/>
                    </a:cubicBez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5" name="Freeform 57"/>
              <p:cNvSpPr/>
              <p:nvPr/>
            </p:nvSpPr>
            <p:spPr bwMode="auto">
              <a:xfrm>
                <a:off x="3748" y="1606"/>
                <a:ext cx="9" cy="26"/>
              </a:xfrm>
              <a:custGeom>
                <a:avLst/>
                <a:gdLst>
                  <a:gd name="T0" fmla="*/ 4 w 4"/>
                  <a:gd name="T1" fmla="*/ 10 h 11"/>
                  <a:gd name="T2" fmla="*/ 3 w 4"/>
                  <a:gd name="T3" fmla="*/ 11 h 11"/>
                  <a:gd name="T4" fmla="*/ 1 w 4"/>
                  <a:gd name="T5" fmla="*/ 11 h 11"/>
                  <a:gd name="T6" fmla="*/ 0 w 4"/>
                  <a:gd name="T7" fmla="*/ 10 h 11"/>
                  <a:gd name="T8" fmla="*/ 1 w 4"/>
                  <a:gd name="T9" fmla="*/ 1 h 11"/>
                  <a:gd name="T10" fmla="*/ 2 w 4"/>
                  <a:gd name="T11" fmla="*/ 0 h 11"/>
                  <a:gd name="T12" fmla="*/ 3 w 4"/>
                  <a:gd name="T13" fmla="*/ 0 h 11"/>
                  <a:gd name="T14" fmla="*/ 4 w 4"/>
                  <a:gd name="T15" fmla="*/ 1 h 11"/>
                  <a:gd name="T16" fmla="*/ 4 w 4"/>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4" y="10"/>
                    </a:moveTo>
                    <a:cubicBezTo>
                      <a:pt x="4" y="11"/>
                      <a:pt x="3" y="11"/>
                      <a:pt x="3" y="11"/>
                    </a:cubicBezTo>
                    <a:cubicBezTo>
                      <a:pt x="1" y="11"/>
                      <a:pt x="1" y="11"/>
                      <a:pt x="1" y="11"/>
                    </a:cubicBezTo>
                    <a:cubicBezTo>
                      <a:pt x="1" y="11"/>
                      <a:pt x="0" y="10"/>
                      <a:pt x="0" y="10"/>
                    </a:cubicBezTo>
                    <a:cubicBezTo>
                      <a:pt x="1" y="1"/>
                      <a:pt x="1" y="1"/>
                      <a:pt x="1" y="1"/>
                    </a:cubicBezTo>
                    <a:cubicBezTo>
                      <a:pt x="1" y="0"/>
                      <a:pt x="1" y="0"/>
                      <a:pt x="2" y="0"/>
                    </a:cubicBezTo>
                    <a:cubicBezTo>
                      <a:pt x="3" y="0"/>
                      <a:pt x="3" y="0"/>
                      <a:pt x="3" y="0"/>
                    </a:cubicBezTo>
                    <a:cubicBezTo>
                      <a:pt x="4" y="0"/>
                      <a:pt x="4" y="1"/>
                      <a:pt x="4" y="1"/>
                    </a:cubicBez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6" name="Freeform 58"/>
              <p:cNvSpPr/>
              <p:nvPr/>
            </p:nvSpPr>
            <p:spPr bwMode="auto">
              <a:xfrm>
                <a:off x="3831" y="1786"/>
                <a:ext cx="26" cy="17"/>
              </a:xfrm>
              <a:custGeom>
                <a:avLst/>
                <a:gdLst>
                  <a:gd name="T0" fmla="*/ 5 w 11"/>
                  <a:gd name="T1" fmla="*/ 7 h 7"/>
                  <a:gd name="T2" fmla="*/ 6 w 11"/>
                  <a:gd name="T3" fmla="*/ 7 h 7"/>
                  <a:gd name="T4" fmla="*/ 9 w 11"/>
                  <a:gd name="T5" fmla="*/ 7 h 7"/>
                  <a:gd name="T6" fmla="*/ 11 w 11"/>
                  <a:gd name="T7" fmla="*/ 1 h 7"/>
                  <a:gd name="T8" fmla="*/ 10 w 11"/>
                  <a:gd name="T9" fmla="*/ 0 h 7"/>
                  <a:gd name="T10" fmla="*/ 6 w 11"/>
                  <a:gd name="T11" fmla="*/ 0 h 7"/>
                  <a:gd name="T12" fmla="*/ 5 w 11"/>
                  <a:gd name="T13" fmla="*/ 0 h 7"/>
                  <a:gd name="T14" fmla="*/ 1 w 11"/>
                  <a:gd name="T15" fmla="*/ 0 h 7"/>
                  <a:gd name="T16" fmla="*/ 0 w 11"/>
                  <a:gd name="T17" fmla="*/ 1 h 7"/>
                  <a:gd name="T18" fmla="*/ 2 w 11"/>
                  <a:gd name="T19" fmla="*/ 7 h 7"/>
                  <a:gd name="T20" fmla="*/ 5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5" y="7"/>
                    </a:moveTo>
                    <a:cubicBezTo>
                      <a:pt x="6" y="7"/>
                      <a:pt x="6" y="7"/>
                      <a:pt x="6" y="7"/>
                    </a:cubicBezTo>
                    <a:cubicBezTo>
                      <a:pt x="9" y="7"/>
                      <a:pt x="9" y="7"/>
                      <a:pt x="9" y="7"/>
                    </a:cubicBezTo>
                    <a:cubicBezTo>
                      <a:pt x="11" y="1"/>
                      <a:pt x="11" y="1"/>
                      <a:pt x="11" y="1"/>
                    </a:cubicBezTo>
                    <a:cubicBezTo>
                      <a:pt x="11" y="1"/>
                      <a:pt x="10" y="0"/>
                      <a:pt x="10" y="0"/>
                    </a:cubicBezTo>
                    <a:cubicBezTo>
                      <a:pt x="9" y="0"/>
                      <a:pt x="8" y="0"/>
                      <a:pt x="6" y="0"/>
                    </a:cubicBezTo>
                    <a:cubicBezTo>
                      <a:pt x="5" y="0"/>
                      <a:pt x="5" y="0"/>
                      <a:pt x="5" y="0"/>
                    </a:cubicBezTo>
                    <a:cubicBezTo>
                      <a:pt x="3" y="0"/>
                      <a:pt x="2" y="0"/>
                      <a:pt x="1" y="0"/>
                    </a:cubicBezTo>
                    <a:cubicBezTo>
                      <a:pt x="0" y="0"/>
                      <a:pt x="0" y="1"/>
                      <a:pt x="0" y="1"/>
                    </a:cubicBezTo>
                    <a:cubicBezTo>
                      <a:pt x="2" y="7"/>
                      <a:pt x="2" y="7"/>
                      <a:pt x="2" y="7"/>
                    </a:cubicBezTo>
                    <a:lnTo>
                      <a:pt x="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7" name="Freeform 59"/>
              <p:cNvSpPr>
                <a:spLocks noEditPoints="1"/>
              </p:cNvSpPr>
              <p:nvPr/>
            </p:nvSpPr>
            <p:spPr bwMode="auto">
              <a:xfrm>
                <a:off x="3816" y="1805"/>
                <a:ext cx="55" cy="64"/>
              </a:xfrm>
              <a:custGeom>
                <a:avLst/>
                <a:gdLst>
                  <a:gd name="T0" fmla="*/ 8 w 23"/>
                  <a:gd name="T1" fmla="*/ 0 h 27"/>
                  <a:gd name="T2" fmla="*/ 0 w 23"/>
                  <a:gd name="T3" fmla="*/ 20 h 27"/>
                  <a:gd name="T4" fmla="*/ 16 w 23"/>
                  <a:gd name="T5" fmla="*/ 27 h 27"/>
                  <a:gd name="T6" fmla="*/ 23 w 23"/>
                  <a:gd name="T7" fmla="*/ 12 h 27"/>
                  <a:gd name="T8" fmla="*/ 15 w 23"/>
                  <a:gd name="T9" fmla="*/ 8 h 27"/>
                  <a:gd name="T10" fmla="*/ 14 w 23"/>
                  <a:gd name="T11" fmla="*/ 8 h 27"/>
                  <a:gd name="T12" fmla="*/ 12 w 23"/>
                  <a:gd name="T13" fmla="*/ 8 h 27"/>
                  <a:gd name="T14" fmla="*/ 10 w 23"/>
                  <a:gd name="T15" fmla="*/ 10 h 27"/>
                  <a:gd name="T16" fmla="*/ 12 w 23"/>
                  <a:gd name="T17" fmla="*/ 11 h 27"/>
                  <a:gd name="T18" fmla="*/ 15 w 23"/>
                  <a:gd name="T19" fmla="*/ 15 h 27"/>
                  <a:gd name="T20" fmla="*/ 15 w 23"/>
                  <a:gd name="T21" fmla="*/ 17 h 27"/>
                  <a:gd name="T22" fmla="*/ 13 w 23"/>
                  <a:gd name="T23" fmla="*/ 18 h 27"/>
                  <a:gd name="T24" fmla="*/ 13 w 23"/>
                  <a:gd name="T25" fmla="*/ 19 h 27"/>
                  <a:gd name="T26" fmla="*/ 11 w 23"/>
                  <a:gd name="T27" fmla="*/ 19 h 27"/>
                  <a:gd name="T28" fmla="*/ 11 w 23"/>
                  <a:gd name="T29" fmla="*/ 19 h 27"/>
                  <a:gd name="T30" fmla="*/ 9 w 23"/>
                  <a:gd name="T31" fmla="*/ 18 h 27"/>
                  <a:gd name="T32" fmla="*/ 8 w 23"/>
                  <a:gd name="T33" fmla="*/ 17 h 27"/>
                  <a:gd name="T34" fmla="*/ 8 w 23"/>
                  <a:gd name="T35" fmla="*/ 16 h 27"/>
                  <a:gd name="T36" fmla="*/ 9 w 23"/>
                  <a:gd name="T37" fmla="*/ 16 h 27"/>
                  <a:gd name="T38" fmla="*/ 10 w 23"/>
                  <a:gd name="T39" fmla="*/ 16 h 27"/>
                  <a:gd name="T40" fmla="*/ 12 w 23"/>
                  <a:gd name="T41" fmla="*/ 16 h 27"/>
                  <a:gd name="T42" fmla="*/ 13 w 23"/>
                  <a:gd name="T43" fmla="*/ 16 h 27"/>
                  <a:gd name="T44" fmla="*/ 13 w 23"/>
                  <a:gd name="T45" fmla="*/ 14 h 27"/>
                  <a:gd name="T46" fmla="*/ 12 w 23"/>
                  <a:gd name="T47" fmla="*/ 13 h 27"/>
                  <a:gd name="T48" fmla="*/ 10 w 23"/>
                  <a:gd name="T49" fmla="*/ 12 h 27"/>
                  <a:gd name="T50" fmla="*/ 9 w 23"/>
                  <a:gd name="T51" fmla="*/ 11 h 27"/>
                  <a:gd name="T52" fmla="*/ 9 w 23"/>
                  <a:gd name="T53" fmla="*/ 8 h 27"/>
                  <a:gd name="T54" fmla="*/ 11 w 23"/>
                  <a:gd name="T55" fmla="*/ 6 h 27"/>
                  <a:gd name="T56" fmla="*/ 12 w 23"/>
                  <a:gd name="T57" fmla="*/ 5 h 27"/>
                  <a:gd name="T58" fmla="*/ 13 w 23"/>
                  <a:gd name="T59" fmla="*/ 6 h 27"/>
                  <a:gd name="T60" fmla="*/ 13 w 23"/>
                  <a:gd name="T61" fmla="*/ 7 h 27"/>
                  <a:gd name="T62" fmla="*/ 14 w 23"/>
                  <a:gd name="T63" fmla="*/ 7 h 27"/>
                  <a:gd name="T64" fmla="*/ 15 w 23"/>
                  <a:gd name="T65" fmla="*/ 7 h 27"/>
                  <a:gd name="T66" fmla="*/ 15 w 23"/>
                  <a:gd name="T6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27">
                    <a:moveTo>
                      <a:pt x="15" y="0"/>
                    </a:moveTo>
                    <a:cubicBezTo>
                      <a:pt x="8" y="0"/>
                      <a:pt x="8" y="0"/>
                      <a:pt x="8" y="0"/>
                    </a:cubicBezTo>
                    <a:cubicBezTo>
                      <a:pt x="4" y="0"/>
                      <a:pt x="0" y="9"/>
                      <a:pt x="0" y="12"/>
                    </a:cubicBezTo>
                    <a:cubicBezTo>
                      <a:pt x="0" y="20"/>
                      <a:pt x="0" y="20"/>
                      <a:pt x="0" y="20"/>
                    </a:cubicBezTo>
                    <a:cubicBezTo>
                      <a:pt x="1" y="24"/>
                      <a:pt x="4" y="27"/>
                      <a:pt x="8" y="27"/>
                    </a:cubicBezTo>
                    <a:cubicBezTo>
                      <a:pt x="16" y="27"/>
                      <a:pt x="16" y="27"/>
                      <a:pt x="16" y="27"/>
                    </a:cubicBezTo>
                    <a:cubicBezTo>
                      <a:pt x="20" y="27"/>
                      <a:pt x="23" y="24"/>
                      <a:pt x="23" y="20"/>
                    </a:cubicBezTo>
                    <a:cubicBezTo>
                      <a:pt x="23" y="12"/>
                      <a:pt x="23" y="12"/>
                      <a:pt x="23" y="12"/>
                    </a:cubicBezTo>
                    <a:cubicBezTo>
                      <a:pt x="23" y="8"/>
                      <a:pt x="19" y="0"/>
                      <a:pt x="15" y="0"/>
                    </a:cubicBezTo>
                    <a:close/>
                    <a:moveTo>
                      <a:pt x="15" y="8"/>
                    </a:moveTo>
                    <a:cubicBezTo>
                      <a:pt x="15" y="8"/>
                      <a:pt x="15" y="8"/>
                      <a:pt x="15" y="8"/>
                    </a:cubicBezTo>
                    <a:cubicBezTo>
                      <a:pt x="14" y="8"/>
                      <a:pt x="14" y="8"/>
                      <a:pt x="14" y="8"/>
                    </a:cubicBezTo>
                    <a:cubicBezTo>
                      <a:pt x="14" y="8"/>
                      <a:pt x="14" y="8"/>
                      <a:pt x="13" y="8"/>
                    </a:cubicBezTo>
                    <a:cubicBezTo>
                      <a:pt x="13" y="8"/>
                      <a:pt x="13" y="8"/>
                      <a:pt x="12" y="8"/>
                    </a:cubicBezTo>
                    <a:cubicBezTo>
                      <a:pt x="12" y="8"/>
                      <a:pt x="11" y="8"/>
                      <a:pt x="11" y="9"/>
                    </a:cubicBezTo>
                    <a:cubicBezTo>
                      <a:pt x="10" y="9"/>
                      <a:pt x="10" y="9"/>
                      <a:pt x="10" y="10"/>
                    </a:cubicBezTo>
                    <a:cubicBezTo>
                      <a:pt x="10" y="10"/>
                      <a:pt x="10" y="10"/>
                      <a:pt x="11" y="11"/>
                    </a:cubicBezTo>
                    <a:cubicBezTo>
                      <a:pt x="11" y="11"/>
                      <a:pt x="12" y="11"/>
                      <a:pt x="12" y="11"/>
                    </a:cubicBezTo>
                    <a:cubicBezTo>
                      <a:pt x="13" y="12"/>
                      <a:pt x="14" y="12"/>
                      <a:pt x="15" y="13"/>
                    </a:cubicBezTo>
                    <a:cubicBezTo>
                      <a:pt x="15" y="13"/>
                      <a:pt x="15" y="14"/>
                      <a:pt x="15" y="15"/>
                    </a:cubicBezTo>
                    <a:cubicBezTo>
                      <a:pt x="15" y="15"/>
                      <a:pt x="15" y="16"/>
                      <a:pt x="15" y="16"/>
                    </a:cubicBezTo>
                    <a:cubicBezTo>
                      <a:pt x="15" y="16"/>
                      <a:pt x="15" y="17"/>
                      <a:pt x="15" y="17"/>
                    </a:cubicBezTo>
                    <a:cubicBezTo>
                      <a:pt x="14" y="17"/>
                      <a:pt x="14" y="17"/>
                      <a:pt x="14" y="17"/>
                    </a:cubicBezTo>
                    <a:cubicBezTo>
                      <a:pt x="13" y="17"/>
                      <a:pt x="13" y="18"/>
                      <a:pt x="13" y="18"/>
                    </a:cubicBezTo>
                    <a:cubicBezTo>
                      <a:pt x="13" y="19"/>
                      <a:pt x="13" y="19"/>
                      <a:pt x="13" y="19"/>
                    </a:cubicBezTo>
                    <a:cubicBezTo>
                      <a:pt x="13" y="19"/>
                      <a:pt x="13" y="19"/>
                      <a:pt x="13" y="19"/>
                    </a:cubicBezTo>
                    <a:cubicBezTo>
                      <a:pt x="13" y="19"/>
                      <a:pt x="13" y="19"/>
                      <a:pt x="12" y="19"/>
                    </a:cubicBezTo>
                    <a:cubicBezTo>
                      <a:pt x="11" y="19"/>
                      <a:pt x="11" y="19"/>
                      <a:pt x="11" y="19"/>
                    </a:cubicBezTo>
                    <a:cubicBezTo>
                      <a:pt x="11" y="19"/>
                      <a:pt x="11" y="19"/>
                      <a:pt x="11" y="19"/>
                    </a:cubicBezTo>
                    <a:cubicBezTo>
                      <a:pt x="11" y="19"/>
                      <a:pt x="11" y="19"/>
                      <a:pt x="11" y="19"/>
                    </a:cubicBezTo>
                    <a:cubicBezTo>
                      <a:pt x="11" y="18"/>
                      <a:pt x="11" y="18"/>
                      <a:pt x="11" y="18"/>
                    </a:cubicBezTo>
                    <a:cubicBezTo>
                      <a:pt x="10" y="18"/>
                      <a:pt x="10" y="18"/>
                      <a:pt x="9" y="18"/>
                    </a:cubicBezTo>
                    <a:cubicBezTo>
                      <a:pt x="9" y="18"/>
                      <a:pt x="8" y="17"/>
                      <a:pt x="8" y="17"/>
                    </a:cubicBezTo>
                    <a:cubicBezTo>
                      <a:pt x="8" y="17"/>
                      <a:pt x="8" y="17"/>
                      <a:pt x="8" y="17"/>
                    </a:cubicBezTo>
                    <a:cubicBezTo>
                      <a:pt x="8" y="17"/>
                      <a:pt x="8" y="17"/>
                      <a:pt x="8" y="17"/>
                    </a:cubicBezTo>
                    <a:cubicBezTo>
                      <a:pt x="8" y="16"/>
                      <a:pt x="8" y="16"/>
                      <a:pt x="8" y="16"/>
                    </a:cubicBezTo>
                    <a:cubicBezTo>
                      <a:pt x="8" y="16"/>
                      <a:pt x="8" y="16"/>
                      <a:pt x="9" y="16"/>
                    </a:cubicBezTo>
                    <a:cubicBezTo>
                      <a:pt x="9" y="16"/>
                      <a:pt x="9" y="16"/>
                      <a:pt x="9" y="16"/>
                    </a:cubicBezTo>
                    <a:cubicBezTo>
                      <a:pt x="9" y="16"/>
                      <a:pt x="9" y="16"/>
                      <a:pt x="9" y="16"/>
                    </a:cubicBezTo>
                    <a:cubicBezTo>
                      <a:pt x="10" y="16"/>
                      <a:pt x="10" y="16"/>
                      <a:pt x="10" y="16"/>
                    </a:cubicBezTo>
                    <a:cubicBezTo>
                      <a:pt x="10" y="16"/>
                      <a:pt x="11" y="16"/>
                      <a:pt x="11" y="16"/>
                    </a:cubicBezTo>
                    <a:cubicBezTo>
                      <a:pt x="11" y="16"/>
                      <a:pt x="12" y="16"/>
                      <a:pt x="12" y="16"/>
                    </a:cubicBezTo>
                    <a:cubicBezTo>
                      <a:pt x="12" y="16"/>
                      <a:pt x="13" y="16"/>
                      <a:pt x="13" y="16"/>
                    </a:cubicBezTo>
                    <a:cubicBezTo>
                      <a:pt x="13" y="16"/>
                      <a:pt x="13" y="16"/>
                      <a:pt x="13" y="16"/>
                    </a:cubicBezTo>
                    <a:cubicBezTo>
                      <a:pt x="13" y="15"/>
                      <a:pt x="13" y="15"/>
                      <a:pt x="13" y="15"/>
                    </a:cubicBezTo>
                    <a:cubicBezTo>
                      <a:pt x="13" y="15"/>
                      <a:pt x="13" y="14"/>
                      <a:pt x="13" y="14"/>
                    </a:cubicBezTo>
                    <a:cubicBezTo>
                      <a:pt x="13" y="14"/>
                      <a:pt x="13" y="14"/>
                      <a:pt x="13" y="14"/>
                    </a:cubicBezTo>
                    <a:cubicBezTo>
                      <a:pt x="13" y="14"/>
                      <a:pt x="13" y="13"/>
                      <a:pt x="12" y="13"/>
                    </a:cubicBezTo>
                    <a:cubicBezTo>
                      <a:pt x="12" y="13"/>
                      <a:pt x="12" y="13"/>
                      <a:pt x="11" y="13"/>
                    </a:cubicBezTo>
                    <a:cubicBezTo>
                      <a:pt x="11" y="13"/>
                      <a:pt x="11" y="13"/>
                      <a:pt x="10" y="12"/>
                    </a:cubicBezTo>
                    <a:cubicBezTo>
                      <a:pt x="10" y="12"/>
                      <a:pt x="10" y="12"/>
                      <a:pt x="9" y="12"/>
                    </a:cubicBezTo>
                    <a:cubicBezTo>
                      <a:pt x="9" y="11"/>
                      <a:pt x="9" y="11"/>
                      <a:pt x="9" y="11"/>
                    </a:cubicBezTo>
                    <a:cubicBezTo>
                      <a:pt x="9" y="11"/>
                      <a:pt x="8" y="10"/>
                      <a:pt x="8" y="10"/>
                    </a:cubicBezTo>
                    <a:cubicBezTo>
                      <a:pt x="8" y="9"/>
                      <a:pt x="9" y="8"/>
                      <a:pt x="9" y="8"/>
                    </a:cubicBezTo>
                    <a:cubicBezTo>
                      <a:pt x="9" y="7"/>
                      <a:pt x="10" y="7"/>
                      <a:pt x="11" y="7"/>
                    </a:cubicBezTo>
                    <a:cubicBezTo>
                      <a:pt x="11" y="6"/>
                      <a:pt x="11" y="6"/>
                      <a:pt x="11" y="6"/>
                    </a:cubicBezTo>
                    <a:cubicBezTo>
                      <a:pt x="11" y="6"/>
                      <a:pt x="11" y="6"/>
                      <a:pt x="11" y="6"/>
                    </a:cubicBezTo>
                    <a:cubicBezTo>
                      <a:pt x="11" y="6"/>
                      <a:pt x="11" y="5"/>
                      <a:pt x="12" y="5"/>
                    </a:cubicBezTo>
                    <a:cubicBezTo>
                      <a:pt x="13" y="5"/>
                      <a:pt x="13" y="5"/>
                      <a:pt x="13" y="5"/>
                    </a:cubicBezTo>
                    <a:cubicBezTo>
                      <a:pt x="13" y="5"/>
                      <a:pt x="13" y="5"/>
                      <a:pt x="13" y="6"/>
                    </a:cubicBezTo>
                    <a:cubicBezTo>
                      <a:pt x="13" y="6"/>
                      <a:pt x="13" y="6"/>
                      <a:pt x="13" y="6"/>
                    </a:cubicBezTo>
                    <a:cubicBezTo>
                      <a:pt x="13" y="7"/>
                      <a:pt x="13" y="7"/>
                      <a:pt x="13" y="7"/>
                    </a:cubicBezTo>
                    <a:cubicBezTo>
                      <a:pt x="13" y="7"/>
                      <a:pt x="13" y="7"/>
                      <a:pt x="14" y="7"/>
                    </a:cubicBezTo>
                    <a:cubicBezTo>
                      <a:pt x="14" y="7"/>
                      <a:pt x="14" y="7"/>
                      <a:pt x="14" y="7"/>
                    </a:cubicBezTo>
                    <a:cubicBezTo>
                      <a:pt x="14" y="7"/>
                      <a:pt x="14" y="7"/>
                      <a:pt x="14" y="7"/>
                    </a:cubicBezTo>
                    <a:cubicBezTo>
                      <a:pt x="15" y="7"/>
                      <a:pt x="15" y="7"/>
                      <a:pt x="15" y="7"/>
                    </a:cubicBezTo>
                    <a:cubicBezTo>
                      <a:pt x="15" y="7"/>
                      <a:pt x="15" y="7"/>
                      <a:pt x="15" y="7"/>
                    </a:cubicBezTo>
                    <a:cubicBezTo>
                      <a:pt x="15" y="8"/>
                      <a:pt x="15" y="8"/>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8" name="Freeform 60"/>
              <p:cNvSpPr/>
              <p:nvPr/>
            </p:nvSpPr>
            <p:spPr bwMode="auto">
              <a:xfrm>
                <a:off x="3854" y="1798"/>
                <a:ext cx="22" cy="17"/>
              </a:xfrm>
              <a:custGeom>
                <a:avLst/>
                <a:gdLst>
                  <a:gd name="T0" fmla="*/ 9 w 9"/>
                  <a:gd name="T1" fmla="*/ 4 h 7"/>
                  <a:gd name="T2" fmla="*/ 0 w 9"/>
                  <a:gd name="T3" fmla="*/ 2 h 7"/>
                  <a:gd name="T4" fmla="*/ 0 w 9"/>
                  <a:gd name="T5" fmla="*/ 2 h 7"/>
                  <a:gd name="T6" fmla="*/ 0 w 9"/>
                  <a:gd name="T7" fmla="*/ 2 h 7"/>
                  <a:gd name="T8" fmla="*/ 0 w 9"/>
                  <a:gd name="T9" fmla="*/ 2 h 7"/>
                  <a:gd name="T10" fmla="*/ 0 w 9"/>
                  <a:gd name="T11" fmla="*/ 2 h 7"/>
                  <a:gd name="T12" fmla="*/ 0 w 9"/>
                  <a:gd name="T13" fmla="*/ 2 h 7"/>
                  <a:gd name="T14" fmla="*/ 7 w 9"/>
                  <a:gd name="T15" fmla="*/ 7 h 7"/>
                  <a:gd name="T16" fmla="*/ 8 w 9"/>
                  <a:gd name="T17" fmla="*/ 7 h 7"/>
                  <a:gd name="T18" fmla="*/ 3 w 9"/>
                  <a:gd name="T19" fmla="*/ 2 h 7"/>
                  <a:gd name="T20" fmla="*/ 8 w 9"/>
                  <a:gd name="T21" fmla="*/ 4 h 7"/>
                  <a:gd name="T22" fmla="*/ 9 w 9"/>
                  <a:gd name="T2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
                    <a:moveTo>
                      <a:pt x="9" y="4"/>
                    </a:moveTo>
                    <a:cubicBezTo>
                      <a:pt x="6" y="0"/>
                      <a:pt x="1"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5" y="3"/>
                      <a:pt x="7" y="7"/>
                      <a:pt x="7" y="7"/>
                    </a:cubicBezTo>
                    <a:cubicBezTo>
                      <a:pt x="8" y="7"/>
                      <a:pt x="8" y="7"/>
                      <a:pt x="8" y="7"/>
                    </a:cubicBezTo>
                    <a:cubicBezTo>
                      <a:pt x="7" y="4"/>
                      <a:pt x="5" y="3"/>
                      <a:pt x="3" y="2"/>
                    </a:cubicBezTo>
                    <a:cubicBezTo>
                      <a:pt x="6" y="3"/>
                      <a:pt x="8" y="4"/>
                      <a:pt x="8" y="4"/>
                    </a:cubicBezTo>
                    <a:cubicBezTo>
                      <a:pt x="9" y="4"/>
                      <a:pt x="9"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9" name="Freeform 61"/>
              <p:cNvSpPr>
                <a:spLocks noEditPoints="1"/>
              </p:cNvSpPr>
              <p:nvPr/>
            </p:nvSpPr>
            <p:spPr bwMode="auto">
              <a:xfrm>
                <a:off x="4032" y="2524"/>
                <a:ext cx="99" cy="83"/>
              </a:xfrm>
              <a:custGeom>
                <a:avLst/>
                <a:gdLst>
                  <a:gd name="T0" fmla="*/ 35 w 42"/>
                  <a:gd name="T1" fmla="*/ 6 h 35"/>
                  <a:gd name="T2" fmla="*/ 35 w 42"/>
                  <a:gd name="T3" fmla="*/ 6 h 35"/>
                  <a:gd name="T4" fmla="*/ 34 w 42"/>
                  <a:gd name="T5" fmla="*/ 5 h 35"/>
                  <a:gd name="T6" fmla="*/ 30 w 42"/>
                  <a:gd name="T7" fmla="*/ 5 h 35"/>
                  <a:gd name="T8" fmla="*/ 30 w 42"/>
                  <a:gd name="T9" fmla="*/ 6 h 35"/>
                  <a:gd name="T10" fmla="*/ 28 w 42"/>
                  <a:gd name="T11" fmla="*/ 6 h 35"/>
                  <a:gd name="T12" fmla="*/ 27 w 42"/>
                  <a:gd name="T13" fmla="*/ 4 h 35"/>
                  <a:gd name="T14" fmla="*/ 22 w 42"/>
                  <a:gd name="T15" fmla="*/ 0 h 35"/>
                  <a:gd name="T16" fmla="*/ 19 w 42"/>
                  <a:gd name="T17" fmla="*/ 0 h 35"/>
                  <a:gd name="T18" fmla="*/ 14 w 42"/>
                  <a:gd name="T19" fmla="*/ 4 h 35"/>
                  <a:gd name="T20" fmla="*/ 14 w 42"/>
                  <a:gd name="T21" fmla="*/ 7 h 35"/>
                  <a:gd name="T22" fmla="*/ 12 w 42"/>
                  <a:gd name="T23" fmla="*/ 7 h 35"/>
                  <a:gd name="T24" fmla="*/ 11 w 42"/>
                  <a:gd name="T25" fmla="*/ 6 h 35"/>
                  <a:gd name="T26" fmla="*/ 7 w 42"/>
                  <a:gd name="T27" fmla="*/ 6 h 35"/>
                  <a:gd name="T28" fmla="*/ 6 w 42"/>
                  <a:gd name="T29" fmla="*/ 7 h 35"/>
                  <a:gd name="T30" fmla="*/ 6 w 42"/>
                  <a:gd name="T31" fmla="*/ 7 h 35"/>
                  <a:gd name="T32" fmla="*/ 0 w 42"/>
                  <a:gd name="T33" fmla="*/ 14 h 35"/>
                  <a:gd name="T34" fmla="*/ 0 w 42"/>
                  <a:gd name="T35" fmla="*/ 28 h 35"/>
                  <a:gd name="T36" fmla="*/ 8 w 42"/>
                  <a:gd name="T37" fmla="*/ 35 h 35"/>
                  <a:gd name="T38" fmla="*/ 34 w 42"/>
                  <a:gd name="T39" fmla="*/ 35 h 35"/>
                  <a:gd name="T40" fmla="*/ 41 w 42"/>
                  <a:gd name="T41" fmla="*/ 27 h 35"/>
                  <a:gd name="T42" fmla="*/ 41 w 42"/>
                  <a:gd name="T43" fmla="*/ 13 h 35"/>
                  <a:gd name="T44" fmla="*/ 35 w 42"/>
                  <a:gd name="T45" fmla="*/ 6 h 35"/>
                  <a:gd name="T46" fmla="*/ 16 w 42"/>
                  <a:gd name="T47" fmla="*/ 4 h 35"/>
                  <a:gd name="T48" fmla="*/ 19 w 42"/>
                  <a:gd name="T49" fmla="*/ 3 h 35"/>
                  <a:gd name="T50" fmla="*/ 22 w 42"/>
                  <a:gd name="T51" fmla="*/ 3 h 35"/>
                  <a:gd name="T52" fmla="*/ 25 w 42"/>
                  <a:gd name="T53" fmla="*/ 4 h 35"/>
                  <a:gd name="T54" fmla="*/ 25 w 42"/>
                  <a:gd name="T55" fmla="*/ 6 h 35"/>
                  <a:gd name="T56" fmla="*/ 16 w 42"/>
                  <a:gd name="T57" fmla="*/ 7 h 35"/>
                  <a:gd name="T58" fmla="*/ 16 w 42"/>
                  <a:gd name="T5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35">
                    <a:moveTo>
                      <a:pt x="35" y="6"/>
                    </a:moveTo>
                    <a:cubicBezTo>
                      <a:pt x="35" y="6"/>
                      <a:pt x="35" y="6"/>
                      <a:pt x="35" y="6"/>
                    </a:cubicBezTo>
                    <a:cubicBezTo>
                      <a:pt x="35" y="6"/>
                      <a:pt x="34" y="5"/>
                      <a:pt x="34" y="5"/>
                    </a:cubicBezTo>
                    <a:cubicBezTo>
                      <a:pt x="30" y="5"/>
                      <a:pt x="30" y="5"/>
                      <a:pt x="30" y="5"/>
                    </a:cubicBezTo>
                    <a:cubicBezTo>
                      <a:pt x="30" y="5"/>
                      <a:pt x="30" y="6"/>
                      <a:pt x="30" y="6"/>
                    </a:cubicBezTo>
                    <a:cubicBezTo>
                      <a:pt x="28" y="6"/>
                      <a:pt x="28" y="6"/>
                      <a:pt x="28" y="6"/>
                    </a:cubicBezTo>
                    <a:cubicBezTo>
                      <a:pt x="27" y="4"/>
                      <a:pt x="27" y="4"/>
                      <a:pt x="27" y="4"/>
                    </a:cubicBezTo>
                    <a:cubicBezTo>
                      <a:pt x="27" y="1"/>
                      <a:pt x="25" y="0"/>
                      <a:pt x="22" y="0"/>
                    </a:cubicBezTo>
                    <a:cubicBezTo>
                      <a:pt x="19" y="0"/>
                      <a:pt x="19" y="0"/>
                      <a:pt x="19" y="0"/>
                    </a:cubicBezTo>
                    <a:cubicBezTo>
                      <a:pt x="16" y="1"/>
                      <a:pt x="14" y="1"/>
                      <a:pt x="14" y="4"/>
                    </a:cubicBezTo>
                    <a:cubicBezTo>
                      <a:pt x="14" y="7"/>
                      <a:pt x="14" y="7"/>
                      <a:pt x="14" y="7"/>
                    </a:cubicBezTo>
                    <a:cubicBezTo>
                      <a:pt x="12" y="7"/>
                      <a:pt x="12" y="7"/>
                      <a:pt x="12" y="7"/>
                    </a:cubicBezTo>
                    <a:cubicBezTo>
                      <a:pt x="12" y="6"/>
                      <a:pt x="11" y="6"/>
                      <a:pt x="11" y="6"/>
                    </a:cubicBezTo>
                    <a:cubicBezTo>
                      <a:pt x="7" y="6"/>
                      <a:pt x="7" y="6"/>
                      <a:pt x="7" y="6"/>
                    </a:cubicBezTo>
                    <a:cubicBezTo>
                      <a:pt x="7" y="6"/>
                      <a:pt x="6" y="6"/>
                      <a:pt x="6" y="7"/>
                    </a:cubicBezTo>
                    <a:cubicBezTo>
                      <a:pt x="6" y="7"/>
                      <a:pt x="6" y="7"/>
                      <a:pt x="6" y="7"/>
                    </a:cubicBezTo>
                    <a:cubicBezTo>
                      <a:pt x="3" y="8"/>
                      <a:pt x="0" y="11"/>
                      <a:pt x="0" y="14"/>
                    </a:cubicBezTo>
                    <a:cubicBezTo>
                      <a:pt x="0" y="28"/>
                      <a:pt x="0" y="28"/>
                      <a:pt x="0" y="28"/>
                    </a:cubicBezTo>
                    <a:cubicBezTo>
                      <a:pt x="0" y="32"/>
                      <a:pt x="4" y="35"/>
                      <a:pt x="8" y="35"/>
                    </a:cubicBezTo>
                    <a:cubicBezTo>
                      <a:pt x="34" y="35"/>
                      <a:pt x="34" y="35"/>
                      <a:pt x="34" y="35"/>
                    </a:cubicBezTo>
                    <a:cubicBezTo>
                      <a:pt x="38" y="35"/>
                      <a:pt x="42" y="31"/>
                      <a:pt x="41" y="27"/>
                    </a:cubicBezTo>
                    <a:cubicBezTo>
                      <a:pt x="41" y="13"/>
                      <a:pt x="41" y="13"/>
                      <a:pt x="41" y="13"/>
                    </a:cubicBezTo>
                    <a:cubicBezTo>
                      <a:pt x="41" y="10"/>
                      <a:pt x="38" y="7"/>
                      <a:pt x="35" y="6"/>
                    </a:cubicBezTo>
                    <a:close/>
                    <a:moveTo>
                      <a:pt x="16" y="4"/>
                    </a:moveTo>
                    <a:cubicBezTo>
                      <a:pt x="16" y="4"/>
                      <a:pt x="16" y="3"/>
                      <a:pt x="19" y="3"/>
                    </a:cubicBezTo>
                    <a:cubicBezTo>
                      <a:pt x="22" y="3"/>
                      <a:pt x="22" y="3"/>
                      <a:pt x="22" y="3"/>
                    </a:cubicBezTo>
                    <a:cubicBezTo>
                      <a:pt x="25" y="3"/>
                      <a:pt x="25" y="3"/>
                      <a:pt x="25" y="4"/>
                    </a:cubicBezTo>
                    <a:cubicBezTo>
                      <a:pt x="25" y="6"/>
                      <a:pt x="25" y="6"/>
                      <a:pt x="25" y="6"/>
                    </a:cubicBezTo>
                    <a:cubicBezTo>
                      <a:pt x="16" y="7"/>
                      <a:pt x="16" y="7"/>
                      <a:pt x="16" y="7"/>
                    </a:cubicBez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0" name="Freeform 62"/>
              <p:cNvSpPr>
                <a:spLocks noEditPoints="1"/>
              </p:cNvSpPr>
              <p:nvPr/>
            </p:nvSpPr>
            <p:spPr bwMode="auto">
              <a:xfrm>
                <a:off x="4179" y="2624"/>
                <a:ext cx="71" cy="62"/>
              </a:xfrm>
              <a:custGeom>
                <a:avLst/>
                <a:gdLst>
                  <a:gd name="T0" fmla="*/ 25 w 30"/>
                  <a:gd name="T1" fmla="*/ 4 h 26"/>
                  <a:gd name="T2" fmla="*/ 26 w 30"/>
                  <a:gd name="T3" fmla="*/ 4 h 26"/>
                  <a:gd name="T4" fmla="*/ 25 w 30"/>
                  <a:gd name="T5" fmla="*/ 4 h 26"/>
                  <a:gd name="T6" fmla="*/ 22 w 30"/>
                  <a:gd name="T7" fmla="*/ 4 h 26"/>
                  <a:gd name="T8" fmla="*/ 21 w 30"/>
                  <a:gd name="T9" fmla="*/ 4 h 26"/>
                  <a:gd name="T10" fmla="*/ 20 w 30"/>
                  <a:gd name="T11" fmla="*/ 4 h 26"/>
                  <a:gd name="T12" fmla="*/ 20 w 30"/>
                  <a:gd name="T13" fmla="*/ 3 h 26"/>
                  <a:gd name="T14" fmla="*/ 16 w 30"/>
                  <a:gd name="T15" fmla="*/ 0 h 26"/>
                  <a:gd name="T16" fmla="*/ 13 w 30"/>
                  <a:gd name="T17" fmla="*/ 0 h 26"/>
                  <a:gd name="T18" fmla="*/ 10 w 30"/>
                  <a:gd name="T19" fmla="*/ 3 h 26"/>
                  <a:gd name="T20" fmla="*/ 10 w 30"/>
                  <a:gd name="T21" fmla="*/ 5 h 26"/>
                  <a:gd name="T22" fmla="*/ 8 w 30"/>
                  <a:gd name="T23" fmla="*/ 5 h 26"/>
                  <a:gd name="T24" fmla="*/ 8 w 30"/>
                  <a:gd name="T25" fmla="*/ 4 h 26"/>
                  <a:gd name="T26" fmla="*/ 5 w 30"/>
                  <a:gd name="T27" fmla="*/ 4 h 26"/>
                  <a:gd name="T28" fmla="*/ 4 w 30"/>
                  <a:gd name="T29" fmla="*/ 5 h 26"/>
                  <a:gd name="T30" fmla="*/ 4 w 30"/>
                  <a:gd name="T31" fmla="*/ 5 h 26"/>
                  <a:gd name="T32" fmla="*/ 0 w 30"/>
                  <a:gd name="T33" fmla="*/ 10 h 26"/>
                  <a:gd name="T34" fmla="*/ 0 w 30"/>
                  <a:gd name="T35" fmla="*/ 21 h 26"/>
                  <a:gd name="T36" fmla="*/ 5 w 30"/>
                  <a:gd name="T37" fmla="*/ 26 h 26"/>
                  <a:gd name="T38" fmla="*/ 25 w 30"/>
                  <a:gd name="T39" fmla="*/ 25 h 26"/>
                  <a:gd name="T40" fmla="*/ 30 w 30"/>
                  <a:gd name="T41" fmla="*/ 20 h 26"/>
                  <a:gd name="T42" fmla="*/ 30 w 30"/>
                  <a:gd name="T43" fmla="*/ 10 h 26"/>
                  <a:gd name="T44" fmla="*/ 25 w 30"/>
                  <a:gd name="T45" fmla="*/ 4 h 26"/>
                  <a:gd name="T46" fmla="*/ 12 w 30"/>
                  <a:gd name="T47" fmla="*/ 3 h 26"/>
                  <a:gd name="T48" fmla="*/ 13 w 30"/>
                  <a:gd name="T49" fmla="*/ 2 h 26"/>
                  <a:gd name="T50" fmla="*/ 16 w 30"/>
                  <a:gd name="T51" fmla="*/ 2 h 26"/>
                  <a:gd name="T52" fmla="*/ 18 w 30"/>
                  <a:gd name="T53" fmla="*/ 3 h 26"/>
                  <a:gd name="T54" fmla="*/ 18 w 30"/>
                  <a:gd name="T55" fmla="*/ 5 h 26"/>
                  <a:gd name="T56" fmla="*/ 12 w 30"/>
                  <a:gd name="T57" fmla="*/ 5 h 26"/>
                  <a:gd name="T58" fmla="*/ 12 w 30"/>
                  <a:gd name="T5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 h="26">
                    <a:moveTo>
                      <a:pt x="25" y="4"/>
                    </a:moveTo>
                    <a:cubicBezTo>
                      <a:pt x="25" y="4"/>
                      <a:pt x="26" y="4"/>
                      <a:pt x="26" y="4"/>
                    </a:cubicBezTo>
                    <a:cubicBezTo>
                      <a:pt x="25" y="4"/>
                      <a:pt x="25" y="4"/>
                      <a:pt x="25" y="4"/>
                    </a:cubicBezTo>
                    <a:cubicBezTo>
                      <a:pt x="22" y="4"/>
                      <a:pt x="22" y="4"/>
                      <a:pt x="22" y="4"/>
                    </a:cubicBezTo>
                    <a:cubicBezTo>
                      <a:pt x="22" y="4"/>
                      <a:pt x="21" y="4"/>
                      <a:pt x="21" y="4"/>
                    </a:cubicBezTo>
                    <a:cubicBezTo>
                      <a:pt x="20" y="4"/>
                      <a:pt x="20" y="4"/>
                      <a:pt x="20" y="4"/>
                    </a:cubicBezTo>
                    <a:cubicBezTo>
                      <a:pt x="20" y="3"/>
                      <a:pt x="20" y="3"/>
                      <a:pt x="20" y="3"/>
                    </a:cubicBezTo>
                    <a:cubicBezTo>
                      <a:pt x="20" y="1"/>
                      <a:pt x="18" y="0"/>
                      <a:pt x="16" y="0"/>
                    </a:cubicBezTo>
                    <a:cubicBezTo>
                      <a:pt x="13" y="0"/>
                      <a:pt x="13" y="0"/>
                      <a:pt x="13" y="0"/>
                    </a:cubicBezTo>
                    <a:cubicBezTo>
                      <a:pt x="11" y="0"/>
                      <a:pt x="10" y="1"/>
                      <a:pt x="10" y="3"/>
                    </a:cubicBezTo>
                    <a:cubicBezTo>
                      <a:pt x="10" y="5"/>
                      <a:pt x="10" y="5"/>
                      <a:pt x="10" y="5"/>
                    </a:cubicBezTo>
                    <a:cubicBezTo>
                      <a:pt x="8" y="5"/>
                      <a:pt x="8" y="5"/>
                      <a:pt x="8" y="5"/>
                    </a:cubicBezTo>
                    <a:cubicBezTo>
                      <a:pt x="8" y="4"/>
                      <a:pt x="8" y="4"/>
                      <a:pt x="8" y="4"/>
                    </a:cubicBezTo>
                    <a:cubicBezTo>
                      <a:pt x="5" y="4"/>
                      <a:pt x="5" y="4"/>
                      <a:pt x="5" y="4"/>
                    </a:cubicBezTo>
                    <a:cubicBezTo>
                      <a:pt x="4" y="4"/>
                      <a:pt x="4" y="5"/>
                      <a:pt x="4" y="5"/>
                    </a:cubicBezTo>
                    <a:cubicBezTo>
                      <a:pt x="4" y="5"/>
                      <a:pt x="4" y="5"/>
                      <a:pt x="4" y="5"/>
                    </a:cubicBezTo>
                    <a:cubicBezTo>
                      <a:pt x="2" y="5"/>
                      <a:pt x="0" y="8"/>
                      <a:pt x="0" y="10"/>
                    </a:cubicBezTo>
                    <a:cubicBezTo>
                      <a:pt x="0" y="21"/>
                      <a:pt x="0" y="21"/>
                      <a:pt x="0" y="21"/>
                    </a:cubicBezTo>
                    <a:cubicBezTo>
                      <a:pt x="0" y="24"/>
                      <a:pt x="2" y="26"/>
                      <a:pt x="5" y="26"/>
                    </a:cubicBezTo>
                    <a:cubicBezTo>
                      <a:pt x="25" y="25"/>
                      <a:pt x="25" y="25"/>
                      <a:pt x="25" y="25"/>
                    </a:cubicBezTo>
                    <a:cubicBezTo>
                      <a:pt x="28" y="25"/>
                      <a:pt x="30" y="23"/>
                      <a:pt x="30" y="20"/>
                    </a:cubicBezTo>
                    <a:cubicBezTo>
                      <a:pt x="30" y="10"/>
                      <a:pt x="30" y="10"/>
                      <a:pt x="30" y="10"/>
                    </a:cubicBezTo>
                    <a:cubicBezTo>
                      <a:pt x="30" y="7"/>
                      <a:pt x="28" y="5"/>
                      <a:pt x="25" y="4"/>
                    </a:cubicBezTo>
                    <a:close/>
                    <a:moveTo>
                      <a:pt x="12" y="3"/>
                    </a:moveTo>
                    <a:cubicBezTo>
                      <a:pt x="12" y="2"/>
                      <a:pt x="12" y="2"/>
                      <a:pt x="13" y="2"/>
                    </a:cubicBezTo>
                    <a:cubicBezTo>
                      <a:pt x="16" y="2"/>
                      <a:pt x="16" y="2"/>
                      <a:pt x="16" y="2"/>
                    </a:cubicBezTo>
                    <a:cubicBezTo>
                      <a:pt x="18" y="2"/>
                      <a:pt x="18" y="2"/>
                      <a:pt x="18" y="3"/>
                    </a:cubicBezTo>
                    <a:cubicBezTo>
                      <a:pt x="18" y="5"/>
                      <a:pt x="18" y="5"/>
                      <a:pt x="18" y="5"/>
                    </a:cubicBezTo>
                    <a:cubicBezTo>
                      <a:pt x="12" y="5"/>
                      <a:pt x="12" y="5"/>
                      <a:pt x="12" y="5"/>
                    </a:cubicBezTo>
                    <a:lnTo>
                      <a:pt x="1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1" name="Freeform 63"/>
              <p:cNvSpPr>
                <a:spLocks noEditPoints="1"/>
              </p:cNvSpPr>
              <p:nvPr/>
            </p:nvSpPr>
            <p:spPr bwMode="auto">
              <a:xfrm>
                <a:off x="3812" y="2235"/>
                <a:ext cx="125" cy="107"/>
              </a:xfrm>
              <a:custGeom>
                <a:avLst/>
                <a:gdLst>
                  <a:gd name="T0" fmla="*/ 44 w 53"/>
                  <a:gd name="T1" fmla="*/ 8 h 45"/>
                  <a:gd name="T2" fmla="*/ 44 w 53"/>
                  <a:gd name="T3" fmla="*/ 8 h 45"/>
                  <a:gd name="T4" fmla="*/ 43 w 53"/>
                  <a:gd name="T5" fmla="*/ 7 h 45"/>
                  <a:gd name="T6" fmla="*/ 39 w 53"/>
                  <a:gd name="T7" fmla="*/ 7 h 45"/>
                  <a:gd name="T8" fmla="*/ 37 w 53"/>
                  <a:gd name="T9" fmla="*/ 8 h 45"/>
                  <a:gd name="T10" fmla="*/ 35 w 53"/>
                  <a:gd name="T11" fmla="*/ 8 h 45"/>
                  <a:gd name="T12" fmla="*/ 35 w 53"/>
                  <a:gd name="T13" fmla="*/ 5 h 45"/>
                  <a:gd name="T14" fmla="*/ 28 w 53"/>
                  <a:gd name="T15" fmla="*/ 0 h 45"/>
                  <a:gd name="T16" fmla="*/ 23 w 53"/>
                  <a:gd name="T17" fmla="*/ 0 h 45"/>
                  <a:gd name="T18" fmla="*/ 17 w 53"/>
                  <a:gd name="T19" fmla="*/ 5 h 45"/>
                  <a:gd name="T20" fmla="*/ 17 w 53"/>
                  <a:gd name="T21" fmla="*/ 8 h 45"/>
                  <a:gd name="T22" fmla="*/ 14 w 53"/>
                  <a:gd name="T23" fmla="*/ 8 h 45"/>
                  <a:gd name="T24" fmla="*/ 13 w 53"/>
                  <a:gd name="T25" fmla="*/ 7 h 45"/>
                  <a:gd name="T26" fmla="*/ 9 w 53"/>
                  <a:gd name="T27" fmla="*/ 7 h 45"/>
                  <a:gd name="T28" fmla="*/ 8 w 53"/>
                  <a:gd name="T29" fmla="*/ 9 h 45"/>
                  <a:gd name="T30" fmla="*/ 8 w 53"/>
                  <a:gd name="T31" fmla="*/ 9 h 45"/>
                  <a:gd name="T32" fmla="*/ 0 w 53"/>
                  <a:gd name="T33" fmla="*/ 18 h 45"/>
                  <a:gd name="T34" fmla="*/ 0 w 53"/>
                  <a:gd name="T35" fmla="*/ 36 h 45"/>
                  <a:gd name="T36" fmla="*/ 10 w 53"/>
                  <a:gd name="T37" fmla="*/ 45 h 45"/>
                  <a:gd name="T38" fmla="*/ 43 w 53"/>
                  <a:gd name="T39" fmla="*/ 44 h 45"/>
                  <a:gd name="T40" fmla="*/ 53 w 53"/>
                  <a:gd name="T41" fmla="*/ 34 h 45"/>
                  <a:gd name="T42" fmla="*/ 52 w 53"/>
                  <a:gd name="T43" fmla="*/ 17 h 45"/>
                  <a:gd name="T44" fmla="*/ 44 w 53"/>
                  <a:gd name="T45" fmla="*/ 8 h 45"/>
                  <a:gd name="T46" fmla="*/ 20 w 53"/>
                  <a:gd name="T47" fmla="*/ 5 h 45"/>
                  <a:gd name="T48" fmla="*/ 24 w 53"/>
                  <a:gd name="T49" fmla="*/ 3 h 45"/>
                  <a:gd name="T50" fmla="*/ 28 w 53"/>
                  <a:gd name="T51" fmla="*/ 3 h 45"/>
                  <a:gd name="T52" fmla="*/ 32 w 53"/>
                  <a:gd name="T53" fmla="*/ 5 h 45"/>
                  <a:gd name="T54" fmla="*/ 32 w 53"/>
                  <a:gd name="T55" fmla="*/ 8 h 45"/>
                  <a:gd name="T56" fmla="*/ 20 w 53"/>
                  <a:gd name="T57" fmla="*/ 8 h 45"/>
                  <a:gd name="T58" fmla="*/ 20 w 53"/>
                  <a:gd name="T5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5">
                    <a:moveTo>
                      <a:pt x="44" y="8"/>
                    </a:moveTo>
                    <a:cubicBezTo>
                      <a:pt x="44" y="8"/>
                      <a:pt x="44" y="8"/>
                      <a:pt x="44" y="8"/>
                    </a:cubicBezTo>
                    <a:cubicBezTo>
                      <a:pt x="44" y="7"/>
                      <a:pt x="44" y="7"/>
                      <a:pt x="43" y="7"/>
                    </a:cubicBezTo>
                    <a:cubicBezTo>
                      <a:pt x="39" y="7"/>
                      <a:pt x="39" y="7"/>
                      <a:pt x="39" y="7"/>
                    </a:cubicBezTo>
                    <a:cubicBezTo>
                      <a:pt x="38" y="7"/>
                      <a:pt x="37" y="7"/>
                      <a:pt x="37" y="8"/>
                    </a:cubicBezTo>
                    <a:cubicBezTo>
                      <a:pt x="35" y="8"/>
                      <a:pt x="35" y="8"/>
                      <a:pt x="35" y="8"/>
                    </a:cubicBezTo>
                    <a:cubicBezTo>
                      <a:pt x="35" y="5"/>
                      <a:pt x="35" y="5"/>
                      <a:pt x="35" y="5"/>
                    </a:cubicBezTo>
                    <a:cubicBezTo>
                      <a:pt x="35" y="1"/>
                      <a:pt x="32" y="0"/>
                      <a:pt x="28" y="0"/>
                    </a:cubicBezTo>
                    <a:cubicBezTo>
                      <a:pt x="23" y="0"/>
                      <a:pt x="23" y="0"/>
                      <a:pt x="23" y="0"/>
                    </a:cubicBezTo>
                    <a:cubicBezTo>
                      <a:pt x="20" y="0"/>
                      <a:pt x="17" y="1"/>
                      <a:pt x="17" y="5"/>
                    </a:cubicBezTo>
                    <a:cubicBezTo>
                      <a:pt x="17" y="8"/>
                      <a:pt x="17" y="8"/>
                      <a:pt x="17" y="8"/>
                    </a:cubicBezTo>
                    <a:cubicBezTo>
                      <a:pt x="14" y="8"/>
                      <a:pt x="14" y="8"/>
                      <a:pt x="14" y="8"/>
                    </a:cubicBezTo>
                    <a:cubicBezTo>
                      <a:pt x="14" y="8"/>
                      <a:pt x="14" y="7"/>
                      <a:pt x="13" y="7"/>
                    </a:cubicBezTo>
                    <a:cubicBezTo>
                      <a:pt x="9" y="7"/>
                      <a:pt x="9" y="7"/>
                      <a:pt x="9" y="7"/>
                    </a:cubicBezTo>
                    <a:cubicBezTo>
                      <a:pt x="8" y="7"/>
                      <a:pt x="8" y="8"/>
                      <a:pt x="8" y="9"/>
                    </a:cubicBezTo>
                    <a:cubicBezTo>
                      <a:pt x="8" y="9"/>
                      <a:pt x="8" y="9"/>
                      <a:pt x="8" y="9"/>
                    </a:cubicBezTo>
                    <a:cubicBezTo>
                      <a:pt x="3" y="9"/>
                      <a:pt x="0" y="13"/>
                      <a:pt x="0" y="18"/>
                    </a:cubicBezTo>
                    <a:cubicBezTo>
                      <a:pt x="0" y="36"/>
                      <a:pt x="0" y="36"/>
                      <a:pt x="0" y="36"/>
                    </a:cubicBezTo>
                    <a:cubicBezTo>
                      <a:pt x="0" y="41"/>
                      <a:pt x="4" y="45"/>
                      <a:pt x="10" y="45"/>
                    </a:cubicBezTo>
                    <a:cubicBezTo>
                      <a:pt x="43" y="44"/>
                      <a:pt x="43" y="44"/>
                      <a:pt x="43" y="44"/>
                    </a:cubicBezTo>
                    <a:cubicBezTo>
                      <a:pt x="49" y="44"/>
                      <a:pt x="53" y="40"/>
                      <a:pt x="53" y="34"/>
                    </a:cubicBezTo>
                    <a:cubicBezTo>
                      <a:pt x="52" y="17"/>
                      <a:pt x="52" y="17"/>
                      <a:pt x="52" y="17"/>
                    </a:cubicBezTo>
                    <a:cubicBezTo>
                      <a:pt x="52" y="12"/>
                      <a:pt x="49" y="8"/>
                      <a:pt x="44" y="8"/>
                    </a:cubicBezTo>
                    <a:close/>
                    <a:moveTo>
                      <a:pt x="20" y="5"/>
                    </a:moveTo>
                    <a:cubicBezTo>
                      <a:pt x="20" y="4"/>
                      <a:pt x="20" y="3"/>
                      <a:pt x="24" y="3"/>
                    </a:cubicBezTo>
                    <a:cubicBezTo>
                      <a:pt x="28" y="3"/>
                      <a:pt x="28" y="3"/>
                      <a:pt x="28" y="3"/>
                    </a:cubicBezTo>
                    <a:cubicBezTo>
                      <a:pt x="32" y="3"/>
                      <a:pt x="32" y="4"/>
                      <a:pt x="32" y="5"/>
                    </a:cubicBezTo>
                    <a:cubicBezTo>
                      <a:pt x="32" y="8"/>
                      <a:pt x="32" y="8"/>
                      <a:pt x="32" y="8"/>
                    </a:cubicBezTo>
                    <a:cubicBezTo>
                      <a:pt x="20" y="8"/>
                      <a:pt x="20" y="8"/>
                      <a:pt x="20" y="8"/>
                    </a:cubicBezTo>
                    <a:lnTo>
                      <a:pt x="2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2" name="Freeform 64"/>
              <p:cNvSpPr>
                <a:spLocks noEditPoints="1"/>
              </p:cNvSpPr>
              <p:nvPr/>
            </p:nvSpPr>
            <p:spPr bwMode="auto">
              <a:xfrm>
                <a:off x="3923" y="2356"/>
                <a:ext cx="107" cy="109"/>
              </a:xfrm>
              <a:custGeom>
                <a:avLst/>
                <a:gdLst>
                  <a:gd name="T0" fmla="*/ 45 w 45"/>
                  <a:gd name="T1" fmla="*/ 26 h 46"/>
                  <a:gd name="T2" fmla="*/ 45 w 45"/>
                  <a:gd name="T3" fmla="*/ 8 h 46"/>
                  <a:gd name="T4" fmla="*/ 36 w 45"/>
                  <a:gd name="T5" fmla="*/ 0 h 46"/>
                  <a:gd name="T6" fmla="*/ 8 w 45"/>
                  <a:gd name="T7" fmla="*/ 1 h 46"/>
                  <a:gd name="T8" fmla="*/ 0 w 45"/>
                  <a:gd name="T9" fmla="*/ 9 h 46"/>
                  <a:gd name="T10" fmla="*/ 1 w 45"/>
                  <a:gd name="T11" fmla="*/ 27 h 46"/>
                  <a:gd name="T12" fmla="*/ 9 w 45"/>
                  <a:gd name="T13" fmla="*/ 35 h 46"/>
                  <a:gd name="T14" fmla="*/ 20 w 45"/>
                  <a:gd name="T15" fmla="*/ 35 h 46"/>
                  <a:gd name="T16" fmla="*/ 20 w 45"/>
                  <a:gd name="T17" fmla="*/ 41 h 46"/>
                  <a:gd name="T18" fmla="*/ 7 w 45"/>
                  <a:gd name="T19" fmla="*/ 41 h 46"/>
                  <a:gd name="T20" fmla="*/ 5 w 45"/>
                  <a:gd name="T21" fmla="*/ 44 h 46"/>
                  <a:gd name="T22" fmla="*/ 7 w 45"/>
                  <a:gd name="T23" fmla="*/ 46 h 46"/>
                  <a:gd name="T24" fmla="*/ 40 w 45"/>
                  <a:gd name="T25" fmla="*/ 45 h 46"/>
                  <a:gd name="T26" fmla="*/ 42 w 45"/>
                  <a:gd name="T27" fmla="*/ 43 h 46"/>
                  <a:gd name="T28" fmla="*/ 39 w 45"/>
                  <a:gd name="T29" fmla="*/ 40 h 46"/>
                  <a:gd name="T30" fmla="*/ 27 w 45"/>
                  <a:gd name="T31" fmla="*/ 41 h 46"/>
                  <a:gd name="T32" fmla="*/ 27 w 45"/>
                  <a:gd name="T33" fmla="*/ 35 h 46"/>
                  <a:gd name="T34" fmla="*/ 37 w 45"/>
                  <a:gd name="T35" fmla="*/ 35 h 46"/>
                  <a:gd name="T36" fmla="*/ 45 w 45"/>
                  <a:gd name="T37" fmla="*/ 26 h 46"/>
                  <a:gd name="T38" fmla="*/ 9 w 45"/>
                  <a:gd name="T39" fmla="*/ 32 h 46"/>
                  <a:gd name="T40" fmla="*/ 4 w 45"/>
                  <a:gd name="T41" fmla="*/ 27 h 46"/>
                  <a:gd name="T42" fmla="*/ 3 w 45"/>
                  <a:gd name="T43" fmla="*/ 9 h 46"/>
                  <a:gd name="T44" fmla="*/ 8 w 45"/>
                  <a:gd name="T45" fmla="*/ 4 h 46"/>
                  <a:gd name="T46" fmla="*/ 37 w 45"/>
                  <a:gd name="T47" fmla="*/ 3 h 46"/>
                  <a:gd name="T48" fmla="*/ 42 w 45"/>
                  <a:gd name="T49" fmla="*/ 8 h 46"/>
                  <a:gd name="T50" fmla="*/ 42 w 45"/>
                  <a:gd name="T51" fmla="*/ 26 h 46"/>
                  <a:gd name="T52" fmla="*/ 37 w 45"/>
                  <a:gd name="T53" fmla="*/ 31 h 46"/>
                  <a:gd name="T54" fmla="*/ 9 w 45"/>
                  <a:gd name="T55"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6">
                    <a:moveTo>
                      <a:pt x="45" y="26"/>
                    </a:moveTo>
                    <a:cubicBezTo>
                      <a:pt x="45" y="8"/>
                      <a:pt x="45" y="8"/>
                      <a:pt x="45" y="8"/>
                    </a:cubicBezTo>
                    <a:cubicBezTo>
                      <a:pt x="45" y="4"/>
                      <a:pt x="41" y="0"/>
                      <a:pt x="36" y="0"/>
                    </a:cubicBezTo>
                    <a:cubicBezTo>
                      <a:pt x="8" y="1"/>
                      <a:pt x="8" y="1"/>
                      <a:pt x="8" y="1"/>
                    </a:cubicBezTo>
                    <a:cubicBezTo>
                      <a:pt x="4" y="1"/>
                      <a:pt x="0" y="5"/>
                      <a:pt x="0" y="9"/>
                    </a:cubicBezTo>
                    <a:cubicBezTo>
                      <a:pt x="1" y="27"/>
                      <a:pt x="1" y="27"/>
                      <a:pt x="1" y="27"/>
                    </a:cubicBezTo>
                    <a:cubicBezTo>
                      <a:pt x="1" y="32"/>
                      <a:pt x="5" y="35"/>
                      <a:pt x="9" y="35"/>
                    </a:cubicBezTo>
                    <a:cubicBezTo>
                      <a:pt x="20" y="35"/>
                      <a:pt x="20" y="35"/>
                      <a:pt x="20" y="35"/>
                    </a:cubicBezTo>
                    <a:cubicBezTo>
                      <a:pt x="20" y="41"/>
                      <a:pt x="20" y="41"/>
                      <a:pt x="20" y="41"/>
                    </a:cubicBezTo>
                    <a:cubicBezTo>
                      <a:pt x="7" y="41"/>
                      <a:pt x="7" y="41"/>
                      <a:pt x="7" y="41"/>
                    </a:cubicBezTo>
                    <a:cubicBezTo>
                      <a:pt x="6" y="41"/>
                      <a:pt x="4" y="42"/>
                      <a:pt x="5" y="44"/>
                    </a:cubicBezTo>
                    <a:cubicBezTo>
                      <a:pt x="5" y="45"/>
                      <a:pt x="6" y="46"/>
                      <a:pt x="7" y="46"/>
                    </a:cubicBezTo>
                    <a:cubicBezTo>
                      <a:pt x="40" y="45"/>
                      <a:pt x="40" y="45"/>
                      <a:pt x="40" y="45"/>
                    </a:cubicBezTo>
                    <a:cubicBezTo>
                      <a:pt x="41" y="45"/>
                      <a:pt x="42" y="44"/>
                      <a:pt x="42" y="43"/>
                    </a:cubicBezTo>
                    <a:cubicBezTo>
                      <a:pt x="42" y="41"/>
                      <a:pt x="41" y="40"/>
                      <a:pt x="39" y="40"/>
                    </a:cubicBezTo>
                    <a:cubicBezTo>
                      <a:pt x="27" y="41"/>
                      <a:pt x="27" y="41"/>
                      <a:pt x="27" y="41"/>
                    </a:cubicBezTo>
                    <a:cubicBezTo>
                      <a:pt x="27" y="35"/>
                      <a:pt x="27" y="35"/>
                      <a:pt x="27" y="35"/>
                    </a:cubicBezTo>
                    <a:cubicBezTo>
                      <a:pt x="37" y="35"/>
                      <a:pt x="37" y="35"/>
                      <a:pt x="37" y="35"/>
                    </a:cubicBezTo>
                    <a:cubicBezTo>
                      <a:pt x="42" y="34"/>
                      <a:pt x="45" y="31"/>
                      <a:pt x="45" y="26"/>
                    </a:cubicBezTo>
                    <a:close/>
                    <a:moveTo>
                      <a:pt x="9" y="32"/>
                    </a:moveTo>
                    <a:cubicBezTo>
                      <a:pt x="6" y="32"/>
                      <a:pt x="4" y="30"/>
                      <a:pt x="4" y="27"/>
                    </a:cubicBezTo>
                    <a:cubicBezTo>
                      <a:pt x="3" y="9"/>
                      <a:pt x="3" y="9"/>
                      <a:pt x="3" y="9"/>
                    </a:cubicBezTo>
                    <a:cubicBezTo>
                      <a:pt x="3" y="6"/>
                      <a:pt x="6" y="4"/>
                      <a:pt x="8" y="4"/>
                    </a:cubicBezTo>
                    <a:cubicBezTo>
                      <a:pt x="37" y="3"/>
                      <a:pt x="37" y="3"/>
                      <a:pt x="37" y="3"/>
                    </a:cubicBezTo>
                    <a:cubicBezTo>
                      <a:pt x="39" y="3"/>
                      <a:pt x="42" y="5"/>
                      <a:pt x="42" y="8"/>
                    </a:cubicBezTo>
                    <a:cubicBezTo>
                      <a:pt x="42" y="26"/>
                      <a:pt x="42" y="26"/>
                      <a:pt x="42" y="26"/>
                    </a:cubicBezTo>
                    <a:cubicBezTo>
                      <a:pt x="42" y="29"/>
                      <a:pt x="40" y="31"/>
                      <a:pt x="37" y="31"/>
                    </a:cubicBezTo>
                    <a:lnTo>
                      <a:pt x="9"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3" name="Freeform 65"/>
              <p:cNvSpPr/>
              <p:nvPr/>
            </p:nvSpPr>
            <p:spPr bwMode="auto">
              <a:xfrm>
                <a:off x="3940" y="2375"/>
                <a:ext cx="71" cy="9"/>
              </a:xfrm>
              <a:custGeom>
                <a:avLst/>
                <a:gdLst>
                  <a:gd name="T0" fmla="*/ 30 w 30"/>
                  <a:gd name="T1" fmla="*/ 2 h 4"/>
                  <a:gd name="T2" fmla="*/ 29 w 30"/>
                  <a:gd name="T3" fmla="*/ 3 h 4"/>
                  <a:gd name="T4" fmla="*/ 2 w 30"/>
                  <a:gd name="T5" fmla="*/ 4 h 4"/>
                  <a:gd name="T6" fmla="*/ 0 w 30"/>
                  <a:gd name="T7" fmla="*/ 2 h 4"/>
                  <a:gd name="T8" fmla="*/ 0 w 30"/>
                  <a:gd name="T9" fmla="*/ 2 h 4"/>
                  <a:gd name="T10" fmla="*/ 2 w 30"/>
                  <a:gd name="T11" fmla="*/ 1 h 4"/>
                  <a:gd name="T12" fmla="*/ 29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30" y="3"/>
                      <a:pt x="29" y="3"/>
                    </a:cubicBezTo>
                    <a:cubicBezTo>
                      <a:pt x="2" y="4"/>
                      <a:pt x="2" y="4"/>
                      <a:pt x="2" y="4"/>
                    </a:cubicBezTo>
                    <a:cubicBezTo>
                      <a:pt x="1" y="4"/>
                      <a:pt x="0" y="3"/>
                      <a:pt x="0" y="2"/>
                    </a:cubicBezTo>
                    <a:cubicBezTo>
                      <a:pt x="0" y="2"/>
                      <a:pt x="0" y="2"/>
                      <a:pt x="0" y="2"/>
                    </a:cubicBezTo>
                    <a:cubicBezTo>
                      <a:pt x="0" y="2"/>
                      <a:pt x="1" y="1"/>
                      <a:pt x="2" y="1"/>
                    </a:cubicBezTo>
                    <a:cubicBezTo>
                      <a:pt x="29" y="0"/>
                      <a:pt x="29" y="0"/>
                      <a:pt x="29" y="0"/>
                    </a:cubicBezTo>
                    <a:cubicBezTo>
                      <a:pt x="30"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4" name="Freeform 66"/>
              <p:cNvSpPr/>
              <p:nvPr/>
            </p:nvSpPr>
            <p:spPr bwMode="auto">
              <a:xfrm>
                <a:off x="3940" y="2387"/>
                <a:ext cx="71" cy="9"/>
              </a:xfrm>
              <a:custGeom>
                <a:avLst/>
                <a:gdLst>
                  <a:gd name="T0" fmla="*/ 30 w 30"/>
                  <a:gd name="T1" fmla="*/ 2 h 4"/>
                  <a:gd name="T2" fmla="*/ 29 w 30"/>
                  <a:gd name="T3" fmla="*/ 3 h 4"/>
                  <a:gd name="T4" fmla="*/ 2 w 30"/>
                  <a:gd name="T5" fmla="*/ 4 h 4"/>
                  <a:gd name="T6" fmla="*/ 0 w 30"/>
                  <a:gd name="T7" fmla="*/ 2 h 4"/>
                  <a:gd name="T8" fmla="*/ 0 w 30"/>
                  <a:gd name="T9" fmla="*/ 2 h 4"/>
                  <a:gd name="T10" fmla="*/ 2 w 30"/>
                  <a:gd name="T11" fmla="*/ 1 h 4"/>
                  <a:gd name="T12" fmla="*/ 29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30" y="3"/>
                      <a:pt x="29" y="3"/>
                    </a:cubicBezTo>
                    <a:cubicBezTo>
                      <a:pt x="2" y="4"/>
                      <a:pt x="2" y="4"/>
                      <a:pt x="2" y="4"/>
                    </a:cubicBezTo>
                    <a:cubicBezTo>
                      <a:pt x="1" y="4"/>
                      <a:pt x="1" y="3"/>
                      <a:pt x="0" y="2"/>
                    </a:cubicBezTo>
                    <a:cubicBezTo>
                      <a:pt x="0" y="2"/>
                      <a:pt x="0" y="2"/>
                      <a:pt x="0" y="2"/>
                    </a:cubicBezTo>
                    <a:cubicBezTo>
                      <a:pt x="0" y="2"/>
                      <a:pt x="1" y="1"/>
                      <a:pt x="2" y="1"/>
                    </a:cubicBezTo>
                    <a:cubicBezTo>
                      <a:pt x="29" y="0"/>
                      <a:pt x="29" y="0"/>
                      <a:pt x="29" y="0"/>
                    </a:cubicBezTo>
                    <a:cubicBezTo>
                      <a:pt x="30"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5" name="Freeform 67"/>
              <p:cNvSpPr/>
              <p:nvPr/>
            </p:nvSpPr>
            <p:spPr bwMode="auto">
              <a:xfrm>
                <a:off x="3942" y="2398"/>
                <a:ext cx="71" cy="10"/>
              </a:xfrm>
              <a:custGeom>
                <a:avLst/>
                <a:gdLst>
                  <a:gd name="T0" fmla="*/ 30 w 30"/>
                  <a:gd name="T1" fmla="*/ 2 h 4"/>
                  <a:gd name="T2" fmla="*/ 28 w 30"/>
                  <a:gd name="T3" fmla="*/ 3 h 4"/>
                  <a:gd name="T4" fmla="*/ 1 w 30"/>
                  <a:gd name="T5" fmla="*/ 4 h 4"/>
                  <a:gd name="T6" fmla="*/ 0 w 30"/>
                  <a:gd name="T7" fmla="*/ 2 h 4"/>
                  <a:gd name="T8" fmla="*/ 0 w 30"/>
                  <a:gd name="T9" fmla="*/ 2 h 4"/>
                  <a:gd name="T10" fmla="*/ 1 w 30"/>
                  <a:gd name="T11" fmla="*/ 1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3"/>
                      <a:pt x="28" y="3"/>
                    </a:cubicBezTo>
                    <a:cubicBezTo>
                      <a:pt x="1" y="4"/>
                      <a:pt x="1" y="4"/>
                      <a:pt x="1" y="4"/>
                    </a:cubicBezTo>
                    <a:cubicBezTo>
                      <a:pt x="0" y="4"/>
                      <a:pt x="0" y="3"/>
                      <a:pt x="0" y="2"/>
                    </a:cubicBezTo>
                    <a:cubicBezTo>
                      <a:pt x="0" y="2"/>
                      <a:pt x="0" y="2"/>
                      <a:pt x="0" y="2"/>
                    </a:cubicBezTo>
                    <a:cubicBezTo>
                      <a:pt x="0" y="2"/>
                      <a:pt x="0" y="1"/>
                      <a:pt x="1" y="1"/>
                    </a:cubicBezTo>
                    <a:cubicBezTo>
                      <a:pt x="28" y="0"/>
                      <a:pt x="28" y="0"/>
                      <a:pt x="28" y="0"/>
                    </a:cubicBezTo>
                    <a:cubicBezTo>
                      <a:pt x="29" y="0"/>
                      <a:pt x="29"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6" name="Freeform 68"/>
              <p:cNvSpPr/>
              <p:nvPr/>
            </p:nvSpPr>
            <p:spPr bwMode="auto">
              <a:xfrm>
                <a:off x="3961" y="2410"/>
                <a:ext cx="52" cy="10"/>
              </a:xfrm>
              <a:custGeom>
                <a:avLst/>
                <a:gdLst>
                  <a:gd name="T0" fmla="*/ 22 w 22"/>
                  <a:gd name="T1" fmla="*/ 2 h 4"/>
                  <a:gd name="T2" fmla="*/ 20 w 22"/>
                  <a:gd name="T3" fmla="*/ 3 h 4"/>
                  <a:gd name="T4" fmla="*/ 1 w 22"/>
                  <a:gd name="T5" fmla="*/ 4 h 4"/>
                  <a:gd name="T6" fmla="*/ 0 w 22"/>
                  <a:gd name="T7" fmla="*/ 2 h 4"/>
                  <a:gd name="T8" fmla="*/ 0 w 22"/>
                  <a:gd name="T9" fmla="*/ 2 h 4"/>
                  <a:gd name="T10" fmla="*/ 1 w 22"/>
                  <a:gd name="T11" fmla="*/ 1 h 4"/>
                  <a:gd name="T12" fmla="*/ 20 w 22"/>
                  <a:gd name="T13" fmla="*/ 0 h 4"/>
                  <a:gd name="T14" fmla="*/ 22 w 22"/>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
                    <a:moveTo>
                      <a:pt x="22" y="2"/>
                    </a:moveTo>
                    <a:cubicBezTo>
                      <a:pt x="22" y="3"/>
                      <a:pt x="21" y="3"/>
                      <a:pt x="20" y="3"/>
                    </a:cubicBezTo>
                    <a:cubicBezTo>
                      <a:pt x="1" y="4"/>
                      <a:pt x="1" y="4"/>
                      <a:pt x="1" y="4"/>
                    </a:cubicBezTo>
                    <a:cubicBezTo>
                      <a:pt x="0" y="4"/>
                      <a:pt x="0" y="3"/>
                      <a:pt x="0" y="2"/>
                    </a:cubicBezTo>
                    <a:cubicBezTo>
                      <a:pt x="0" y="2"/>
                      <a:pt x="0" y="2"/>
                      <a:pt x="0" y="2"/>
                    </a:cubicBezTo>
                    <a:cubicBezTo>
                      <a:pt x="0" y="2"/>
                      <a:pt x="0" y="1"/>
                      <a:pt x="1" y="1"/>
                    </a:cubicBezTo>
                    <a:cubicBezTo>
                      <a:pt x="20" y="0"/>
                      <a:pt x="20" y="0"/>
                      <a:pt x="20" y="0"/>
                    </a:cubicBezTo>
                    <a:cubicBezTo>
                      <a:pt x="21" y="0"/>
                      <a:pt x="22" y="1"/>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7" name="Freeform 69"/>
              <p:cNvSpPr>
                <a:spLocks noEditPoints="1"/>
              </p:cNvSpPr>
              <p:nvPr/>
            </p:nvSpPr>
            <p:spPr bwMode="auto">
              <a:xfrm>
                <a:off x="3954" y="1907"/>
                <a:ext cx="90" cy="93"/>
              </a:xfrm>
              <a:custGeom>
                <a:avLst/>
                <a:gdLst>
                  <a:gd name="T0" fmla="*/ 38 w 38"/>
                  <a:gd name="T1" fmla="*/ 22 h 39"/>
                  <a:gd name="T2" fmla="*/ 38 w 38"/>
                  <a:gd name="T3" fmla="*/ 7 h 39"/>
                  <a:gd name="T4" fmla="*/ 31 w 38"/>
                  <a:gd name="T5" fmla="*/ 0 h 39"/>
                  <a:gd name="T6" fmla="*/ 7 w 38"/>
                  <a:gd name="T7" fmla="*/ 0 h 39"/>
                  <a:gd name="T8" fmla="*/ 0 w 38"/>
                  <a:gd name="T9" fmla="*/ 7 h 39"/>
                  <a:gd name="T10" fmla="*/ 1 w 38"/>
                  <a:gd name="T11" fmla="*/ 23 h 39"/>
                  <a:gd name="T12" fmla="*/ 8 w 38"/>
                  <a:gd name="T13" fmla="*/ 30 h 39"/>
                  <a:gd name="T14" fmla="*/ 17 w 38"/>
                  <a:gd name="T15" fmla="*/ 29 h 39"/>
                  <a:gd name="T16" fmla="*/ 17 w 38"/>
                  <a:gd name="T17" fmla="*/ 34 h 39"/>
                  <a:gd name="T18" fmla="*/ 6 w 38"/>
                  <a:gd name="T19" fmla="*/ 34 h 39"/>
                  <a:gd name="T20" fmla="*/ 4 w 38"/>
                  <a:gd name="T21" fmla="*/ 37 h 39"/>
                  <a:gd name="T22" fmla="*/ 6 w 38"/>
                  <a:gd name="T23" fmla="*/ 39 h 39"/>
                  <a:gd name="T24" fmla="*/ 33 w 38"/>
                  <a:gd name="T25" fmla="*/ 38 h 39"/>
                  <a:gd name="T26" fmla="*/ 36 w 38"/>
                  <a:gd name="T27" fmla="*/ 36 h 39"/>
                  <a:gd name="T28" fmla="*/ 33 w 38"/>
                  <a:gd name="T29" fmla="*/ 34 h 39"/>
                  <a:gd name="T30" fmla="*/ 23 w 38"/>
                  <a:gd name="T31" fmla="*/ 34 h 39"/>
                  <a:gd name="T32" fmla="*/ 22 w 38"/>
                  <a:gd name="T33" fmla="*/ 29 h 39"/>
                  <a:gd name="T34" fmla="*/ 31 w 38"/>
                  <a:gd name="T35" fmla="*/ 29 h 39"/>
                  <a:gd name="T36" fmla="*/ 38 w 38"/>
                  <a:gd name="T37" fmla="*/ 22 h 39"/>
                  <a:gd name="T38" fmla="*/ 8 w 38"/>
                  <a:gd name="T39" fmla="*/ 27 h 39"/>
                  <a:gd name="T40" fmla="*/ 3 w 38"/>
                  <a:gd name="T41" fmla="*/ 23 h 39"/>
                  <a:gd name="T42" fmla="*/ 3 w 38"/>
                  <a:gd name="T43" fmla="*/ 7 h 39"/>
                  <a:gd name="T44" fmla="*/ 7 w 38"/>
                  <a:gd name="T45" fmla="*/ 3 h 39"/>
                  <a:gd name="T46" fmla="*/ 31 w 38"/>
                  <a:gd name="T47" fmla="*/ 2 h 39"/>
                  <a:gd name="T48" fmla="*/ 35 w 38"/>
                  <a:gd name="T49" fmla="*/ 7 h 39"/>
                  <a:gd name="T50" fmla="*/ 36 w 38"/>
                  <a:gd name="T51" fmla="*/ 22 h 39"/>
                  <a:gd name="T52" fmla="*/ 31 w 38"/>
                  <a:gd name="T53" fmla="*/ 26 h 39"/>
                  <a:gd name="T54" fmla="*/ 8 w 38"/>
                  <a:gd name="T5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 h="39">
                    <a:moveTo>
                      <a:pt x="38" y="22"/>
                    </a:moveTo>
                    <a:cubicBezTo>
                      <a:pt x="38" y="7"/>
                      <a:pt x="38" y="7"/>
                      <a:pt x="38" y="7"/>
                    </a:cubicBezTo>
                    <a:cubicBezTo>
                      <a:pt x="38" y="3"/>
                      <a:pt x="35" y="0"/>
                      <a:pt x="31" y="0"/>
                    </a:cubicBezTo>
                    <a:cubicBezTo>
                      <a:pt x="7" y="0"/>
                      <a:pt x="7" y="0"/>
                      <a:pt x="7" y="0"/>
                    </a:cubicBezTo>
                    <a:cubicBezTo>
                      <a:pt x="3" y="0"/>
                      <a:pt x="0" y="4"/>
                      <a:pt x="0" y="7"/>
                    </a:cubicBezTo>
                    <a:cubicBezTo>
                      <a:pt x="1" y="23"/>
                      <a:pt x="1" y="23"/>
                      <a:pt x="1" y="23"/>
                    </a:cubicBezTo>
                    <a:cubicBezTo>
                      <a:pt x="1" y="27"/>
                      <a:pt x="4" y="30"/>
                      <a:pt x="8" y="30"/>
                    </a:cubicBezTo>
                    <a:cubicBezTo>
                      <a:pt x="17" y="29"/>
                      <a:pt x="17" y="29"/>
                      <a:pt x="17" y="29"/>
                    </a:cubicBezTo>
                    <a:cubicBezTo>
                      <a:pt x="17" y="34"/>
                      <a:pt x="17" y="34"/>
                      <a:pt x="17" y="34"/>
                    </a:cubicBezTo>
                    <a:cubicBezTo>
                      <a:pt x="6" y="34"/>
                      <a:pt x="6" y="34"/>
                      <a:pt x="6" y="34"/>
                    </a:cubicBezTo>
                    <a:cubicBezTo>
                      <a:pt x="5" y="35"/>
                      <a:pt x="4" y="35"/>
                      <a:pt x="4" y="37"/>
                    </a:cubicBezTo>
                    <a:cubicBezTo>
                      <a:pt x="4" y="38"/>
                      <a:pt x="5" y="39"/>
                      <a:pt x="6" y="39"/>
                    </a:cubicBezTo>
                    <a:cubicBezTo>
                      <a:pt x="33" y="38"/>
                      <a:pt x="33" y="38"/>
                      <a:pt x="33" y="38"/>
                    </a:cubicBezTo>
                    <a:cubicBezTo>
                      <a:pt x="35" y="38"/>
                      <a:pt x="36" y="37"/>
                      <a:pt x="36" y="36"/>
                    </a:cubicBezTo>
                    <a:cubicBezTo>
                      <a:pt x="36" y="35"/>
                      <a:pt x="35" y="34"/>
                      <a:pt x="33" y="34"/>
                    </a:cubicBezTo>
                    <a:cubicBezTo>
                      <a:pt x="23" y="34"/>
                      <a:pt x="23" y="34"/>
                      <a:pt x="23" y="34"/>
                    </a:cubicBezTo>
                    <a:cubicBezTo>
                      <a:pt x="22" y="29"/>
                      <a:pt x="22" y="29"/>
                      <a:pt x="22" y="29"/>
                    </a:cubicBezTo>
                    <a:cubicBezTo>
                      <a:pt x="31" y="29"/>
                      <a:pt x="31" y="29"/>
                      <a:pt x="31" y="29"/>
                    </a:cubicBezTo>
                    <a:cubicBezTo>
                      <a:pt x="35" y="29"/>
                      <a:pt x="38" y="26"/>
                      <a:pt x="38" y="22"/>
                    </a:cubicBezTo>
                    <a:close/>
                    <a:moveTo>
                      <a:pt x="8" y="27"/>
                    </a:moveTo>
                    <a:cubicBezTo>
                      <a:pt x="5" y="27"/>
                      <a:pt x="3" y="25"/>
                      <a:pt x="3" y="23"/>
                    </a:cubicBezTo>
                    <a:cubicBezTo>
                      <a:pt x="3" y="7"/>
                      <a:pt x="3" y="7"/>
                      <a:pt x="3" y="7"/>
                    </a:cubicBezTo>
                    <a:cubicBezTo>
                      <a:pt x="3" y="5"/>
                      <a:pt x="5" y="3"/>
                      <a:pt x="7" y="3"/>
                    </a:cubicBezTo>
                    <a:cubicBezTo>
                      <a:pt x="31" y="2"/>
                      <a:pt x="31" y="2"/>
                      <a:pt x="31" y="2"/>
                    </a:cubicBezTo>
                    <a:cubicBezTo>
                      <a:pt x="33" y="2"/>
                      <a:pt x="35" y="4"/>
                      <a:pt x="35" y="7"/>
                    </a:cubicBezTo>
                    <a:cubicBezTo>
                      <a:pt x="36" y="22"/>
                      <a:pt x="36" y="22"/>
                      <a:pt x="36" y="22"/>
                    </a:cubicBezTo>
                    <a:cubicBezTo>
                      <a:pt x="36" y="24"/>
                      <a:pt x="34" y="26"/>
                      <a:pt x="31" y="26"/>
                    </a:cubicBezTo>
                    <a:lnTo>
                      <a:pt x="8"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8" name="Freeform 70"/>
              <p:cNvSpPr/>
              <p:nvPr/>
            </p:nvSpPr>
            <p:spPr bwMode="auto">
              <a:xfrm>
                <a:off x="3968" y="1924"/>
                <a:ext cx="62" cy="7"/>
              </a:xfrm>
              <a:custGeom>
                <a:avLst/>
                <a:gdLst>
                  <a:gd name="T0" fmla="*/ 26 w 26"/>
                  <a:gd name="T1" fmla="*/ 1 h 3"/>
                  <a:gd name="T2" fmla="*/ 24 w 26"/>
                  <a:gd name="T3" fmla="*/ 2 h 3"/>
                  <a:gd name="T4" fmla="*/ 1 w 26"/>
                  <a:gd name="T5" fmla="*/ 3 h 3"/>
                  <a:gd name="T6" fmla="*/ 0 w 26"/>
                  <a:gd name="T7" fmla="*/ 2 h 3"/>
                  <a:gd name="T8" fmla="*/ 0 w 26"/>
                  <a:gd name="T9" fmla="*/ 2 h 3"/>
                  <a:gd name="T10" fmla="*/ 1 w 26"/>
                  <a:gd name="T11" fmla="*/ 0 h 3"/>
                  <a:gd name="T12" fmla="*/ 24 w 26"/>
                  <a:gd name="T13" fmla="*/ 0 h 3"/>
                  <a:gd name="T14" fmla="*/ 26 w 2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1"/>
                    </a:moveTo>
                    <a:cubicBezTo>
                      <a:pt x="26" y="2"/>
                      <a:pt x="25" y="2"/>
                      <a:pt x="24" y="2"/>
                    </a:cubicBezTo>
                    <a:cubicBezTo>
                      <a:pt x="1" y="3"/>
                      <a:pt x="1" y="3"/>
                      <a:pt x="1" y="3"/>
                    </a:cubicBezTo>
                    <a:cubicBezTo>
                      <a:pt x="1" y="3"/>
                      <a:pt x="0" y="2"/>
                      <a:pt x="0" y="2"/>
                    </a:cubicBezTo>
                    <a:cubicBezTo>
                      <a:pt x="0" y="2"/>
                      <a:pt x="0" y="2"/>
                      <a:pt x="0" y="2"/>
                    </a:cubicBezTo>
                    <a:cubicBezTo>
                      <a:pt x="0" y="1"/>
                      <a:pt x="1" y="0"/>
                      <a:pt x="1" y="0"/>
                    </a:cubicBezTo>
                    <a:cubicBezTo>
                      <a:pt x="24" y="0"/>
                      <a:pt x="24" y="0"/>
                      <a:pt x="24" y="0"/>
                    </a:cubicBezTo>
                    <a:cubicBezTo>
                      <a:pt x="25" y="0"/>
                      <a:pt x="25" y="0"/>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9" name="Freeform 71"/>
              <p:cNvSpPr/>
              <p:nvPr/>
            </p:nvSpPr>
            <p:spPr bwMode="auto">
              <a:xfrm>
                <a:off x="3968" y="1933"/>
                <a:ext cx="62" cy="7"/>
              </a:xfrm>
              <a:custGeom>
                <a:avLst/>
                <a:gdLst>
                  <a:gd name="T0" fmla="*/ 26 w 26"/>
                  <a:gd name="T1" fmla="*/ 1 h 3"/>
                  <a:gd name="T2" fmla="*/ 24 w 26"/>
                  <a:gd name="T3" fmla="*/ 3 h 3"/>
                  <a:gd name="T4" fmla="*/ 2 w 26"/>
                  <a:gd name="T5" fmla="*/ 3 h 3"/>
                  <a:gd name="T6" fmla="*/ 0 w 26"/>
                  <a:gd name="T7" fmla="*/ 2 h 3"/>
                  <a:gd name="T8" fmla="*/ 0 w 26"/>
                  <a:gd name="T9" fmla="*/ 2 h 3"/>
                  <a:gd name="T10" fmla="*/ 1 w 26"/>
                  <a:gd name="T11" fmla="*/ 1 h 3"/>
                  <a:gd name="T12" fmla="*/ 24 w 26"/>
                  <a:gd name="T13" fmla="*/ 0 h 3"/>
                  <a:gd name="T14" fmla="*/ 26 w 2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1"/>
                    </a:moveTo>
                    <a:cubicBezTo>
                      <a:pt x="26" y="2"/>
                      <a:pt x="25" y="2"/>
                      <a:pt x="24" y="3"/>
                    </a:cubicBezTo>
                    <a:cubicBezTo>
                      <a:pt x="2" y="3"/>
                      <a:pt x="2" y="3"/>
                      <a:pt x="2" y="3"/>
                    </a:cubicBezTo>
                    <a:cubicBezTo>
                      <a:pt x="1" y="3"/>
                      <a:pt x="0" y="3"/>
                      <a:pt x="0" y="2"/>
                    </a:cubicBezTo>
                    <a:cubicBezTo>
                      <a:pt x="0" y="2"/>
                      <a:pt x="0" y="2"/>
                      <a:pt x="0" y="2"/>
                    </a:cubicBezTo>
                    <a:cubicBezTo>
                      <a:pt x="0" y="1"/>
                      <a:pt x="1" y="1"/>
                      <a:pt x="1" y="1"/>
                    </a:cubicBezTo>
                    <a:cubicBezTo>
                      <a:pt x="24" y="0"/>
                      <a:pt x="24" y="0"/>
                      <a:pt x="24" y="0"/>
                    </a:cubicBezTo>
                    <a:cubicBezTo>
                      <a:pt x="25" y="0"/>
                      <a:pt x="26" y="1"/>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0" name="Freeform 72"/>
              <p:cNvSpPr/>
              <p:nvPr/>
            </p:nvSpPr>
            <p:spPr bwMode="auto">
              <a:xfrm>
                <a:off x="3968" y="1943"/>
                <a:ext cx="62" cy="7"/>
              </a:xfrm>
              <a:custGeom>
                <a:avLst/>
                <a:gdLst>
                  <a:gd name="T0" fmla="*/ 26 w 26"/>
                  <a:gd name="T1" fmla="*/ 2 h 3"/>
                  <a:gd name="T2" fmla="*/ 25 w 26"/>
                  <a:gd name="T3" fmla="*/ 3 h 3"/>
                  <a:gd name="T4" fmla="*/ 2 w 26"/>
                  <a:gd name="T5" fmla="*/ 3 h 3"/>
                  <a:gd name="T6" fmla="*/ 0 w 26"/>
                  <a:gd name="T7" fmla="*/ 2 h 3"/>
                  <a:gd name="T8" fmla="*/ 0 w 26"/>
                  <a:gd name="T9" fmla="*/ 2 h 3"/>
                  <a:gd name="T10" fmla="*/ 2 w 26"/>
                  <a:gd name="T11" fmla="*/ 1 h 3"/>
                  <a:gd name="T12" fmla="*/ 24 w 26"/>
                  <a:gd name="T13" fmla="*/ 0 h 3"/>
                  <a:gd name="T14" fmla="*/ 26 w 26"/>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2"/>
                    </a:moveTo>
                    <a:cubicBezTo>
                      <a:pt x="26" y="2"/>
                      <a:pt x="25" y="3"/>
                      <a:pt x="25" y="3"/>
                    </a:cubicBezTo>
                    <a:cubicBezTo>
                      <a:pt x="2" y="3"/>
                      <a:pt x="2" y="3"/>
                      <a:pt x="2" y="3"/>
                    </a:cubicBezTo>
                    <a:cubicBezTo>
                      <a:pt x="1" y="3"/>
                      <a:pt x="0" y="3"/>
                      <a:pt x="0" y="2"/>
                    </a:cubicBezTo>
                    <a:cubicBezTo>
                      <a:pt x="0" y="2"/>
                      <a:pt x="0" y="2"/>
                      <a:pt x="0" y="2"/>
                    </a:cubicBezTo>
                    <a:cubicBezTo>
                      <a:pt x="0" y="1"/>
                      <a:pt x="1" y="1"/>
                      <a:pt x="2" y="1"/>
                    </a:cubicBezTo>
                    <a:cubicBezTo>
                      <a:pt x="24" y="0"/>
                      <a:pt x="24" y="0"/>
                      <a:pt x="24" y="0"/>
                    </a:cubicBezTo>
                    <a:cubicBezTo>
                      <a:pt x="25" y="0"/>
                      <a:pt x="26" y="1"/>
                      <a:pt x="2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1" name="Freeform 73"/>
              <p:cNvSpPr/>
              <p:nvPr/>
            </p:nvSpPr>
            <p:spPr bwMode="auto">
              <a:xfrm>
                <a:off x="3985" y="1955"/>
                <a:ext cx="45" cy="4"/>
              </a:xfrm>
              <a:custGeom>
                <a:avLst/>
                <a:gdLst>
                  <a:gd name="T0" fmla="*/ 19 w 19"/>
                  <a:gd name="T1" fmla="*/ 1 h 2"/>
                  <a:gd name="T2" fmla="*/ 18 w 19"/>
                  <a:gd name="T3" fmla="*/ 2 h 2"/>
                  <a:gd name="T4" fmla="*/ 2 w 19"/>
                  <a:gd name="T5" fmla="*/ 2 h 2"/>
                  <a:gd name="T6" fmla="*/ 0 w 19"/>
                  <a:gd name="T7" fmla="*/ 1 h 2"/>
                  <a:gd name="T8" fmla="*/ 0 w 19"/>
                  <a:gd name="T9" fmla="*/ 1 h 2"/>
                  <a:gd name="T10" fmla="*/ 2 w 19"/>
                  <a:gd name="T11" fmla="*/ 0 h 2"/>
                  <a:gd name="T12" fmla="*/ 18 w 19"/>
                  <a:gd name="T13" fmla="*/ 0 h 2"/>
                  <a:gd name="T14" fmla="*/ 19 w 19"/>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
                    <a:moveTo>
                      <a:pt x="19" y="1"/>
                    </a:moveTo>
                    <a:cubicBezTo>
                      <a:pt x="19" y="1"/>
                      <a:pt x="18" y="2"/>
                      <a:pt x="18" y="2"/>
                    </a:cubicBezTo>
                    <a:cubicBezTo>
                      <a:pt x="2" y="2"/>
                      <a:pt x="2" y="2"/>
                      <a:pt x="2" y="2"/>
                    </a:cubicBezTo>
                    <a:cubicBezTo>
                      <a:pt x="1" y="2"/>
                      <a:pt x="0" y="2"/>
                      <a:pt x="0" y="1"/>
                    </a:cubicBezTo>
                    <a:cubicBezTo>
                      <a:pt x="0" y="1"/>
                      <a:pt x="0" y="1"/>
                      <a:pt x="0" y="1"/>
                    </a:cubicBezTo>
                    <a:cubicBezTo>
                      <a:pt x="0" y="1"/>
                      <a:pt x="1" y="0"/>
                      <a:pt x="2" y="0"/>
                    </a:cubicBezTo>
                    <a:cubicBezTo>
                      <a:pt x="18" y="0"/>
                      <a:pt x="18" y="0"/>
                      <a:pt x="18" y="0"/>
                    </a:cubicBezTo>
                    <a:cubicBezTo>
                      <a:pt x="18" y="0"/>
                      <a:pt x="19" y="0"/>
                      <a:pt x="1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2" name="Freeform 74"/>
              <p:cNvSpPr>
                <a:spLocks noEditPoints="1"/>
              </p:cNvSpPr>
              <p:nvPr/>
            </p:nvSpPr>
            <p:spPr bwMode="auto">
              <a:xfrm>
                <a:off x="3733" y="2679"/>
                <a:ext cx="79" cy="80"/>
              </a:xfrm>
              <a:custGeom>
                <a:avLst/>
                <a:gdLst>
                  <a:gd name="T0" fmla="*/ 33 w 33"/>
                  <a:gd name="T1" fmla="*/ 20 h 34"/>
                  <a:gd name="T2" fmla="*/ 32 w 33"/>
                  <a:gd name="T3" fmla="*/ 6 h 34"/>
                  <a:gd name="T4" fmla="*/ 26 w 33"/>
                  <a:gd name="T5" fmla="*/ 0 h 34"/>
                  <a:gd name="T6" fmla="*/ 5 w 33"/>
                  <a:gd name="T7" fmla="*/ 1 h 34"/>
                  <a:gd name="T8" fmla="*/ 0 w 33"/>
                  <a:gd name="T9" fmla="*/ 7 h 34"/>
                  <a:gd name="T10" fmla="*/ 0 w 33"/>
                  <a:gd name="T11" fmla="*/ 20 h 34"/>
                  <a:gd name="T12" fmla="*/ 6 w 33"/>
                  <a:gd name="T13" fmla="*/ 26 h 34"/>
                  <a:gd name="T14" fmla="*/ 14 w 33"/>
                  <a:gd name="T15" fmla="*/ 26 h 34"/>
                  <a:gd name="T16" fmla="*/ 14 w 33"/>
                  <a:gd name="T17" fmla="*/ 30 h 34"/>
                  <a:gd name="T18" fmla="*/ 5 w 33"/>
                  <a:gd name="T19" fmla="*/ 31 h 34"/>
                  <a:gd name="T20" fmla="*/ 3 w 33"/>
                  <a:gd name="T21" fmla="*/ 33 h 34"/>
                  <a:gd name="T22" fmla="*/ 5 w 33"/>
                  <a:gd name="T23" fmla="*/ 34 h 34"/>
                  <a:gd name="T24" fmla="*/ 29 w 33"/>
                  <a:gd name="T25" fmla="*/ 34 h 34"/>
                  <a:gd name="T26" fmla="*/ 30 w 33"/>
                  <a:gd name="T27" fmla="*/ 32 h 34"/>
                  <a:gd name="T28" fmla="*/ 29 w 33"/>
                  <a:gd name="T29" fmla="*/ 30 h 34"/>
                  <a:gd name="T30" fmla="*/ 19 w 33"/>
                  <a:gd name="T31" fmla="*/ 30 h 34"/>
                  <a:gd name="T32" fmla="*/ 19 w 33"/>
                  <a:gd name="T33" fmla="*/ 26 h 34"/>
                  <a:gd name="T34" fmla="*/ 27 w 33"/>
                  <a:gd name="T35" fmla="*/ 26 h 34"/>
                  <a:gd name="T36" fmla="*/ 33 w 33"/>
                  <a:gd name="T37" fmla="*/ 20 h 34"/>
                  <a:gd name="T38" fmla="*/ 6 w 33"/>
                  <a:gd name="T39" fmla="*/ 24 h 34"/>
                  <a:gd name="T40" fmla="*/ 2 w 33"/>
                  <a:gd name="T41" fmla="*/ 20 h 34"/>
                  <a:gd name="T42" fmla="*/ 2 w 33"/>
                  <a:gd name="T43" fmla="*/ 7 h 34"/>
                  <a:gd name="T44" fmla="*/ 6 w 33"/>
                  <a:gd name="T45" fmla="*/ 3 h 34"/>
                  <a:gd name="T46" fmla="*/ 26 w 33"/>
                  <a:gd name="T47" fmla="*/ 3 h 34"/>
                  <a:gd name="T48" fmla="*/ 30 w 33"/>
                  <a:gd name="T49" fmla="*/ 6 h 34"/>
                  <a:gd name="T50" fmla="*/ 30 w 33"/>
                  <a:gd name="T51" fmla="*/ 20 h 34"/>
                  <a:gd name="T52" fmla="*/ 27 w 33"/>
                  <a:gd name="T53" fmla="*/ 23 h 34"/>
                  <a:gd name="T54" fmla="*/ 6 w 33"/>
                  <a:gd name="T55"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34">
                    <a:moveTo>
                      <a:pt x="33" y="20"/>
                    </a:moveTo>
                    <a:cubicBezTo>
                      <a:pt x="32" y="6"/>
                      <a:pt x="32" y="6"/>
                      <a:pt x="32" y="6"/>
                    </a:cubicBezTo>
                    <a:cubicBezTo>
                      <a:pt x="32" y="3"/>
                      <a:pt x="30" y="0"/>
                      <a:pt x="26" y="0"/>
                    </a:cubicBezTo>
                    <a:cubicBezTo>
                      <a:pt x="5" y="1"/>
                      <a:pt x="5" y="1"/>
                      <a:pt x="5" y="1"/>
                    </a:cubicBezTo>
                    <a:cubicBezTo>
                      <a:pt x="2" y="1"/>
                      <a:pt x="0" y="4"/>
                      <a:pt x="0" y="7"/>
                    </a:cubicBezTo>
                    <a:cubicBezTo>
                      <a:pt x="0" y="20"/>
                      <a:pt x="0" y="20"/>
                      <a:pt x="0" y="20"/>
                    </a:cubicBezTo>
                    <a:cubicBezTo>
                      <a:pt x="0" y="24"/>
                      <a:pt x="3" y="26"/>
                      <a:pt x="6" y="26"/>
                    </a:cubicBezTo>
                    <a:cubicBezTo>
                      <a:pt x="14" y="26"/>
                      <a:pt x="14" y="26"/>
                      <a:pt x="14" y="26"/>
                    </a:cubicBezTo>
                    <a:cubicBezTo>
                      <a:pt x="14" y="30"/>
                      <a:pt x="14" y="30"/>
                      <a:pt x="14" y="30"/>
                    </a:cubicBezTo>
                    <a:cubicBezTo>
                      <a:pt x="5" y="31"/>
                      <a:pt x="5" y="31"/>
                      <a:pt x="5" y="31"/>
                    </a:cubicBezTo>
                    <a:cubicBezTo>
                      <a:pt x="4" y="31"/>
                      <a:pt x="3" y="31"/>
                      <a:pt x="3" y="33"/>
                    </a:cubicBezTo>
                    <a:cubicBezTo>
                      <a:pt x="3" y="34"/>
                      <a:pt x="4" y="34"/>
                      <a:pt x="5" y="34"/>
                    </a:cubicBezTo>
                    <a:cubicBezTo>
                      <a:pt x="29" y="34"/>
                      <a:pt x="29" y="34"/>
                      <a:pt x="29" y="34"/>
                    </a:cubicBezTo>
                    <a:cubicBezTo>
                      <a:pt x="30" y="34"/>
                      <a:pt x="30" y="33"/>
                      <a:pt x="30" y="32"/>
                    </a:cubicBezTo>
                    <a:cubicBezTo>
                      <a:pt x="30" y="31"/>
                      <a:pt x="30" y="30"/>
                      <a:pt x="29" y="30"/>
                    </a:cubicBezTo>
                    <a:cubicBezTo>
                      <a:pt x="19" y="30"/>
                      <a:pt x="19" y="30"/>
                      <a:pt x="19" y="30"/>
                    </a:cubicBezTo>
                    <a:cubicBezTo>
                      <a:pt x="19" y="26"/>
                      <a:pt x="19" y="26"/>
                      <a:pt x="19" y="26"/>
                    </a:cubicBezTo>
                    <a:cubicBezTo>
                      <a:pt x="27" y="26"/>
                      <a:pt x="27" y="26"/>
                      <a:pt x="27" y="26"/>
                    </a:cubicBezTo>
                    <a:cubicBezTo>
                      <a:pt x="30" y="26"/>
                      <a:pt x="33" y="23"/>
                      <a:pt x="33" y="20"/>
                    </a:cubicBezTo>
                    <a:close/>
                    <a:moveTo>
                      <a:pt x="6" y="24"/>
                    </a:moveTo>
                    <a:cubicBezTo>
                      <a:pt x="4" y="24"/>
                      <a:pt x="2" y="22"/>
                      <a:pt x="2" y="20"/>
                    </a:cubicBezTo>
                    <a:cubicBezTo>
                      <a:pt x="2" y="7"/>
                      <a:pt x="2" y="7"/>
                      <a:pt x="2" y="7"/>
                    </a:cubicBezTo>
                    <a:cubicBezTo>
                      <a:pt x="2" y="5"/>
                      <a:pt x="3" y="3"/>
                      <a:pt x="6" y="3"/>
                    </a:cubicBezTo>
                    <a:cubicBezTo>
                      <a:pt x="26" y="3"/>
                      <a:pt x="26" y="3"/>
                      <a:pt x="26" y="3"/>
                    </a:cubicBezTo>
                    <a:cubicBezTo>
                      <a:pt x="28" y="3"/>
                      <a:pt x="30" y="4"/>
                      <a:pt x="30" y="6"/>
                    </a:cubicBezTo>
                    <a:cubicBezTo>
                      <a:pt x="30" y="20"/>
                      <a:pt x="30" y="20"/>
                      <a:pt x="30" y="20"/>
                    </a:cubicBezTo>
                    <a:cubicBezTo>
                      <a:pt x="31" y="22"/>
                      <a:pt x="29" y="23"/>
                      <a:pt x="27" y="23"/>
                    </a:cubicBezTo>
                    <a:lnTo>
                      <a:pt x="6"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3" name="Freeform 75"/>
              <p:cNvSpPr/>
              <p:nvPr/>
            </p:nvSpPr>
            <p:spPr bwMode="auto">
              <a:xfrm>
                <a:off x="3745" y="2693"/>
                <a:ext cx="52" cy="7"/>
              </a:xfrm>
              <a:custGeom>
                <a:avLst/>
                <a:gdLst>
                  <a:gd name="T0" fmla="*/ 22 w 22"/>
                  <a:gd name="T1" fmla="*/ 1 h 3"/>
                  <a:gd name="T2" fmla="*/ 21 w 22"/>
                  <a:gd name="T3" fmla="*/ 3 h 3"/>
                  <a:gd name="T4" fmla="*/ 1 w 22"/>
                  <a:gd name="T5" fmla="*/ 3 h 3"/>
                  <a:gd name="T6" fmla="*/ 0 w 22"/>
                  <a:gd name="T7" fmla="*/ 2 h 3"/>
                  <a:gd name="T8" fmla="*/ 0 w 22"/>
                  <a:gd name="T9" fmla="*/ 2 h 3"/>
                  <a:gd name="T10" fmla="*/ 1 w 22"/>
                  <a:gd name="T11" fmla="*/ 1 h 3"/>
                  <a:gd name="T12" fmla="*/ 21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1" y="3"/>
                      <a:pt x="21" y="3"/>
                    </a:cubicBezTo>
                    <a:cubicBezTo>
                      <a:pt x="1" y="3"/>
                      <a:pt x="1" y="3"/>
                      <a:pt x="1" y="3"/>
                    </a:cubicBezTo>
                    <a:cubicBezTo>
                      <a:pt x="0" y="3"/>
                      <a:pt x="0" y="3"/>
                      <a:pt x="0" y="2"/>
                    </a:cubicBezTo>
                    <a:cubicBezTo>
                      <a:pt x="0" y="2"/>
                      <a:pt x="0" y="2"/>
                      <a:pt x="0" y="2"/>
                    </a:cubicBezTo>
                    <a:cubicBezTo>
                      <a:pt x="0" y="1"/>
                      <a:pt x="0" y="1"/>
                      <a:pt x="1" y="1"/>
                    </a:cubicBezTo>
                    <a:cubicBezTo>
                      <a:pt x="21" y="0"/>
                      <a:pt x="21" y="0"/>
                      <a:pt x="21" y="0"/>
                    </a:cubicBezTo>
                    <a:cubicBezTo>
                      <a:pt x="21" y="0"/>
                      <a:pt x="22" y="1"/>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4" name="Freeform 76"/>
              <p:cNvSpPr/>
              <p:nvPr/>
            </p:nvSpPr>
            <p:spPr bwMode="auto">
              <a:xfrm>
                <a:off x="3745" y="2702"/>
                <a:ext cx="52" cy="7"/>
              </a:xfrm>
              <a:custGeom>
                <a:avLst/>
                <a:gdLst>
                  <a:gd name="T0" fmla="*/ 22 w 22"/>
                  <a:gd name="T1" fmla="*/ 1 h 3"/>
                  <a:gd name="T2" fmla="*/ 21 w 22"/>
                  <a:gd name="T3" fmla="*/ 2 h 3"/>
                  <a:gd name="T4" fmla="*/ 1 w 22"/>
                  <a:gd name="T5" fmla="*/ 3 h 3"/>
                  <a:gd name="T6" fmla="*/ 0 w 22"/>
                  <a:gd name="T7" fmla="*/ 2 h 3"/>
                  <a:gd name="T8" fmla="*/ 0 w 22"/>
                  <a:gd name="T9" fmla="*/ 2 h 3"/>
                  <a:gd name="T10" fmla="*/ 1 w 22"/>
                  <a:gd name="T11" fmla="*/ 1 h 3"/>
                  <a:gd name="T12" fmla="*/ 21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2" y="2"/>
                      <a:pt x="21" y="2"/>
                    </a:cubicBezTo>
                    <a:cubicBezTo>
                      <a:pt x="1" y="3"/>
                      <a:pt x="1" y="3"/>
                      <a:pt x="1" y="3"/>
                    </a:cubicBezTo>
                    <a:cubicBezTo>
                      <a:pt x="0" y="3"/>
                      <a:pt x="0" y="2"/>
                      <a:pt x="0" y="2"/>
                    </a:cubicBezTo>
                    <a:cubicBezTo>
                      <a:pt x="0" y="2"/>
                      <a:pt x="0" y="2"/>
                      <a:pt x="0" y="2"/>
                    </a:cubicBezTo>
                    <a:cubicBezTo>
                      <a:pt x="0" y="1"/>
                      <a:pt x="0" y="1"/>
                      <a:pt x="1" y="1"/>
                    </a:cubicBezTo>
                    <a:cubicBezTo>
                      <a:pt x="21" y="0"/>
                      <a:pt x="21" y="0"/>
                      <a:pt x="21" y="0"/>
                    </a:cubicBezTo>
                    <a:cubicBezTo>
                      <a:pt x="22" y="0"/>
                      <a:pt x="22" y="1"/>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5" name="Freeform 77"/>
              <p:cNvSpPr/>
              <p:nvPr/>
            </p:nvSpPr>
            <p:spPr bwMode="auto">
              <a:xfrm>
                <a:off x="3745" y="2712"/>
                <a:ext cx="52" cy="5"/>
              </a:xfrm>
              <a:custGeom>
                <a:avLst/>
                <a:gdLst>
                  <a:gd name="T0" fmla="*/ 22 w 22"/>
                  <a:gd name="T1" fmla="*/ 1 h 2"/>
                  <a:gd name="T2" fmla="*/ 21 w 22"/>
                  <a:gd name="T3" fmla="*/ 2 h 2"/>
                  <a:gd name="T4" fmla="*/ 1 w 22"/>
                  <a:gd name="T5" fmla="*/ 2 h 2"/>
                  <a:gd name="T6" fmla="*/ 0 w 22"/>
                  <a:gd name="T7" fmla="*/ 1 h 2"/>
                  <a:gd name="T8" fmla="*/ 0 w 22"/>
                  <a:gd name="T9" fmla="*/ 1 h 2"/>
                  <a:gd name="T10" fmla="*/ 1 w 22"/>
                  <a:gd name="T11" fmla="*/ 0 h 2"/>
                  <a:gd name="T12" fmla="*/ 21 w 22"/>
                  <a:gd name="T13" fmla="*/ 0 h 2"/>
                  <a:gd name="T14" fmla="*/ 22 w 2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
                    <a:moveTo>
                      <a:pt x="22" y="1"/>
                    </a:moveTo>
                    <a:cubicBezTo>
                      <a:pt x="22" y="2"/>
                      <a:pt x="22" y="2"/>
                      <a:pt x="21" y="2"/>
                    </a:cubicBezTo>
                    <a:cubicBezTo>
                      <a:pt x="1" y="2"/>
                      <a:pt x="1" y="2"/>
                      <a:pt x="1" y="2"/>
                    </a:cubicBezTo>
                    <a:cubicBezTo>
                      <a:pt x="0" y="2"/>
                      <a:pt x="0" y="2"/>
                      <a:pt x="0" y="1"/>
                    </a:cubicBezTo>
                    <a:cubicBezTo>
                      <a:pt x="0" y="1"/>
                      <a:pt x="0" y="1"/>
                      <a:pt x="0" y="1"/>
                    </a:cubicBezTo>
                    <a:cubicBezTo>
                      <a:pt x="0" y="1"/>
                      <a:pt x="0" y="0"/>
                      <a:pt x="1" y="0"/>
                    </a:cubicBezTo>
                    <a:cubicBezTo>
                      <a:pt x="21" y="0"/>
                      <a:pt x="21" y="0"/>
                      <a:pt x="21" y="0"/>
                    </a:cubicBezTo>
                    <a:cubicBezTo>
                      <a:pt x="22" y="0"/>
                      <a:pt x="22" y="0"/>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6" name="Freeform 78"/>
              <p:cNvSpPr/>
              <p:nvPr/>
            </p:nvSpPr>
            <p:spPr bwMode="auto">
              <a:xfrm>
                <a:off x="3759" y="2721"/>
                <a:ext cx="38" cy="5"/>
              </a:xfrm>
              <a:custGeom>
                <a:avLst/>
                <a:gdLst>
                  <a:gd name="T0" fmla="*/ 16 w 16"/>
                  <a:gd name="T1" fmla="*/ 1 h 2"/>
                  <a:gd name="T2" fmla="*/ 15 w 16"/>
                  <a:gd name="T3" fmla="*/ 2 h 2"/>
                  <a:gd name="T4" fmla="*/ 1 w 16"/>
                  <a:gd name="T5" fmla="*/ 2 h 2"/>
                  <a:gd name="T6" fmla="*/ 0 w 16"/>
                  <a:gd name="T7" fmla="*/ 1 h 2"/>
                  <a:gd name="T8" fmla="*/ 0 w 16"/>
                  <a:gd name="T9" fmla="*/ 1 h 2"/>
                  <a:gd name="T10" fmla="*/ 1 w 16"/>
                  <a:gd name="T11" fmla="*/ 0 h 2"/>
                  <a:gd name="T12" fmla="*/ 15 w 16"/>
                  <a:gd name="T13" fmla="*/ 0 h 2"/>
                  <a:gd name="T14" fmla="*/ 16 w 1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
                    <a:moveTo>
                      <a:pt x="16" y="1"/>
                    </a:moveTo>
                    <a:cubicBezTo>
                      <a:pt x="16" y="1"/>
                      <a:pt x="16" y="2"/>
                      <a:pt x="15" y="2"/>
                    </a:cubicBezTo>
                    <a:cubicBezTo>
                      <a:pt x="1" y="2"/>
                      <a:pt x="1" y="2"/>
                      <a:pt x="1" y="2"/>
                    </a:cubicBezTo>
                    <a:cubicBezTo>
                      <a:pt x="1" y="2"/>
                      <a:pt x="0" y="2"/>
                      <a:pt x="0" y="1"/>
                    </a:cubicBezTo>
                    <a:cubicBezTo>
                      <a:pt x="0" y="1"/>
                      <a:pt x="0" y="1"/>
                      <a:pt x="0" y="1"/>
                    </a:cubicBezTo>
                    <a:cubicBezTo>
                      <a:pt x="0" y="0"/>
                      <a:pt x="1" y="0"/>
                      <a:pt x="1" y="0"/>
                    </a:cubicBezTo>
                    <a:cubicBezTo>
                      <a:pt x="15" y="0"/>
                      <a:pt x="15" y="0"/>
                      <a:pt x="15" y="0"/>
                    </a:cubicBezTo>
                    <a:cubicBezTo>
                      <a:pt x="16" y="0"/>
                      <a:pt x="16"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7" name="Freeform 79"/>
              <p:cNvSpPr>
                <a:spLocks noEditPoints="1"/>
              </p:cNvSpPr>
              <p:nvPr/>
            </p:nvSpPr>
            <p:spPr bwMode="auto">
              <a:xfrm>
                <a:off x="3660" y="2019"/>
                <a:ext cx="147" cy="109"/>
              </a:xfrm>
              <a:custGeom>
                <a:avLst/>
                <a:gdLst>
                  <a:gd name="T0" fmla="*/ 52 w 62"/>
                  <a:gd name="T1" fmla="*/ 0 h 46"/>
                  <a:gd name="T2" fmla="*/ 9 w 62"/>
                  <a:gd name="T3" fmla="*/ 1 h 46"/>
                  <a:gd name="T4" fmla="*/ 0 w 62"/>
                  <a:gd name="T5" fmla="*/ 11 h 46"/>
                  <a:gd name="T6" fmla="*/ 0 w 62"/>
                  <a:gd name="T7" fmla="*/ 37 h 46"/>
                  <a:gd name="T8" fmla="*/ 10 w 62"/>
                  <a:gd name="T9" fmla="*/ 46 h 46"/>
                  <a:gd name="T10" fmla="*/ 53 w 62"/>
                  <a:gd name="T11" fmla="*/ 45 h 46"/>
                  <a:gd name="T12" fmla="*/ 62 w 62"/>
                  <a:gd name="T13" fmla="*/ 35 h 46"/>
                  <a:gd name="T14" fmla="*/ 61 w 62"/>
                  <a:gd name="T15" fmla="*/ 9 h 46"/>
                  <a:gd name="T16" fmla="*/ 52 w 62"/>
                  <a:gd name="T17" fmla="*/ 0 h 46"/>
                  <a:gd name="T18" fmla="*/ 9 w 62"/>
                  <a:gd name="T19" fmla="*/ 5 h 46"/>
                  <a:gd name="T20" fmla="*/ 52 w 62"/>
                  <a:gd name="T21" fmla="*/ 4 h 46"/>
                  <a:gd name="T22" fmla="*/ 57 w 62"/>
                  <a:gd name="T23" fmla="*/ 9 h 46"/>
                  <a:gd name="T24" fmla="*/ 57 w 62"/>
                  <a:gd name="T25" fmla="*/ 12 h 46"/>
                  <a:gd name="T26" fmla="*/ 4 w 62"/>
                  <a:gd name="T27" fmla="*/ 13 h 46"/>
                  <a:gd name="T28" fmla="*/ 4 w 62"/>
                  <a:gd name="T29" fmla="*/ 11 h 46"/>
                  <a:gd name="T30" fmla="*/ 9 w 62"/>
                  <a:gd name="T31" fmla="*/ 5 h 46"/>
                  <a:gd name="T32" fmla="*/ 52 w 62"/>
                  <a:gd name="T33" fmla="*/ 41 h 46"/>
                  <a:gd name="T34" fmla="*/ 10 w 62"/>
                  <a:gd name="T35" fmla="*/ 42 h 46"/>
                  <a:gd name="T36" fmla="*/ 5 w 62"/>
                  <a:gd name="T37" fmla="*/ 37 h 46"/>
                  <a:gd name="T38" fmla="*/ 4 w 62"/>
                  <a:gd name="T39" fmla="*/ 23 h 46"/>
                  <a:gd name="T40" fmla="*/ 57 w 62"/>
                  <a:gd name="T41" fmla="*/ 22 h 46"/>
                  <a:gd name="T42" fmla="*/ 58 w 62"/>
                  <a:gd name="T43" fmla="*/ 36 h 46"/>
                  <a:gd name="T44" fmla="*/ 52 w 62"/>
                  <a:gd name="T45"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6">
                    <a:moveTo>
                      <a:pt x="52" y="0"/>
                    </a:moveTo>
                    <a:cubicBezTo>
                      <a:pt x="9" y="1"/>
                      <a:pt x="9" y="1"/>
                      <a:pt x="9" y="1"/>
                    </a:cubicBezTo>
                    <a:cubicBezTo>
                      <a:pt x="4" y="1"/>
                      <a:pt x="0" y="5"/>
                      <a:pt x="0" y="11"/>
                    </a:cubicBezTo>
                    <a:cubicBezTo>
                      <a:pt x="0" y="37"/>
                      <a:pt x="0" y="37"/>
                      <a:pt x="0" y="37"/>
                    </a:cubicBezTo>
                    <a:cubicBezTo>
                      <a:pt x="1" y="42"/>
                      <a:pt x="5" y="46"/>
                      <a:pt x="10" y="46"/>
                    </a:cubicBezTo>
                    <a:cubicBezTo>
                      <a:pt x="53" y="45"/>
                      <a:pt x="53" y="45"/>
                      <a:pt x="53" y="45"/>
                    </a:cubicBezTo>
                    <a:cubicBezTo>
                      <a:pt x="58" y="45"/>
                      <a:pt x="62" y="41"/>
                      <a:pt x="62" y="35"/>
                    </a:cubicBezTo>
                    <a:cubicBezTo>
                      <a:pt x="61" y="9"/>
                      <a:pt x="61" y="9"/>
                      <a:pt x="61" y="9"/>
                    </a:cubicBezTo>
                    <a:cubicBezTo>
                      <a:pt x="61" y="4"/>
                      <a:pt x="57" y="0"/>
                      <a:pt x="52" y="0"/>
                    </a:cubicBezTo>
                    <a:close/>
                    <a:moveTo>
                      <a:pt x="9" y="5"/>
                    </a:moveTo>
                    <a:cubicBezTo>
                      <a:pt x="52" y="4"/>
                      <a:pt x="52" y="4"/>
                      <a:pt x="52" y="4"/>
                    </a:cubicBezTo>
                    <a:cubicBezTo>
                      <a:pt x="55" y="4"/>
                      <a:pt x="57" y="6"/>
                      <a:pt x="57" y="9"/>
                    </a:cubicBezTo>
                    <a:cubicBezTo>
                      <a:pt x="57" y="12"/>
                      <a:pt x="57" y="12"/>
                      <a:pt x="57" y="12"/>
                    </a:cubicBezTo>
                    <a:cubicBezTo>
                      <a:pt x="4" y="13"/>
                      <a:pt x="4" y="13"/>
                      <a:pt x="4" y="13"/>
                    </a:cubicBezTo>
                    <a:cubicBezTo>
                      <a:pt x="4" y="11"/>
                      <a:pt x="4" y="11"/>
                      <a:pt x="4" y="11"/>
                    </a:cubicBezTo>
                    <a:cubicBezTo>
                      <a:pt x="4" y="8"/>
                      <a:pt x="6" y="5"/>
                      <a:pt x="9" y="5"/>
                    </a:cubicBezTo>
                    <a:close/>
                    <a:moveTo>
                      <a:pt x="52" y="41"/>
                    </a:moveTo>
                    <a:cubicBezTo>
                      <a:pt x="10" y="42"/>
                      <a:pt x="10" y="42"/>
                      <a:pt x="10" y="42"/>
                    </a:cubicBezTo>
                    <a:cubicBezTo>
                      <a:pt x="7" y="42"/>
                      <a:pt x="5" y="40"/>
                      <a:pt x="5" y="37"/>
                    </a:cubicBezTo>
                    <a:cubicBezTo>
                      <a:pt x="4" y="23"/>
                      <a:pt x="4" y="23"/>
                      <a:pt x="4" y="23"/>
                    </a:cubicBezTo>
                    <a:cubicBezTo>
                      <a:pt x="57" y="22"/>
                      <a:pt x="57" y="22"/>
                      <a:pt x="57" y="22"/>
                    </a:cubicBezTo>
                    <a:cubicBezTo>
                      <a:pt x="58" y="36"/>
                      <a:pt x="58" y="36"/>
                      <a:pt x="58" y="36"/>
                    </a:cubicBezTo>
                    <a:cubicBezTo>
                      <a:pt x="58" y="39"/>
                      <a:pt x="55" y="41"/>
                      <a:pt x="5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8" name="Freeform 80"/>
              <p:cNvSpPr/>
              <p:nvPr/>
            </p:nvSpPr>
            <p:spPr bwMode="auto">
              <a:xfrm>
                <a:off x="3679" y="2080"/>
                <a:ext cx="71" cy="12"/>
              </a:xfrm>
              <a:custGeom>
                <a:avLst/>
                <a:gdLst>
                  <a:gd name="T0" fmla="*/ 30 w 30"/>
                  <a:gd name="T1" fmla="*/ 2 h 5"/>
                  <a:gd name="T2" fmla="*/ 28 w 30"/>
                  <a:gd name="T3" fmla="*/ 4 h 5"/>
                  <a:gd name="T4" fmla="*/ 2 w 30"/>
                  <a:gd name="T5" fmla="*/ 5 h 5"/>
                  <a:gd name="T6" fmla="*/ 0 w 30"/>
                  <a:gd name="T7" fmla="*/ 3 h 5"/>
                  <a:gd name="T8" fmla="*/ 0 w 30"/>
                  <a:gd name="T9" fmla="*/ 3 h 5"/>
                  <a:gd name="T10" fmla="*/ 2 w 30"/>
                  <a:gd name="T11" fmla="*/ 1 h 5"/>
                  <a:gd name="T12" fmla="*/ 28 w 30"/>
                  <a:gd name="T13" fmla="*/ 0 h 5"/>
                  <a:gd name="T14" fmla="*/ 30 w 30"/>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
                    <a:moveTo>
                      <a:pt x="30" y="2"/>
                    </a:moveTo>
                    <a:cubicBezTo>
                      <a:pt x="30" y="3"/>
                      <a:pt x="29" y="4"/>
                      <a:pt x="28" y="4"/>
                    </a:cubicBezTo>
                    <a:cubicBezTo>
                      <a:pt x="2" y="5"/>
                      <a:pt x="2" y="5"/>
                      <a:pt x="2" y="5"/>
                    </a:cubicBezTo>
                    <a:cubicBezTo>
                      <a:pt x="1" y="5"/>
                      <a:pt x="0" y="4"/>
                      <a:pt x="0" y="3"/>
                    </a:cubicBezTo>
                    <a:cubicBezTo>
                      <a:pt x="0" y="3"/>
                      <a:pt x="0" y="3"/>
                      <a:pt x="0" y="3"/>
                    </a:cubicBezTo>
                    <a:cubicBezTo>
                      <a:pt x="0" y="2"/>
                      <a:pt x="1" y="1"/>
                      <a:pt x="2" y="1"/>
                    </a:cubicBezTo>
                    <a:cubicBezTo>
                      <a:pt x="28" y="0"/>
                      <a:pt x="28" y="0"/>
                      <a:pt x="28" y="0"/>
                    </a:cubicBezTo>
                    <a:cubicBezTo>
                      <a:pt x="29"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9" name="Freeform 81"/>
              <p:cNvSpPr/>
              <p:nvPr/>
            </p:nvSpPr>
            <p:spPr bwMode="auto">
              <a:xfrm>
                <a:off x="3679" y="2099"/>
                <a:ext cx="43" cy="10"/>
              </a:xfrm>
              <a:custGeom>
                <a:avLst/>
                <a:gdLst>
                  <a:gd name="T0" fmla="*/ 18 w 18"/>
                  <a:gd name="T1" fmla="*/ 2 h 4"/>
                  <a:gd name="T2" fmla="*/ 16 w 18"/>
                  <a:gd name="T3" fmla="*/ 4 h 4"/>
                  <a:gd name="T4" fmla="*/ 3 w 18"/>
                  <a:gd name="T5" fmla="*/ 4 h 4"/>
                  <a:gd name="T6" fmla="*/ 0 w 18"/>
                  <a:gd name="T7" fmla="*/ 2 h 4"/>
                  <a:gd name="T8" fmla="*/ 0 w 18"/>
                  <a:gd name="T9" fmla="*/ 2 h 4"/>
                  <a:gd name="T10" fmla="*/ 3 w 18"/>
                  <a:gd name="T11" fmla="*/ 0 h 4"/>
                  <a:gd name="T12" fmla="*/ 16 w 18"/>
                  <a:gd name="T13" fmla="*/ 0 h 4"/>
                  <a:gd name="T14" fmla="*/ 18 w 1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
                    <a:moveTo>
                      <a:pt x="18" y="2"/>
                    </a:moveTo>
                    <a:cubicBezTo>
                      <a:pt x="18" y="3"/>
                      <a:pt x="17" y="4"/>
                      <a:pt x="16" y="4"/>
                    </a:cubicBezTo>
                    <a:cubicBezTo>
                      <a:pt x="3" y="4"/>
                      <a:pt x="3" y="4"/>
                      <a:pt x="3" y="4"/>
                    </a:cubicBezTo>
                    <a:cubicBezTo>
                      <a:pt x="1" y="4"/>
                      <a:pt x="1" y="3"/>
                      <a:pt x="0" y="2"/>
                    </a:cubicBezTo>
                    <a:cubicBezTo>
                      <a:pt x="0" y="2"/>
                      <a:pt x="0" y="2"/>
                      <a:pt x="0" y="2"/>
                    </a:cubicBezTo>
                    <a:cubicBezTo>
                      <a:pt x="0" y="1"/>
                      <a:pt x="1" y="0"/>
                      <a:pt x="3" y="0"/>
                    </a:cubicBezTo>
                    <a:cubicBezTo>
                      <a:pt x="16" y="0"/>
                      <a:pt x="16" y="0"/>
                      <a:pt x="16" y="0"/>
                    </a:cubicBezTo>
                    <a:cubicBezTo>
                      <a:pt x="17" y="0"/>
                      <a:pt x="18" y="1"/>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0" name="Freeform 82"/>
              <p:cNvSpPr>
                <a:spLocks noEditPoints="1"/>
              </p:cNvSpPr>
              <p:nvPr/>
            </p:nvSpPr>
            <p:spPr bwMode="auto">
              <a:xfrm>
                <a:off x="3726" y="2586"/>
                <a:ext cx="112" cy="83"/>
              </a:xfrm>
              <a:custGeom>
                <a:avLst/>
                <a:gdLst>
                  <a:gd name="T0" fmla="*/ 39 w 47"/>
                  <a:gd name="T1" fmla="*/ 0 h 35"/>
                  <a:gd name="T2" fmla="*/ 7 w 47"/>
                  <a:gd name="T3" fmla="*/ 1 h 35"/>
                  <a:gd name="T4" fmla="*/ 0 w 47"/>
                  <a:gd name="T5" fmla="*/ 8 h 35"/>
                  <a:gd name="T6" fmla="*/ 1 w 47"/>
                  <a:gd name="T7" fmla="*/ 28 h 35"/>
                  <a:gd name="T8" fmla="*/ 8 w 47"/>
                  <a:gd name="T9" fmla="*/ 35 h 35"/>
                  <a:gd name="T10" fmla="*/ 40 w 47"/>
                  <a:gd name="T11" fmla="*/ 34 h 35"/>
                  <a:gd name="T12" fmla="*/ 47 w 47"/>
                  <a:gd name="T13" fmla="*/ 27 h 35"/>
                  <a:gd name="T14" fmla="*/ 46 w 47"/>
                  <a:gd name="T15" fmla="*/ 7 h 35"/>
                  <a:gd name="T16" fmla="*/ 39 w 47"/>
                  <a:gd name="T17" fmla="*/ 0 h 35"/>
                  <a:gd name="T18" fmla="*/ 7 w 47"/>
                  <a:gd name="T19" fmla="*/ 4 h 35"/>
                  <a:gd name="T20" fmla="*/ 39 w 47"/>
                  <a:gd name="T21" fmla="*/ 3 h 35"/>
                  <a:gd name="T22" fmla="*/ 43 w 47"/>
                  <a:gd name="T23" fmla="*/ 7 h 35"/>
                  <a:gd name="T24" fmla="*/ 43 w 47"/>
                  <a:gd name="T25" fmla="*/ 9 h 35"/>
                  <a:gd name="T26" fmla="*/ 3 w 47"/>
                  <a:gd name="T27" fmla="*/ 10 h 35"/>
                  <a:gd name="T28" fmla="*/ 3 w 47"/>
                  <a:gd name="T29" fmla="*/ 8 h 35"/>
                  <a:gd name="T30" fmla="*/ 7 w 47"/>
                  <a:gd name="T31" fmla="*/ 4 h 35"/>
                  <a:gd name="T32" fmla="*/ 40 w 47"/>
                  <a:gd name="T33" fmla="*/ 31 h 35"/>
                  <a:gd name="T34" fmla="*/ 8 w 47"/>
                  <a:gd name="T35" fmla="*/ 32 h 35"/>
                  <a:gd name="T36" fmla="*/ 4 w 47"/>
                  <a:gd name="T37" fmla="*/ 28 h 35"/>
                  <a:gd name="T38" fmla="*/ 4 w 47"/>
                  <a:gd name="T39" fmla="*/ 18 h 35"/>
                  <a:gd name="T40" fmla="*/ 43 w 47"/>
                  <a:gd name="T41" fmla="*/ 17 h 35"/>
                  <a:gd name="T42" fmla="*/ 44 w 47"/>
                  <a:gd name="T43" fmla="*/ 27 h 35"/>
                  <a:gd name="T44" fmla="*/ 40 w 47"/>
                  <a:gd name="T4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35">
                    <a:moveTo>
                      <a:pt x="39" y="0"/>
                    </a:moveTo>
                    <a:cubicBezTo>
                      <a:pt x="7" y="1"/>
                      <a:pt x="7" y="1"/>
                      <a:pt x="7" y="1"/>
                    </a:cubicBezTo>
                    <a:cubicBezTo>
                      <a:pt x="3" y="1"/>
                      <a:pt x="0" y="4"/>
                      <a:pt x="0" y="8"/>
                    </a:cubicBezTo>
                    <a:cubicBezTo>
                      <a:pt x="1" y="28"/>
                      <a:pt x="1" y="28"/>
                      <a:pt x="1" y="28"/>
                    </a:cubicBezTo>
                    <a:cubicBezTo>
                      <a:pt x="1" y="32"/>
                      <a:pt x="4" y="35"/>
                      <a:pt x="8" y="35"/>
                    </a:cubicBezTo>
                    <a:cubicBezTo>
                      <a:pt x="40" y="34"/>
                      <a:pt x="40" y="34"/>
                      <a:pt x="40" y="34"/>
                    </a:cubicBezTo>
                    <a:cubicBezTo>
                      <a:pt x="44" y="34"/>
                      <a:pt x="47" y="31"/>
                      <a:pt x="47" y="27"/>
                    </a:cubicBezTo>
                    <a:cubicBezTo>
                      <a:pt x="46" y="7"/>
                      <a:pt x="46" y="7"/>
                      <a:pt x="46" y="7"/>
                    </a:cubicBezTo>
                    <a:cubicBezTo>
                      <a:pt x="46" y="3"/>
                      <a:pt x="43" y="0"/>
                      <a:pt x="39" y="0"/>
                    </a:cubicBezTo>
                    <a:close/>
                    <a:moveTo>
                      <a:pt x="7" y="4"/>
                    </a:moveTo>
                    <a:cubicBezTo>
                      <a:pt x="39" y="3"/>
                      <a:pt x="39" y="3"/>
                      <a:pt x="39" y="3"/>
                    </a:cubicBezTo>
                    <a:cubicBezTo>
                      <a:pt x="41" y="3"/>
                      <a:pt x="43" y="5"/>
                      <a:pt x="43" y="7"/>
                    </a:cubicBezTo>
                    <a:cubicBezTo>
                      <a:pt x="43" y="9"/>
                      <a:pt x="43" y="9"/>
                      <a:pt x="43" y="9"/>
                    </a:cubicBezTo>
                    <a:cubicBezTo>
                      <a:pt x="3" y="10"/>
                      <a:pt x="3" y="10"/>
                      <a:pt x="3" y="10"/>
                    </a:cubicBezTo>
                    <a:cubicBezTo>
                      <a:pt x="3" y="8"/>
                      <a:pt x="3" y="8"/>
                      <a:pt x="3" y="8"/>
                    </a:cubicBezTo>
                    <a:cubicBezTo>
                      <a:pt x="3" y="6"/>
                      <a:pt x="5" y="4"/>
                      <a:pt x="7" y="4"/>
                    </a:cubicBezTo>
                    <a:close/>
                    <a:moveTo>
                      <a:pt x="40" y="31"/>
                    </a:moveTo>
                    <a:cubicBezTo>
                      <a:pt x="8" y="32"/>
                      <a:pt x="8" y="32"/>
                      <a:pt x="8" y="32"/>
                    </a:cubicBezTo>
                    <a:cubicBezTo>
                      <a:pt x="6" y="32"/>
                      <a:pt x="4" y="30"/>
                      <a:pt x="4" y="28"/>
                    </a:cubicBezTo>
                    <a:cubicBezTo>
                      <a:pt x="4" y="18"/>
                      <a:pt x="4" y="18"/>
                      <a:pt x="4" y="18"/>
                    </a:cubicBezTo>
                    <a:cubicBezTo>
                      <a:pt x="43" y="17"/>
                      <a:pt x="43" y="17"/>
                      <a:pt x="43" y="17"/>
                    </a:cubicBezTo>
                    <a:cubicBezTo>
                      <a:pt x="44" y="27"/>
                      <a:pt x="44" y="27"/>
                      <a:pt x="44" y="27"/>
                    </a:cubicBezTo>
                    <a:cubicBezTo>
                      <a:pt x="44" y="29"/>
                      <a:pt x="42" y="31"/>
                      <a:pt x="4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1" name="Freeform 83"/>
              <p:cNvSpPr/>
              <p:nvPr/>
            </p:nvSpPr>
            <p:spPr bwMode="auto">
              <a:xfrm>
                <a:off x="3743" y="2633"/>
                <a:ext cx="52" cy="8"/>
              </a:xfrm>
              <a:custGeom>
                <a:avLst/>
                <a:gdLst>
                  <a:gd name="T0" fmla="*/ 22 w 22"/>
                  <a:gd name="T1" fmla="*/ 1 h 3"/>
                  <a:gd name="T2" fmla="*/ 20 w 22"/>
                  <a:gd name="T3" fmla="*/ 3 h 3"/>
                  <a:gd name="T4" fmla="*/ 1 w 22"/>
                  <a:gd name="T5" fmla="*/ 3 h 3"/>
                  <a:gd name="T6" fmla="*/ 0 w 22"/>
                  <a:gd name="T7" fmla="*/ 2 h 3"/>
                  <a:gd name="T8" fmla="*/ 0 w 22"/>
                  <a:gd name="T9" fmla="*/ 2 h 3"/>
                  <a:gd name="T10" fmla="*/ 1 w 22"/>
                  <a:gd name="T11" fmla="*/ 0 h 3"/>
                  <a:gd name="T12" fmla="*/ 20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1" y="3"/>
                      <a:pt x="20" y="3"/>
                    </a:cubicBezTo>
                    <a:cubicBezTo>
                      <a:pt x="1" y="3"/>
                      <a:pt x="1" y="3"/>
                      <a:pt x="1" y="3"/>
                    </a:cubicBezTo>
                    <a:cubicBezTo>
                      <a:pt x="0" y="3"/>
                      <a:pt x="0" y="3"/>
                      <a:pt x="0" y="2"/>
                    </a:cubicBezTo>
                    <a:cubicBezTo>
                      <a:pt x="0" y="2"/>
                      <a:pt x="0" y="2"/>
                      <a:pt x="0" y="2"/>
                    </a:cubicBezTo>
                    <a:cubicBezTo>
                      <a:pt x="0" y="1"/>
                      <a:pt x="0" y="0"/>
                      <a:pt x="1" y="0"/>
                    </a:cubicBezTo>
                    <a:cubicBezTo>
                      <a:pt x="20" y="0"/>
                      <a:pt x="20" y="0"/>
                      <a:pt x="20" y="0"/>
                    </a:cubicBezTo>
                    <a:cubicBezTo>
                      <a:pt x="21" y="0"/>
                      <a:pt x="22" y="0"/>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2" name="Freeform 84"/>
              <p:cNvSpPr/>
              <p:nvPr/>
            </p:nvSpPr>
            <p:spPr bwMode="auto">
              <a:xfrm>
                <a:off x="3743" y="2648"/>
                <a:ext cx="31" cy="7"/>
              </a:xfrm>
              <a:custGeom>
                <a:avLst/>
                <a:gdLst>
                  <a:gd name="T0" fmla="*/ 13 w 13"/>
                  <a:gd name="T1" fmla="*/ 1 h 3"/>
                  <a:gd name="T2" fmla="*/ 11 w 13"/>
                  <a:gd name="T3" fmla="*/ 3 h 3"/>
                  <a:gd name="T4" fmla="*/ 1 w 13"/>
                  <a:gd name="T5" fmla="*/ 3 h 3"/>
                  <a:gd name="T6" fmla="*/ 0 w 13"/>
                  <a:gd name="T7" fmla="*/ 1 h 3"/>
                  <a:gd name="T8" fmla="*/ 0 w 13"/>
                  <a:gd name="T9" fmla="*/ 1 h 3"/>
                  <a:gd name="T10" fmla="*/ 1 w 13"/>
                  <a:gd name="T11" fmla="*/ 0 h 3"/>
                  <a:gd name="T12" fmla="*/ 11 w 13"/>
                  <a:gd name="T13" fmla="*/ 0 h 3"/>
                  <a:gd name="T14" fmla="*/ 13 w 1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
                    <a:moveTo>
                      <a:pt x="13" y="1"/>
                    </a:moveTo>
                    <a:cubicBezTo>
                      <a:pt x="13" y="2"/>
                      <a:pt x="12" y="3"/>
                      <a:pt x="11" y="3"/>
                    </a:cubicBezTo>
                    <a:cubicBezTo>
                      <a:pt x="1" y="3"/>
                      <a:pt x="1" y="3"/>
                      <a:pt x="1" y="3"/>
                    </a:cubicBezTo>
                    <a:cubicBezTo>
                      <a:pt x="0" y="3"/>
                      <a:pt x="0" y="2"/>
                      <a:pt x="0" y="1"/>
                    </a:cubicBezTo>
                    <a:cubicBezTo>
                      <a:pt x="0" y="1"/>
                      <a:pt x="0" y="1"/>
                      <a:pt x="0" y="1"/>
                    </a:cubicBezTo>
                    <a:cubicBezTo>
                      <a:pt x="0" y="1"/>
                      <a:pt x="0" y="0"/>
                      <a:pt x="1" y="0"/>
                    </a:cubicBezTo>
                    <a:cubicBezTo>
                      <a:pt x="11" y="0"/>
                      <a:pt x="11" y="0"/>
                      <a:pt x="11" y="0"/>
                    </a:cubicBezTo>
                    <a:cubicBezTo>
                      <a:pt x="12" y="0"/>
                      <a:pt x="13" y="0"/>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3" name="Freeform 85"/>
              <p:cNvSpPr>
                <a:spLocks noEditPoints="1"/>
              </p:cNvSpPr>
              <p:nvPr/>
            </p:nvSpPr>
            <p:spPr bwMode="auto">
              <a:xfrm>
                <a:off x="3861" y="2484"/>
                <a:ext cx="15" cy="28"/>
              </a:xfrm>
              <a:custGeom>
                <a:avLst/>
                <a:gdLst>
                  <a:gd name="T0" fmla="*/ 1 w 6"/>
                  <a:gd name="T1" fmla="*/ 6 h 12"/>
                  <a:gd name="T2" fmla="*/ 0 w 6"/>
                  <a:gd name="T3" fmla="*/ 7 h 12"/>
                  <a:gd name="T4" fmla="*/ 0 w 6"/>
                  <a:gd name="T5" fmla="*/ 9 h 12"/>
                  <a:gd name="T6" fmla="*/ 1 w 6"/>
                  <a:gd name="T7" fmla="*/ 9 h 12"/>
                  <a:gd name="T8" fmla="*/ 2 w 6"/>
                  <a:gd name="T9" fmla="*/ 10 h 12"/>
                  <a:gd name="T10" fmla="*/ 2 w 6"/>
                  <a:gd name="T11" fmla="*/ 11 h 12"/>
                  <a:gd name="T12" fmla="*/ 2 w 6"/>
                  <a:gd name="T13" fmla="*/ 12 h 12"/>
                  <a:gd name="T14" fmla="*/ 2 w 6"/>
                  <a:gd name="T15" fmla="*/ 11 h 12"/>
                  <a:gd name="T16" fmla="*/ 2 w 6"/>
                  <a:gd name="T17" fmla="*/ 10 h 12"/>
                  <a:gd name="T18" fmla="*/ 3 w 6"/>
                  <a:gd name="T19" fmla="*/ 10 h 12"/>
                  <a:gd name="T20" fmla="*/ 3 w 6"/>
                  <a:gd name="T21" fmla="*/ 11 h 12"/>
                  <a:gd name="T22" fmla="*/ 4 w 6"/>
                  <a:gd name="T23" fmla="*/ 12 h 12"/>
                  <a:gd name="T24" fmla="*/ 4 w 6"/>
                  <a:gd name="T25" fmla="*/ 11 h 12"/>
                  <a:gd name="T26" fmla="*/ 4 w 6"/>
                  <a:gd name="T27" fmla="*/ 10 h 12"/>
                  <a:gd name="T28" fmla="*/ 5 w 6"/>
                  <a:gd name="T29" fmla="*/ 10 h 12"/>
                  <a:gd name="T30" fmla="*/ 6 w 6"/>
                  <a:gd name="T31" fmla="*/ 10 h 12"/>
                  <a:gd name="T32" fmla="*/ 6 w 6"/>
                  <a:gd name="T33" fmla="*/ 9 h 12"/>
                  <a:gd name="T34" fmla="*/ 6 w 6"/>
                  <a:gd name="T35" fmla="*/ 9 h 12"/>
                  <a:gd name="T36" fmla="*/ 6 w 6"/>
                  <a:gd name="T37" fmla="*/ 8 h 12"/>
                  <a:gd name="T38" fmla="*/ 6 w 6"/>
                  <a:gd name="T39" fmla="*/ 8 h 12"/>
                  <a:gd name="T40" fmla="*/ 5 w 6"/>
                  <a:gd name="T41" fmla="*/ 8 h 12"/>
                  <a:gd name="T42" fmla="*/ 4 w 6"/>
                  <a:gd name="T43" fmla="*/ 9 h 12"/>
                  <a:gd name="T44" fmla="*/ 4 w 6"/>
                  <a:gd name="T45" fmla="*/ 6 h 12"/>
                  <a:gd name="T46" fmla="*/ 4 w 6"/>
                  <a:gd name="T47" fmla="*/ 6 h 12"/>
                  <a:gd name="T48" fmla="*/ 5 w 6"/>
                  <a:gd name="T49" fmla="*/ 5 h 12"/>
                  <a:gd name="T50" fmla="*/ 6 w 6"/>
                  <a:gd name="T51" fmla="*/ 5 h 12"/>
                  <a:gd name="T52" fmla="*/ 6 w 6"/>
                  <a:gd name="T53" fmla="*/ 4 h 12"/>
                  <a:gd name="T54" fmla="*/ 6 w 6"/>
                  <a:gd name="T55" fmla="*/ 3 h 12"/>
                  <a:gd name="T56" fmla="*/ 5 w 6"/>
                  <a:gd name="T57" fmla="*/ 2 h 12"/>
                  <a:gd name="T58" fmla="*/ 4 w 6"/>
                  <a:gd name="T59" fmla="*/ 2 h 12"/>
                  <a:gd name="T60" fmla="*/ 4 w 6"/>
                  <a:gd name="T61" fmla="*/ 0 h 12"/>
                  <a:gd name="T62" fmla="*/ 4 w 6"/>
                  <a:gd name="T63" fmla="*/ 0 h 12"/>
                  <a:gd name="T64" fmla="*/ 4 w 6"/>
                  <a:gd name="T65" fmla="*/ 0 h 12"/>
                  <a:gd name="T66" fmla="*/ 4 w 6"/>
                  <a:gd name="T67" fmla="*/ 1 h 12"/>
                  <a:gd name="T68" fmla="*/ 3 w 6"/>
                  <a:gd name="T69" fmla="*/ 1 h 12"/>
                  <a:gd name="T70" fmla="*/ 3 w 6"/>
                  <a:gd name="T71" fmla="*/ 1 h 12"/>
                  <a:gd name="T72" fmla="*/ 3 w 6"/>
                  <a:gd name="T73" fmla="*/ 0 h 12"/>
                  <a:gd name="T74" fmla="*/ 2 w 6"/>
                  <a:gd name="T75" fmla="*/ 0 h 12"/>
                  <a:gd name="T76" fmla="*/ 2 w 6"/>
                  <a:gd name="T77" fmla="*/ 0 h 12"/>
                  <a:gd name="T78" fmla="*/ 2 w 6"/>
                  <a:gd name="T79" fmla="*/ 1 h 12"/>
                  <a:gd name="T80" fmla="*/ 1 w 6"/>
                  <a:gd name="T81" fmla="*/ 1 h 12"/>
                  <a:gd name="T82" fmla="*/ 1 w 6"/>
                  <a:gd name="T83" fmla="*/ 1 h 12"/>
                  <a:gd name="T84" fmla="*/ 1 w 6"/>
                  <a:gd name="T85" fmla="*/ 1 h 12"/>
                  <a:gd name="T86" fmla="*/ 1 w 6"/>
                  <a:gd name="T87" fmla="*/ 2 h 12"/>
                  <a:gd name="T88" fmla="*/ 1 w 6"/>
                  <a:gd name="T89" fmla="*/ 2 h 12"/>
                  <a:gd name="T90" fmla="*/ 1 w 6"/>
                  <a:gd name="T91" fmla="*/ 3 h 12"/>
                  <a:gd name="T92" fmla="*/ 1 w 6"/>
                  <a:gd name="T93" fmla="*/ 3 h 12"/>
                  <a:gd name="T94" fmla="*/ 2 w 6"/>
                  <a:gd name="T95" fmla="*/ 3 h 12"/>
                  <a:gd name="T96" fmla="*/ 2 w 6"/>
                  <a:gd name="T97" fmla="*/ 3 h 12"/>
                  <a:gd name="T98" fmla="*/ 2 w 6"/>
                  <a:gd name="T99" fmla="*/ 5 h 12"/>
                  <a:gd name="T100" fmla="*/ 1 w 6"/>
                  <a:gd name="T101" fmla="*/ 6 h 12"/>
                  <a:gd name="T102" fmla="*/ 3 w 6"/>
                  <a:gd name="T103" fmla="*/ 7 h 12"/>
                  <a:gd name="T104" fmla="*/ 3 w 6"/>
                  <a:gd name="T105" fmla="*/ 6 h 12"/>
                  <a:gd name="T106" fmla="*/ 3 w 6"/>
                  <a:gd name="T107" fmla="*/ 9 h 12"/>
                  <a:gd name="T108" fmla="*/ 3 w 6"/>
                  <a:gd name="T109" fmla="*/ 8 h 12"/>
                  <a:gd name="T110" fmla="*/ 3 w 6"/>
                  <a:gd name="T111" fmla="*/ 7 h 12"/>
                  <a:gd name="T112" fmla="*/ 3 w 6"/>
                  <a:gd name="T113" fmla="*/ 3 h 12"/>
                  <a:gd name="T114" fmla="*/ 3 w 6"/>
                  <a:gd name="T115" fmla="*/ 3 h 12"/>
                  <a:gd name="T116" fmla="*/ 3 w 6"/>
                  <a:gd name="T117" fmla="*/ 4 h 12"/>
                  <a:gd name="T118" fmla="*/ 3 w 6"/>
                  <a:gd name="T119" fmla="*/ 5 h 12"/>
                  <a:gd name="T120" fmla="*/ 3 w 6"/>
                  <a:gd name="T12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2">
                    <a:moveTo>
                      <a:pt x="1" y="6"/>
                    </a:moveTo>
                    <a:cubicBezTo>
                      <a:pt x="0" y="6"/>
                      <a:pt x="0" y="7"/>
                      <a:pt x="0" y="7"/>
                    </a:cubicBezTo>
                    <a:cubicBezTo>
                      <a:pt x="0" y="8"/>
                      <a:pt x="0" y="8"/>
                      <a:pt x="0" y="9"/>
                    </a:cubicBezTo>
                    <a:cubicBezTo>
                      <a:pt x="1" y="9"/>
                      <a:pt x="1" y="9"/>
                      <a:pt x="1" y="9"/>
                    </a:cubicBezTo>
                    <a:cubicBezTo>
                      <a:pt x="1" y="10"/>
                      <a:pt x="1" y="10"/>
                      <a:pt x="2" y="10"/>
                    </a:cubicBezTo>
                    <a:cubicBezTo>
                      <a:pt x="2" y="11"/>
                      <a:pt x="2" y="11"/>
                      <a:pt x="2" y="11"/>
                    </a:cubicBezTo>
                    <a:cubicBezTo>
                      <a:pt x="2" y="11"/>
                      <a:pt x="2" y="12"/>
                      <a:pt x="2" y="12"/>
                    </a:cubicBezTo>
                    <a:cubicBezTo>
                      <a:pt x="2" y="12"/>
                      <a:pt x="2" y="11"/>
                      <a:pt x="2" y="11"/>
                    </a:cubicBezTo>
                    <a:cubicBezTo>
                      <a:pt x="2" y="10"/>
                      <a:pt x="2" y="10"/>
                      <a:pt x="2" y="10"/>
                    </a:cubicBezTo>
                    <a:cubicBezTo>
                      <a:pt x="3" y="10"/>
                      <a:pt x="3" y="10"/>
                      <a:pt x="3" y="10"/>
                    </a:cubicBezTo>
                    <a:cubicBezTo>
                      <a:pt x="3" y="11"/>
                      <a:pt x="3" y="11"/>
                      <a:pt x="3" y="11"/>
                    </a:cubicBezTo>
                    <a:cubicBezTo>
                      <a:pt x="3" y="12"/>
                      <a:pt x="3" y="12"/>
                      <a:pt x="4" y="12"/>
                    </a:cubicBezTo>
                    <a:cubicBezTo>
                      <a:pt x="4" y="12"/>
                      <a:pt x="4" y="12"/>
                      <a:pt x="4" y="11"/>
                    </a:cubicBezTo>
                    <a:cubicBezTo>
                      <a:pt x="4" y="10"/>
                      <a:pt x="4" y="10"/>
                      <a:pt x="4" y="10"/>
                    </a:cubicBezTo>
                    <a:cubicBezTo>
                      <a:pt x="4" y="10"/>
                      <a:pt x="5" y="10"/>
                      <a:pt x="5" y="10"/>
                    </a:cubicBezTo>
                    <a:cubicBezTo>
                      <a:pt x="5" y="10"/>
                      <a:pt x="6" y="10"/>
                      <a:pt x="6" y="10"/>
                    </a:cubicBezTo>
                    <a:cubicBezTo>
                      <a:pt x="6" y="10"/>
                      <a:pt x="6" y="9"/>
                      <a:pt x="6" y="9"/>
                    </a:cubicBezTo>
                    <a:cubicBezTo>
                      <a:pt x="6" y="9"/>
                      <a:pt x="6" y="9"/>
                      <a:pt x="6" y="9"/>
                    </a:cubicBezTo>
                    <a:cubicBezTo>
                      <a:pt x="6" y="9"/>
                      <a:pt x="6" y="9"/>
                      <a:pt x="6" y="8"/>
                    </a:cubicBezTo>
                    <a:cubicBezTo>
                      <a:pt x="6" y="8"/>
                      <a:pt x="6" y="8"/>
                      <a:pt x="6" y="8"/>
                    </a:cubicBezTo>
                    <a:cubicBezTo>
                      <a:pt x="5" y="8"/>
                      <a:pt x="5" y="8"/>
                      <a:pt x="5" y="8"/>
                    </a:cubicBezTo>
                    <a:cubicBezTo>
                      <a:pt x="5" y="9"/>
                      <a:pt x="4" y="9"/>
                      <a:pt x="4" y="9"/>
                    </a:cubicBezTo>
                    <a:cubicBezTo>
                      <a:pt x="4" y="6"/>
                      <a:pt x="4" y="6"/>
                      <a:pt x="4" y="6"/>
                    </a:cubicBezTo>
                    <a:cubicBezTo>
                      <a:pt x="4" y="6"/>
                      <a:pt x="4" y="6"/>
                      <a:pt x="4" y="6"/>
                    </a:cubicBezTo>
                    <a:cubicBezTo>
                      <a:pt x="5" y="6"/>
                      <a:pt x="5" y="5"/>
                      <a:pt x="5" y="5"/>
                    </a:cubicBezTo>
                    <a:cubicBezTo>
                      <a:pt x="5" y="5"/>
                      <a:pt x="5" y="5"/>
                      <a:pt x="6" y="5"/>
                    </a:cubicBezTo>
                    <a:cubicBezTo>
                      <a:pt x="6" y="4"/>
                      <a:pt x="6" y="4"/>
                      <a:pt x="6" y="4"/>
                    </a:cubicBezTo>
                    <a:cubicBezTo>
                      <a:pt x="6" y="3"/>
                      <a:pt x="6" y="3"/>
                      <a:pt x="6" y="3"/>
                    </a:cubicBezTo>
                    <a:cubicBezTo>
                      <a:pt x="6" y="2"/>
                      <a:pt x="5" y="2"/>
                      <a:pt x="5" y="2"/>
                    </a:cubicBezTo>
                    <a:cubicBezTo>
                      <a:pt x="5" y="2"/>
                      <a:pt x="5" y="2"/>
                      <a:pt x="4" y="2"/>
                    </a:cubicBezTo>
                    <a:cubicBezTo>
                      <a:pt x="4" y="0"/>
                      <a:pt x="4" y="0"/>
                      <a:pt x="4" y="0"/>
                    </a:cubicBezTo>
                    <a:cubicBezTo>
                      <a:pt x="4" y="0"/>
                      <a:pt x="4" y="0"/>
                      <a:pt x="4" y="0"/>
                    </a:cubicBezTo>
                    <a:cubicBezTo>
                      <a:pt x="4" y="0"/>
                      <a:pt x="4" y="0"/>
                      <a:pt x="4" y="0"/>
                    </a:cubicBezTo>
                    <a:cubicBezTo>
                      <a:pt x="4" y="1"/>
                      <a:pt x="4" y="1"/>
                      <a:pt x="4" y="1"/>
                    </a:cubicBezTo>
                    <a:cubicBezTo>
                      <a:pt x="3" y="1"/>
                      <a:pt x="3" y="1"/>
                      <a:pt x="3" y="1"/>
                    </a:cubicBezTo>
                    <a:cubicBezTo>
                      <a:pt x="3" y="1"/>
                      <a:pt x="3" y="1"/>
                      <a:pt x="3" y="1"/>
                    </a:cubicBezTo>
                    <a:cubicBezTo>
                      <a:pt x="3" y="0"/>
                      <a:pt x="3" y="0"/>
                      <a:pt x="3" y="0"/>
                    </a:cubicBezTo>
                    <a:cubicBezTo>
                      <a:pt x="3" y="0"/>
                      <a:pt x="3" y="0"/>
                      <a:pt x="2"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2"/>
                      <a:pt x="1" y="2"/>
                      <a:pt x="1" y="2"/>
                    </a:cubicBezTo>
                    <a:cubicBezTo>
                      <a:pt x="1" y="2"/>
                      <a:pt x="1" y="2"/>
                      <a:pt x="1" y="2"/>
                    </a:cubicBezTo>
                    <a:cubicBezTo>
                      <a:pt x="1" y="2"/>
                      <a:pt x="1" y="3"/>
                      <a:pt x="1" y="3"/>
                    </a:cubicBezTo>
                    <a:cubicBezTo>
                      <a:pt x="1" y="3"/>
                      <a:pt x="1" y="3"/>
                      <a:pt x="1" y="3"/>
                    </a:cubicBezTo>
                    <a:cubicBezTo>
                      <a:pt x="1" y="3"/>
                      <a:pt x="1" y="3"/>
                      <a:pt x="2" y="3"/>
                    </a:cubicBezTo>
                    <a:cubicBezTo>
                      <a:pt x="2" y="3"/>
                      <a:pt x="2" y="3"/>
                      <a:pt x="2" y="3"/>
                    </a:cubicBezTo>
                    <a:cubicBezTo>
                      <a:pt x="2" y="5"/>
                      <a:pt x="2" y="5"/>
                      <a:pt x="2" y="5"/>
                    </a:cubicBezTo>
                    <a:cubicBezTo>
                      <a:pt x="1" y="5"/>
                      <a:pt x="1" y="6"/>
                      <a:pt x="1" y="6"/>
                    </a:cubicBezTo>
                    <a:close/>
                    <a:moveTo>
                      <a:pt x="3" y="7"/>
                    </a:moveTo>
                    <a:cubicBezTo>
                      <a:pt x="3" y="6"/>
                      <a:pt x="3" y="6"/>
                      <a:pt x="3" y="6"/>
                    </a:cubicBezTo>
                    <a:cubicBezTo>
                      <a:pt x="3" y="9"/>
                      <a:pt x="3" y="9"/>
                      <a:pt x="3" y="9"/>
                    </a:cubicBezTo>
                    <a:cubicBezTo>
                      <a:pt x="3" y="9"/>
                      <a:pt x="3" y="8"/>
                      <a:pt x="3" y="8"/>
                    </a:cubicBezTo>
                    <a:lnTo>
                      <a:pt x="3" y="7"/>
                    </a:lnTo>
                    <a:close/>
                    <a:moveTo>
                      <a:pt x="3" y="3"/>
                    </a:moveTo>
                    <a:cubicBezTo>
                      <a:pt x="3" y="3"/>
                      <a:pt x="3" y="3"/>
                      <a:pt x="3" y="3"/>
                    </a:cubicBezTo>
                    <a:cubicBezTo>
                      <a:pt x="3" y="4"/>
                      <a:pt x="3" y="4"/>
                      <a:pt x="3" y="4"/>
                    </a:cubicBezTo>
                    <a:cubicBezTo>
                      <a:pt x="3" y="5"/>
                      <a:pt x="3" y="5"/>
                      <a:pt x="3" y="5"/>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4" name="Freeform 86"/>
              <p:cNvSpPr>
                <a:spLocks noEditPoints="1"/>
              </p:cNvSpPr>
              <p:nvPr/>
            </p:nvSpPr>
            <p:spPr bwMode="auto">
              <a:xfrm>
                <a:off x="3840" y="2470"/>
                <a:ext cx="57" cy="83"/>
              </a:xfrm>
              <a:custGeom>
                <a:avLst/>
                <a:gdLst>
                  <a:gd name="T0" fmla="*/ 9 w 24"/>
                  <a:gd name="T1" fmla="*/ 23 h 35"/>
                  <a:gd name="T2" fmla="*/ 8 w 24"/>
                  <a:gd name="T3" fmla="*/ 33 h 35"/>
                  <a:gd name="T4" fmla="*/ 10 w 24"/>
                  <a:gd name="T5" fmla="*/ 35 h 35"/>
                  <a:gd name="T6" fmla="*/ 13 w 24"/>
                  <a:gd name="T7" fmla="*/ 35 h 35"/>
                  <a:gd name="T8" fmla="*/ 15 w 24"/>
                  <a:gd name="T9" fmla="*/ 33 h 35"/>
                  <a:gd name="T10" fmla="*/ 15 w 24"/>
                  <a:gd name="T11" fmla="*/ 23 h 35"/>
                  <a:gd name="T12" fmla="*/ 24 w 24"/>
                  <a:gd name="T13" fmla="*/ 12 h 35"/>
                  <a:gd name="T14" fmla="*/ 12 w 24"/>
                  <a:gd name="T15" fmla="*/ 0 h 35"/>
                  <a:gd name="T16" fmla="*/ 0 w 24"/>
                  <a:gd name="T17" fmla="*/ 11 h 35"/>
                  <a:gd name="T18" fmla="*/ 9 w 24"/>
                  <a:gd name="T19" fmla="*/ 23 h 35"/>
                  <a:gd name="T20" fmla="*/ 4 w 24"/>
                  <a:gd name="T21" fmla="*/ 12 h 35"/>
                  <a:gd name="T22" fmla="*/ 12 w 24"/>
                  <a:gd name="T23" fmla="*/ 3 h 35"/>
                  <a:gd name="T24" fmla="*/ 20 w 24"/>
                  <a:gd name="T25" fmla="*/ 12 h 35"/>
                  <a:gd name="T26" fmla="*/ 12 w 24"/>
                  <a:gd name="T27" fmla="*/ 20 h 35"/>
                  <a:gd name="T28" fmla="*/ 4 w 24"/>
                  <a:gd name="T29"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5">
                    <a:moveTo>
                      <a:pt x="9" y="23"/>
                    </a:moveTo>
                    <a:cubicBezTo>
                      <a:pt x="8" y="33"/>
                      <a:pt x="8" y="33"/>
                      <a:pt x="8" y="33"/>
                    </a:cubicBezTo>
                    <a:cubicBezTo>
                      <a:pt x="8" y="34"/>
                      <a:pt x="9" y="35"/>
                      <a:pt x="10" y="35"/>
                    </a:cubicBezTo>
                    <a:cubicBezTo>
                      <a:pt x="13" y="35"/>
                      <a:pt x="13" y="35"/>
                      <a:pt x="13" y="35"/>
                    </a:cubicBezTo>
                    <a:cubicBezTo>
                      <a:pt x="14" y="35"/>
                      <a:pt x="15" y="34"/>
                      <a:pt x="15" y="33"/>
                    </a:cubicBezTo>
                    <a:cubicBezTo>
                      <a:pt x="15" y="23"/>
                      <a:pt x="15" y="23"/>
                      <a:pt x="15" y="23"/>
                    </a:cubicBezTo>
                    <a:cubicBezTo>
                      <a:pt x="20" y="22"/>
                      <a:pt x="24" y="17"/>
                      <a:pt x="24" y="12"/>
                    </a:cubicBezTo>
                    <a:cubicBezTo>
                      <a:pt x="24" y="6"/>
                      <a:pt x="19" y="0"/>
                      <a:pt x="12" y="0"/>
                    </a:cubicBezTo>
                    <a:cubicBezTo>
                      <a:pt x="6" y="0"/>
                      <a:pt x="1" y="5"/>
                      <a:pt x="0" y="11"/>
                    </a:cubicBezTo>
                    <a:cubicBezTo>
                      <a:pt x="0" y="17"/>
                      <a:pt x="4" y="21"/>
                      <a:pt x="9" y="23"/>
                    </a:cubicBezTo>
                    <a:close/>
                    <a:moveTo>
                      <a:pt x="4" y="12"/>
                    </a:moveTo>
                    <a:cubicBezTo>
                      <a:pt x="4" y="7"/>
                      <a:pt x="8" y="3"/>
                      <a:pt x="12" y="3"/>
                    </a:cubicBezTo>
                    <a:cubicBezTo>
                      <a:pt x="17" y="4"/>
                      <a:pt x="21" y="7"/>
                      <a:pt x="20" y="12"/>
                    </a:cubicBezTo>
                    <a:cubicBezTo>
                      <a:pt x="20" y="17"/>
                      <a:pt x="16" y="20"/>
                      <a:pt x="12" y="20"/>
                    </a:cubicBezTo>
                    <a:cubicBezTo>
                      <a:pt x="7" y="20"/>
                      <a:pt x="4" y="16"/>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5" name="Freeform 87"/>
              <p:cNvSpPr/>
              <p:nvPr/>
            </p:nvSpPr>
            <p:spPr bwMode="auto">
              <a:xfrm>
                <a:off x="3807" y="2460"/>
                <a:ext cx="104" cy="64"/>
              </a:xfrm>
              <a:custGeom>
                <a:avLst/>
                <a:gdLst>
                  <a:gd name="T0" fmla="*/ 7 w 44"/>
                  <a:gd name="T1" fmla="*/ 0 h 27"/>
                  <a:gd name="T2" fmla="*/ 38 w 44"/>
                  <a:gd name="T3" fmla="*/ 1 h 27"/>
                  <a:gd name="T4" fmla="*/ 44 w 44"/>
                  <a:gd name="T5" fmla="*/ 6 h 27"/>
                  <a:gd name="T6" fmla="*/ 43 w 44"/>
                  <a:gd name="T7" fmla="*/ 22 h 27"/>
                  <a:gd name="T8" fmla="*/ 38 w 44"/>
                  <a:gd name="T9" fmla="*/ 27 h 27"/>
                  <a:gd name="T10" fmla="*/ 35 w 44"/>
                  <a:gd name="T11" fmla="*/ 27 h 27"/>
                  <a:gd name="T12" fmla="*/ 38 w 44"/>
                  <a:gd name="T13" fmla="*/ 25 h 27"/>
                  <a:gd name="T14" fmla="*/ 38 w 44"/>
                  <a:gd name="T15" fmla="*/ 25 h 27"/>
                  <a:gd name="T16" fmla="*/ 41 w 44"/>
                  <a:gd name="T17" fmla="*/ 22 h 27"/>
                  <a:gd name="T18" fmla="*/ 41 w 44"/>
                  <a:gd name="T19" fmla="*/ 6 h 27"/>
                  <a:gd name="T20" fmla="*/ 38 w 44"/>
                  <a:gd name="T21" fmla="*/ 3 h 27"/>
                  <a:gd name="T22" fmla="*/ 6 w 44"/>
                  <a:gd name="T23" fmla="*/ 2 h 27"/>
                  <a:gd name="T24" fmla="*/ 3 w 44"/>
                  <a:gd name="T25" fmla="*/ 5 h 27"/>
                  <a:gd name="T26" fmla="*/ 3 w 44"/>
                  <a:gd name="T27" fmla="*/ 21 h 27"/>
                  <a:gd name="T28" fmla="*/ 6 w 44"/>
                  <a:gd name="T29" fmla="*/ 24 h 27"/>
                  <a:gd name="T30" fmla="*/ 14 w 44"/>
                  <a:gd name="T31" fmla="*/ 24 h 27"/>
                  <a:gd name="T32" fmla="*/ 16 w 44"/>
                  <a:gd name="T33" fmla="*/ 27 h 27"/>
                  <a:gd name="T34" fmla="*/ 6 w 44"/>
                  <a:gd name="T35" fmla="*/ 26 h 27"/>
                  <a:gd name="T36" fmla="*/ 0 w 44"/>
                  <a:gd name="T37" fmla="*/ 21 h 27"/>
                  <a:gd name="T38" fmla="*/ 1 w 44"/>
                  <a:gd name="T39" fmla="*/ 5 h 27"/>
                  <a:gd name="T40" fmla="*/ 7 w 44"/>
                  <a:gd name="T4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27">
                    <a:moveTo>
                      <a:pt x="7" y="0"/>
                    </a:moveTo>
                    <a:cubicBezTo>
                      <a:pt x="38" y="1"/>
                      <a:pt x="38" y="1"/>
                      <a:pt x="38" y="1"/>
                    </a:cubicBezTo>
                    <a:cubicBezTo>
                      <a:pt x="41" y="1"/>
                      <a:pt x="44" y="3"/>
                      <a:pt x="44" y="6"/>
                    </a:cubicBezTo>
                    <a:cubicBezTo>
                      <a:pt x="43" y="22"/>
                      <a:pt x="43" y="22"/>
                      <a:pt x="43" y="22"/>
                    </a:cubicBezTo>
                    <a:cubicBezTo>
                      <a:pt x="43" y="25"/>
                      <a:pt x="41" y="27"/>
                      <a:pt x="38" y="27"/>
                    </a:cubicBezTo>
                    <a:cubicBezTo>
                      <a:pt x="35" y="27"/>
                      <a:pt x="35" y="27"/>
                      <a:pt x="35" y="27"/>
                    </a:cubicBezTo>
                    <a:cubicBezTo>
                      <a:pt x="36" y="27"/>
                      <a:pt x="37" y="26"/>
                      <a:pt x="38" y="25"/>
                    </a:cubicBezTo>
                    <a:cubicBezTo>
                      <a:pt x="38" y="25"/>
                      <a:pt x="38" y="25"/>
                      <a:pt x="38" y="25"/>
                    </a:cubicBezTo>
                    <a:cubicBezTo>
                      <a:pt x="39" y="25"/>
                      <a:pt x="41" y="24"/>
                      <a:pt x="41" y="22"/>
                    </a:cubicBezTo>
                    <a:cubicBezTo>
                      <a:pt x="41" y="6"/>
                      <a:pt x="41" y="6"/>
                      <a:pt x="41" y="6"/>
                    </a:cubicBezTo>
                    <a:cubicBezTo>
                      <a:pt x="41" y="5"/>
                      <a:pt x="40" y="3"/>
                      <a:pt x="38" y="3"/>
                    </a:cubicBezTo>
                    <a:cubicBezTo>
                      <a:pt x="6" y="2"/>
                      <a:pt x="6" y="2"/>
                      <a:pt x="6" y="2"/>
                    </a:cubicBezTo>
                    <a:cubicBezTo>
                      <a:pt x="5" y="2"/>
                      <a:pt x="3" y="3"/>
                      <a:pt x="3" y="5"/>
                    </a:cubicBezTo>
                    <a:cubicBezTo>
                      <a:pt x="3" y="21"/>
                      <a:pt x="3" y="21"/>
                      <a:pt x="3" y="21"/>
                    </a:cubicBezTo>
                    <a:cubicBezTo>
                      <a:pt x="3" y="22"/>
                      <a:pt x="4" y="24"/>
                      <a:pt x="6" y="24"/>
                    </a:cubicBezTo>
                    <a:cubicBezTo>
                      <a:pt x="14" y="24"/>
                      <a:pt x="14" y="24"/>
                      <a:pt x="14" y="24"/>
                    </a:cubicBezTo>
                    <a:cubicBezTo>
                      <a:pt x="15" y="25"/>
                      <a:pt x="15" y="26"/>
                      <a:pt x="16" y="27"/>
                    </a:cubicBezTo>
                    <a:cubicBezTo>
                      <a:pt x="6" y="26"/>
                      <a:pt x="6" y="26"/>
                      <a:pt x="6" y="26"/>
                    </a:cubicBezTo>
                    <a:cubicBezTo>
                      <a:pt x="3" y="26"/>
                      <a:pt x="0" y="24"/>
                      <a:pt x="0" y="21"/>
                    </a:cubicBezTo>
                    <a:cubicBezTo>
                      <a:pt x="1" y="5"/>
                      <a:pt x="1" y="5"/>
                      <a:pt x="1" y="5"/>
                    </a:cubicBezTo>
                    <a:cubicBezTo>
                      <a:pt x="1" y="2"/>
                      <a:pt x="3"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6" name="Freeform 88"/>
              <p:cNvSpPr/>
              <p:nvPr/>
            </p:nvSpPr>
            <p:spPr bwMode="auto">
              <a:xfrm>
                <a:off x="3783" y="2353"/>
                <a:ext cx="69" cy="43"/>
              </a:xfrm>
              <a:custGeom>
                <a:avLst/>
                <a:gdLst>
                  <a:gd name="T0" fmla="*/ 29 w 29"/>
                  <a:gd name="T1" fmla="*/ 0 h 18"/>
                  <a:gd name="T2" fmla="*/ 15 w 29"/>
                  <a:gd name="T3" fmla="*/ 15 h 18"/>
                  <a:gd name="T4" fmla="*/ 10 w 29"/>
                  <a:gd name="T5" fmla="*/ 10 h 18"/>
                  <a:gd name="T6" fmla="*/ 0 w 29"/>
                  <a:gd name="T7" fmla="*/ 18 h 18"/>
                  <a:gd name="T8" fmla="*/ 0 w 29"/>
                  <a:gd name="T9" fmla="*/ 14 h 18"/>
                  <a:gd name="T10" fmla="*/ 10 w 29"/>
                  <a:gd name="T11" fmla="*/ 6 h 18"/>
                  <a:gd name="T12" fmla="*/ 15 w 29"/>
                  <a:gd name="T13" fmla="*/ 11 h 18"/>
                  <a:gd name="T14" fmla="*/ 29 w 29"/>
                  <a:gd name="T15" fmla="*/ 0 h 18"/>
                  <a:gd name="T16" fmla="*/ 29 w 2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8">
                    <a:moveTo>
                      <a:pt x="29" y="0"/>
                    </a:moveTo>
                    <a:cubicBezTo>
                      <a:pt x="15" y="15"/>
                      <a:pt x="15" y="15"/>
                      <a:pt x="15" y="15"/>
                    </a:cubicBezTo>
                    <a:cubicBezTo>
                      <a:pt x="10" y="10"/>
                      <a:pt x="10" y="10"/>
                      <a:pt x="10" y="10"/>
                    </a:cubicBezTo>
                    <a:cubicBezTo>
                      <a:pt x="0" y="18"/>
                      <a:pt x="0" y="18"/>
                      <a:pt x="0" y="18"/>
                    </a:cubicBezTo>
                    <a:cubicBezTo>
                      <a:pt x="0" y="14"/>
                      <a:pt x="0" y="14"/>
                      <a:pt x="0" y="14"/>
                    </a:cubicBezTo>
                    <a:cubicBezTo>
                      <a:pt x="10" y="6"/>
                      <a:pt x="10" y="6"/>
                      <a:pt x="10" y="6"/>
                    </a:cubicBezTo>
                    <a:cubicBezTo>
                      <a:pt x="15" y="11"/>
                      <a:pt x="15" y="11"/>
                      <a:pt x="15" y="11"/>
                    </a:cubicBezTo>
                    <a:cubicBezTo>
                      <a:pt x="29" y="0"/>
                      <a:pt x="29" y="0"/>
                      <a:pt x="29" y="0"/>
                    </a:cubicBezTo>
                    <a:cubicBezTo>
                      <a:pt x="29" y="0"/>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7" name="Freeform 89"/>
              <p:cNvSpPr/>
              <p:nvPr/>
            </p:nvSpPr>
            <p:spPr bwMode="auto">
              <a:xfrm>
                <a:off x="3842" y="2401"/>
                <a:ext cx="0" cy="5"/>
              </a:xfrm>
              <a:custGeom>
                <a:avLst/>
                <a:gdLst>
                  <a:gd name="T0" fmla="*/ 0 h 2"/>
                  <a:gd name="T1" fmla="*/ 2 h 2"/>
                  <a:gd name="T2" fmla="*/ 1 h 2"/>
                  <a:gd name="T3" fmla="*/ 0 h 2"/>
                  <a:gd name="T4" fmla="*/ 0 h 2"/>
                </a:gdLst>
                <a:ahLst/>
                <a:cxnLst>
                  <a:cxn ang="0">
                    <a:pos x="0" y="T0"/>
                  </a:cxn>
                  <a:cxn ang="0">
                    <a:pos x="0" y="T1"/>
                  </a:cxn>
                  <a:cxn ang="0">
                    <a:pos x="0" y="T2"/>
                  </a:cxn>
                  <a:cxn ang="0">
                    <a:pos x="0" y="T3"/>
                  </a:cxn>
                  <a:cxn ang="0">
                    <a:pos x="0" y="T4"/>
                  </a:cxn>
                </a:cxnLst>
                <a:rect l="0" t="0" r="r" b="b"/>
                <a:pathLst>
                  <a:path h="2">
                    <a:moveTo>
                      <a:pt x="0" y="0"/>
                    </a:moveTo>
                    <a:cubicBezTo>
                      <a:pt x="0" y="2"/>
                      <a:pt x="0" y="2"/>
                      <a:pt x="0" y="2"/>
                    </a:cubicBezTo>
                    <a:cubicBezTo>
                      <a:pt x="0" y="2"/>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8" name="Freeform 90"/>
              <p:cNvSpPr/>
              <p:nvPr/>
            </p:nvSpPr>
            <p:spPr bwMode="auto">
              <a:xfrm>
                <a:off x="3842" y="2394"/>
                <a:ext cx="0" cy="4"/>
              </a:xfrm>
              <a:custGeom>
                <a:avLst/>
                <a:gdLst>
                  <a:gd name="T0" fmla="*/ 0 h 2"/>
                  <a:gd name="T1" fmla="*/ 0 h 2"/>
                  <a:gd name="T2" fmla="*/ 2 h 2"/>
                  <a:gd name="T3" fmla="*/ 2 h 2"/>
                  <a:gd name="T4" fmla="*/ 0 h 2"/>
                </a:gdLst>
                <a:ahLst/>
                <a:cxnLst>
                  <a:cxn ang="0">
                    <a:pos x="0" y="T0"/>
                  </a:cxn>
                  <a:cxn ang="0">
                    <a:pos x="0" y="T1"/>
                  </a:cxn>
                  <a:cxn ang="0">
                    <a:pos x="0" y="T2"/>
                  </a:cxn>
                  <a:cxn ang="0">
                    <a:pos x="0" y="T3"/>
                  </a:cxn>
                  <a:cxn ang="0">
                    <a:pos x="0" y="T4"/>
                  </a:cxn>
                </a:cxnLst>
                <a:rect l="0" t="0" r="r" b="b"/>
                <a:pathLst>
                  <a:path h="2">
                    <a:moveTo>
                      <a:pt x="0" y="0"/>
                    </a:moveTo>
                    <a:cubicBezTo>
                      <a:pt x="0" y="0"/>
                      <a:pt x="0" y="0"/>
                      <a:pt x="0" y="0"/>
                    </a:cubicBezTo>
                    <a:cubicBezTo>
                      <a:pt x="0" y="2"/>
                      <a:pt x="0" y="2"/>
                      <a:pt x="0" y="2"/>
                    </a:cubicBezTo>
                    <a:cubicBezTo>
                      <a:pt x="0" y="2"/>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9" name="Freeform 91"/>
              <p:cNvSpPr>
                <a:spLocks noEditPoints="1"/>
              </p:cNvSpPr>
              <p:nvPr/>
            </p:nvSpPr>
            <p:spPr bwMode="auto">
              <a:xfrm>
                <a:off x="3783" y="2363"/>
                <a:ext cx="71" cy="52"/>
              </a:xfrm>
              <a:custGeom>
                <a:avLst/>
                <a:gdLst>
                  <a:gd name="T0" fmla="*/ 29 w 30"/>
                  <a:gd name="T1" fmla="*/ 0 h 22"/>
                  <a:gd name="T2" fmla="*/ 27 w 30"/>
                  <a:gd name="T3" fmla="*/ 3 h 22"/>
                  <a:gd name="T4" fmla="*/ 15 w 30"/>
                  <a:gd name="T5" fmla="*/ 15 h 22"/>
                  <a:gd name="T6" fmla="*/ 10 w 30"/>
                  <a:gd name="T7" fmla="*/ 11 h 22"/>
                  <a:gd name="T8" fmla="*/ 0 w 30"/>
                  <a:gd name="T9" fmla="*/ 18 h 22"/>
                  <a:gd name="T10" fmla="*/ 0 w 30"/>
                  <a:gd name="T11" fmla="*/ 20 h 22"/>
                  <a:gd name="T12" fmla="*/ 2 w 30"/>
                  <a:gd name="T13" fmla="*/ 22 h 22"/>
                  <a:gd name="T14" fmla="*/ 27 w 30"/>
                  <a:gd name="T15" fmla="*/ 22 h 22"/>
                  <a:gd name="T16" fmla="*/ 30 w 30"/>
                  <a:gd name="T17" fmla="*/ 19 h 22"/>
                  <a:gd name="T18" fmla="*/ 29 w 30"/>
                  <a:gd name="T19" fmla="*/ 0 h 22"/>
                  <a:gd name="T20" fmla="*/ 27 w 30"/>
                  <a:gd name="T21" fmla="*/ 18 h 22"/>
                  <a:gd name="T22" fmla="*/ 26 w 30"/>
                  <a:gd name="T23" fmla="*/ 18 h 22"/>
                  <a:gd name="T24" fmla="*/ 26 w 30"/>
                  <a:gd name="T25" fmla="*/ 18 h 22"/>
                  <a:gd name="T26" fmla="*/ 26 w 30"/>
                  <a:gd name="T27" fmla="*/ 20 h 22"/>
                  <a:gd name="T28" fmla="*/ 26 w 30"/>
                  <a:gd name="T29" fmla="*/ 20 h 22"/>
                  <a:gd name="T30" fmla="*/ 25 w 30"/>
                  <a:gd name="T31" fmla="*/ 20 h 22"/>
                  <a:gd name="T32" fmla="*/ 25 w 30"/>
                  <a:gd name="T33" fmla="*/ 19 h 22"/>
                  <a:gd name="T34" fmla="*/ 25 w 30"/>
                  <a:gd name="T35" fmla="*/ 19 h 22"/>
                  <a:gd name="T36" fmla="*/ 25 w 30"/>
                  <a:gd name="T37" fmla="*/ 20 h 22"/>
                  <a:gd name="T38" fmla="*/ 24 w 30"/>
                  <a:gd name="T39" fmla="*/ 20 h 22"/>
                  <a:gd name="T40" fmla="*/ 24 w 30"/>
                  <a:gd name="T41" fmla="*/ 20 h 22"/>
                  <a:gd name="T42" fmla="*/ 24 w 30"/>
                  <a:gd name="T43" fmla="*/ 19 h 22"/>
                  <a:gd name="T44" fmla="*/ 23 w 30"/>
                  <a:gd name="T45" fmla="*/ 18 h 22"/>
                  <a:gd name="T46" fmla="*/ 23 w 30"/>
                  <a:gd name="T47" fmla="*/ 18 h 22"/>
                  <a:gd name="T48" fmla="*/ 23 w 30"/>
                  <a:gd name="T49" fmla="*/ 18 h 22"/>
                  <a:gd name="T50" fmla="*/ 23 w 30"/>
                  <a:gd name="T51" fmla="*/ 18 h 22"/>
                  <a:gd name="T52" fmla="*/ 23 w 30"/>
                  <a:gd name="T53" fmla="*/ 17 h 22"/>
                  <a:gd name="T54" fmla="*/ 23 w 30"/>
                  <a:gd name="T55" fmla="*/ 17 h 22"/>
                  <a:gd name="T56" fmla="*/ 24 w 30"/>
                  <a:gd name="T57" fmla="*/ 17 h 22"/>
                  <a:gd name="T58" fmla="*/ 24 w 30"/>
                  <a:gd name="T59" fmla="*/ 18 h 22"/>
                  <a:gd name="T60" fmla="*/ 24 w 30"/>
                  <a:gd name="T61" fmla="*/ 16 h 22"/>
                  <a:gd name="T62" fmla="*/ 24 w 30"/>
                  <a:gd name="T63" fmla="*/ 16 h 22"/>
                  <a:gd name="T64" fmla="*/ 23 w 30"/>
                  <a:gd name="T65" fmla="*/ 15 h 22"/>
                  <a:gd name="T66" fmla="*/ 23 w 30"/>
                  <a:gd name="T67" fmla="*/ 15 h 22"/>
                  <a:gd name="T68" fmla="*/ 23 w 30"/>
                  <a:gd name="T69" fmla="*/ 14 h 22"/>
                  <a:gd name="T70" fmla="*/ 23 w 30"/>
                  <a:gd name="T71" fmla="*/ 13 h 22"/>
                  <a:gd name="T72" fmla="*/ 23 w 30"/>
                  <a:gd name="T73" fmla="*/ 13 h 22"/>
                  <a:gd name="T74" fmla="*/ 24 w 30"/>
                  <a:gd name="T75" fmla="*/ 12 h 22"/>
                  <a:gd name="T76" fmla="*/ 24 w 30"/>
                  <a:gd name="T77" fmla="*/ 12 h 22"/>
                  <a:gd name="T78" fmla="*/ 24 w 30"/>
                  <a:gd name="T79" fmla="*/ 11 h 22"/>
                  <a:gd name="T80" fmla="*/ 25 w 30"/>
                  <a:gd name="T81" fmla="*/ 11 h 22"/>
                  <a:gd name="T82" fmla="*/ 25 w 30"/>
                  <a:gd name="T83" fmla="*/ 12 h 22"/>
                  <a:gd name="T84" fmla="*/ 25 w 30"/>
                  <a:gd name="T85" fmla="*/ 12 h 22"/>
                  <a:gd name="T86" fmla="*/ 25 w 30"/>
                  <a:gd name="T87" fmla="*/ 12 h 22"/>
                  <a:gd name="T88" fmla="*/ 25 w 30"/>
                  <a:gd name="T89" fmla="*/ 11 h 22"/>
                  <a:gd name="T90" fmla="*/ 25 w 30"/>
                  <a:gd name="T91" fmla="*/ 11 h 22"/>
                  <a:gd name="T92" fmla="*/ 26 w 30"/>
                  <a:gd name="T93" fmla="*/ 11 h 22"/>
                  <a:gd name="T94" fmla="*/ 26 w 30"/>
                  <a:gd name="T95" fmla="*/ 12 h 22"/>
                  <a:gd name="T96" fmla="*/ 26 w 30"/>
                  <a:gd name="T97" fmla="*/ 12 h 22"/>
                  <a:gd name="T98" fmla="*/ 26 w 30"/>
                  <a:gd name="T99" fmla="*/ 12 h 22"/>
                  <a:gd name="T100" fmla="*/ 27 w 30"/>
                  <a:gd name="T101" fmla="*/ 12 h 22"/>
                  <a:gd name="T102" fmla="*/ 27 w 30"/>
                  <a:gd name="T103" fmla="*/ 13 h 22"/>
                  <a:gd name="T104" fmla="*/ 27 w 30"/>
                  <a:gd name="T105" fmla="*/ 13 h 22"/>
                  <a:gd name="T106" fmla="*/ 27 w 30"/>
                  <a:gd name="T107" fmla="*/ 13 h 22"/>
                  <a:gd name="T108" fmla="*/ 26 w 30"/>
                  <a:gd name="T109" fmla="*/ 13 h 22"/>
                  <a:gd name="T110" fmla="*/ 26 w 30"/>
                  <a:gd name="T111" fmla="*/ 13 h 22"/>
                  <a:gd name="T112" fmla="*/ 26 w 30"/>
                  <a:gd name="T113" fmla="*/ 13 h 22"/>
                  <a:gd name="T114" fmla="*/ 26 w 30"/>
                  <a:gd name="T115" fmla="*/ 15 h 22"/>
                  <a:gd name="T116" fmla="*/ 27 w 30"/>
                  <a:gd name="T117" fmla="*/ 16 h 22"/>
                  <a:gd name="T118" fmla="*/ 27 w 30"/>
                  <a:gd name="T119" fmla="*/ 17 h 22"/>
                  <a:gd name="T120" fmla="*/ 27 w 30"/>
                  <a:gd name="T12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22">
                    <a:moveTo>
                      <a:pt x="29" y="0"/>
                    </a:moveTo>
                    <a:cubicBezTo>
                      <a:pt x="27" y="3"/>
                      <a:pt x="27" y="3"/>
                      <a:pt x="27" y="3"/>
                    </a:cubicBezTo>
                    <a:cubicBezTo>
                      <a:pt x="15" y="15"/>
                      <a:pt x="15" y="15"/>
                      <a:pt x="15" y="15"/>
                    </a:cubicBezTo>
                    <a:cubicBezTo>
                      <a:pt x="10" y="11"/>
                      <a:pt x="10" y="11"/>
                      <a:pt x="10" y="11"/>
                    </a:cubicBezTo>
                    <a:cubicBezTo>
                      <a:pt x="0" y="18"/>
                      <a:pt x="0" y="18"/>
                      <a:pt x="0" y="18"/>
                    </a:cubicBezTo>
                    <a:cubicBezTo>
                      <a:pt x="0" y="20"/>
                      <a:pt x="0" y="20"/>
                      <a:pt x="0" y="20"/>
                    </a:cubicBezTo>
                    <a:cubicBezTo>
                      <a:pt x="0" y="22"/>
                      <a:pt x="2" y="22"/>
                      <a:pt x="2" y="22"/>
                    </a:cubicBezTo>
                    <a:cubicBezTo>
                      <a:pt x="2" y="22"/>
                      <a:pt x="25" y="22"/>
                      <a:pt x="27" y="22"/>
                    </a:cubicBezTo>
                    <a:cubicBezTo>
                      <a:pt x="30" y="22"/>
                      <a:pt x="30" y="19"/>
                      <a:pt x="30" y="19"/>
                    </a:cubicBezTo>
                    <a:lnTo>
                      <a:pt x="29" y="0"/>
                    </a:lnTo>
                    <a:close/>
                    <a:moveTo>
                      <a:pt x="27" y="18"/>
                    </a:moveTo>
                    <a:cubicBezTo>
                      <a:pt x="27" y="18"/>
                      <a:pt x="27" y="18"/>
                      <a:pt x="26" y="18"/>
                    </a:cubicBezTo>
                    <a:cubicBezTo>
                      <a:pt x="26" y="18"/>
                      <a:pt x="26" y="18"/>
                      <a:pt x="26" y="18"/>
                    </a:cubicBezTo>
                    <a:cubicBezTo>
                      <a:pt x="26" y="20"/>
                      <a:pt x="26" y="20"/>
                      <a:pt x="26" y="20"/>
                    </a:cubicBezTo>
                    <a:cubicBezTo>
                      <a:pt x="26" y="20"/>
                      <a:pt x="26" y="20"/>
                      <a:pt x="26" y="20"/>
                    </a:cubicBezTo>
                    <a:cubicBezTo>
                      <a:pt x="25" y="20"/>
                      <a:pt x="25" y="20"/>
                      <a:pt x="25" y="20"/>
                    </a:cubicBezTo>
                    <a:cubicBezTo>
                      <a:pt x="25" y="19"/>
                      <a:pt x="25" y="19"/>
                      <a:pt x="25" y="19"/>
                    </a:cubicBezTo>
                    <a:cubicBezTo>
                      <a:pt x="25" y="19"/>
                      <a:pt x="25" y="19"/>
                      <a:pt x="25" y="19"/>
                    </a:cubicBezTo>
                    <a:cubicBezTo>
                      <a:pt x="25" y="20"/>
                      <a:pt x="25" y="20"/>
                      <a:pt x="25" y="20"/>
                    </a:cubicBezTo>
                    <a:cubicBezTo>
                      <a:pt x="25" y="20"/>
                      <a:pt x="25" y="20"/>
                      <a:pt x="24" y="20"/>
                    </a:cubicBezTo>
                    <a:cubicBezTo>
                      <a:pt x="24" y="20"/>
                      <a:pt x="24" y="20"/>
                      <a:pt x="24" y="20"/>
                    </a:cubicBezTo>
                    <a:cubicBezTo>
                      <a:pt x="24" y="19"/>
                      <a:pt x="24" y="19"/>
                      <a:pt x="24" y="19"/>
                    </a:cubicBezTo>
                    <a:cubicBezTo>
                      <a:pt x="24" y="19"/>
                      <a:pt x="24" y="19"/>
                      <a:pt x="23" y="18"/>
                    </a:cubicBezTo>
                    <a:cubicBezTo>
                      <a:pt x="23" y="18"/>
                      <a:pt x="23" y="18"/>
                      <a:pt x="23" y="18"/>
                    </a:cubicBezTo>
                    <a:cubicBezTo>
                      <a:pt x="23" y="18"/>
                      <a:pt x="23" y="18"/>
                      <a:pt x="23" y="18"/>
                    </a:cubicBezTo>
                    <a:cubicBezTo>
                      <a:pt x="23" y="18"/>
                      <a:pt x="23" y="18"/>
                      <a:pt x="23" y="18"/>
                    </a:cubicBezTo>
                    <a:cubicBezTo>
                      <a:pt x="23" y="18"/>
                      <a:pt x="23" y="17"/>
                      <a:pt x="23" y="17"/>
                    </a:cubicBezTo>
                    <a:cubicBezTo>
                      <a:pt x="23" y="17"/>
                      <a:pt x="23" y="17"/>
                      <a:pt x="23" y="17"/>
                    </a:cubicBezTo>
                    <a:cubicBezTo>
                      <a:pt x="23" y="17"/>
                      <a:pt x="23" y="17"/>
                      <a:pt x="24" y="17"/>
                    </a:cubicBezTo>
                    <a:cubicBezTo>
                      <a:pt x="24" y="18"/>
                      <a:pt x="24" y="18"/>
                      <a:pt x="24" y="18"/>
                    </a:cubicBezTo>
                    <a:cubicBezTo>
                      <a:pt x="24" y="16"/>
                      <a:pt x="24" y="16"/>
                      <a:pt x="24" y="16"/>
                    </a:cubicBezTo>
                    <a:cubicBezTo>
                      <a:pt x="24" y="16"/>
                      <a:pt x="24" y="16"/>
                      <a:pt x="24" y="16"/>
                    </a:cubicBezTo>
                    <a:cubicBezTo>
                      <a:pt x="24" y="15"/>
                      <a:pt x="24" y="15"/>
                      <a:pt x="23" y="15"/>
                    </a:cubicBezTo>
                    <a:cubicBezTo>
                      <a:pt x="23" y="15"/>
                      <a:pt x="23" y="15"/>
                      <a:pt x="23" y="15"/>
                    </a:cubicBezTo>
                    <a:cubicBezTo>
                      <a:pt x="23" y="14"/>
                      <a:pt x="23" y="14"/>
                      <a:pt x="23" y="14"/>
                    </a:cubicBezTo>
                    <a:cubicBezTo>
                      <a:pt x="23" y="14"/>
                      <a:pt x="23" y="14"/>
                      <a:pt x="23" y="13"/>
                    </a:cubicBezTo>
                    <a:cubicBezTo>
                      <a:pt x="23" y="13"/>
                      <a:pt x="23" y="13"/>
                      <a:pt x="23" y="13"/>
                    </a:cubicBezTo>
                    <a:cubicBezTo>
                      <a:pt x="24" y="13"/>
                      <a:pt x="24" y="13"/>
                      <a:pt x="24" y="12"/>
                    </a:cubicBezTo>
                    <a:cubicBezTo>
                      <a:pt x="24" y="12"/>
                      <a:pt x="24" y="12"/>
                      <a:pt x="24" y="12"/>
                    </a:cubicBezTo>
                    <a:cubicBezTo>
                      <a:pt x="24" y="11"/>
                      <a:pt x="24" y="11"/>
                      <a:pt x="24" y="11"/>
                    </a:cubicBezTo>
                    <a:cubicBezTo>
                      <a:pt x="24" y="11"/>
                      <a:pt x="25" y="11"/>
                      <a:pt x="25" y="11"/>
                    </a:cubicBezTo>
                    <a:cubicBezTo>
                      <a:pt x="25" y="12"/>
                      <a:pt x="25" y="12"/>
                      <a:pt x="25" y="12"/>
                    </a:cubicBezTo>
                    <a:cubicBezTo>
                      <a:pt x="25" y="12"/>
                      <a:pt x="25" y="12"/>
                      <a:pt x="25" y="12"/>
                    </a:cubicBezTo>
                    <a:cubicBezTo>
                      <a:pt x="25" y="12"/>
                      <a:pt x="25" y="12"/>
                      <a:pt x="25" y="12"/>
                    </a:cubicBezTo>
                    <a:cubicBezTo>
                      <a:pt x="25" y="11"/>
                      <a:pt x="25" y="11"/>
                      <a:pt x="25" y="11"/>
                    </a:cubicBezTo>
                    <a:cubicBezTo>
                      <a:pt x="25" y="11"/>
                      <a:pt x="25" y="11"/>
                      <a:pt x="25" y="11"/>
                    </a:cubicBezTo>
                    <a:cubicBezTo>
                      <a:pt x="26" y="11"/>
                      <a:pt x="26" y="11"/>
                      <a:pt x="26" y="11"/>
                    </a:cubicBezTo>
                    <a:cubicBezTo>
                      <a:pt x="26" y="12"/>
                      <a:pt x="26" y="12"/>
                      <a:pt x="26" y="12"/>
                    </a:cubicBezTo>
                    <a:cubicBezTo>
                      <a:pt x="26" y="12"/>
                      <a:pt x="26" y="12"/>
                      <a:pt x="26" y="12"/>
                    </a:cubicBezTo>
                    <a:cubicBezTo>
                      <a:pt x="26" y="12"/>
                      <a:pt x="26" y="12"/>
                      <a:pt x="26" y="12"/>
                    </a:cubicBezTo>
                    <a:cubicBezTo>
                      <a:pt x="26" y="12"/>
                      <a:pt x="27" y="12"/>
                      <a:pt x="27" y="12"/>
                    </a:cubicBezTo>
                    <a:cubicBezTo>
                      <a:pt x="27" y="12"/>
                      <a:pt x="27" y="12"/>
                      <a:pt x="27" y="13"/>
                    </a:cubicBezTo>
                    <a:cubicBezTo>
                      <a:pt x="27" y="13"/>
                      <a:pt x="27" y="13"/>
                      <a:pt x="27" y="13"/>
                    </a:cubicBezTo>
                    <a:cubicBezTo>
                      <a:pt x="27" y="13"/>
                      <a:pt x="27" y="13"/>
                      <a:pt x="27" y="13"/>
                    </a:cubicBezTo>
                    <a:cubicBezTo>
                      <a:pt x="26" y="13"/>
                      <a:pt x="26" y="13"/>
                      <a:pt x="26" y="13"/>
                    </a:cubicBezTo>
                    <a:cubicBezTo>
                      <a:pt x="26" y="13"/>
                      <a:pt x="26" y="13"/>
                      <a:pt x="26" y="13"/>
                    </a:cubicBezTo>
                    <a:cubicBezTo>
                      <a:pt x="26" y="13"/>
                      <a:pt x="26" y="13"/>
                      <a:pt x="26" y="13"/>
                    </a:cubicBezTo>
                    <a:cubicBezTo>
                      <a:pt x="26" y="15"/>
                      <a:pt x="26" y="15"/>
                      <a:pt x="26" y="15"/>
                    </a:cubicBezTo>
                    <a:cubicBezTo>
                      <a:pt x="26" y="15"/>
                      <a:pt x="26" y="15"/>
                      <a:pt x="27" y="16"/>
                    </a:cubicBezTo>
                    <a:cubicBezTo>
                      <a:pt x="27" y="16"/>
                      <a:pt x="27" y="16"/>
                      <a:pt x="27" y="17"/>
                    </a:cubicBezTo>
                    <a:cubicBezTo>
                      <a:pt x="27" y="17"/>
                      <a:pt x="27" y="17"/>
                      <a:pt x="2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0" name="Freeform 92"/>
              <p:cNvSpPr/>
              <p:nvPr/>
            </p:nvSpPr>
            <p:spPr bwMode="auto">
              <a:xfrm>
                <a:off x="3778" y="1613"/>
                <a:ext cx="83" cy="52"/>
              </a:xfrm>
              <a:custGeom>
                <a:avLst/>
                <a:gdLst>
                  <a:gd name="T0" fmla="*/ 35 w 35"/>
                  <a:gd name="T1" fmla="*/ 1 h 22"/>
                  <a:gd name="T2" fmla="*/ 18 w 35"/>
                  <a:gd name="T3" fmla="*/ 19 h 22"/>
                  <a:gd name="T4" fmla="*/ 12 w 35"/>
                  <a:gd name="T5" fmla="*/ 13 h 22"/>
                  <a:gd name="T6" fmla="*/ 0 w 35"/>
                  <a:gd name="T7" fmla="*/ 22 h 22"/>
                  <a:gd name="T8" fmla="*/ 0 w 35"/>
                  <a:gd name="T9" fmla="*/ 18 h 22"/>
                  <a:gd name="T10" fmla="*/ 12 w 35"/>
                  <a:gd name="T11" fmla="*/ 8 h 22"/>
                  <a:gd name="T12" fmla="*/ 18 w 35"/>
                  <a:gd name="T13" fmla="*/ 14 h 22"/>
                  <a:gd name="T14" fmla="*/ 35 w 35"/>
                  <a:gd name="T15" fmla="*/ 0 h 22"/>
                  <a:gd name="T16" fmla="*/ 35 w 35"/>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2">
                    <a:moveTo>
                      <a:pt x="35" y="1"/>
                    </a:moveTo>
                    <a:cubicBezTo>
                      <a:pt x="18" y="19"/>
                      <a:pt x="18" y="19"/>
                      <a:pt x="18" y="19"/>
                    </a:cubicBezTo>
                    <a:cubicBezTo>
                      <a:pt x="12" y="13"/>
                      <a:pt x="12" y="13"/>
                      <a:pt x="12" y="13"/>
                    </a:cubicBezTo>
                    <a:cubicBezTo>
                      <a:pt x="0" y="22"/>
                      <a:pt x="0" y="22"/>
                      <a:pt x="0" y="22"/>
                    </a:cubicBezTo>
                    <a:cubicBezTo>
                      <a:pt x="0" y="18"/>
                      <a:pt x="0" y="18"/>
                      <a:pt x="0" y="18"/>
                    </a:cubicBezTo>
                    <a:cubicBezTo>
                      <a:pt x="12" y="8"/>
                      <a:pt x="12" y="8"/>
                      <a:pt x="12" y="8"/>
                    </a:cubicBezTo>
                    <a:cubicBezTo>
                      <a:pt x="18" y="14"/>
                      <a:pt x="18" y="14"/>
                      <a:pt x="18" y="14"/>
                    </a:cubicBezTo>
                    <a:cubicBezTo>
                      <a:pt x="35" y="0"/>
                      <a:pt x="35" y="0"/>
                      <a:pt x="35" y="0"/>
                    </a:cubicBezTo>
                    <a:cubicBezTo>
                      <a:pt x="35" y="0"/>
                      <a:pt x="35" y="0"/>
                      <a:pt x="3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1" name="Freeform 93"/>
              <p:cNvSpPr/>
              <p:nvPr/>
            </p:nvSpPr>
            <p:spPr bwMode="auto">
              <a:xfrm>
                <a:off x="3849" y="1670"/>
                <a:ext cx="3" cy="7"/>
              </a:xfrm>
              <a:custGeom>
                <a:avLst/>
                <a:gdLst>
                  <a:gd name="T0" fmla="*/ 0 w 1"/>
                  <a:gd name="T1" fmla="*/ 0 h 3"/>
                  <a:gd name="T2" fmla="*/ 0 w 1"/>
                  <a:gd name="T3" fmla="*/ 3 h 3"/>
                  <a:gd name="T4" fmla="*/ 1 w 1"/>
                  <a:gd name="T5" fmla="*/ 2 h 3"/>
                  <a:gd name="T6" fmla="*/ 1 w 1"/>
                  <a:gd name="T7" fmla="*/ 1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3"/>
                      <a:pt x="0" y="3"/>
                      <a:pt x="0" y="3"/>
                    </a:cubicBezTo>
                    <a:cubicBezTo>
                      <a:pt x="0" y="2"/>
                      <a:pt x="0" y="2"/>
                      <a:pt x="1" y="2"/>
                    </a:cubicBezTo>
                    <a:cubicBezTo>
                      <a:pt x="1" y="1"/>
                      <a:pt x="1" y="1"/>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2" name="Freeform 94"/>
              <p:cNvSpPr/>
              <p:nvPr/>
            </p:nvSpPr>
            <p:spPr bwMode="auto">
              <a:xfrm>
                <a:off x="3849" y="1663"/>
                <a:ext cx="3" cy="4"/>
              </a:xfrm>
              <a:custGeom>
                <a:avLst/>
                <a:gdLst>
                  <a:gd name="T0" fmla="*/ 0 w 1"/>
                  <a:gd name="T1" fmla="*/ 0 h 2"/>
                  <a:gd name="T2" fmla="*/ 0 w 1"/>
                  <a:gd name="T3" fmla="*/ 0 h 2"/>
                  <a:gd name="T4" fmla="*/ 0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2"/>
                      <a:pt x="0" y="2"/>
                      <a:pt x="0" y="2"/>
                    </a:cubicBezTo>
                    <a:cubicBezTo>
                      <a:pt x="0" y="2"/>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3" name="Freeform 95"/>
              <p:cNvSpPr>
                <a:spLocks noEditPoints="1"/>
              </p:cNvSpPr>
              <p:nvPr/>
            </p:nvSpPr>
            <p:spPr bwMode="auto">
              <a:xfrm>
                <a:off x="3778" y="1627"/>
                <a:ext cx="86" cy="62"/>
              </a:xfrm>
              <a:custGeom>
                <a:avLst/>
                <a:gdLst>
                  <a:gd name="T0" fmla="*/ 35 w 36"/>
                  <a:gd name="T1" fmla="*/ 0 h 26"/>
                  <a:gd name="T2" fmla="*/ 33 w 36"/>
                  <a:gd name="T3" fmla="*/ 3 h 26"/>
                  <a:gd name="T4" fmla="*/ 18 w 36"/>
                  <a:gd name="T5" fmla="*/ 18 h 26"/>
                  <a:gd name="T6" fmla="*/ 12 w 36"/>
                  <a:gd name="T7" fmla="*/ 12 h 26"/>
                  <a:gd name="T8" fmla="*/ 0 w 36"/>
                  <a:gd name="T9" fmla="*/ 21 h 26"/>
                  <a:gd name="T10" fmla="*/ 0 w 36"/>
                  <a:gd name="T11" fmla="*/ 23 h 26"/>
                  <a:gd name="T12" fmla="*/ 3 w 36"/>
                  <a:gd name="T13" fmla="*/ 26 h 26"/>
                  <a:gd name="T14" fmla="*/ 33 w 36"/>
                  <a:gd name="T15" fmla="*/ 26 h 26"/>
                  <a:gd name="T16" fmla="*/ 36 w 36"/>
                  <a:gd name="T17" fmla="*/ 22 h 26"/>
                  <a:gd name="T18" fmla="*/ 35 w 36"/>
                  <a:gd name="T19" fmla="*/ 0 h 26"/>
                  <a:gd name="T20" fmla="*/ 32 w 36"/>
                  <a:gd name="T21" fmla="*/ 21 h 26"/>
                  <a:gd name="T22" fmla="*/ 32 w 36"/>
                  <a:gd name="T23" fmla="*/ 21 h 26"/>
                  <a:gd name="T24" fmla="*/ 31 w 36"/>
                  <a:gd name="T25" fmla="*/ 22 h 26"/>
                  <a:gd name="T26" fmla="*/ 31 w 36"/>
                  <a:gd name="T27" fmla="*/ 23 h 26"/>
                  <a:gd name="T28" fmla="*/ 31 w 36"/>
                  <a:gd name="T29" fmla="*/ 23 h 26"/>
                  <a:gd name="T30" fmla="*/ 31 w 36"/>
                  <a:gd name="T31" fmla="*/ 23 h 26"/>
                  <a:gd name="T32" fmla="*/ 31 w 36"/>
                  <a:gd name="T33" fmla="*/ 22 h 26"/>
                  <a:gd name="T34" fmla="*/ 30 w 36"/>
                  <a:gd name="T35" fmla="*/ 22 h 26"/>
                  <a:gd name="T36" fmla="*/ 30 w 36"/>
                  <a:gd name="T37" fmla="*/ 23 h 26"/>
                  <a:gd name="T38" fmla="*/ 30 w 36"/>
                  <a:gd name="T39" fmla="*/ 23 h 26"/>
                  <a:gd name="T40" fmla="*/ 29 w 36"/>
                  <a:gd name="T41" fmla="*/ 23 h 26"/>
                  <a:gd name="T42" fmla="*/ 29 w 36"/>
                  <a:gd name="T43" fmla="*/ 22 h 26"/>
                  <a:gd name="T44" fmla="*/ 28 w 36"/>
                  <a:gd name="T45" fmla="*/ 22 h 26"/>
                  <a:gd name="T46" fmla="*/ 28 w 36"/>
                  <a:gd name="T47" fmla="*/ 21 h 26"/>
                  <a:gd name="T48" fmla="*/ 28 w 36"/>
                  <a:gd name="T49" fmla="*/ 21 h 26"/>
                  <a:gd name="T50" fmla="*/ 28 w 36"/>
                  <a:gd name="T51" fmla="*/ 21 h 26"/>
                  <a:gd name="T52" fmla="*/ 28 w 36"/>
                  <a:gd name="T53" fmla="*/ 20 h 26"/>
                  <a:gd name="T54" fmla="*/ 28 w 36"/>
                  <a:gd name="T55" fmla="*/ 20 h 26"/>
                  <a:gd name="T56" fmla="*/ 29 w 36"/>
                  <a:gd name="T57" fmla="*/ 20 h 26"/>
                  <a:gd name="T58" fmla="*/ 29 w 36"/>
                  <a:gd name="T59" fmla="*/ 21 h 26"/>
                  <a:gd name="T60" fmla="*/ 29 w 36"/>
                  <a:gd name="T61" fmla="*/ 18 h 26"/>
                  <a:gd name="T62" fmla="*/ 29 w 36"/>
                  <a:gd name="T63" fmla="*/ 18 h 26"/>
                  <a:gd name="T64" fmla="*/ 28 w 36"/>
                  <a:gd name="T65" fmla="*/ 18 h 26"/>
                  <a:gd name="T66" fmla="*/ 28 w 36"/>
                  <a:gd name="T67" fmla="*/ 17 h 26"/>
                  <a:gd name="T68" fmla="*/ 28 w 36"/>
                  <a:gd name="T69" fmla="*/ 16 h 26"/>
                  <a:gd name="T70" fmla="*/ 28 w 36"/>
                  <a:gd name="T71" fmla="*/ 15 h 26"/>
                  <a:gd name="T72" fmla="*/ 28 w 36"/>
                  <a:gd name="T73" fmla="*/ 15 h 26"/>
                  <a:gd name="T74" fmla="*/ 29 w 36"/>
                  <a:gd name="T75" fmla="*/ 14 h 26"/>
                  <a:gd name="T76" fmla="*/ 29 w 36"/>
                  <a:gd name="T77" fmla="*/ 13 h 26"/>
                  <a:gd name="T78" fmla="*/ 29 w 36"/>
                  <a:gd name="T79" fmla="*/ 13 h 26"/>
                  <a:gd name="T80" fmla="*/ 30 w 36"/>
                  <a:gd name="T81" fmla="*/ 13 h 26"/>
                  <a:gd name="T82" fmla="*/ 30 w 36"/>
                  <a:gd name="T83" fmla="*/ 14 h 26"/>
                  <a:gd name="T84" fmla="*/ 30 w 36"/>
                  <a:gd name="T85" fmla="*/ 14 h 26"/>
                  <a:gd name="T86" fmla="*/ 30 w 36"/>
                  <a:gd name="T87" fmla="*/ 14 h 26"/>
                  <a:gd name="T88" fmla="*/ 30 w 36"/>
                  <a:gd name="T89" fmla="*/ 13 h 26"/>
                  <a:gd name="T90" fmla="*/ 31 w 36"/>
                  <a:gd name="T91" fmla="*/ 13 h 26"/>
                  <a:gd name="T92" fmla="*/ 31 w 36"/>
                  <a:gd name="T93" fmla="*/ 13 h 26"/>
                  <a:gd name="T94" fmla="*/ 31 w 36"/>
                  <a:gd name="T95" fmla="*/ 14 h 26"/>
                  <a:gd name="T96" fmla="*/ 32 w 36"/>
                  <a:gd name="T97" fmla="*/ 14 h 26"/>
                  <a:gd name="T98" fmla="*/ 32 w 36"/>
                  <a:gd name="T99" fmla="*/ 14 h 26"/>
                  <a:gd name="T100" fmla="*/ 32 w 36"/>
                  <a:gd name="T101" fmla="*/ 14 h 26"/>
                  <a:gd name="T102" fmla="*/ 32 w 36"/>
                  <a:gd name="T103" fmla="*/ 15 h 26"/>
                  <a:gd name="T104" fmla="*/ 32 w 36"/>
                  <a:gd name="T105" fmla="*/ 15 h 26"/>
                  <a:gd name="T106" fmla="*/ 32 w 36"/>
                  <a:gd name="T107" fmla="*/ 15 h 26"/>
                  <a:gd name="T108" fmla="*/ 32 w 36"/>
                  <a:gd name="T109" fmla="*/ 16 h 26"/>
                  <a:gd name="T110" fmla="*/ 31 w 36"/>
                  <a:gd name="T111" fmla="*/ 15 h 26"/>
                  <a:gd name="T112" fmla="*/ 31 w 36"/>
                  <a:gd name="T113" fmla="*/ 15 h 26"/>
                  <a:gd name="T114" fmla="*/ 31 w 36"/>
                  <a:gd name="T115" fmla="*/ 18 h 26"/>
                  <a:gd name="T116" fmla="*/ 32 w 36"/>
                  <a:gd name="T117" fmla="*/ 18 h 26"/>
                  <a:gd name="T118" fmla="*/ 33 w 36"/>
                  <a:gd name="T119" fmla="*/ 20 h 26"/>
                  <a:gd name="T120" fmla="*/ 32 w 36"/>
                  <a:gd name="T121"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 h="26">
                    <a:moveTo>
                      <a:pt x="35" y="0"/>
                    </a:moveTo>
                    <a:cubicBezTo>
                      <a:pt x="33" y="3"/>
                      <a:pt x="33" y="3"/>
                      <a:pt x="33" y="3"/>
                    </a:cubicBezTo>
                    <a:cubicBezTo>
                      <a:pt x="18" y="18"/>
                      <a:pt x="18" y="18"/>
                      <a:pt x="18" y="18"/>
                    </a:cubicBezTo>
                    <a:cubicBezTo>
                      <a:pt x="12" y="12"/>
                      <a:pt x="12" y="12"/>
                      <a:pt x="12" y="12"/>
                    </a:cubicBezTo>
                    <a:cubicBezTo>
                      <a:pt x="0" y="21"/>
                      <a:pt x="0" y="21"/>
                      <a:pt x="0" y="21"/>
                    </a:cubicBezTo>
                    <a:cubicBezTo>
                      <a:pt x="0" y="23"/>
                      <a:pt x="0" y="23"/>
                      <a:pt x="0" y="23"/>
                    </a:cubicBezTo>
                    <a:cubicBezTo>
                      <a:pt x="0" y="26"/>
                      <a:pt x="3" y="26"/>
                      <a:pt x="3" y="26"/>
                    </a:cubicBezTo>
                    <a:cubicBezTo>
                      <a:pt x="3" y="26"/>
                      <a:pt x="31" y="26"/>
                      <a:pt x="33" y="26"/>
                    </a:cubicBezTo>
                    <a:cubicBezTo>
                      <a:pt x="36" y="25"/>
                      <a:pt x="36" y="22"/>
                      <a:pt x="36" y="22"/>
                    </a:cubicBezTo>
                    <a:lnTo>
                      <a:pt x="35" y="0"/>
                    </a:lnTo>
                    <a:close/>
                    <a:moveTo>
                      <a:pt x="32" y="21"/>
                    </a:moveTo>
                    <a:cubicBezTo>
                      <a:pt x="32" y="21"/>
                      <a:pt x="32" y="21"/>
                      <a:pt x="32" y="21"/>
                    </a:cubicBezTo>
                    <a:cubicBezTo>
                      <a:pt x="32" y="21"/>
                      <a:pt x="31" y="21"/>
                      <a:pt x="31" y="22"/>
                    </a:cubicBezTo>
                    <a:cubicBezTo>
                      <a:pt x="31" y="23"/>
                      <a:pt x="31" y="23"/>
                      <a:pt x="31" y="23"/>
                    </a:cubicBezTo>
                    <a:cubicBezTo>
                      <a:pt x="31" y="23"/>
                      <a:pt x="31" y="23"/>
                      <a:pt x="31" y="23"/>
                    </a:cubicBezTo>
                    <a:cubicBezTo>
                      <a:pt x="31" y="23"/>
                      <a:pt x="31" y="23"/>
                      <a:pt x="31" y="23"/>
                    </a:cubicBezTo>
                    <a:cubicBezTo>
                      <a:pt x="31" y="22"/>
                      <a:pt x="31" y="22"/>
                      <a:pt x="31" y="22"/>
                    </a:cubicBezTo>
                    <a:cubicBezTo>
                      <a:pt x="30" y="22"/>
                      <a:pt x="30" y="22"/>
                      <a:pt x="30" y="22"/>
                    </a:cubicBezTo>
                    <a:cubicBezTo>
                      <a:pt x="30" y="23"/>
                      <a:pt x="30" y="23"/>
                      <a:pt x="30" y="23"/>
                    </a:cubicBezTo>
                    <a:cubicBezTo>
                      <a:pt x="30" y="23"/>
                      <a:pt x="30" y="23"/>
                      <a:pt x="30" y="23"/>
                    </a:cubicBezTo>
                    <a:cubicBezTo>
                      <a:pt x="29" y="23"/>
                      <a:pt x="29" y="23"/>
                      <a:pt x="29" y="23"/>
                    </a:cubicBezTo>
                    <a:cubicBezTo>
                      <a:pt x="29" y="22"/>
                      <a:pt x="29" y="22"/>
                      <a:pt x="29" y="22"/>
                    </a:cubicBezTo>
                    <a:cubicBezTo>
                      <a:pt x="29" y="22"/>
                      <a:pt x="29" y="22"/>
                      <a:pt x="28" y="22"/>
                    </a:cubicBezTo>
                    <a:cubicBezTo>
                      <a:pt x="28" y="22"/>
                      <a:pt x="28" y="21"/>
                      <a:pt x="28" y="21"/>
                    </a:cubicBezTo>
                    <a:cubicBezTo>
                      <a:pt x="28" y="21"/>
                      <a:pt x="28" y="21"/>
                      <a:pt x="28" y="21"/>
                    </a:cubicBezTo>
                    <a:cubicBezTo>
                      <a:pt x="28" y="21"/>
                      <a:pt x="28" y="21"/>
                      <a:pt x="28" y="21"/>
                    </a:cubicBezTo>
                    <a:cubicBezTo>
                      <a:pt x="28" y="21"/>
                      <a:pt x="28" y="20"/>
                      <a:pt x="28" y="20"/>
                    </a:cubicBezTo>
                    <a:cubicBezTo>
                      <a:pt x="28" y="20"/>
                      <a:pt x="28" y="20"/>
                      <a:pt x="28" y="20"/>
                    </a:cubicBezTo>
                    <a:cubicBezTo>
                      <a:pt x="28" y="20"/>
                      <a:pt x="28" y="20"/>
                      <a:pt x="29" y="20"/>
                    </a:cubicBezTo>
                    <a:cubicBezTo>
                      <a:pt x="29" y="20"/>
                      <a:pt x="29" y="21"/>
                      <a:pt x="29" y="21"/>
                    </a:cubicBezTo>
                    <a:cubicBezTo>
                      <a:pt x="29" y="18"/>
                      <a:pt x="29" y="18"/>
                      <a:pt x="29" y="18"/>
                    </a:cubicBezTo>
                    <a:cubicBezTo>
                      <a:pt x="29" y="18"/>
                      <a:pt x="29" y="18"/>
                      <a:pt x="29" y="18"/>
                    </a:cubicBezTo>
                    <a:cubicBezTo>
                      <a:pt x="29" y="18"/>
                      <a:pt x="29" y="18"/>
                      <a:pt x="28" y="18"/>
                    </a:cubicBezTo>
                    <a:cubicBezTo>
                      <a:pt x="28" y="17"/>
                      <a:pt x="28" y="17"/>
                      <a:pt x="28" y="17"/>
                    </a:cubicBezTo>
                    <a:cubicBezTo>
                      <a:pt x="28" y="17"/>
                      <a:pt x="28" y="17"/>
                      <a:pt x="28" y="16"/>
                    </a:cubicBezTo>
                    <a:cubicBezTo>
                      <a:pt x="28" y="16"/>
                      <a:pt x="28" y="16"/>
                      <a:pt x="28" y="15"/>
                    </a:cubicBezTo>
                    <a:cubicBezTo>
                      <a:pt x="28" y="15"/>
                      <a:pt x="28" y="15"/>
                      <a:pt x="28" y="15"/>
                    </a:cubicBezTo>
                    <a:cubicBezTo>
                      <a:pt x="29" y="15"/>
                      <a:pt x="29" y="14"/>
                      <a:pt x="29" y="14"/>
                    </a:cubicBezTo>
                    <a:cubicBezTo>
                      <a:pt x="29" y="13"/>
                      <a:pt x="29" y="13"/>
                      <a:pt x="29" y="13"/>
                    </a:cubicBezTo>
                    <a:cubicBezTo>
                      <a:pt x="29" y="13"/>
                      <a:pt x="29" y="13"/>
                      <a:pt x="29" y="13"/>
                    </a:cubicBezTo>
                    <a:cubicBezTo>
                      <a:pt x="30" y="13"/>
                      <a:pt x="30" y="13"/>
                      <a:pt x="30" y="13"/>
                    </a:cubicBezTo>
                    <a:cubicBezTo>
                      <a:pt x="30" y="14"/>
                      <a:pt x="30" y="14"/>
                      <a:pt x="30" y="14"/>
                    </a:cubicBezTo>
                    <a:cubicBezTo>
                      <a:pt x="30" y="14"/>
                      <a:pt x="30" y="14"/>
                      <a:pt x="30" y="14"/>
                    </a:cubicBezTo>
                    <a:cubicBezTo>
                      <a:pt x="30" y="14"/>
                      <a:pt x="30" y="14"/>
                      <a:pt x="30" y="14"/>
                    </a:cubicBezTo>
                    <a:cubicBezTo>
                      <a:pt x="30" y="13"/>
                      <a:pt x="30" y="13"/>
                      <a:pt x="30" y="13"/>
                    </a:cubicBezTo>
                    <a:cubicBezTo>
                      <a:pt x="30" y="13"/>
                      <a:pt x="31" y="13"/>
                      <a:pt x="31" y="13"/>
                    </a:cubicBezTo>
                    <a:cubicBezTo>
                      <a:pt x="31" y="13"/>
                      <a:pt x="31" y="13"/>
                      <a:pt x="31" y="13"/>
                    </a:cubicBezTo>
                    <a:cubicBezTo>
                      <a:pt x="31" y="14"/>
                      <a:pt x="31" y="14"/>
                      <a:pt x="31" y="14"/>
                    </a:cubicBezTo>
                    <a:cubicBezTo>
                      <a:pt x="31" y="14"/>
                      <a:pt x="31" y="14"/>
                      <a:pt x="32" y="14"/>
                    </a:cubicBezTo>
                    <a:cubicBezTo>
                      <a:pt x="32" y="14"/>
                      <a:pt x="32" y="14"/>
                      <a:pt x="32" y="14"/>
                    </a:cubicBezTo>
                    <a:cubicBezTo>
                      <a:pt x="32" y="14"/>
                      <a:pt x="32" y="14"/>
                      <a:pt x="32" y="14"/>
                    </a:cubicBezTo>
                    <a:cubicBezTo>
                      <a:pt x="32" y="14"/>
                      <a:pt x="32" y="14"/>
                      <a:pt x="32" y="15"/>
                    </a:cubicBezTo>
                    <a:cubicBezTo>
                      <a:pt x="32" y="15"/>
                      <a:pt x="32" y="15"/>
                      <a:pt x="32" y="15"/>
                    </a:cubicBezTo>
                    <a:cubicBezTo>
                      <a:pt x="32" y="15"/>
                      <a:pt x="32" y="15"/>
                      <a:pt x="32" y="15"/>
                    </a:cubicBezTo>
                    <a:cubicBezTo>
                      <a:pt x="32" y="16"/>
                      <a:pt x="32" y="16"/>
                      <a:pt x="32" y="16"/>
                    </a:cubicBezTo>
                    <a:cubicBezTo>
                      <a:pt x="32" y="15"/>
                      <a:pt x="32" y="15"/>
                      <a:pt x="31" y="15"/>
                    </a:cubicBezTo>
                    <a:cubicBezTo>
                      <a:pt x="31" y="15"/>
                      <a:pt x="31" y="15"/>
                      <a:pt x="31" y="15"/>
                    </a:cubicBezTo>
                    <a:cubicBezTo>
                      <a:pt x="31" y="18"/>
                      <a:pt x="31" y="18"/>
                      <a:pt x="31" y="18"/>
                    </a:cubicBezTo>
                    <a:cubicBezTo>
                      <a:pt x="32" y="18"/>
                      <a:pt x="32" y="18"/>
                      <a:pt x="32" y="18"/>
                    </a:cubicBezTo>
                    <a:cubicBezTo>
                      <a:pt x="33" y="19"/>
                      <a:pt x="33" y="19"/>
                      <a:pt x="33" y="20"/>
                    </a:cubicBezTo>
                    <a:cubicBezTo>
                      <a:pt x="33" y="20"/>
                      <a:pt x="33" y="20"/>
                      <a:pt x="3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4" name="Freeform 96"/>
              <p:cNvSpPr>
                <a:spLocks noEditPoints="1"/>
              </p:cNvSpPr>
              <p:nvPr/>
            </p:nvSpPr>
            <p:spPr bwMode="auto">
              <a:xfrm>
                <a:off x="3660" y="1874"/>
                <a:ext cx="45" cy="45"/>
              </a:xfrm>
              <a:custGeom>
                <a:avLst/>
                <a:gdLst>
                  <a:gd name="T0" fmla="*/ 9 w 19"/>
                  <a:gd name="T1" fmla="*/ 0 h 19"/>
                  <a:gd name="T2" fmla="*/ 0 w 19"/>
                  <a:gd name="T3" fmla="*/ 9 h 19"/>
                  <a:gd name="T4" fmla="*/ 10 w 19"/>
                  <a:gd name="T5" fmla="*/ 18 h 19"/>
                  <a:gd name="T6" fmla="*/ 19 w 19"/>
                  <a:gd name="T7" fmla="*/ 9 h 19"/>
                  <a:gd name="T8" fmla="*/ 9 w 19"/>
                  <a:gd name="T9" fmla="*/ 0 h 19"/>
                  <a:gd name="T10" fmla="*/ 10 w 19"/>
                  <a:gd name="T11" fmla="*/ 17 h 19"/>
                  <a:gd name="T12" fmla="*/ 2 w 19"/>
                  <a:gd name="T13" fmla="*/ 9 h 19"/>
                  <a:gd name="T14" fmla="*/ 9 w 19"/>
                  <a:gd name="T15" fmla="*/ 2 h 19"/>
                  <a:gd name="T16" fmla="*/ 17 w 19"/>
                  <a:gd name="T17" fmla="*/ 9 h 19"/>
                  <a:gd name="T18" fmla="*/ 10 w 19"/>
                  <a:gd name="T1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0"/>
                    </a:moveTo>
                    <a:cubicBezTo>
                      <a:pt x="4" y="0"/>
                      <a:pt x="0" y="4"/>
                      <a:pt x="0" y="9"/>
                    </a:cubicBezTo>
                    <a:cubicBezTo>
                      <a:pt x="0" y="14"/>
                      <a:pt x="4" y="19"/>
                      <a:pt x="10" y="18"/>
                    </a:cubicBezTo>
                    <a:cubicBezTo>
                      <a:pt x="15" y="18"/>
                      <a:pt x="19" y="14"/>
                      <a:pt x="19" y="9"/>
                    </a:cubicBezTo>
                    <a:cubicBezTo>
                      <a:pt x="19" y="4"/>
                      <a:pt x="14" y="0"/>
                      <a:pt x="9" y="0"/>
                    </a:cubicBezTo>
                    <a:close/>
                    <a:moveTo>
                      <a:pt x="10" y="17"/>
                    </a:moveTo>
                    <a:cubicBezTo>
                      <a:pt x="5" y="17"/>
                      <a:pt x="2" y="13"/>
                      <a:pt x="2" y="9"/>
                    </a:cubicBezTo>
                    <a:cubicBezTo>
                      <a:pt x="2" y="5"/>
                      <a:pt x="5" y="2"/>
                      <a:pt x="9" y="2"/>
                    </a:cubicBezTo>
                    <a:cubicBezTo>
                      <a:pt x="13" y="2"/>
                      <a:pt x="17" y="5"/>
                      <a:pt x="17" y="9"/>
                    </a:cubicBezTo>
                    <a:cubicBezTo>
                      <a:pt x="17" y="13"/>
                      <a:pt x="14"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5" name="Freeform 97"/>
              <p:cNvSpPr>
                <a:spLocks noEditPoints="1"/>
              </p:cNvSpPr>
              <p:nvPr/>
            </p:nvSpPr>
            <p:spPr bwMode="auto">
              <a:xfrm>
                <a:off x="3674" y="1881"/>
                <a:ext cx="17" cy="29"/>
              </a:xfrm>
              <a:custGeom>
                <a:avLst/>
                <a:gdLst>
                  <a:gd name="T0" fmla="*/ 5 w 7"/>
                  <a:gd name="T1" fmla="*/ 5 h 12"/>
                  <a:gd name="T2" fmla="*/ 5 w 7"/>
                  <a:gd name="T3" fmla="*/ 3 h 12"/>
                  <a:gd name="T4" fmla="*/ 5 w 7"/>
                  <a:gd name="T5" fmla="*/ 3 h 12"/>
                  <a:gd name="T6" fmla="*/ 6 w 7"/>
                  <a:gd name="T7" fmla="*/ 3 h 12"/>
                  <a:gd name="T8" fmla="*/ 6 w 7"/>
                  <a:gd name="T9" fmla="*/ 3 h 12"/>
                  <a:gd name="T10" fmla="*/ 6 w 7"/>
                  <a:gd name="T11" fmla="*/ 2 h 12"/>
                  <a:gd name="T12" fmla="*/ 6 w 7"/>
                  <a:gd name="T13" fmla="*/ 2 h 12"/>
                  <a:gd name="T14" fmla="*/ 6 w 7"/>
                  <a:gd name="T15" fmla="*/ 2 h 12"/>
                  <a:gd name="T16" fmla="*/ 6 w 7"/>
                  <a:gd name="T17" fmla="*/ 2 h 12"/>
                  <a:gd name="T18" fmla="*/ 5 w 7"/>
                  <a:gd name="T19" fmla="*/ 2 h 12"/>
                  <a:gd name="T20" fmla="*/ 5 w 7"/>
                  <a:gd name="T21" fmla="*/ 1 h 12"/>
                  <a:gd name="T22" fmla="*/ 5 w 7"/>
                  <a:gd name="T23" fmla="*/ 0 h 12"/>
                  <a:gd name="T24" fmla="*/ 4 w 7"/>
                  <a:gd name="T25" fmla="*/ 0 h 12"/>
                  <a:gd name="T26" fmla="*/ 4 w 7"/>
                  <a:gd name="T27" fmla="*/ 0 h 12"/>
                  <a:gd name="T28" fmla="*/ 4 w 7"/>
                  <a:gd name="T29" fmla="*/ 1 h 12"/>
                  <a:gd name="T30" fmla="*/ 4 w 7"/>
                  <a:gd name="T31" fmla="*/ 1 h 12"/>
                  <a:gd name="T32" fmla="*/ 3 w 7"/>
                  <a:gd name="T33" fmla="*/ 2 h 12"/>
                  <a:gd name="T34" fmla="*/ 3 w 7"/>
                  <a:gd name="T35" fmla="*/ 0 h 12"/>
                  <a:gd name="T36" fmla="*/ 3 w 7"/>
                  <a:gd name="T37" fmla="*/ 0 h 12"/>
                  <a:gd name="T38" fmla="*/ 2 w 7"/>
                  <a:gd name="T39" fmla="*/ 0 h 12"/>
                  <a:gd name="T40" fmla="*/ 2 w 7"/>
                  <a:gd name="T41" fmla="*/ 2 h 12"/>
                  <a:gd name="T42" fmla="*/ 1 w 7"/>
                  <a:gd name="T43" fmla="*/ 2 h 12"/>
                  <a:gd name="T44" fmla="*/ 1 w 7"/>
                  <a:gd name="T45" fmla="*/ 3 h 12"/>
                  <a:gd name="T46" fmla="*/ 1 w 7"/>
                  <a:gd name="T47" fmla="*/ 4 h 12"/>
                  <a:gd name="T48" fmla="*/ 1 w 7"/>
                  <a:gd name="T49" fmla="*/ 5 h 12"/>
                  <a:gd name="T50" fmla="*/ 1 w 7"/>
                  <a:gd name="T51" fmla="*/ 6 h 12"/>
                  <a:gd name="T52" fmla="*/ 2 w 7"/>
                  <a:gd name="T53" fmla="*/ 6 h 12"/>
                  <a:gd name="T54" fmla="*/ 2 w 7"/>
                  <a:gd name="T55" fmla="*/ 6 h 12"/>
                  <a:gd name="T56" fmla="*/ 2 w 7"/>
                  <a:gd name="T57" fmla="*/ 9 h 12"/>
                  <a:gd name="T58" fmla="*/ 2 w 7"/>
                  <a:gd name="T59" fmla="*/ 9 h 12"/>
                  <a:gd name="T60" fmla="*/ 1 w 7"/>
                  <a:gd name="T61" fmla="*/ 9 h 12"/>
                  <a:gd name="T62" fmla="*/ 1 w 7"/>
                  <a:gd name="T63" fmla="*/ 9 h 12"/>
                  <a:gd name="T64" fmla="*/ 1 w 7"/>
                  <a:gd name="T65" fmla="*/ 9 h 12"/>
                  <a:gd name="T66" fmla="*/ 0 w 7"/>
                  <a:gd name="T67" fmla="*/ 10 h 12"/>
                  <a:gd name="T68" fmla="*/ 1 w 7"/>
                  <a:gd name="T69" fmla="*/ 10 h 12"/>
                  <a:gd name="T70" fmla="*/ 1 w 7"/>
                  <a:gd name="T71" fmla="*/ 10 h 12"/>
                  <a:gd name="T72" fmla="*/ 3 w 7"/>
                  <a:gd name="T73" fmla="*/ 11 h 12"/>
                  <a:gd name="T74" fmla="*/ 3 w 7"/>
                  <a:gd name="T75" fmla="*/ 12 h 12"/>
                  <a:gd name="T76" fmla="*/ 3 w 7"/>
                  <a:gd name="T77" fmla="*/ 12 h 12"/>
                  <a:gd name="T78" fmla="*/ 3 w 7"/>
                  <a:gd name="T79" fmla="*/ 12 h 12"/>
                  <a:gd name="T80" fmla="*/ 3 w 7"/>
                  <a:gd name="T81" fmla="*/ 11 h 12"/>
                  <a:gd name="T82" fmla="*/ 4 w 7"/>
                  <a:gd name="T83" fmla="*/ 11 h 12"/>
                  <a:gd name="T84" fmla="*/ 4 w 7"/>
                  <a:gd name="T85" fmla="*/ 12 h 12"/>
                  <a:gd name="T86" fmla="*/ 5 w 7"/>
                  <a:gd name="T87" fmla="*/ 12 h 12"/>
                  <a:gd name="T88" fmla="*/ 5 w 7"/>
                  <a:gd name="T89" fmla="*/ 12 h 12"/>
                  <a:gd name="T90" fmla="*/ 5 w 7"/>
                  <a:gd name="T91" fmla="*/ 10 h 12"/>
                  <a:gd name="T92" fmla="*/ 6 w 7"/>
                  <a:gd name="T93" fmla="*/ 10 h 12"/>
                  <a:gd name="T94" fmla="*/ 6 w 7"/>
                  <a:gd name="T95" fmla="*/ 9 h 12"/>
                  <a:gd name="T96" fmla="*/ 7 w 7"/>
                  <a:gd name="T97" fmla="*/ 8 h 12"/>
                  <a:gd name="T98" fmla="*/ 6 w 7"/>
                  <a:gd name="T99" fmla="*/ 6 h 12"/>
                  <a:gd name="T100" fmla="*/ 5 w 7"/>
                  <a:gd name="T101" fmla="*/ 5 h 12"/>
                  <a:gd name="T102" fmla="*/ 4 w 7"/>
                  <a:gd name="T103" fmla="*/ 9 h 12"/>
                  <a:gd name="T104" fmla="*/ 3 w 7"/>
                  <a:gd name="T105" fmla="*/ 9 h 12"/>
                  <a:gd name="T106" fmla="*/ 3 w 7"/>
                  <a:gd name="T107" fmla="*/ 7 h 12"/>
                  <a:gd name="T108" fmla="*/ 4 w 7"/>
                  <a:gd name="T109" fmla="*/ 7 h 12"/>
                  <a:gd name="T110" fmla="*/ 4 w 7"/>
                  <a:gd name="T111" fmla="*/ 9 h 12"/>
                  <a:gd name="T112" fmla="*/ 4 w 7"/>
                  <a:gd name="T113" fmla="*/ 5 h 12"/>
                  <a:gd name="T114" fmla="*/ 3 w 7"/>
                  <a:gd name="T115" fmla="*/ 5 h 12"/>
                  <a:gd name="T116" fmla="*/ 3 w 7"/>
                  <a:gd name="T117" fmla="*/ 3 h 12"/>
                  <a:gd name="T118" fmla="*/ 4 w 7"/>
                  <a:gd name="T119" fmla="*/ 3 h 12"/>
                  <a:gd name="T120" fmla="*/ 4 w 7"/>
                  <a:gd name="T12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2">
                    <a:moveTo>
                      <a:pt x="5" y="5"/>
                    </a:moveTo>
                    <a:cubicBezTo>
                      <a:pt x="5" y="3"/>
                      <a:pt x="5" y="3"/>
                      <a:pt x="5" y="3"/>
                    </a:cubicBezTo>
                    <a:cubicBezTo>
                      <a:pt x="5" y="3"/>
                      <a:pt x="5" y="3"/>
                      <a:pt x="5" y="3"/>
                    </a:cubicBezTo>
                    <a:cubicBezTo>
                      <a:pt x="5" y="3"/>
                      <a:pt x="5" y="3"/>
                      <a:pt x="6" y="3"/>
                    </a:cubicBezTo>
                    <a:cubicBezTo>
                      <a:pt x="6" y="3"/>
                      <a:pt x="6" y="3"/>
                      <a:pt x="6" y="3"/>
                    </a:cubicBezTo>
                    <a:cubicBezTo>
                      <a:pt x="6" y="3"/>
                      <a:pt x="6" y="3"/>
                      <a:pt x="6" y="2"/>
                    </a:cubicBezTo>
                    <a:cubicBezTo>
                      <a:pt x="6" y="2"/>
                      <a:pt x="6" y="2"/>
                      <a:pt x="6" y="2"/>
                    </a:cubicBezTo>
                    <a:cubicBezTo>
                      <a:pt x="6" y="2"/>
                      <a:pt x="6" y="2"/>
                      <a:pt x="6" y="2"/>
                    </a:cubicBezTo>
                    <a:cubicBezTo>
                      <a:pt x="6" y="2"/>
                      <a:pt x="6" y="2"/>
                      <a:pt x="6" y="2"/>
                    </a:cubicBezTo>
                    <a:cubicBezTo>
                      <a:pt x="6" y="2"/>
                      <a:pt x="5" y="2"/>
                      <a:pt x="5" y="2"/>
                    </a:cubicBezTo>
                    <a:cubicBezTo>
                      <a:pt x="5" y="2"/>
                      <a:pt x="5" y="1"/>
                      <a:pt x="5" y="1"/>
                    </a:cubicBezTo>
                    <a:cubicBezTo>
                      <a:pt x="5" y="0"/>
                      <a:pt x="5" y="0"/>
                      <a:pt x="5" y="0"/>
                    </a:cubicBezTo>
                    <a:cubicBezTo>
                      <a:pt x="5" y="0"/>
                      <a:pt x="5" y="0"/>
                      <a:pt x="4" y="0"/>
                    </a:cubicBezTo>
                    <a:cubicBezTo>
                      <a:pt x="4" y="0"/>
                      <a:pt x="4" y="0"/>
                      <a:pt x="4" y="0"/>
                    </a:cubicBezTo>
                    <a:cubicBezTo>
                      <a:pt x="4" y="1"/>
                      <a:pt x="4" y="1"/>
                      <a:pt x="4" y="1"/>
                    </a:cubicBezTo>
                    <a:cubicBezTo>
                      <a:pt x="4" y="1"/>
                      <a:pt x="4" y="1"/>
                      <a:pt x="4" y="1"/>
                    </a:cubicBezTo>
                    <a:cubicBezTo>
                      <a:pt x="4" y="1"/>
                      <a:pt x="3" y="2"/>
                      <a:pt x="3" y="2"/>
                    </a:cubicBezTo>
                    <a:cubicBezTo>
                      <a:pt x="3" y="0"/>
                      <a:pt x="3" y="0"/>
                      <a:pt x="3" y="0"/>
                    </a:cubicBezTo>
                    <a:cubicBezTo>
                      <a:pt x="3" y="0"/>
                      <a:pt x="3" y="0"/>
                      <a:pt x="3" y="0"/>
                    </a:cubicBezTo>
                    <a:cubicBezTo>
                      <a:pt x="2" y="0"/>
                      <a:pt x="2" y="0"/>
                      <a:pt x="2" y="0"/>
                    </a:cubicBezTo>
                    <a:cubicBezTo>
                      <a:pt x="2" y="2"/>
                      <a:pt x="2" y="2"/>
                      <a:pt x="2" y="2"/>
                    </a:cubicBezTo>
                    <a:cubicBezTo>
                      <a:pt x="2" y="2"/>
                      <a:pt x="2" y="2"/>
                      <a:pt x="1" y="2"/>
                    </a:cubicBezTo>
                    <a:cubicBezTo>
                      <a:pt x="1" y="2"/>
                      <a:pt x="1" y="3"/>
                      <a:pt x="1" y="3"/>
                    </a:cubicBezTo>
                    <a:cubicBezTo>
                      <a:pt x="1" y="3"/>
                      <a:pt x="1" y="4"/>
                      <a:pt x="1" y="4"/>
                    </a:cubicBezTo>
                    <a:cubicBezTo>
                      <a:pt x="1" y="4"/>
                      <a:pt x="1" y="5"/>
                      <a:pt x="1" y="5"/>
                    </a:cubicBezTo>
                    <a:cubicBezTo>
                      <a:pt x="1" y="5"/>
                      <a:pt x="1" y="5"/>
                      <a:pt x="1" y="6"/>
                    </a:cubicBezTo>
                    <a:cubicBezTo>
                      <a:pt x="2" y="6"/>
                      <a:pt x="2" y="6"/>
                      <a:pt x="2" y="6"/>
                    </a:cubicBezTo>
                    <a:cubicBezTo>
                      <a:pt x="2" y="6"/>
                      <a:pt x="2" y="6"/>
                      <a:pt x="2" y="6"/>
                    </a:cubicBezTo>
                    <a:cubicBezTo>
                      <a:pt x="2" y="9"/>
                      <a:pt x="2" y="9"/>
                      <a:pt x="2" y="9"/>
                    </a:cubicBezTo>
                    <a:cubicBezTo>
                      <a:pt x="2" y="9"/>
                      <a:pt x="2" y="9"/>
                      <a:pt x="2" y="9"/>
                    </a:cubicBezTo>
                    <a:cubicBezTo>
                      <a:pt x="1" y="9"/>
                      <a:pt x="1" y="9"/>
                      <a:pt x="1" y="9"/>
                    </a:cubicBezTo>
                    <a:cubicBezTo>
                      <a:pt x="1" y="9"/>
                      <a:pt x="1" y="9"/>
                      <a:pt x="1" y="9"/>
                    </a:cubicBezTo>
                    <a:cubicBezTo>
                      <a:pt x="1" y="9"/>
                      <a:pt x="1" y="9"/>
                      <a:pt x="1" y="9"/>
                    </a:cubicBezTo>
                    <a:cubicBezTo>
                      <a:pt x="1" y="10"/>
                      <a:pt x="0" y="10"/>
                      <a:pt x="0" y="10"/>
                    </a:cubicBezTo>
                    <a:cubicBezTo>
                      <a:pt x="0" y="10"/>
                      <a:pt x="0" y="10"/>
                      <a:pt x="1" y="10"/>
                    </a:cubicBezTo>
                    <a:cubicBezTo>
                      <a:pt x="1" y="10"/>
                      <a:pt x="1" y="10"/>
                      <a:pt x="1" y="10"/>
                    </a:cubicBezTo>
                    <a:cubicBezTo>
                      <a:pt x="2" y="11"/>
                      <a:pt x="2" y="11"/>
                      <a:pt x="3" y="11"/>
                    </a:cubicBezTo>
                    <a:cubicBezTo>
                      <a:pt x="3" y="12"/>
                      <a:pt x="3" y="12"/>
                      <a:pt x="3" y="12"/>
                    </a:cubicBezTo>
                    <a:cubicBezTo>
                      <a:pt x="3" y="12"/>
                      <a:pt x="3" y="12"/>
                      <a:pt x="3" y="12"/>
                    </a:cubicBezTo>
                    <a:cubicBezTo>
                      <a:pt x="3" y="12"/>
                      <a:pt x="3" y="12"/>
                      <a:pt x="3" y="12"/>
                    </a:cubicBezTo>
                    <a:cubicBezTo>
                      <a:pt x="3" y="11"/>
                      <a:pt x="3" y="11"/>
                      <a:pt x="3" y="11"/>
                    </a:cubicBezTo>
                    <a:cubicBezTo>
                      <a:pt x="4" y="11"/>
                      <a:pt x="4" y="11"/>
                      <a:pt x="4" y="11"/>
                    </a:cubicBezTo>
                    <a:cubicBezTo>
                      <a:pt x="4" y="12"/>
                      <a:pt x="4" y="12"/>
                      <a:pt x="4" y="12"/>
                    </a:cubicBezTo>
                    <a:cubicBezTo>
                      <a:pt x="4" y="12"/>
                      <a:pt x="4" y="12"/>
                      <a:pt x="5" y="12"/>
                    </a:cubicBezTo>
                    <a:cubicBezTo>
                      <a:pt x="5" y="12"/>
                      <a:pt x="5" y="12"/>
                      <a:pt x="5" y="12"/>
                    </a:cubicBezTo>
                    <a:cubicBezTo>
                      <a:pt x="5" y="10"/>
                      <a:pt x="5" y="10"/>
                      <a:pt x="5" y="10"/>
                    </a:cubicBezTo>
                    <a:cubicBezTo>
                      <a:pt x="5" y="10"/>
                      <a:pt x="5" y="10"/>
                      <a:pt x="6" y="10"/>
                    </a:cubicBezTo>
                    <a:cubicBezTo>
                      <a:pt x="6" y="10"/>
                      <a:pt x="6" y="10"/>
                      <a:pt x="6" y="9"/>
                    </a:cubicBezTo>
                    <a:cubicBezTo>
                      <a:pt x="7" y="9"/>
                      <a:pt x="7" y="8"/>
                      <a:pt x="7" y="8"/>
                    </a:cubicBezTo>
                    <a:cubicBezTo>
                      <a:pt x="7" y="7"/>
                      <a:pt x="6" y="7"/>
                      <a:pt x="6" y="6"/>
                    </a:cubicBezTo>
                    <a:cubicBezTo>
                      <a:pt x="6" y="6"/>
                      <a:pt x="5" y="6"/>
                      <a:pt x="5" y="5"/>
                    </a:cubicBezTo>
                    <a:close/>
                    <a:moveTo>
                      <a:pt x="4" y="9"/>
                    </a:moveTo>
                    <a:cubicBezTo>
                      <a:pt x="4" y="9"/>
                      <a:pt x="4" y="9"/>
                      <a:pt x="3" y="9"/>
                    </a:cubicBezTo>
                    <a:cubicBezTo>
                      <a:pt x="3" y="7"/>
                      <a:pt x="3" y="7"/>
                      <a:pt x="3" y="7"/>
                    </a:cubicBezTo>
                    <a:cubicBezTo>
                      <a:pt x="4" y="7"/>
                      <a:pt x="4" y="7"/>
                      <a:pt x="4" y="7"/>
                    </a:cubicBezTo>
                    <a:lnTo>
                      <a:pt x="4" y="9"/>
                    </a:lnTo>
                    <a:close/>
                    <a:moveTo>
                      <a:pt x="4" y="5"/>
                    </a:moveTo>
                    <a:cubicBezTo>
                      <a:pt x="4" y="5"/>
                      <a:pt x="3" y="5"/>
                      <a:pt x="3" y="5"/>
                    </a:cubicBezTo>
                    <a:cubicBezTo>
                      <a:pt x="3" y="3"/>
                      <a:pt x="3" y="3"/>
                      <a:pt x="3" y="3"/>
                    </a:cubicBezTo>
                    <a:cubicBezTo>
                      <a:pt x="3" y="3"/>
                      <a:pt x="4" y="3"/>
                      <a:pt x="4" y="3"/>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6" name="Freeform 98"/>
              <p:cNvSpPr>
                <a:spLocks noEditPoints="1"/>
              </p:cNvSpPr>
              <p:nvPr/>
            </p:nvSpPr>
            <p:spPr bwMode="auto">
              <a:xfrm>
                <a:off x="3906" y="1974"/>
                <a:ext cx="41" cy="40"/>
              </a:xfrm>
              <a:custGeom>
                <a:avLst/>
                <a:gdLst>
                  <a:gd name="T0" fmla="*/ 9 w 17"/>
                  <a:gd name="T1" fmla="*/ 0 h 17"/>
                  <a:gd name="T2" fmla="*/ 0 w 17"/>
                  <a:gd name="T3" fmla="*/ 9 h 17"/>
                  <a:gd name="T4" fmla="*/ 9 w 17"/>
                  <a:gd name="T5" fmla="*/ 17 h 17"/>
                  <a:gd name="T6" fmla="*/ 17 w 17"/>
                  <a:gd name="T7" fmla="*/ 8 h 17"/>
                  <a:gd name="T8" fmla="*/ 9 w 17"/>
                  <a:gd name="T9" fmla="*/ 0 h 17"/>
                  <a:gd name="T10" fmla="*/ 9 w 17"/>
                  <a:gd name="T11" fmla="*/ 16 h 17"/>
                  <a:gd name="T12" fmla="*/ 2 w 17"/>
                  <a:gd name="T13" fmla="*/ 9 h 17"/>
                  <a:gd name="T14" fmla="*/ 9 w 17"/>
                  <a:gd name="T15" fmla="*/ 2 h 17"/>
                  <a:gd name="T16" fmla="*/ 16 w 17"/>
                  <a:gd name="T17" fmla="*/ 8 h 17"/>
                  <a:gd name="T18" fmla="*/ 9 w 17"/>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0"/>
                    </a:moveTo>
                    <a:cubicBezTo>
                      <a:pt x="4" y="0"/>
                      <a:pt x="0" y="4"/>
                      <a:pt x="0" y="9"/>
                    </a:cubicBezTo>
                    <a:cubicBezTo>
                      <a:pt x="0" y="14"/>
                      <a:pt x="4" y="17"/>
                      <a:pt x="9" y="17"/>
                    </a:cubicBezTo>
                    <a:cubicBezTo>
                      <a:pt x="14" y="17"/>
                      <a:pt x="17" y="13"/>
                      <a:pt x="17" y="8"/>
                    </a:cubicBezTo>
                    <a:cubicBezTo>
                      <a:pt x="17" y="4"/>
                      <a:pt x="13" y="0"/>
                      <a:pt x="9" y="0"/>
                    </a:cubicBezTo>
                    <a:close/>
                    <a:moveTo>
                      <a:pt x="9" y="16"/>
                    </a:moveTo>
                    <a:cubicBezTo>
                      <a:pt x="5" y="16"/>
                      <a:pt x="2" y="13"/>
                      <a:pt x="2" y="9"/>
                    </a:cubicBezTo>
                    <a:cubicBezTo>
                      <a:pt x="2" y="5"/>
                      <a:pt x="5" y="2"/>
                      <a:pt x="9" y="2"/>
                    </a:cubicBezTo>
                    <a:cubicBezTo>
                      <a:pt x="12" y="2"/>
                      <a:pt x="16" y="5"/>
                      <a:pt x="16" y="8"/>
                    </a:cubicBezTo>
                    <a:cubicBezTo>
                      <a:pt x="16" y="12"/>
                      <a:pt x="13" y="15"/>
                      <a:pt x="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7" name="Freeform 99"/>
              <p:cNvSpPr>
                <a:spLocks noEditPoints="1"/>
              </p:cNvSpPr>
              <p:nvPr/>
            </p:nvSpPr>
            <p:spPr bwMode="auto">
              <a:xfrm>
                <a:off x="3921" y="1981"/>
                <a:ext cx="14" cy="26"/>
              </a:xfrm>
              <a:custGeom>
                <a:avLst/>
                <a:gdLst>
                  <a:gd name="T0" fmla="*/ 4 w 6"/>
                  <a:gd name="T1" fmla="*/ 5 h 11"/>
                  <a:gd name="T2" fmla="*/ 4 w 6"/>
                  <a:gd name="T3" fmla="*/ 3 h 11"/>
                  <a:gd name="T4" fmla="*/ 4 w 6"/>
                  <a:gd name="T5" fmla="*/ 3 h 11"/>
                  <a:gd name="T6" fmla="*/ 5 w 6"/>
                  <a:gd name="T7" fmla="*/ 3 h 11"/>
                  <a:gd name="T8" fmla="*/ 5 w 6"/>
                  <a:gd name="T9" fmla="*/ 3 h 11"/>
                  <a:gd name="T10" fmla="*/ 5 w 6"/>
                  <a:gd name="T11" fmla="*/ 2 h 11"/>
                  <a:gd name="T12" fmla="*/ 5 w 6"/>
                  <a:gd name="T13" fmla="*/ 2 h 11"/>
                  <a:gd name="T14" fmla="*/ 5 w 6"/>
                  <a:gd name="T15" fmla="*/ 2 h 11"/>
                  <a:gd name="T16" fmla="*/ 5 w 6"/>
                  <a:gd name="T17" fmla="*/ 1 h 11"/>
                  <a:gd name="T18" fmla="*/ 5 w 6"/>
                  <a:gd name="T19" fmla="*/ 1 h 11"/>
                  <a:gd name="T20" fmla="*/ 4 w 6"/>
                  <a:gd name="T21" fmla="*/ 1 h 11"/>
                  <a:gd name="T22" fmla="*/ 4 w 6"/>
                  <a:gd name="T23" fmla="*/ 0 h 11"/>
                  <a:gd name="T24" fmla="*/ 4 w 6"/>
                  <a:gd name="T25" fmla="*/ 0 h 11"/>
                  <a:gd name="T26" fmla="*/ 3 w 6"/>
                  <a:gd name="T27" fmla="*/ 0 h 11"/>
                  <a:gd name="T28" fmla="*/ 3 w 6"/>
                  <a:gd name="T29" fmla="*/ 1 h 11"/>
                  <a:gd name="T30" fmla="*/ 3 w 6"/>
                  <a:gd name="T31" fmla="*/ 1 h 11"/>
                  <a:gd name="T32" fmla="*/ 3 w 6"/>
                  <a:gd name="T33" fmla="*/ 1 h 11"/>
                  <a:gd name="T34" fmla="*/ 2 w 6"/>
                  <a:gd name="T35" fmla="*/ 0 h 11"/>
                  <a:gd name="T36" fmla="*/ 2 w 6"/>
                  <a:gd name="T37" fmla="*/ 0 h 11"/>
                  <a:gd name="T38" fmla="*/ 2 w 6"/>
                  <a:gd name="T39" fmla="*/ 0 h 11"/>
                  <a:gd name="T40" fmla="*/ 2 w 6"/>
                  <a:gd name="T41" fmla="*/ 2 h 11"/>
                  <a:gd name="T42" fmla="*/ 1 w 6"/>
                  <a:gd name="T43" fmla="*/ 2 h 11"/>
                  <a:gd name="T44" fmla="*/ 0 w 6"/>
                  <a:gd name="T45" fmla="*/ 3 h 11"/>
                  <a:gd name="T46" fmla="*/ 0 w 6"/>
                  <a:gd name="T47" fmla="*/ 4 h 11"/>
                  <a:gd name="T48" fmla="*/ 0 w 6"/>
                  <a:gd name="T49" fmla="*/ 5 h 11"/>
                  <a:gd name="T50" fmla="*/ 1 w 6"/>
                  <a:gd name="T51" fmla="*/ 5 h 11"/>
                  <a:gd name="T52" fmla="*/ 2 w 6"/>
                  <a:gd name="T53" fmla="*/ 6 h 11"/>
                  <a:gd name="T54" fmla="*/ 2 w 6"/>
                  <a:gd name="T55" fmla="*/ 6 h 11"/>
                  <a:gd name="T56" fmla="*/ 2 w 6"/>
                  <a:gd name="T57" fmla="*/ 8 h 11"/>
                  <a:gd name="T58" fmla="*/ 1 w 6"/>
                  <a:gd name="T59" fmla="*/ 8 h 11"/>
                  <a:gd name="T60" fmla="*/ 0 w 6"/>
                  <a:gd name="T61" fmla="*/ 8 h 11"/>
                  <a:gd name="T62" fmla="*/ 0 w 6"/>
                  <a:gd name="T63" fmla="*/ 8 h 11"/>
                  <a:gd name="T64" fmla="*/ 0 w 6"/>
                  <a:gd name="T65" fmla="*/ 9 h 11"/>
                  <a:gd name="T66" fmla="*/ 0 w 6"/>
                  <a:gd name="T67" fmla="*/ 9 h 11"/>
                  <a:gd name="T68" fmla="*/ 0 w 6"/>
                  <a:gd name="T69" fmla="*/ 9 h 11"/>
                  <a:gd name="T70" fmla="*/ 1 w 6"/>
                  <a:gd name="T71" fmla="*/ 10 h 11"/>
                  <a:gd name="T72" fmla="*/ 2 w 6"/>
                  <a:gd name="T73" fmla="*/ 10 h 11"/>
                  <a:gd name="T74" fmla="*/ 2 w 6"/>
                  <a:gd name="T75" fmla="*/ 11 h 11"/>
                  <a:gd name="T76" fmla="*/ 2 w 6"/>
                  <a:gd name="T77" fmla="*/ 11 h 11"/>
                  <a:gd name="T78" fmla="*/ 3 w 6"/>
                  <a:gd name="T79" fmla="*/ 11 h 11"/>
                  <a:gd name="T80" fmla="*/ 3 w 6"/>
                  <a:gd name="T81" fmla="*/ 10 h 11"/>
                  <a:gd name="T82" fmla="*/ 3 w 6"/>
                  <a:gd name="T83" fmla="*/ 10 h 11"/>
                  <a:gd name="T84" fmla="*/ 3 w 6"/>
                  <a:gd name="T85" fmla="*/ 11 h 11"/>
                  <a:gd name="T86" fmla="*/ 4 w 6"/>
                  <a:gd name="T87" fmla="*/ 11 h 11"/>
                  <a:gd name="T88" fmla="*/ 4 w 6"/>
                  <a:gd name="T89" fmla="*/ 11 h 11"/>
                  <a:gd name="T90" fmla="*/ 4 w 6"/>
                  <a:gd name="T91" fmla="*/ 10 h 11"/>
                  <a:gd name="T92" fmla="*/ 5 w 6"/>
                  <a:gd name="T93" fmla="*/ 9 h 11"/>
                  <a:gd name="T94" fmla="*/ 5 w 6"/>
                  <a:gd name="T95" fmla="*/ 9 h 11"/>
                  <a:gd name="T96" fmla="*/ 6 w 6"/>
                  <a:gd name="T97" fmla="*/ 7 h 11"/>
                  <a:gd name="T98" fmla="*/ 5 w 6"/>
                  <a:gd name="T99" fmla="*/ 6 h 11"/>
                  <a:gd name="T100" fmla="*/ 4 w 6"/>
                  <a:gd name="T101" fmla="*/ 5 h 11"/>
                  <a:gd name="T102" fmla="*/ 3 w 6"/>
                  <a:gd name="T103" fmla="*/ 8 h 11"/>
                  <a:gd name="T104" fmla="*/ 3 w 6"/>
                  <a:gd name="T105" fmla="*/ 8 h 11"/>
                  <a:gd name="T106" fmla="*/ 3 w 6"/>
                  <a:gd name="T107" fmla="*/ 6 h 11"/>
                  <a:gd name="T108" fmla="*/ 3 w 6"/>
                  <a:gd name="T109" fmla="*/ 6 h 11"/>
                  <a:gd name="T110" fmla="*/ 3 w 6"/>
                  <a:gd name="T111" fmla="*/ 8 h 11"/>
                  <a:gd name="T112" fmla="*/ 3 w 6"/>
                  <a:gd name="T113" fmla="*/ 5 h 11"/>
                  <a:gd name="T114" fmla="*/ 3 w 6"/>
                  <a:gd name="T115" fmla="*/ 4 h 11"/>
                  <a:gd name="T116" fmla="*/ 3 w 6"/>
                  <a:gd name="T117" fmla="*/ 3 h 11"/>
                  <a:gd name="T118" fmla="*/ 3 w 6"/>
                  <a:gd name="T119" fmla="*/ 3 h 11"/>
                  <a:gd name="T120" fmla="*/ 3 w 6"/>
                  <a:gd name="T12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1">
                    <a:moveTo>
                      <a:pt x="4" y="5"/>
                    </a:moveTo>
                    <a:cubicBezTo>
                      <a:pt x="4" y="3"/>
                      <a:pt x="4" y="3"/>
                      <a:pt x="4" y="3"/>
                    </a:cubicBezTo>
                    <a:cubicBezTo>
                      <a:pt x="4" y="3"/>
                      <a:pt x="4" y="3"/>
                      <a:pt x="4" y="3"/>
                    </a:cubicBezTo>
                    <a:cubicBezTo>
                      <a:pt x="4" y="3"/>
                      <a:pt x="5" y="3"/>
                      <a:pt x="5" y="3"/>
                    </a:cubicBezTo>
                    <a:cubicBezTo>
                      <a:pt x="5" y="3"/>
                      <a:pt x="5" y="3"/>
                      <a:pt x="5" y="3"/>
                    </a:cubicBezTo>
                    <a:cubicBezTo>
                      <a:pt x="5" y="3"/>
                      <a:pt x="5" y="2"/>
                      <a:pt x="5" y="2"/>
                    </a:cubicBezTo>
                    <a:cubicBezTo>
                      <a:pt x="5" y="2"/>
                      <a:pt x="5" y="2"/>
                      <a:pt x="5" y="2"/>
                    </a:cubicBezTo>
                    <a:cubicBezTo>
                      <a:pt x="5" y="2"/>
                      <a:pt x="5" y="2"/>
                      <a:pt x="5" y="2"/>
                    </a:cubicBezTo>
                    <a:cubicBezTo>
                      <a:pt x="5" y="2"/>
                      <a:pt x="5" y="2"/>
                      <a:pt x="5" y="1"/>
                    </a:cubicBezTo>
                    <a:cubicBezTo>
                      <a:pt x="5" y="1"/>
                      <a:pt x="5" y="1"/>
                      <a:pt x="5" y="1"/>
                    </a:cubicBezTo>
                    <a:cubicBezTo>
                      <a:pt x="4" y="1"/>
                      <a:pt x="4" y="1"/>
                      <a:pt x="4" y="1"/>
                    </a:cubicBezTo>
                    <a:cubicBezTo>
                      <a:pt x="4" y="0"/>
                      <a:pt x="4" y="0"/>
                      <a:pt x="4" y="0"/>
                    </a:cubicBezTo>
                    <a:cubicBezTo>
                      <a:pt x="4" y="0"/>
                      <a:pt x="4" y="0"/>
                      <a:pt x="4" y="0"/>
                    </a:cubicBezTo>
                    <a:cubicBezTo>
                      <a:pt x="3" y="0"/>
                      <a:pt x="3" y="0"/>
                      <a:pt x="3" y="0"/>
                    </a:cubicBezTo>
                    <a:cubicBezTo>
                      <a:pt x="3" y="1"/>
                      <a:pt x="3" y="1"/>
                      <a:pt x="3" y="1"/>
                    </a:cubicBezTo>
                    <a:cubicBezTo>
                      <a:pt x="3" y="1"/>
                      <a:pt x="3" y="1"/>
                      <a:pt x="3" y="1"/>
                    </a:cubicBezTo>
                    <a:cubicBezTo>
                      <a:pt x="3" y="1"/>
                      <a:pt x="3" y="1"/>
                      <a:pt x="3" y="1"/>
                    </a:cubicBezTo>
                    <a:cubicBezTo>
                      <a:pt x="2" y="0"/>
                      <a:pt x="2" y="0"/>
                      <a:pt x="2" y="0"/>
                    </a:cubicBezTo>
                    <a:cubicBezTo>
                      <a:pt x="2" y="0"/>
                      <a:pt x="2" y="0"/>
                      <a:pt x="2" y="0"/>
                    </a:cubicBezTo>
                    <a:cubicBezTo>
                      <a:pt x="2" y="0"/>
                      <a:pt x="2" y="0"/>
                      <a:pt x="2" y="0"/>
                    </a:cubicBezTo>
                    <a:cubicBezTo>
                      <a:pt x="2" y="2"/>
                      <a:pt x="2" y="2"/>
                      <a:pt x="2" y="2"/>
                    </a:cubicBezTo>
                    <a:cubicBezTo>
                      <a:pt x="1" y="2"/>
                      <a:pt x="1" y="2"/>
                      <a:pt x="1" y="2"/>
                    </a:cubicBezTo>
                    <a:cubicBezTo>
                      <a:pt x="1" y="2"/>
                      <a:pt x="1" y="2"/>
                      <a:pt x="0" y="3"/>
                    </a:cubicBezTo>
                    <a:cubicBezTo>
                      <a:pt x="0" y="3"/>
                      <a:pt x="0" y="3"/>
                      <a:pt x="0" y="4"/>
                    </a:cubicBezTo>
                    <a:cubicBezTo>
                      <a:pt x="0" y="4"/>
                      <a:pt x="0" y="4"/>
                      <a:pt x="0" y="5"/>
                    </a:cubicBezTo>
                    <a:cubicBezTo>
                      <a:pt x="1" y="5"/>
                      <a:pt x="1" y="5"/>
                      <a:pt x="1" y="5"/>
                    </a:cubicBezTo>
                    <a:cubicBezTo>
                      <a:pt x="1" y="5"/>
                      <a:pt x="1" y="6"/>
                      <a:pt x="2" y="6"/>
                    </a:cubicBezTo>
                    <a:cubicBezTo>
                      <a:pt x="2" y="6"/>
                      <a:pt x="2" y="6"/>
                      <a:pt x="2" y="6"/>
                    </a:cubicBezTo>
                    <a:cubicBezTo>
                      <a:pt x="2" y="8"/>
                      <a:pt x="2" y="8"/>
                      <a:pt x="2" y="8"/>
                    </a:cubicBezTo>
                    <a:cubicBezTo>
                      <a:pt x="2" y="8"/>
                      <a:pt x="1" y="8"/>
                      <a:pt x="1" y="8"/>
                    </a:cubicBezTo>
                    <a:cubicBezTo>
                      <a:pt x="1" y="8"/>
                      <a:pt x="1" y="8"/>
                      <a:pt x="0" y="8"/>
                    </a:cubicBezTo>
                    <a:cubicBezTo>
                      <a:pt x="0" y="8"/>
                      <a:pt x="0" y="8"/>
                      <a:pt x="0" y="8"/>
                    </a:cubicBezTo>
                    <a:cubicBezTo>
                      <a:pt x="0" y="8"/>
                      <a:pt x="0" y="8"/>
                      <a:pt x="0" y="9"/>
                    </a:cubicBezTo>
                    <a:cubicBezTo>
                      <a:pt x="0" y="9"/>
                      <a:pt x="0" y="9"/>
                      <a:pt x="0" y="9"/>
                    </a:cubicBezTo>
                    <a:cubicBezTo>
                      <a:pt x="0" y="9"/>
                      <a:pt x="0" y="9"/>
                      <a:pt x="0" y="9"/>
                    </a:cubicBezTo>
                    <a:cubicBezTo>
                      <a:pt x="0" y="9"/>
                      <a:pt x="1" y="10"/>
                      <a:pt x="1" y="10"/>
                    </a:cubicBezTo>
                    <a:cubicBezTo>
                      <a:pt x="1" y="10"/>
                      <a:pt x="2" y="10"/>
                      <a:pt x="2" y="10"/>
                    </a:cubicBezTo>
                    <a:cubicBezTo>
                      <a:pt x="2" y="11"/>
                      <a:pt x="2" y="11"/>
                      <a:pt x="2" y="11"/>
                    </a:cubicBezTo>
                    <a:cubicBezTo>
                      <a:pt x="2" y="11"/>
                      <a:pt x="2" y="11"/>
                      <a:pt x="2" y="11"/>
                    </a:cubicBezTo>
                    <a:cubicBezTo>
                      <a:pt x="3" y="11"/>
                      <a:pt x="3" y="11"/>
                      <a:pt x="3" y="11"/>
                    </a:cubicBezTo>
                    <a:cubicBezTo>
                      <a:pt x="3" y="10"/>
                      <a:pt x="3" y="10"/>
                      <a:pt x="3" y="10"/>
                    </a:cubicBezTo>
                    <a:cubicBezTo>
                      <a:pt x="3" y="10"/>
                      <a:pt x="3" y="10"/>
                      <a:pt x="3" y="10"/>
                    </a:cubicBezTo>
                    <a:cubicBezTo>
                      <a:pt x="3" y="11"/>
                      <a:pt x="3" y="11"/>
                      <a:pt x="3" y="11"/>
                    </a:cubicBezTo>
                    <a:cubicBezTo>
                      <a:pt x="3" y="11"/>
                      <a:pt x="4" y="11"/>
                      <a:pt x="4" y="11"/>
                    </a:cubicBezTo>
                    <a:cubicBezTo>
                      <a:pt x="4" y="11"/>
                      <a:pt x="4" y="11"/>
                      <a:pt x="4" y="11"/>
                    </a:cubicBezTo>
                    <a:cubicBezTo>
                      <a:pt x="4" y="10"/>
                      <a:pt x="4" y="10"/>
                      <a:pt x="4" y="10"/>
                    </a:cubicBezTo>
                    <a:cubicBezTo>
                      <a:pt x="4" y="9"/>
                      <a:pt x="5" y="9"/>
                      <a:pt x="5" y="9"/>
                    </a:cubicBezTo>
                    <a:cubicBezTo>
                      <a:pt x="5" y="9"/>
                      <a:pt x="5" y="9"/>
                      <a:pt x="5" y="9"/>
                    </a:cubicBezTo>
                    <a:cubicBezTo>
                      <a:pt x="6" y="8"/>
                      <a:pt x="6" y="8"/>
                      <a:pt x="6" y="7"/>
                    </a:cubicBezTo>
                    <a:cubicBezTo>
                      <a:pt x="6" y="7"/>
                      <a:pt x="6" y="6"/>
                      <a:pt x="5" y="6"/>
                    </a:cubicBezTo>
                    <a:cubicBezTo>
                      <a:pt x="5" y="6"/>
                      <a:pt x="5" y="5"/>
                      <a:pt x="4" y="5"/>
                    </a:cubicBezTo>
                    <a:close/>
                    <a:moveTo>
                      <a:pt x="3" y="8"/>
                    </a:moveTo>
                    <a:cubicBezTo>
                      <a:pt x="3" y="8"/>
                      <a:pt x="3" y="8"/>
                      <a:pt x="3" y="8"/>
                    </a:cubicBezTo>
                    <a:cubicBezTo>
                      <a:pt x="3" y="6"/>
                      <a:pt x="3" y="6"/>
                      <a:pt x="3" y="6"/>
                    </a:cubicBezTo>
                    <a:cubicBezTo>
                      <a:pt x="3" y="6"/>
                      <a:pt x="3" y="6"/>
                      <a:pt x="3" y="6"/>
                    </a:cubicBezTo>
                    <a:lnTo>
                      <a:pt x="3" y="8"/>
                    </a:lnTo>
                    <a:close/>
                    <a:moveTo>
                      <a:pt x="3" y="5"/>
                    </a:moveTo>
                    <a:cubicBezTo>
                      <a:pt x="3" y="5"/>
                      <a:pt x="3" y="5"/>
                      <a:pt x="3" y="4"/>
                    </a:cubicBezTo>
                    <a:cubicBezTo>
                      <a:pt x="3" y="3"/>
                      <a:pt x="3" y="3"/>
                      <a:pt x="3" y="3"/>
                    </a:cubicBezTo>
                    <a:cubicBezTo>
                      <a:pt x="3" y="3"/>
                      <a:pt x="3" y="3"/>
                      <a:pt x="3" y="3"/>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8" name="Freeform 100"/>
              <p:cNvSpPr>
                <a:spLocks noEditPoints="1"/>
              </p:cNvSpPr>
              <p:nvPr/>
            </p:nvSpPr>
            <p:spPr bwMode="auto">
              <a:xfrm>
                <a:off x="3847" y="1454"/>
                <a:ext cx="36" cy="33"/>
              </a:xfrm>
              <a:custGeom>
                <a:avLst/>
                <a:gdLst>
                  <a:gd name="T0" fmla="*/ 7 w 15"/>
                  <a:gd name="T1" fmla="*/ 0 h 14"/>
                  <a:gd name="T2" fmla="*/ 0 w 15"/>
                  <a:gd name="T3" fmla="*/ 7 h 14"/>
                  <a:gd name="T4" fmla="*/ 7 w 15"/>
                  <a:gd name="T5" fmla="*/ 14 h 14"/>
                  <a:gd name="T6" fmla="*/ 14 w 15"/>
                  <a:gd name="T7" fmla="*/ 7 h 14"/>
                  <a:gd name="T8" fmla="*/ 7 w 15"/>
                  <a:gd name="T9" fmla="*/ 0 h 14"/>
                  <a:gd name="T10" fmla="*/ 7 w 15"/>
                  <a:gd name="T11" fmla="*/ 13 h 14"/>
                  <a:gd name="T12" fmla="*/ 1 w 15"/>
                  <a:gd name="T13" fmla="*/ 7 h 14"/>
                  <a:gd name="T14" fmla="*/ 7 w 15"/>
                  <a:gd name="T15" fmla="*/ 1 h 14"/>
                  <a:gd name="T16" fmla="*/ 13 w 15"/>
                  <a:gd name="T17" fmla="*/ 7 h 14"/>
                  <a:gd name="T18" fmla="*/ 7 w 15"/>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4">
                    <a:moveTo>
                      <a:pt x="7" y="0"/>
                    </a:moveTo>
                    <a:cubicBezTo>
                      <a:pt x="3" y="0"/>
                      <a:pt x="0" y="3"/>
                      <a:pt x="0" y="7"/>
                    </a:cubicBezTo>
                    <a:cubicBezTo>
                      <a:pt x="0" y="11"/>
                      <a:pt x="3" y="14"/>
                      <a:pt x="7" y="14"/>
                    </a:cubicBezTo>
                    <a:cubicBezTo>
                      <a:pt x="11" y="14"/>
                      <a:pt x="15" y="11"/>
                      <a:pt x="14" y="7"/>
                    </a:cubicBezTo>
                    <a:cubicBezTo>
                      <a:pt x="14" y="3"/>
                      <a:pt x="11" y="0"/>
                      <a:pt x="7" y="0"/>
                    </a:cubicBezTo>
                    <a:close/>
                    <a:moveTo>
                      <a:pt x="7" y="13"/>
                    </a:moveTo>
                    <a:cubicBezTo>
                      <a:pt x="4" y="13"/>
                      <a:pt x="1" y="10"/>
                      <a:pt x="1" y="7"/>
                    </a:cubicBezTo>
                    <a:cubicBezTo>
                      <a:pt x="1" y="4"/>
                      <a:pt x="4" y="1"/>
                      <a:pt x="7" y="1"/>
                    </a:cubicBezTo>
                    <a:cubicBezTo>
                      <a:pt x="10" y="1"/>
                      <a:pt x="13" y="4"/>
                      <a:pt x="13" y="7"/>
                    </a:cubicBezTo>
                    <a:cubicBezTo>
                      <a:pt x="13" y="10"/>
                      <a:pt x="10" y="13"/>
                      <a:pt x="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9" name="Freeform 101"/>
              <p:cNvSpPr>
                <a:spLocks noEditPoints="1"/>
              </p:cNvSpPr>
              <p:nvPr/>
            </p:nvSpPr>
            <p:spPr bwMode="auto">
              <a:xfrm>
                <a:off x="3859" y="1459"/>
                <a:ext cx="12" cy="23"/>
              </a:xfrm>
              <a:custGeom>
                <a:avLst/>
                <a:gdLst>
                  <a:gd name="T0" fmla="*/ 3 w 5"/>
                  <a:gd name="T1" fmla="*/ 4 h 10"/>
                  <a:gd name="T2" fmla="*/ 3 w 5"/>
                  <a:gd name="T3" fmla="*/ 2 h 10"/>
                  <a:gd name="T4" fmla="*/ 3 w 5"/>
                  <a:gd name="T5" fmla="*/ 2 h 10"/>
                  <a:gd name="T6" fmla="*/ 4 w 5"/>
                  <a:gd name="T7" fmla="*/ 3 h 10"/>
                  <a:gd name="T8" fmla="*/ 4 w 5"/>
                  <a:gd name="T9" fmla="*/ 2 h 10"/>
                  <a:gd name="T10" fmla="*/ 4 w 5"/>
                  <a:gd name="T11" fmla="*/ 2 h 10"/>
                  <a:gd name="T12" fmla="*/ 4 w 5"/>
                  <a:gd name="T13" fmla="*/ 2 h 10"/>
                  <a:gd name="T14" fmla="*/ 4 w 5"/>
                  <a:gd name="T15" fmla="*/ 1 h 10"/>
                  <a:gd name="T16" fmla="*/ 4 w 5"/>
                  <a:gd name="T17" fmla="*/ 1 h 10"/>
                  <a:gd name="T18" fmla="*/ 4 w 5"/>
                  <a:gd name="T19" fmla="*/ 1 h 10"/>
                  <a:gd name="T20" fmla="*/ 3 w 5"/>
                  <a:gd name="T21" fmla="*/ 1 h 10"/>
                  <a:gd name="T22" fmla="*/ 3 w 5"/>
                  <a:gd name="T23" fmla="*/ 0 h 10"/>
                  <a:gd name="T24" fmla="*/ 3 w 5"/>
                  <a:gd name="T25" fmla="*/ 0 h 10"/>
                  <a:gd name="T26" fmla="*/ 3 w 5"/>
                  <a:gd name="T27" fmla="*/ 0 h 10"/>
                  <a:gd name="T28" fmla="*/ 3 w 5"/>
                  <a:gd name="T29" fmla="*/ 1 h 10"/>
                  <a:gd name="T30" fmla="*/ 2 w 5"/>
                  <a:gd name="T31" fmla="*/ 1 h 10"/>
                  <a:gd name="T32" fmla="*/ 2 w 5"/>
                  <a:gd name="T33" fmla="*/ 1 h 10"/>
                  <a:gd name="T34" fmla="*/ 2 w 5"/>
                  <a:gd name="T35" fmla="*/ 0 h 10"/>
                  <a:gd name="T36" fmla="*/ 2 w 5"/>
                  <a:gd name="T37" fmla="*/ 0 h 10"/>
                  <a:gd name="T38" fmla="*/ 1 w 5"/>
                  <a:gd name="T39" fmla="*/ 0 h 10"/>
                  <a:gd name="T40" fmla="*/ 1 w 5"/>
                  <a:gd name="T41" fmla="*/ 1 h 10"/>
                  <a:gd name="T42" fmla="*/ 1 w 5"/>
                  <a:gd name="T43" fmla="*/ 2 h 10"/>
                  <a:gd name="T44" fmla="*/ 0 w 5"/>
                  <a:gd name="T45" fmla="*/ 2 h 10"/>
                  <a:gd name="T46" fmla="*/ 0 w 5"/>
                  <a:gd name="T47" fmla="*/ 3 h 10"/>
                  <a:gd name="T48" fmla="*/ 0 w 5"/>
                  <a:gd name="T49" fmla="*/ 4 h 10"/>
                  <a:gd name="T50" fmla="*/ 1 w 5"/>
                  <a:gd name="T51" fmla="*/ 5 h 10"/>
                  <a:gd name="T52" fmla="*/ 1 w 5"/>
                  <a:gd name="T53" fmla="*/ 5 h 10"/>
                  <a:gd name="T54" fmla="*/ 1 w 5"/>
                  <a:gd name="T55" fmla="*/ 5 h 10"/>
                  <a:gd name="T56" fmla="*/ 1 w 5"/>
                  <a:gd name="T57" fmla="*/ 7 h 10"/>
                  <a:gd name="T58" fmla="*/ 1 w 5"/>
                  <a:gd name="T59" fmla="*/ 7 h 10"/>
                  <a:gd name="T60" fmla="*/ 0 w 5"/>
                  <a:gd name="T61" fmla="*/ 7 h 10"/>
                  <a:gd name="T62" fmla="*/ 0 w 5"/>
                  <a:gd name="T63" fmla="*/ 7 h 10"/>
                  <a:gd name="T64" fmla="*/ 0 w 5"/>
                  <a:gd name="T65" fmla="*/ 7 h 10"/>
                  <a:gd name="T66" fmla="*/ 0 w 5"/>
                  <a:gd name="T67" fmla="*/ 8 h 10"/>
                  <a:gd name="T68" fmla="*/ 0 w 5"/>
                  <a:gd name="T69" fmla="*/ 8 h 10"/>
                  <a:gd name="T70" fmla="*/ 1 w 5"/>
                  <a:gd name="T71" fmla="*/ 8 h 10"/>
                  <a:gd name="T72" fmla="*/ 1 w 5"/>
                  <a:gd name="T73" fmla="*/ 8 h 10"/>
                  <a:gd name="T74" fmla="*/ 1 w 5"/>
                  <a:gd name="T75" fmla="*/ 10 h 10"/>
                  <a:gd name="T76" fmla="*/ 2 w 5"/>
                  <a:gd name="T77" fmla="*/ 10 h 10"/>
                  <a:gd name="T78" fmla="*/ 2 w 5"/>
                  <a:gd name="T79" fmla="*/ 10 h 10"/>
                  <a:gd name="T80" fmla="*/ 2 w 5"/>
                  <a:gd name="T81" fmla="*/ 8 h 10"/>
                  <a:gd name="T82" fmla="*/ 3 w 5"/>
                  <a:gd name="T83" fmla="*/ 8 h 10"/>
                  <a:gd name="T84" fmla="*/ 3 w 5"/>
                  <a:gd name="T85" fmla="*/ 10 h 10"/>
                  <a:gd name="T86" fmla="*/ 3 w 5"/>
                  <a:gd name="T87" fmla="*/ 10 h 10"/>
                  <a:gd name="T88" fmla="*/ 3 w 5"/>
                  <a:gd name="T89" fmla="*/ 10 h 10"/>
                  <a:gd name="T90" fmla="*/ 3 w 5"/>
                  <a:gd name="T91" fmla="*/ 8 h 10"/>
                  <a:gd name="T92" fmla="*/ 4 w 5"/>
                  <a:gd name="T93" fmla="*/ 8 h 10"/>
                  <a:gd name="T94" fmla="*/ 4 w 5"/>
                  <a:gd name="T95" fmla="*/ 7 h 10"/>
                  <a:gd name="T96" fmla="*/ 5 w 5"/>
                  <a:gd name="T97" fmla="*/ 6 h 10"/>
                  <a:gd name="T98" fmla="*/ 4 w 5"/>
                  <a:gd name="T99" fmla="*/ 5 h 10"/>
                  <a:gd name="T100" fmla="*/ 3 w 5"/>
                  <a:gd name="T101" fmla="*/ 4 h 10"/>
                  <a:gd name="T102" fmla="*/ 3 w 5"/>
                  <a:gd name="T103" fmla="*/ 7 h 10"/>
                  <a:gd name="T104" fmla="*/ 2 w 5"/>
                  <a:gd name="T105" fmla="*/ 7 h 10"/>
                  <a:gd name="T106" fmla="*/ 2 w 5"/>
                  <a:gd name="T107" fmla="*/ 5 h 10"/>
                  <a:gd name="T108" fmla="*/ 3 w 5"/>
                  <a:gd name="T109" fmla="*/ 6 h 10"/>
                  <a:gd name="T110" fmla="*/ 3 w 5"/>
                  <a:gd name="T111" fmla="*/ 7 h 10"/>
                  <a:gd name="T112" fmla="*/ 3 w 5"/>
                  <a:gd name="T113" fmla="*/ 4 h 10"/>
                  <a:gd name="T114" fmla="*/ 2 w 5"/>
                  <a:gd name="T115" fmla="*/ 4 h 10"/>
                  <a:gd name="T116" fmla="*/ 2 w 5"/>
                  <a:gd name="T117" fmla="*/ 2 h 10"/>
                  <a:gd name="T118" fmla="*/ 3 w 5"/>
                  <a:gd name="T119" fmla="*/ 2 h 10"/>
                  <a:gd name="T120" fmla="*/ 3 w 5"/>
                  <a:gd name="T12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 h="10">
                    <a:moveTo>
                      <a:pt x="3" y="4"/>
                    </a:moveTo>
                    <a:cubicBezTo>
                      <a:pt x="3" y="2"/>
                      <a:pt x="3" y="2"/>
                      <a:pt x="3" y="2"/>
                    </a:cubicBezTo>
                    <a:cubicBezTo>
                      <a:pt x="3" y="2"/>
                      <a:pt x="3" y="2"/>
                      <a:pt x="3" y="2"/>
                    </a:cubicBezTo>
                    <a:cubicBezTo>
                      <a:pt x="4" y="2"/>
                      <a:pt x="4" y="3"/>
                      <a:pt x="4" y="3"/>
                    </a:cubicBezTo>
                    <a:cubicBezTo>
                      <a:pt x="4" y="3"/>
                      <a:pt x="4" y="3"/>
                      <a:pt x="4" y="2"/>
                    </a:cubicBezTo>
                    <a:cubicBezTo>
                      <a:pt x="4" y="2"/>
                      <a:pt x="4" y="2"/>
                      <a:pt x="4" y="2"/>
                    </a:cubicBezTo>
                    <a:cubicBezTo>
                      <a:pt x="4" y="2"/>
                      <a:pt x="4" y="2"/>
                      <a:pt x="4" y="2"/>
                    </a:cubicBezTo>
                    <a:cubicBezTo>
                      <a:pt x="4" y="2"/>
                      <a:pt x="4" y="1"/>
                      <a:pt x="4" y="1"/>
                    </a:cubicBezTo>
                    <a:cubicBezTo>
                      <a:pt x="4" y="1"/>
                      <a:pt x="4" y="1"/>
                      <a:pt x="4" y="1"/>
                    </a:cubicBezTo>
                    <a:cubicBezTo>
                      <a:pt x="4" y="1"/>
                      <a:pt x="4" y="1"/>
                      <a:pt x="4" y="1"/>
                    </a:cubicBezTo>
                    <a:cubicBezTo>
                      <a:pt x="3" y="1"/>
                      <a:pt x="3" y="1"/>
                      <a:pt x="3" y="1"/>
                    </a:cubicBezTo>
                    <a:cubicBezTo>
                      <a:pt x="3" y="0"/>
                      <a:pt x="3" y="0"/>
                      <a:pt x="3" y="0"/>
                    </a:cubicBezTo>
                    <a:cubicBezTo>
                      <a:pt x="3" y="0"/>
                      <a:pt x="3" y="0"/>
                      <a:pt x="3" y="0"/>
                    </a:cubicBezTo>
                    <a:cubicBezTo>
                      <a:pt x="3" y="0"/>
                      <a:pt x="2" y="0"/>
                      <a:pt x="3" y="0"/>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1" y="0"/>
                      <a:pt x="1" y="0"/>
                      <a:pt x="1" y="0"/>
                    </a:cubicBezTo>
                    <a:cubicBezTo>
                      <a:pt x="1" y="1"/>
                      <a:pt x="1" y="1"/>
                      <a:pt x="1" y="1"/>
                    </a:cubicBezTo>
                    <a:cubicBezTo>
                      <a:pt x="1" y="2"/>
                      <a:pt x="1" y="2"/>
                      <a:pt x="1" y="2"/>
                    </a:cubicBezTo>
                    <a:cubicBezTo>
                      <a:pt x="0" y="2"/>
                      <a:pt x="0" y="2"/>
                      <a:pt x="0" y="2"/>
                    </a:cubicBezTo>
                    <a:cubicBezTo>
                      <a:pt x="0" y="3"/>
                      <a:pt x="0" y="3"/>
                      <a:pt x="0" y="3"/>
                    </a:cubicBezTo>
                    <a:cubicBezTo>
                      <a:pt x="0" y="3"/>
                      <a:pt x="0" y="4"/>
                      <a:pt x="0" y="4"/>
                    </a:cubicBezTo>
                    <a:cubicBezTo>
                      <a:pt x="0" y="4"/>
                      <a:pt x="0" y="4"/>
                      <a:pt x="1" y="5"/>
                    </a:cubicBezTo>
                    <a:cubicBezTo>
                      <a:pt x="1" y="5"/>
                      <a:pt x="1" y="5"/>
                      <a:pt x="1" y="5"/>
                    </a:cubicBezTo>
                    <a:cubicBezTo>
                      <a:pt x="1" y="5"/>
                      <a:pt x="1" y="5"/>
                      <a:pt x="1" y="5"/>
                    </a:cubicBezTo>
                    <a:cubicBezTo>
                      <a:pt x="1" y="7"/>
                      <a:pt x="1" y="7"/>
                      <a:pt x="1" y="7"/>
                    </a:cubicBezTo>
                    <a:cubicBezTo>
                      <a:pt x="1" y="7"/>
                      <a:pt x="1" y="7"/>
                      <a:pt x="1" y="7"/>
                    </a:cubicBezTo>
                    <a:cubicBezTo>
                      <a:pt x="1" y="7"/>
                      <a:pt x="0" y="7"/>
                      <a:pt x="0" y="7"/>
                    </a:cubicBezTo>
                    <a:cubicBezTo>
                      <a:pt x="0" y="7"/>
                      <a:pt x="0" y="7"/>
                      <a:pt x="0" y="7"/>
                    </a:cubicBezTo>
                    <a:cubicBezTo>
                      <a:pt x="0" y="7"/>
                      <a:pt x="0" y="7"/>
                      <a:pt x="0" y="7"/>
                    </a:cubicBezTo>
                    <a:cubicBezTo>
                      <a:pt x="0" y="8"/>
                      <a:pt x="0" y="8"/>
                      <a:pt x="0" y="8"/>
                    </a:cubicBezTo>
                    <a:cubicBezTo>
                      <a:pt x="0" y="8"/>
                      <a:pt x="0" y="8"/>
                      <a:pt x="0" y="8"/>
                    </a:cubicBezTo>
                    <a:cubicBezTo>
                      <a:pt x="0" y="8"/>
                      <a:pt x="0" y="8"/>
                      <a:pt x="1" y="8"/>
                    </a:cubicBezTo>
                    <a:cubicBezTo>
                      <a:pt x="1" y="8"/>
                      <a:pt x="1" y="8"/>
                      <a:pt x="1" y="8"/>
                    </a:cubicBezTo>
                    <a:cubicBezTo>
                      <a:pt x="1" y="10"/>
                      <a:pt x="1" y="10"/>
                      <a:pt x="1" y="10"/>
                    </a:cubicBezTo>
                    <a:cubicBezTo>
                      <a:pt x="1" y="10"/>
                      <a:pt x="2" y="10"/>
                      <a:pt x="2" y="10"/>
                    </a:cubicBezTo>
                    <a:cubicBezTo>
                      <a:pt x="2" y="10"/>
                      <a:pt x="2" y="10"/>
                      <a:pt x="2" y="10"/>
                    </a:cubicBezTo>
                    <a:cubicBezTo>
                      <a:pt x="2" y="8"/>
                      <a:pt x="2" y="8"/>
                      <a:pt x="2" y="8"/>
                    </a:cubicBezTo>
                    <a:cubicBezTo>
                      <a:pt x="2" y="8"/>
                      <a:pt x="2" y="8"/>
                      <a:pt x="3" y="8"/>
                    </a:cubicBezTo>
                    <a:cubicBezTo>
                      <a:pt x="3" y="10"/>
                      <a:pt x="3" y="10"/>
                      <a:pt x="3" y="10"/>
                    </a:cubicBezTo>
                    <a:cubicBezTo>
                      <a:pt x="3" y="10"/>
                      <a:pt x="3" y="10"/>
                      <a:pt x="3" y="10"/>
                    </a:cubicBezTo>
                    <a:cubicBezTo>
                      <a:pt x="3" y="10"/>
                      <a:pt x="3" y="10"/>
                      <a:pt x="3" y="10"/>
                    </a:cubicBezTo>
                    <a:cubicBezTo>
                      <a:pt x="3" y="8"/>
                      <a:pt x="3" y="8"/>
                      <a:pt x="3" y="8"/>
                    </a:cubicBezTo>
                    <a:cubicBezTo>
                      <a:pt x="3" y="8"/>
                      <a:pt x="4" y="8"/>
                      <a:pt x="4" y="8"/>
                    </a:cubicBezTo>
                    <a:cubicBezTo>
                      <a:pt x="4" y="8"/>
                      <a:pt x="4" y="8"/>
                      <a:pt x="4" y="7"/>
                    </a:cubicBezTo>
                    <a:cubicBezTo>
                      <a:pt x="5" y="7"/>
                      <a:pt x="5" y="7"/>
                      <a:pt x="5" y="6"/>
                    </a:cubicBezTo>
                    <a:cubicBezTo>
                      <a:pt x="5" y="6"/>
                      <a:pt x="4" y="5"/>
                      <a:pt x="4" y="5"/>
                    </a:cubicBezTo>
                    <a:cubicBezTo>
                      <a:pt x="4" y="5"/>
                      <a:pt x="4" y="5"/>
                      <a:pt x="3" y="4"/>
                    </a:cubicBezTo>
                    <a:close/>
                    <a:moveTo>
                      <a:pt x="3" y="7"/>
                    </a:moveTo>
                    <a:cubicBezTo>
                      <a:pt x="2" y="7"/>
                      <a:pt x="2" y="7"/>
                      <a:pt x="2" y="7"/>
                    </a:cubicBezTo>
                    <a:cubicBezTo>
                      <a:pt x="2" y="5"/>
                      <a:pt x="2" y="5"/>
                      <a:pt x="2" y="5"/>
                    </a:cubicBezTo>
                    <a:cubicBezTo>
                      <a:pt x="2" y="5"/>
                      <a:pt x="2" y="6"/>
                      <a:pt x="3" y="6"/>
                    </a:cubicBezTo>
                    <a:lnTo>
                      <a:pt x="3" y="7"/>
                    </a:lnTo>
                    <a:close/>
                    <a:moveTo>
                      <a:pt x="3" y="4"/>
                    </a:moveTo>
                    <a:cubicBezTo>
                      <a:pt x="2" y="4"/>
                      <a:pt x="2" y="4"/>
                      <a:pt x="2" y="4"/>
                    </a:cubicBezTo>
                    <a:cubicBezTo>
                      <a:pt x="2" y="2"/>
                      <a:pt x="2" y="2"/>
                      <a:pt x="2" y="2"/>
                    </a:cubicBezTo>
                    <a:cubicBezTo>
                      <a:pt x="2" y="2"/>
                      <a:pt x="2" y="2"/>
                      <a:pt x="3" y="2"/>
                    </a:cubicBezTo>
                    <a:lnTo>
                      <a:pt x="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0" name="Freeform 102"/>
              <p:cNvSpPr>
                <a:spLocks noEditPoints="1"/>
              </p:cNvSpPr>
              <p:nvPr/>
            </p:nvSpPr>
            <p:spPr bwMode="auto">
              <a:xfrm>
                <a:off x="3755" y="2242"/>
                <a:ext cx="45" cy="43"/>
              </a:xfrm>
              <a:custGeom>
                <a:avLst/>
                <a:gdLst>
                  <a:gd name="T0" fmla="*/ 9 w 19"/>
                  <a:gd name="T1" fmla="*/ 0 h 18"/>
                  <a:gd name="T2" fmla="*/ 0 w 19"/>
                  <a:gd name="T3" fmla="*/ 9 h 18"/>
                  <a:gd name="T4" fmla="*/ 10 w 19"/>
                  <a:gd name="T5" fmla="*/ 18 h 18"/>
                  <a:gd name="T6" fmla="*/ 19 w 19"/>
                  <a:gd name="T7" fmla="*/ 9 h 18"/>
                  <a:gd name="T8" fmla="*/ 9 w 19"/>
                  <a:gd name="T9" fmla="*/ 0 h 18"/>
                  <a:gd name="T10" fmla="*/ 10 w 19"/>
                  <a:gd name="T11" fmla="*/ 17 h 18"/>
                  <a:gd name="T12" fmla="*/ 2 w 19"/>
                  <a:gd name="T13" fmla="*/ 9 h 18"/>
                  <a:gd name="T14" fmla="*/ 9 w 19"/>
                  <a:gd name="T15" fmla="*/ 2 h 18"/>
                  <a:gd name="T16" fmla="*/ 17 w 19"/>
                  <a:gd name="T17" fmla="*/ 9 h 18"/>
                  <a:gd name="T18" fmla="*/ 10 w 19"/>
                  <a:gd name="T1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8">
                    <a:moveTo>
                      <a:pt x="9" y="0"/>
                    </a:moveTo>
                    <a:cubicBezTo>
                      <a:pt x="4" y="0"/>
                      <a:pt x="0" y="4"/>
                      <a:pt x="0" y="9"/>
                    </a:cubicBezTo>
                    <a:cubicBezTo>
                      <a:pt x="0" y="14"/>
                      <a:pt x="5" y="18"/>
                      <a:pt x="10" y="18"/>
                    </a:cubicBezTo>
                    <a:cubicBezTo>
                      <a:pt x="15" y="18"/>
                      <a:pt x="19" y="14"/>
                      <a:pt x="19" y="9"/>
                    </a:cubicBezTo>
                    <a:cubicBezTo>
                      <a:pt x="19" y="4"/>
                      <a:pt x="14" y="0"/>
                      <a:pt x="9" y="0"/>
                    </a:cubicBezTo>
                    <a:close/>
                    <a:moveTo>
                      <a:pt x="10" y="17"/>
                    </a:moveTo>
                    <a:cubicBezTo>
                      <a:pt x="6" y="17"/>
                      <a:pt x="2" y="13"/>
                      <a:pt x="2" y="9"/>
                    </a:cubicBezTo>
                    <a:cubicBezTo>
                      <a:pt x="2" y="5"/>
                      <a:pt x="5" y="2"/>
                      <a:pt x="9" y="2"/>
                    </a:cubicBezTo>
                    <a:cubicBezTo>
                      <a:pt x="13" y="2"/>
                      <a:pt x="17" y="5"/>
                      <a:pt x="17" y="9"/>
                    </a:cubicBezTo>
                    <a:cubicBezTo>
                      <a:pt x="17" y="13"/>
                      <a:pt x="14" y="16"/>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1" name="Freeform 103"/>
              <p:cNvSpPr>
                <a:spLocks noEditPoints="1"/>
              </p:cNvSpPr>
              <p:nvPr/>
            </p:nvSpPr>
            <p:spPr bwMode="auto">
              <a:xfrm>
                <a:off x="3771" y="2249"/>
                <a:ext cx="15" cy="28"/>
              </a:xfrm>
              <a:custGeom>
                <a:avLst/>
                <a:gdLst>
                  <a:gd name="T0" fmla="*/ 4 w 6"/>
                  <a:gd name="T1" fmla="*/ 6 h 12"/>
                  <a:gd name="T2" fmla="*/ 4 w 6"/>
                  <a:gd name="T3" fmla="*/ 3 h 12"/>
                  <a:gd name="T4" fmla="*/ 4 w 6"/>
                  <a:gd name="T5" fmla="*/ 3 h 12"/>
                  <a:gd name="T6" fmla="*/ 5 w 6"/>
                  <a:gd name="T7" fmla="*/ 3 h 12"/>
                  <a:gd name="T8" fmla="*/ 5 w 6"/>
                  <a:gd name="T9" fmla="*/ 3 h 12"/>
                  <a:gd name="T10" fmla="*/ 5 w 6"/>
                  <a:gd name="T11" fmla="*/ 3 h 12"/>
                  <a:gd name="T12" fmla="*/ 5 w 6"/>
                  <a:gd name="T13" fmla="*/ 2 h 12"/>
                  <a:gd name="T14" fmla="*/ 5 w 6"/>
                  <a:gd name="T15" fmla="*/ 2 h 12"/>
                  <a:gd name="T16" fmla="*/ 5 w 6"/>
                  <a:gd name="T17" fmla="*/ 2 h 12"/>
                  <a:gd name="T18" fmla="*/ 4 w 6"/>
                  <a:gd name="T19" fmla="*/ 2 h 12"/>
                  <a:gd name="T20" fmla="*/ 4 w 6"/>
                  <a:gd name="T21" fmla="*/ 2 h 12"/>
                  <a:gd name="T22" fmla="*/ 4 w 6"/>
                  <a:gd name="T23" fmla="*/ 0 h 12"/>
                  <a:gd name="T24" fmla="*/ 3 w 6"/>
                  <a:gd name="T25" fmla="*/ 0 h 12"/>
                  <a:gd name="T26" fmla="*/ 3 w 6"/>
                  <a:gd name="T27" fmla="*/ 1 h 12"/>
                  <a:gd name="T28" fmla="*/ 3 w 6"/>
                  <a:gd name="T29" fmla="*/ 2 h 12"/>
                  <a:gd name="T30" fmla="*/ 3 w 6"/>
                  <a:gd name="T31" fmla="*/ 2 h 12"/>
                  <a:gd name="T32" fmla="*/ 2 w 6"/>
                  <a:gd name="T33" fmla="*/ 2 h 12"/>
                  <a:gd name="T34" fmla="*/ 2 w 6"/>
                  <a:gd name="T35" fmla="*/ 1 h 12"/>
                  <a:gd name="T36" fmla="*/ 2 w 6"/>
                  <a:gd name="T37" fmla="*/ 0 h 12"/>
                  <a:gd name="T38" fmla="*/ 1 w 6"/>
                  <a:gd name="T39" fmla="*/ 1 h 12"/>
                  <a:gd name="T40" fmla="*/ 1 w 6"/>
                  <a:gd name="T41" fmla="*/ 2 h 12"/>
                  <a:gd name="T42" fmla="*/ 0 w 6"/>
                  <a:gd name="T43" fmla="*/ 2 h 12"/>
                  <a:gd name="T44" fmla="*/ 0 w 6"/>
                  <a:gd name="T45" fmla="*/ 3 h 12"/>
                  <a:gd name="T46" fmla="*/ 0 w 6"/>
                  <a:gd name="T47" fmla="*/ 4 h 12"/>
                  <a:gd name="T48" fmla="*/ 0 w 6"/>
                  <a:gd name="T49" fmla="*/ 5 h 12"/>
                  <a:gd name="T50" fmla="*/ 1 w 6"/>
                  <a:gd name="T51" fmla="*/ 6 h 12"/>
                  <a:gd name="T52" fmla="*/ 1 w 6"/>
                  <a:gd name="T53" fmla="*/ 6 h 12"/>
                  <a:gd name="T54" fmla="*/ 1 w 6"/>
                  <a:gd name="T55" fmla="*/ 6 h 12"/>
                  <a:gd name="T56" fmla="*/ 2 w 6"/>
                  <a:gd name="T57" fmla="*/ 9 h 12"/>
                  <a:gd name="T58" fmla="*/ 1 w 6"/>
                  <a:gd name="T59" fmla="*/ 9 h 12"/>
                  <a:gd name="T60" fmla="*/ 0 w 6"/>
                  <a:gd name="T61" fmla="*/ 9 h 12"/>
                  <a:gd name="T62" fmla="*/ 0 w 6"/>
                  <a:gd name="T63" fmla="*/ 9 h 12"/>
                  <a:gd name="T64" fmla="*/ 0 w 6"/>
                  <a:gd name="T65" fmla="*/ 9 h 12"/>
                  <a:gd name="T66" fmla="*/ 0 w 6"/>
                  <a:gd name="T67" fmla="*/ 10 h 12"/>
                  <a:gd name="T68" fmla="*/ 0 w 6"/>
                  <a:gd name="T69" fmla="*/ 10 h 12"/>
                  <a:gd name="T70" fmla="*/ 1 w 6"/>
                  <a:gd name="T71" fmla="*/ 10 h 12"/>
                  <a:gd name="T72" fmla="*/ 2 w 6"/>
                  <a:gd name="T73" fmla="*/ 11 h 12"/>
                  <a:gd name="T74" fmla="*/ 2 w 6"/>
                  <a:gd name="T75" fmla="*/ 12 h 12"/>
                  <a:gd name="T76" fmla="*/ 2 w 6"/>
                  <a:gd name="T77" fmla="*/ 12 h 12"/>
                  <a:gd name="T78" fmla="*/ 2 w 6"/>
                  <a:gd name="T79" fmla="*/ 12 h 12"/>
                  <a:gd name="T80" fmla="*/ 2 w 6"/>
                  <a:gd name="T81" fmla="*/ 11 h 12"/>
                  <a:gd name="T82" fmla="*/ 3 w 6"/>
                  <a:gd name="T83" fmla="*/ 11 h 12"/>
                  <a:gd name="T84" fmla="*/ 3 w 6"/>
                  <a:gd name="T85" fmla="*/ 12 h 12"/>
                  <a:gd name="T86" fmla="*/ 4 w 6"/>
                  <a:gd name="T87" fmla="*/ 12 h 12"/>
                  <a:gd name="T88" fmla="*/ 4 w 6"/>
                  <a:gd name="T89" fmla="*/ 12 h 12"/>
                  <a:gd name="T90" fmla="*/ 4 w 6"/>
                  <a:gd name="T91" fmla="*/ 10 h 12"/>
                  <a:gd name="T92" fmla="*/ 5 w 6"/>
                  <a:gd name="T93" fmla="*/ 10 h 12"/>
                  <a:gd name="T94" fmla="*/ 5 w 6"/>
                  <a:gd name="T95" fmla="*/ 9 h 12"/>
                  <a:gd name="T96" fmla="*/ 6 w 6"/>
                  <a:gd name="T97" fmla="*/ 8 h 12"/>
                  <a:gd name="T98" fmla="*/ 5 w 6"/>
                  <a:gd name="T99" fmla="*/ 6 h 12"/>
                  <a:gd name="T100" fmla="*/ 4 w 6"/>
                  <a:gd name="T101" fmla="*/ 6 h 12"/>
                  <a:gd name="T102" fmla="*/ 3 w 6"/>
                  <a:gd name="T103" fmla="*/ 9 h 12"/>
                  <a:gd name="T104" fmla="*/ 2 w 6"/>
                  <a:gd name="T105" fmla="*/ 9 h 12"/>
                  <a:gd name="T106" fmla="*/ 2 w 6"/>
                  <a:gd name="T107" fmla="*/ 7 h 12"/>
                  <a:gd name="T108" fmla="*/ 3 w 6"/>
                  <a:gd name="T109" fmla="*/ 7 h 12"/>
                  <a:gd name="T110" fmla="*/ 3 w 6"/>
                  <a:gd name="T111" fmla="*/ 9 h 12"/>
                  <a:gd name="T112" fmla="*/ 3 w 6"/>
                  <a:gd name="T113" fmla="*/ 5 h 12"/>
                  <a:gd name="T114" fmla="*/ 2 w 6"/>
                  <a:gd name="T115" fmla="*/ 5 h 12"/>
                  <a:gd name="T116" fmla="*/ 2 w 6"/>
                  <a:gd name="T117" fmla="*/ 3 h 12"/>
                  <a:gd name="T118" fmla="*/ 3 w 6"/>
                  <a:gd name="T119" fmla="*/ 3 h 12"/>
                  <a:gd name="T120" fmla="*/ 3 w 6"/>
                  <a:gd name="T12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2">
                    <a:moveTo>
                      <a:pt x="4" y="6"/>
                    </a:moveTo>
                    <a:cubicBezTo>
                      <a:pt x="4" y="3"/>
                      <a:pt x="4" y="3"/>
                      <a:pt x="4" y="3"/>
                    </a:cubicBezTo>
                    <a:cubicBezTo>
                      <a:pt x="4" y="3"/>
                      <a:pt x="4" y="3"/>
                      <a:pt x="4" y="3"/>
                    </a:cubicBezTo>
                    <a:cubicBezTo>
                      <a:pt x="4" y="3"/>
                      <a:pt x="4" y="3"/>
                      <a:pt x="5" y="3"/>
                    </a:cubicBezTo>
                    <a:cubicBezTo>
                      <a:pt x="5" y="3"/>
                      <a:pt x="5" y="3"/>
                      <a:pt x="5" y="3"/>
                    </a:cubicBezTo>
                    <a:cubicBezTo>
                      <a:pt x="5" y="3"/>
                      <a:pt x="5" y="3"/>
                      <a:pt x="5" y="3"/>
                    </a:cubicBezTo>
                    <a:cubicBezTo>
                      <a:pt x="5" y="2"/>
                      <a:pt x="5" y="2"/>
                      <a:pt x="5" y="2"/>
                    </a:cubicBezTo>
                    <a:cubicBezTo>
                      <a:pt x="5" y="2"/>
                      <a:pt x="5" y="2"/>
                      <a:pt x="5" y="2"/>
                    </a:cubicBezTo>
                    <a:cubicBezTo>
                      <a:pt x="5" y="2"/>
                      <a:pt x="5" y="2"/>
                      <a:pt x="5" y="2"/>
                    </a:cubicBezTo>
                    <a:cubicBezTo>
                      <a:pt x="5" y="2"/>
                      <a:pt x="4" y="2"/>
                      <a:pt x="4" y="2"/>
                    </a:cubicBezTo>
                    <a:cubicBezTo>
                      <a:pt x="4" y="2"/>
                      <a:pt x="4" y="2"/>
                      <a:pt x="4" y="2"/>
                    </a:cubicBezTo>
                    <a:cubicBezTo>
                      <a:pt x="4" y="0"/>
                      <a:pt x="4" y="0"/>
                      <a:pt x="4" y="0"/>
                    </a:cubicBezTo>
                    <a:cubicBezTo>
                      <a:pt x="4" y="0"/>
                      <a:pt x="4" y="0"/>
                      <a:pt x="3" y="0"/>
                    </a:cubicBezTo>
                    <a:cubicBezTo>
                      <a:pt x="3" y="0"/>
                      <a:pt x="3" y="0"/>
                      <a:pt x="3" y="1"/>
                    </a:cubicBezTo>
                    <a:cubicBezTo>
                      <a:pt x="3" y="2"/>
                      <a:pt x="3" y="2"/>
                      <a:pt x="3" y="2"/>
                    </a:cubicBezTo>
                    <a:cubicBezTo>
                      <a:pt x="3" y="2"/>
                      <a:pt x="3" y="2"/>
                      <a:pt x="3" y="2"/>
                    </a:cubicBezTo>
                    <a:cubicBezTo>
                      <a:pt x="3" y="2"/>
                      <a:pt x="2" y="2"/>
                      <a:pt x="2" y="2"/>
                    </a:cubicBezTo>
                    <a:cubicBezTo>
                      <a:pt x="2" y="1"/>
                      <a:pt x="2" y="1"/>
                      <a:pt x="2" y="1"/>
                    </a:cubicBezTo>
                    <a:cubicBezTo>
                      <a:pt x="2" y="0"/>
                      <a:pt x="2" y="0"/>
                      <a:pt x="2" y="0"/>
                    </a:cubicBezTo>
                    <a:cubicBezTo>
                      <a:pt x="2" y="0"/>
                      <a:pt x="1" y="0"/>
                      <a:pt x="1" y="1"/>
                    </a:cubicBezTo>
                    <a:cubicBezTo>
                      <a:pt x="1" y="2"/>
                      <a:pt x="1" y="2"/>
                      <a:pt x="1" y="2"/>
                    </a:cubicBezTo>
                    <a:cubicBezTo>
                      <a:pt x="1" y="2"/>
                      <a:pt x="1" y="2"/>
                      <a:pt x="0" y="2"/>
                    </a:cubicBezTo>
                    <a:cubicBezTo>
                      <a:pt x="0" y="3"/>
                      <a:pt x="0" y="3"/>
                      <a:pt x="0" y="3"/>
                    </a:cubicBezTo>
                    <a:cubicBezTo>
                      <a:pt x="0" y="3"/>
                      <a:pt x="0" y="4"/>
                      <a:pt x="0" y="4"/>
                    </a:cubicBezTo>
                    <a:cubicBezTo>
                      <a:pt x="0" y="4"/>
                      <a:pt x="0" y="5"/>
                      <a:pt x="0" y="5"/>
                    </a:cubicBezTo>
                    <a:cubicBezTo>
                      <a:pt x="0" y="5"/>
                      <a:pt x="0" y="6"/>
                      <a:pt x="1" y="6"/>
                    </a:cubicBezTo>
                    <a:cubicBezTo>
                      <a:pt x="1" y="6"/>
                      <a:pt x="1" y="6"/>
                      <a:pt x="1" y="6"/>
                    </a:cubicBezTo>
                    <a:cubicBezTo>
                      <a:pt x="1" y="6"/>
                      <a:pt x="1" y="6"/>
                      <a:pt x="1" y="6"/>
                    </a:cubicBezTo>
                    <a:cubicBezTo>
                      <a:pt x="2" y="9"/>
                      <a:pt x="2" y="9"/>
                      <a:pt x="2" y="9"/>
                    </a:cubicBezTo>
                    <a:cubicBezTo>
                      <a:pt x="1" y="9"/>
                      <a:pt x="1" y="9"/>
                      <a:pt x="1" y="9"/>
                    </a:cubicBezTo>
                    <a:cubicBezTo>
                      <a:pt x="1" y="9"/>
                      <a:pt x="0" y="9"/>
                      <a:pt x="0" y="9"/>
                    </a:cubicBezTo>
                    <a:cubicBezTo>
                      <a:pt x="0" y="9"/>
                      <a:pt x="0" y="9"/>
                      <a:pt x="0" y="9"/>
                    </a:cubicBezTo>
                    <a:cubicBezTo>
                      <a:pt x="0" y="9"/>
                      <a:pt x="0" y="9"/>
                      <a:pt x="0" y="9"/>
                    </a:cubicBezTo>
                    <a:cubicBezTo>
                      <a:pt x="0" y="10"/>
                      <a:pt x="0" y="10"/>
                      <a:pt x="0" y="10"/>
                    </a:cubicBezTo>
                    <a:cubicBezTo>
                      <a:pt x="0" y="10"/>
                      <a:pt x="0" y="10"/>
                      <a:pt x="0" y="10"/>
                    </a:cubicBezTo>
                    <a:cubicBezTo>
                      <a:pt x="0" y="10"/>
                      <a:pt x="0" y="10"/>
                      <a:pt x="1" y="10"/>
                    </a:cubicBezTo>
                    <a:cubicBezTo>
                      <a:pt x="1" y="11"/>
                      <a:pt x="1" y="11"/>
                      <a:pt x="2" y="11"/>
                    </a:cubicBezTo>
                    <a:cubicBezTo>
                      <a:pt x="2" y="12"/>
                      <a:pt x="2" y="12"/>
                      <a:pt x="2" y="12"/>
                    </a:cubicBezTo>
                    <a:cubicBezTo>
                      <a:pt x="2" y="12"/>
                      <a:pt x="2" y="12"/>
                      <a:pt x="2" y="12"/>
                    </a:cubicBezTo>
                    <a:cubicBezTo>
                      <a:pt x="2" y="12"/>
                      <a:pt x="2" y="12"/>
                      <a:pt x="2" y="12"/>
                    </a:cubicBezTo>
                    <a:cubicBezTo>
                      <a:pt x="2" y="11"/>
                      <a:pt x="2" y="11"/>
                      <a:pt x="2" y="11"/>
                    </a:cubicBezTo>
                    <a:cubicBezTo>
                      <a:pt x="3" y="11"/>
                      <a:pt x="3" y="11"/>
                      <a:pt x="3" y="11"/>
                    </a:cubicBezTo>
                    <a:cubicBezTo>
                      <a:pt x="3" y="12"/>
                      <a:pt x="3" y="12"/>
                      <a:pt x="3" y="12"/>
                    </a:cubicBezTo>
                    <a:cubicBezTo>
                      <a:pt x="3" y="12"/>
                      <a:pt x="3" y="12"/>
                      <a:pt x="4" y="12"/>
                    </a:cubicBezTo>
                    <a:cubicBezTo>
                      <a:pt x="4" y="12"/>
                      <a:pt x="4" y="12"/>
                      <a:pt x="4" y="12"/>
                    </a:cubicBezTo>
                    <a:cubicBezTo>
                      <a:pt x="4" y="10"/>
                      <a:pt x="4" y="10"/>
                      <a:pt x="4" y="10"/>
                    </a:cubicBezTo>
                    <a:cubicBezTo>
                      <a:pt x="4" y="10"/>
                      <a:pt x="4" y="10"/>
                      <a:pt x="5" y="10"/>
                    </a:cubicBezTo>
                    <a:cubicBezTo>
                      <a:pt x="5" y="10"/>
                      <a:pt x="5" y="10"/>
                      <a:pt x="5" y="9"/>
                    </a:cubicBezTo>
                    <a:cubicBezTo>
                      <a:pt x="6" y="9"/>
                      <a:pt x="6" y="8"/>
                      <a:pt x="6" y="8"/>
                    </a:cubicBezTo>
                    <a:cubicBezTo>
                      <a:pt x="6" y="7"/>
                      <a:pt x="5" y="7"/>
                      <a:pt x="5" y="6"/>
                    </a:cubicBezTo>
                    <a:cubicBezTo>
                      <a:pt x="5" y="6"/>
                      <a:pt x="4" y="6"/>
                      <a:pt x="4" y="6"/>
                    </a:cubicBezTo>
                    <a:close/>
                    <a:moveTo>
                      <a:pt x="3" y="9"/>
                    </a:moveTo>
                    <a:cubicBezTo>
                      <a:pt x="3" y="9"/>
                      <a:pt x="3" y="9"/>
                      <a:pt x="2" y="9"/>
                    </a:cubicBezTo>
                    <a:cubicBezTo>
                      <a:pt x="2" y="7"/>
                      <a:pt x="2" y="7"/>
                      <a:pt x="2" y="7"/>
                    </a:cubicBezTo>
                    <a:cubicBezTo>
                      <a:pt x="3" y="7"/>
                      <a:pt x="3" y="7"/>
                      <a:pt x="3" y="7"/>
                    </a:cubicBezTo>
                    <a:lnTo>
                      <a:pt x="3" y="9"/>
                    </a:lnTo>
                    <a:close/>
                    <a:moveTo>
                      <a:pt x="3" y="5"/>
                    </a:moveTo>
                    <a:cubicBezTo>
                      <a:pt x="3" y="5"/>
                      <a:pt x="2" y="5"/>
                      <a:pt x="2" y="5"/>
                    </a:cubicBezTo>
                    <a:cubicBezTo>
                      <a:pt x="2" y="3"/>
                      <a:pt x="2" y="3"/>
                      <a:pt x="2" y="3"/>
                    </a:cubicBezTo>
                    <a:cubicBezTo>
                      <a:pt x="2" y="3"/>
                      <a:pt x="3" y="3"/>
                      <a:pt x="3" y="3"/>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2" name="Freeform 104"/>
              <p:cNvSpPr>
                <a:spLocks noEditPoints="1"/>
              </p:cNvSpPr>
              <p:nvPr/>
            </p:nvSpPr>
            <p:spPr bwMode="auto">
              <a:xfrm>
                <a:off x="4148" y="2572"/>
                <a:ext cx="50" cy="50"/>
              </a:xfrm>
              <a:custGeom>
                <a:avLst/>
                <a:gdLst>
                  <a:gd name="T0" fmla="*/ 10 w 21"/>
                  <a:gd name="T1" fmla="*/ 0 h 21"/>
                  <a:gd name="T2" fmla="*/ 0 w 21"/>
                  <a:gd name="T3" fmla="*/ 11 h 21"/>
                  <a:gd name="T4" fmla="*/ 11 w 21"/>
                  <a:gd name="T5" fmla="*/ 21 h 21"/>
                  <a:gd name="T6" fmla="*/ 21 w 21"/>
                  <a:gd name="T7" fmla="*/ 10 h 21"/>
                  <a:gd name="T8" fmla="*/ 10 w 21"/>
                  <a:gd name="T9" fmla="*/ 0 h 21"/>
                  <a:gd name="T10" fmla="*/ 11 w 21"/>
                  <a:gd name="T11" fmla="*/ 19 h 21"/>
                  <a:gd name="T12" fmla="*/ 2 w 21"/>
                  <a:gd name="T13" fmla="*/ 11 h 21"/>
                  <a:gd name="T14" fmla="*/ 10 w 21"/>
                  <a:gd name="T15" fmla="*/ 2 h 21"/>
                  <a:gd name="T16" fmla="*/ 19 w 21"/>
                  <a:gd name="T17" fmla="*/ 10 h 21"/>
                  <a:gd name="T18" fmla="*/ 11 w 21"/>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10" y="0"/>
                    </a:moveTo>
                    <a:cubicBezTo>
                      <a:pt x="5" y="0"/>
                      <a:pt x="0" y="5"/>
                      <a:pt x="0" y="11"/>
                    </a:cubicBezTo>
                    <a:cubicBezTo>
                      <a:pt x="0" y="16"/>
                      <a:pt x="5" y="21"/>
                      <a:pt x="11" y="21"/>
                    </a:cubicBezTo>
                    <a:cubicBezTo>
                      <a:pt x="17" y="21"/>
                      <a:pt x="21" y="16"/>
                      <a:pt x="21" y="10"/>
                    </a:cubicBezTo>
                    <a:cubicBezTo>
                      <a:pt x="21" y="5"/>
                      <a:pt x="16" y="0"/>
                      <a:pt x="10" y="0"/>
                    </a:cubicBezTo>
                    <a:close/>
                    <a:moveTo>
                      <a:pt x="11" y="19"/>
                    </a:moveTo>
                    <a:cubicBezTo>
                      <a:pt x="6" y="19"/>
                      <a:pt x="2" y="15"/>
                      <a:pt x="2" y="11"/>
                    </a:cubicBezTo>
                    <a:cubicBezTo>
                      <a:pt x="2" y="6"/>
                      <a:pt x="6" y="2"/>
                      <a:pt x="10" y="2"/>
                    </a:cubicBezTo>
                    <a:cubicBezTo>
                      <a:pt x="15" y="2"/>
                      <a:pt x="19" y="6"/>
                      <a:pt x="19" y="10"/>
                    </a:cubicBezTo>
                    <a:cubicBezTo>
                      <a:pt x="19" y="15"/>
                      <a:pt x="15" y="19"/>
                      <a:pt x="1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3" name="Freeform 105"/>
              <p:cNvSpPr>
                <a:spLocks noEditPoints="1"/>
              </p:cNvSpPr>
              <p:nvPr/>
            </p:nvSpPr>
            <p:spPr bwMode="auto">
              <a:xfrm>
                <a:off x="4165" y="2581"/>
                <a:ext cx="16" cy="31"/>
              </a:xfrm>
              <a:custGeom>
                <a:avLst/>
                <a:gdLst>
                  <a:gd name="T0" fmla="*/ 5 w 7"/>
                  <a:gd name="T1" fmla="*/ 6 h 13"/>
                  <a:gd name="T2" fmla="*/ 5 w 7"/>
                  <a:gd name="T3" fmla="*/ 3 h 13"/>
                  <a:gd name="T4" fmla="*/ 5 w 7"/>
                  <a:gd name="T5" fmla="*/ 3 h 13"/>
                  <a:gd name="T6" fmla="*/ 6 w 7"/>
                  <a:gd name="T7" fmla="*/ 3 h 13"/>
                  <a:gd name="T8" fmla="*/ 6 w 7"/>
                  <a:gd name="T9" fmla="*/ 3 h 13"/>
                  <a:gd name="T10" fmla="*/ 7 w 7"/>
                  <a:gd name="T11" fmla="*/ 2 h 13"/>
                  <a:gd name="T12" fmla="*/ 7 w 7"/>
                  <a:gd name="T13" fmla="*/ 2 h 13"/>
                  <a:gd name="T14" fmla="*/ 7 w 7"/>
                  <a:gd name="T15" fmla="*/ 2 h 13"/>
                  <a:gd name="T16" fmla="*/ 6 w 7"/>
                  <a:gd name="T17" fmla="*/ 1 h 13"/>
                  <a:gd name="T18" fmla="*/ 6 w 7"/>
                  <a:gd name="T19" fmla="*/ 1 h 13"/>
                  <a:gd name="T20" fmla="*/ 5 w 7"/>
                  <a:gd name="T21" fmla="*/ 1 h 13"/>
                  <a:gd name="T22" fmla="*/ 5 w 7"/>
                  <a:gd name="T23" fmla="*/ 0 h 13"/>
                  <a:gd name="T24" fmla="*/ 5 w 7"/>
                  <a:gd name="T25" fmla="*/ 0 h 13"/>
                  <a:gd name="T26" fmla="*/ 4 w 7"/>
                  <a:gd name="T27" fmla="*/ 0 h 13"/>
                  <a:gd name="T28" fmla="*/ 4 w 7"/>
                  <a:gd name="T29" fmla="*/ 1 h 13"/>
                  <a:gd name="T30" fmla="*/ 4 w 7"/>
                  <a:gd name="T31" fmla="*/ 1 h 13"/>
                  <a:gd name="T32" fmla="*/ 3 w 7"/>
                  <a:gd name="T33" fmla="*/ 1 h 13"/>
                  <a:gd name="T34" fmla="*/ 3 w 7"/>
                  <a:gd name="T35" fmla="*/ 0 h 13"/>
                  <a:gd name="T36" fmla="*/ 3 w 7"/>
                  <a:gd name="T37" fmla="*/ 0 h 13"/>
                  <a:gd name="T38" fmla="*/ 2 w 7"/>
                  <a:gd name="T39" fmla="*/ 0 h 13"/>
                  <a:gd name="T40" fmla="*/ 2 w 7"/>
                  <a:gd name="T41" fmla="*/ 2 h 13"/>
                  <a:gd name="T42" fmla="*/ 1 w 7"/>
                  <a:gd name="T43" fmla="*/ 2 h 13"/>
                  <a:gd name="T44" fmla="*/ 1 w 7"/>
                  <a:gd name="T45" fmla="*/ 3 h 13"/>
                  <a:gd name="T46" fmla="*/ 1 w 7"/>
                  <a:gd name="T47" fmla="*/ 4 h 13"/>
                  <a:gd name="T48" fmla="*/ 1 w 7"/>
                  <a:gd name="T49" fmla="*/ 5 h 13"/>
                  <a:gd name="T50" fmla="*/ 1 w 7"/>
                  <a:gd name="T51" fmla="*/ 6 h 13"/>
                  <a:gd name="T52" fmla="*/ 2 w 7"/>
                  <a:gd name="T53" fmla="*/ 7 h 13"/>
                  <a:gd name="T54" fmla="*/ 3 w 7"/>
                  <a:gd name="T55" fmla="*/ 7 h 13"/>
                  <a:gd name="T56" fmla="*/ 3 w 7"/>
                  <a:gd name="T57" fmla="*/ 10 h 13"/>
                  <a:gd name="T58" fmla="*/ 2 w 7"/>
                  <a:gd name="T59" fmla="*/ 10 h 13"/>
                  <a:gd name="T60" fmla="*/ 1 w 7"/>
                  <a:gd name="T61" fmla="*/ 9 h 13"/>
                  <a:gd name="T62" fmla="*/ 1 w 7"/>
                  <a:gd name="T63" fmla="*/ 10 h 13"/>
                  <a:gd name="T64" fmla="*/ 1 w 7"/>
                  <a:gd name="T65" fmla="*/ 10 h 13"/>
                  <a:gd name="T66" fmla="*/ 0 w 7"/>
                  <a:gd name="T67" fmla="*/ 11 h 13"/>
                  <a:gd name="T68" fmla="*/ 0 w 7"/>
                  <a:gd name="T69" fmla="*/ 11 h 13"/>
                  <a:gd name="T70" fmla="*/ 2 w 7"/>
                  <a:gd name="T71" fmla="*/ 11 h 13"/>
                  <a:gd name="T72" fmla="*/ 3 w 7"/>
                  <a:gd name="T73" fmla="*/ 11 h 13"/>
                  <a:gd name="T74" fmla="*/ 3 w 7"/>
                  <a:gd name="T75" fmla="*/ 13 h 13"/>
                  <a:gd name="T76" fmla="*/ 3 w 7"/>
                  <a:gd name="T77" fmla="*/ 13 h 13"/>
                  <a:gd name="T78" fmla="*/ 4 w 7"/>
                  <a:gd name="T79" fmla="*/ 13 h 13"/>
                  <a:gd name="T80" fmla="*/ 4 w 7"/>
                  <a:gd name="T81" fmla="*/ 11 h 13"/>
                  <a:gd name="T82" fmla="*/ 4 w 7"/>
                  <a:gd name="T83" fmla="*/ 11 h 13"/>
                  <a:gd name="T84" fmla="*/ 4 w 7"/>
                  <a:gd name="T85" fmla="*/ 13 h 13"/>
                  <a:gd name="T86" fmla="*/ 5 w 7"/>
                  <a:gd name="T87" fmla="*/ 13 h 13"/>
                  <a:gd name="T88" fmla="*/ 5 w 7"/>
                  <a:gd name="T89" fmla="*/ 13 h 13"/>
                  <a:gd name="T90" fmla="*/ 5 w 7"/>
                  <a:gd name="T91" fmla="*/ 11 h 13"/>
                  <a:gd name="T92" fmla="*/ 6 w 7"/>
                  <a:gd name="T93" fmla="*/ 11 h 13"/>
                  <a:gd name="T94" fmla="*/ 7 w 7"/>
                  <a:gd name="T95" fmla="*/ 10 h 13"/>
                  <a:gd name="T96" fmla="*/ 7 w 7"/>
                  <a:gd name="T97" fmla="*/ 9 h 13"/>
                  <a:gd name="T98" fmla="*/ 6 w 7"/>
                  <a:gd name="T99" fmla="*/ 7 h 13"/>
                  <a:gd name="T100" fmla="*/ 5 w 7"/>
                  <a:gd name="T101" fmla="*/ 6 h 13"/>
                  <a:gd name="T102" fmla="*/ 4 w 7"/>
                  <a:gd name="T103" fmla="*/ 10 h 13"/>
                  <a:gd name="T104" fmla="*/ 4 w 7"/>
                  <a:gd name="T105" fmla="*/ 10 h 13"/>
                  <a:gd name="T106" fmla="*/ 3 w 7"/>
                  <a:gd name="T107" fmla="*/ 7 h 13"/>
                  <a:gd name="T108" fmla="*/ 4 w 7"/>
                  <a:gd name="T109" fmla="*/ 7 h 13"/>
                  <a:gd name="T110" fmla="*/ 4 w 7"/>
                  <a:gd name="T111" fmla="*/ 10 h 13"/>
                  <a:gd name="T112" fmla="*/ 4 w 7"/>
                  <a:gd name="T113" fmla="*/ 5 h 13"/>
                  <a:gd name="T114" fmla="*/ 3 w 7"/>
                  <a:gd name="T115" fmla="*/ 5 h 13"/>
                  <a:gd name="T116" fmla="*/ 3 w 7"/>
                  <a:gd name="T117" fmla="*/ 3 h 13"/>
                  <a:gd name="T118" fmla="*/ 4 w 7"/>
                  <a:gd name="T119" fmla="*/ 3 h 13"/>
                  <a:gd name="T120" fmla="*/ 4 w 7"/>
                  <a:gd name="T12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3">
                    <a:moveTo>
                      <a:pt x="5" y="6"/>
                    </a:moveTo>
                    <a:cubicBezTo>
                      <a:pt x="5" y="3"/>
                      <a:pt x="5" y="3"/>
                      <a:pt x="5" y="3"/>
                    </a:cubicBezTo>
                    <a:cubicBezTo>
                      <a:pt x="5" y="3"/>
                      <a:pt x="5" y="3"/>
                      <a:pt x="5" y="3"/>
                    </a:cubicBezTo>
                    <a:cubicBezTo>
                      <a:pt x="6" y="3"/>
                      <a:pt x="6" y="3"/>
                      <a:pt x="6" y="3"/>
                    </a:cubicBezTo>
                    <a:cubicBezTo>
                      <a:pt x="6" y="3"/>
                      <a:pt x="6" y="3"/>
                      <a:pt x="6" y="3"/>
                    </a:cubicBezTo>
                    <a:cubicBezTo>
                      <a:pt x="6" y="3"/>
                      <a:pt x="7" y="3"/>
                      <a:pt x="7" y="2"/>
                    </a:cubicBezTo>
                    <a:cubicBezTo>
                      <a:pt x="7" y="2"/>
                      <a:pt x="7" y="2"/>
                      <a:pt x="7" y="2"/>
                    </a:cubicBezTo>
                    <a:cubicBezTo>
                      <a:pt x="7" y="2"/>
                      <a:pt x="7" y="2"/>
                      <a:pt x="7" y="2"/>
                    </a:cubicBezTo>
                    <a:cubicBezTo>
                      <a:pt x="6" y="2"/>
                      <a:pt x="6" y="2"/>
                      <a:pt x="6" y="1"/>
                    </a:cubicBezTo>
                    <a:cubicBezTo>
                      <a:pt x="6" y="1"/>
                      <a:pt x="6" y="1"/>
                      <a:pt x="6" y="1"/>
                    </a:cubicBezTo>
                    <a:cubicBezTo>
                      <a:pt x="6" y="1"/>
                      <a:pt x="5" y="1"/>
                      <a:pt x="5" y="1"/>
                    </a:cubicBezTo>
                    <a:cubicBezTo>
                      <a:pt x="5" y="0"/>
                      <a:pt x="5" y="0"/>
                      <a:pt x="5" y="0"/>
                    </a:cubicBezTo>
                    <a:cubicBezTo>
                      <a:pt x="5" y="0"/>
                      <a:pt x="5" y="0"/>
                      <a:pt x="5" y="0"/>
                    </a:cubicBezTo>
                    <a:cubicBezTo>
                      <a:pt x="4" y="0"/>
                      <a:pt x="4" y="0"/>
                      <a:pt x="4" y="0"/>
                    </a:cubicBezTo>
                    <a:cubicBezTo>
                      <a:pt x="4" y="1"/>
                      <a:pt x="4" y="1"/>
                      <a:pt x="4" y="1"/>
                    </a:cubicBezTo>
                    <a:cubicBezTo>
                      <a:pt x="4" y="1"/>
                      <a:pt x="4" y="1"/>
                      <a:pt x="4" y="1"/>
                    </a:cubicBezTo>
                    <a:cubicBezTo>
                      <a:pt x="4" y="1"/>
                      <a:pt x="4" y="1"/>
                      <a:pt x="3" y="1"/>
                    </a:cubicBezTo>
                    <a:cubicBezTo>
                      <a:pt x="3" y="0"/>
                      <a:pt x="3" y="0"/>
                      <a:pt x="3" y="0"/>
                    </a:cubicBezTo>
                    <a:cubicBezTo>
                      <a:pt x="3" y="0"/>
                      <a:pt x="3" y="0"/>
                      <a:pt x="3" y="0"/>
                    </a:cubicBezTo>
                    <a:cubicBezTo>
                      <a:pt x="3" y="0"/>
                      <a:pt x="2" y="0"/>
                      <a:pt x="2" y="0"/>
                    </a:cubicBezTo>
                    <a:cubicBezTo>
                      <a:pt x="2" y="2"/>
                      <a:pt x="2" y="2"/>
                      <a:pt x="2" y="2"/>
                    </a:cubicBezTo>
                    <a:cubicBezTo>
                      <a:pt x="2" y="2"/>
                      <a:pt x="2" y="2"/>
                      <a:pt x="1" y="2"/>
                    </a:cubicBezTo>
                    <a:cubicBezTo>
                      <a:pt x="1" y="2"/>
                      <a:pt x="1" y="3"/>
                      <a:pt x="1" y="3"/>
                    </a:cubicBezTo>
                    <a:cubicBezTo>
                      <a:pt x="1" y="3"/>
                      <a:pt x="1" y="4"/>
                      <a:pt x="1" y="4"/>
                    </a:cubicBezTo>
                    <a:cubicBezTo>
                      <a:pt x="1" y="4"/>
                      <a:pt x="1" y="5"/>
                      <a:pt x="1" y="5"/>
                    </a:cubicBezTo>
                    <a:cubicBezTo>
                      <a:pt x="1" y="5"/>
                      <a:pt x="1" y="6"/>
                      <a:pt x="1" y="6"/>
                    </a:cubicBezTo>
                    <a:cubicBezTo>
                      <a:pt x="2" y="6"/>
                      <a:pt x="2" y="6"/>
                      <a:pt x="2" y="7"/>
                    </a:cubicBezTo>
                    <a:cubicBezTo>
                      <a:pt x="2" y="7"/>
                      <a:pt x="3" y="7"/>
                      <a:pt x="3" y="7"/>
                    </a:cubicBezTo>
                    <a:cubicBezTo>
                      <a:pt x="3" y="10"/>
                      <a:pt x="3" y="10"/>
                      <a:pt x="3" y="10"/>
                    </a:cubicBezTo>
                    <a:cubicBezTo>
                      <a:pt x="2" y="10"/>
                      <a:pt x="2" y="10"/>
                      <a:pt x="2" y="10"/>
                    </a:cubicBezTo>
                    <a:cubicBezTo>
                      <a:pt x="1" y="10"/>
                      <a:pt x="1" y="9"/>
                      <a:pt x="1" y="9"/>
                    </a:cubicBezTo>
                    <a:cubicBezTo>
                      <a:pt x="1" y="9"/>
                      <a:pt x="1" y="9"/>
                      <a:pt x="1" y="10"/>
                    </a:cubicBezTo>
                    <a:cubicBezTo>
                      <a:pt x="1" y="10"/>
                      <a:pt x="1" y="10"/>
                      <a:pt x="1" y="10"/>
                    </a:cubicBezTo>
                    <a:cubicBezTo>
                      <a:pt x="0" y="10"/>
                      <a:pt x="0" y="10"/>
                      <a:pt x="0" y="11"/>
                    </a:cubicBezTo>
                    <a:cubicBezTo>
                      <a:pt x="0" y="11"/>
                      <a:pt x="0" y="11"/>
                      <a:pt x="0" y="11"/>
                    </a:cubicBezTo>
                    <a:cubicBezTo>
                      <a:pt x="1" y="11"/>
                      <a:pt x="1" y="11"/>
                      <a:pt x="2" y="11"/>
                    </a:cubicBezTo>
                    <a:cubicBezTo>
                      <a:pt x="2" y="11"/>
                      <a:pt x="2" y="11"/>
                      <a:pt x="3" y="11"/>
                    </a:cubicBezTo>
                    <a:cubicBezTo>
                      <a:pt x="3" y="13"/>
                      <a:pt x="3" y="13"/>
                      <a:pt x="3" y="13"/>
                    </a:cubicBezTo>
                    <a:cubicBezTo>
                      <a:pt x="3" y="13"/>
                      <a:pt x="3" y="13"/>
                      <a:pt x="3" y="13"/>
                    </a:cubicBezTo>
                    <a:cubicBezTo>
                      <a:pt x="3" y="13"/>
                      <a:pt x="4" y="13"/>
                      <a:pt x="4" y="13"/>
                    </a:cubicBezTo>
                    <a:cubicBezTo>
                      <a:pt x="4" y="11"/>
                      <a:pt x="4" y="11"/>
                      <a:pt x="4" y="11"/>
                    </a:cubicBezTo>
                    <a:cubicBezTo>
                      <a:pt x="4" y="11"/>
                      <a:pt x="4" y="11"/>
                      <a:pt x="4" y="11"/>
                    </a:cubicBezTo>
                    <a:cubicBezTo>
                      <a:pt x="4" y="13"/>
                      <a:pt x="4" y="13"/>
                      <a:pt x="4" y="13"/>
                    </a:cubicBezTo>
                    <a:cubicBezTo>
                      <a:pt x="4" y="13"/>
                      <a:pt x="5" y="13"/>
                      <a:pt x="5" y="13"/>
                    </a:cubicBezTo>
                    <a:cubicBezTo>
                      <a:pt x="5" y="13"/>
                      <a:pt x="5" y="13"/>
                      <a:pt x="5" y="13"/>
                    </a:cubicBezTo>
                    <a:cubicBezTo>
                      <a:pt x="5" y="11"/>
                      <a:pt x="5" y="11"/>
                      <a:pt x="5" y="11"/>
                    </a:cubicBezTo>
                    <a:cubicBezTo>
                      <a:pt x="6" y="11"/>
                      <a:pt x="6" y="11"/>
                      <a:pt x="6" y="11"/>
                    </a:cubicBezTo>
                    <a:cubicBezTo>
                      <a:pt x="6" y="11"/>
                      <a:pt x="7" y="10"/>
                      <a:pt x="7" y="10"/>
                    </a:cubicBezTo>
                    <a:cubicBezTo>
                      <a:pt x="7" y="10"/>
                      <a:pt x="7" y="9"/>
                      <a:pt x="7" y="9"/>
                    </a:cubicBezTo>
                    <a:cubicBezTo>
                      <a:pt x="7" y="8"/>
                      <a:pt x="7" y="7"/>
                      <a:pt x="6" y="7"/>
                    </a:cubicBezTo>
                    <a:cubicBezTo>
                      <a:pt x="6" y="6"/>
                      <a:pt x="6" y="6"/>
                      <a:pt x="5" y="6"/>
                    </a:cubicBezTo>
                    <a:close/>
                    <a:moveTo>
                      <a:pt x="4" y="10"/>
                    </a:moveTo>
                    <a:cubicBezTo>
                      <a:pt x="4" y="10"/>
                      <a:pt x="4" y="10"/>
                      <a:pt x="4" y="10"/>
                    </a:cubicBezTo>
                    <a:cubicBezTo>
                      <a:pt x="3" y="7"/>
                      <a:pt x="3" y="7"/>
                      <a:pt x="3" y="7"/>
                    </a:cubicBezTo>
                    <a:cubicBezTo>
                      <a:pt x="4" y="7"/>
                      <a:pt x="4" y="7"/>
                      <a:pt x="4" y="7"/>
                    </a:cubicBezTo>
                    <a:lnTo>
                      <a:pt x="4" y="10"/>
                    </a:lnTo>
                    <a:close/>
                    <a:moveTo>
                      <a:pt x="4" y="5"/>
                    </a:moveTo>
                    <a:cubicBezTo>
                      <a:pt x="4" y="5"/>
                      <a:pt x="4" y="5"/>
                      <a:pt x="3" y="5"/>
                    </a:cubicBezTo>
                    <a:cubicBezTo>
                      <a:pt x="3" y="3"/>
                      <a:pt x="3" y="3"/>
                      <a:pt x="3" y="3"/>
                    </a:cubicBezTo>
                    <a:cubicBezTo>
                      <a:pt x="4" y="3"/>
                      <a:pt x="4" y="3"/>
                      <a:pt x="4" y="3"/>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4" name="Freeform 106"/>
              <p:cNvSpPr>
                <a:spLocks noEditPoints="1"/>
              </p:cNvSpPr>
              <p:nvPr/>
            </p:nvSpPr>
            <p:spPr bwMode="auto">
              <a:xfrm>
                <a:off x="3923" y="1416"/>
                <a:ext cx="26" cy="24"/>
              </a:xfrm>
              <a:custGeom>
                <a:avLst/>
                <a:gdLst>
                  <a:gd name="T0" fmla="*/ 10 w 11"/>
                  <a:gd name="T1" fmla="*/ 6 h 10"/>
                  <a:gd name="T2" fmla="*/ 9 w 11"/>
                  <a:gd name="T3" fmla="*/ 5 h 10"/>
                  <a:gd name="T4" fmla="*/ 9 w 11"/>
                  <a:gd name="T5" fmla="*/ 5 h 10"/>
                  <a:gd name="T6" fmla="*/ 10 w 11"/>
                  <a:gd name="T7" fmla="*/ 4 h 10"/>
                  <a:gd name="T8" fmla="*/ 10 w 11"/>
                  <a:gd name="T9" fmla="*/ 3 h 10"/>
                  <a:gd name="T10" fmla="*/ 10 w 11"/>
                  <a:gd name="T11" fmla="*/ 2 h 10"/>
                  <a:gd name="T12" fmla="*/ 9 w 11"/>
                  <a:gd name="T13" fmla="*/ 2 h 10"/>
                  <a:gd name="T14" fmla="*/ 8 w 11"/>
                  <a:gd name="T15" fmla="*/ 2 h 10"/>
                  <a:gd name="T16" fmla="*/ 8 w 11"/>
                  <a:gd name="T17" fmla="*/ 2 h 10"/>
                  <a:gd name="T18" fmla="*/ 8 w 11"/>
                  <a:gd name="T19" fmla="*/ 1 h 10"/>
                  <a:gd name="T20" fmla="*/ 8 w 11"/>
                  <a:gd name="T21" fmla="*/ 0 h 10"/>
                  <a:gd name="T22" fmla="*/ 7 w 11"/>
                  <a:gd name="T23" fmla="*/ 0 h 10"/>
                  <a:gd name="T24" fmla="*/ 6 w 11"/>
                  <a:gd name="T25" fmla="*/ 0 h 10"/>
                  <a:gd name="T26" fmla="*/ 6 w 11"/>
                  <a:gd name="T27" fmla="*/ 1 h 10"/>
                  <a:gd name="T28" fmla="*/ 5 w 11"/>
                  <a:gd name="T29" fmla="*/ 1 h 10"/>
                  <a:gd name="T30" fmla="*/ 5 w 11"/>
                  <a:gd name="T31" fmla="*/ 0 h 10"/>
                  <a:gd name="T32" fmla="*/ 4 w 11"/>
                  <a:gd name="T33" fmla="*/ 0 h 10"/>
                  <a:gd name="T34" fmla="*/ 3 w 11"/>
                  <a:gd name="T35" fmla="*/ 0 h 10"/>
                  <a:gd name="T36" fmla="*/ 2 w 11"/>
                  <a:gd name="T37" fmla="*/ 1 h 10"/>
                  <a:gd name="T38" fmla="*/ 3 w 11"/>
                  <a:gd name="T39" fmla="*/ 2 h 10"/>
                  <a:gd name="T40" fmla="*/ 2 w 11"/>
                  <a:gd name="T41" fmla="*/ 2 h 10"/>
                  <a:gd name="T42" fmla="*/ 2 w 11"/>
                  <a:gd name="T43" fmla="*/ 2 h 10"/>
                  <a:gd name="T44" fmla="*/ 1 w 11"/>
                  <a:gd name="T45" fmla="*/ 3 h 10"/>
                  <a:gd name="T46" fmla="*/ 0 w 11"/>
                  <a:gd name="T47" fmla="*/ 3 h 10"/>
                  <a:gd name="T48" fmla="*/ 1 w 11"/>
                  <a:gd name="T49" fmla="*/ 4 h 10"/>
                  <a:gd name="T50" fmla="*/ 1 w 11"/>
                  <a:gd name="T51" fmla="*/ 5 h 10"/>
                  <a:gd name="T52" fmla="*/ 1 w 11"/>
                  <a:gd name="T53" fmla="*/ 5 h 10"/>
                  <a:gd name="T54" fmla="*/ 1 w 11"/>
                  <a:gd name="T55" fmla="*/ 6 h 10"/>
                  <a:gd name="T56" fmla="*/ 0 w 11"/>
                  <a:gd name="T57" fmla="*/ 7 h 10"/>
                  <a:gd name="T58" fmla="*/ 1 w 11"/>
                  <a:gd name="T59" fmla="*/ 7 h 10"/>
                  <a:gd name="T60" fmla="*/ 2 w 11"/>
                  <a:gd name="T61" fmla="*/ 8 h 10"/>
                  <a:gd name="T62" fmla="*/ 2 w 11"/>
                  <a:gd name="T63" fmla="*/ 8 h 10"/>
                  <a:gd name="T64" fmla="*/ 3 w 11"/>
                  <a:gd name="T65" fmla="*/ 8 h 10"/>
                  <a:gd name="T66" fmla="*/ 3 w 11"/>
                  <a:gd name="T67" fmla="*/ 9 h 10"/>
                  <a:gd name="T68" fmla="*/ 3 w 11"/>
                  <a:gd name="T69" fmla="*/ 10 h 10"/>
                  <a:gd name="T70" fmla="*/ 4 w 11"/>
                  <a:gd name="T71" fmla="*/ 10 h 10"/>
                  <a:gd name="T72" fmla="*/ 5 w 11"/>
                  <a:gd name="T73" fmla="*/ 10 h 10"/>
                  <a:gd name="T74" fmla="*/ 5 w 11"/>
                  <a:gd name="T75" fmla="*/ 9 h 10"/>
                  <a:gd name="T76" fmla="*/ 6 w 11"/>
                  <a:gd name="T77" fmla="*/ 9 h 10"/>
                  <a:gd name="T78" fmla="*/ 6 w 11"/>
                  <a:gd name="T79" fmla="*/ 10 h 10"/>
                  <a:gd name="T80" fmla="*/ 7 w 11"/>
                  <a:gd name="T81" fmla="*/ 10 h 10"/>
                  <a:gd name="T82" fmla="*/ 8 w 11"/>
                  <a:gd name="T83" fmla="*/ 10 h 10"/>
                  <a:gd name="T84" fmla="*/ 8 w 11"/>
                  <a:gd name="T85" fmla="*/ 9 h 10"/>
                  <a:gd name="T86" fmla="*/ 8 w 11"/>
                  <a:gd name="T87" fmla="*/ 8 h 10"/>
                  <a:gd name="T88" fmla="*/ 8 w 11"/>
                  <a:gd name="T89" fmla="*/ 7 h 10"/>
                  <a:gd name="T90" fmla="*/ 9 w 11"/>
                  <a:gd name="T91" fmla="*/ 8 h 10"/>
                  <a:gd name="T92" fmla="*/ 10 w 11"/>
                  <a:gd name="T93" fmla="*/ 7 h 10"/>
                  <a:gd name="T94" fmla="*/ 10 w 11"/>
                  <a:gd name="T95" fmla="*/ 7 h 10"/>
                  <a:gd name="T96" fmla="*/ 10 w 11"/>
                  <a:gd name="T97" fmla="*/ 6 h 10"/>
                  <a:gd name="T98" fmla="*/ 6 w 11"/>
                  <a:gd name="T99" fmla="*/ 7 h 10"/>
                  <a:gd name="T100" fmla="*/ 3 w 11"/>
                  <a:gd name="T101" fmla="*/ 6 h 10"/>
                  <a:gd name="T102" fmla="*/ 4 w 11"/>
                  <a:gd name="T103" fmla="*/ 3 h 10"/>
                  <a:gd name="T104" fmla="*/ 7 w 11"/>
                  <a:gd name="T105" fmla="*/ 4 h 10"/>
                  <a:gd name="T106" fmla="*/ 6 w 11"/>
                  <a:gd name="T10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0">
                    <a:moveTo>
                      <a:pt x="10" y="6"/>
                    </a:moveTo>
                    <a:cubicBezTo>
                      <a:pt x="9" y="5"/>
                      <a:pt x="9" y="5"/>
                      <a:pt x="9" y="5"/>
                    </a:cubicBezTo>
                    <a:cubicBezTo>
                      <a:pt x="9" y="5"/>
                      <a:pt x="9" y="5"/>
                      <a:pt x="9" y="5"/>
                    </a:cubicBezTo>
                    <a:cubicBezTo>
                      <a:pt x="10" y="4"/>
                      <a:pt x="10" y="4"/>
                      <a:pt x="10" y="4"/>
                    </a:cubicBezTo>
                    <a:cubicBezTo>
                      <a:pt x="10" y="4"/>
                      <a:pt x="10" y="4"/>
                      <a:pt x="10" y="3"/>
                    </a:cubicBezTo>
                    <a:cubicBezTo>
                      <a:pt x="10" y="2"/>
                      <a:pt x="10" y="2"/>
                      <a:pt x="10" y="2"/>
                    </a:cubicBezTo>
                    <a:cubicBezTo>
                      <a:pt x="10" y="2"/>
                      <a:pt x="9" y="2"/>
                      <a:pt x="9" y="2"/>
                    </a:cubicBezTo>
                    <a:cubicBezTo>
                      <a:pt x="8" y="2"/>
                      <a:pt x="8" y="2"/>
                      <a:pt x="8" y="2"/>
                    </a:cubicBezTo>
                    <a:cubicBezTo>
                      <a:pt x="8" y="2"/>
                      <a:pt x="8" y="2"/>
                      <a:pt x="8" y="2"/>
                    </a:cubicBezTo>
                    <a:cubicBezTo>
                      <a:pt x="8" y="1"/>
                      <a:pt x="8" y="1"/>
                      <a:pt x="8" y="1"/>
                    </a:cubicBezTo>
                    <a:cubicBezTo>
                      <a:pt x="8" y="1"/>
                      <a:pt x="8" y="0"/>
                      <a:pt x="8" y="0"/>
                    </a:cubicBezTo>
                    <a:cubicBezTo>
                      <a:pt x="7" y="0"/>
                      <a:pt x="7" y="0"/>
                      <a:pt x="7" y="0"/>
                    </a:cubicBezTo>
                    <a:cubicBezTo>
                      <a:pt x="6" y="0"/>
                      <a:pt x="6" y="0"/>
                      <a:pt x="6" y="0"/>
                    </a:cubicBezTo>
                    <a:cubicBezTo>
                      <a:pt x="6" y="1"/>
                      <a:pt x="6" y="1"/>
                      <a:pt x="6" y="1"/>
                    </a:cubicBezTo>
                    <a:cubicBezTo>
                      <a:pt x="5" y="1"/>
                      <a:pt x="5" y="1"/>
                      <a:pt x="5" y="1"/>
                    </a:cubicBezTo>
                    <a:cubicBezTo>
                      <a:pt x="5" y="0"/>
                      <a:pt x="5" y="0"/>
                      <a:pt x="5" y="0"/>
                    </a:cubicBezTo>
                    <a:cubicBezTo>
                      <a:pt x="4" y="0"/>
                      <a:pt x="4" y="0"/>
                      <a:pt x="4" y="0"/>
                    </a:cubicBezTo>
                    <a:cubicBezTo>
                      <a:pt x="3" y="0"/>
                      <a:pt x="3" y="0"/>
                      <a:pt x="3" y="0"/>
                    </a:cubicBezTo>
                    <a:cubicBezTo>
                      <a:pt x="2" y="0"/>
                      <a:pt x="2" y="1"/>
                      <a:pt x="2" y="1"/>
                    </a:cubicBezTo>
                    <a:cubicBezTo>
                      <a:pt x="3" y="2"/>
                      <a:pt x="3" y="2"/>
                      <a:pt x="3" y="2"/>
                    </a:cubicBezTo>
                    <a:cubicBezTo>
                      <a:pt x="2" y="2"/>
                      <a:pt x="2" y="2"/>
                      <a:pt x="2" y="2"/>
                    </a:cubicBezTo>
                    <a:cubicBezTo>
                      <a:pt x="2" y="2"/>
                      <a:pt x="2" y="2"/>
                      <a:pt x="2" y="2"/>
                    </a:cubicBezTo>
                    <a:cubicBezTo>
                      <a:pt x="1" y="2"/>
                      <a:pt x="1" y="2"/>
                      <a:pt x="1" y="3"/>
                    </a:cubicBezTo>
                    <a:cubicBezTo>
                      <a:pt x="0" y="3"/>
                      <a:pt x="0" y="3"/>
                      <a:pt x="0" y="3"/>
                    </a:cubicBezTo>
                    <a:cubicBezTo>
                      <a:pt x="0" y="4"/>
                      <a:pt x="0" y="4"/>
                      <a:pt x="1" y="4"/>
                    </a:cubicBezTo>
                    <a:cubicBezTo>
                      <a:pt x="1" y="5"/>
                      <a:pt x="1" y="5"/>
                      <a:pt x="1" y="5"/>
                    </a:cubicBezTo>
                    <a:cubicBezTo>
                      <a:pt x="1" y="5"/>
                      <a:pt x="1" y="5"/>
                      <a:pt x="1" y="5"/>
                    </a:cubicBezTo>
                    <a:cubicBezTo>
                      <a:pt x="1" y="6"/>
                      <a:pt x="1" y="6"/>
                      <a:pt x="1" y="6"/>
                    </a:cubicBezTo>
                    <a:cubicBezTo>
                      <a:pt x="0" y="6"/>
                      <a:pt x="0" y="6"/>
                      <a:pt x="0" y="7"/>
                    </a:cubicBezTo>
                    <a:cubicBezTo>
                      <a:pt x="1" y="7"/>
                      <a:pt x="1" y="7"/>
                      <a:pt x="1" y="7"/>
                    </a:cubicBezTo>
                    <a:cubicBezTo>
                      <a:pt x="1" y="8"/>
                      <a:pt x="1" y="8"/>
                      <a:pt x="2" y="8"/>
                    </a:cubicBezTo>
                    <a:cubicBezTo>
                      <a:pt x="2" y="8"/>
                      <a:pt x="2" y="8"/>
                      <a:pt x="2" y="8"/>
                    </a:cubicBezTo>
                    <a:cubicBezTo>
                      <a:pt x="2" y="8"/>
                      <a:pt x="3" y="8"/>
                      <a:pt x="3" y="8"/>
                    </a:cubicBezTo>
                    <a:cubicBezTo>
                      <a:pt x="3" y="9"/>
                      <a:pt x="3" y="9"/>
                      <a:pt x="3" y="9"/>
                    </a:cubicBezTo>
                    <a:cubicBezTo>
                      <a:pt x="2" y="9"/>
                      <a:pt x="3" y="10"/>
                      <a:pt x="3" y="10"/>
                    </a:cubicBezTo>
                    <a:cubicBezTo>
                      <a:pt x="4" y="10"/>
                      <a:pt x="4" y="10"/>
                      <a:pt x="4" y="10"/>
                    </a:cubicBezTo>
                    <a:cubicBezTo>
                      <a:pt x="4" y="10"/>
                      <a:pt x="5" y="10"/>
                      <a:pt x="5" y="10"/>
                    </a:cubicBezTo>
                    <a:cubicBezTo>
                      <a:pt x="5" y="9"/>
                      <a:pt x="5" y="9"/>
                      <a:pt x="5" y="9"/>
                    </a:cubicBezTo>
                    <a:cubicBezTo>
                      <a:pt x="5" y="9"/>
                      <a:pt x="6" y="9"/>
                      <a:pt x="6" y="9"/>
                    </a:cubicBezTo>
                    <a:cubicBezTo>
                      <a:pt x="6" y="10"/>
                      <a:pt x="6" y="10"/>
                      <a:pt x="6" y="10"/>
                    </a:cubicBezTo>
                    <a:cubicBezTo>
                      <a:pt x="6" y="10"/>
                      <a:pt x="7" y="10"/>
                      <a:pt x="7" y="10"/>
                    </a:cubicBezTo>
                    <a:cubicBezTo>
                      <a:pt x="8" y="10"/>
                      <a:pt x="8" y="10"/>
                      <a:pt x="8" y="10"/>
                    </a:cubicBezTo>
                    <a:cubicBezTo>
                      <a:pt x="8" y="9"/>
                      <a:pt x="8" y="9"/>
                      <a:pt x="8" y="9"/>
                    </a:cubicBezTo>
                    <a:cubicBezTo>
                      <a:pt x="8" y="8"/>
                      <a:pt x="8" y="8"/>
                      <a:pt x="8" y="8"/>
                    </a:cubicBezTo>
                    <a:cubicBezTo>
                      <a:pt x="8" y="8"/>
                      <a:pt x="8" y="8"/>
                      <a:pt x="8" y="7"/>
                    </a:cubicBezTo>
                    <a:cubicBezTo>
                      <a:pt x="9" y="8"/>
                      <a:pt x="9" y="8"/>
                      <a:pt x="9" y="8"/>
                    </a:cubicBezTo>
                    <a:cubicBezTo>
                      <a:pt x="10" y="8"/>
                      <a:pt x="10" y="8"/>
                      <a:pt x="10" y="7"/>
                    </a:cubicBezTo>
                    <a:cubicBezTo>
                      <a:pt x="10" y="7"/>
                      <a:pt x="10" y="7"/>
                      <a:pt x="10" y="7"/>
                    </a:cubicBezTo>
                    <a:cubicBezTo>
                      <a:pt x="11" y="6"/>
                      <a:pt x="10" y="6"/>
                      <a:pt x="10" y="6"/>
                    </a:cubicBezTo>
                    <a:close/>
                    <a:moveTo>
                      <a:pt x="6" y="7"/>
                    </a:moveTo>
                    <a:cubicBezTo>
                      <a:pt x="5" y="7"/>
                      <a:pt x="4" y="7"/>
                      <a:pt x="3" y="6"/>
                    </a:cubicBezTo>
                    <a:cubicBezTo>
                      <a:pt x="3" y="5"/>
                      <a:pt x="3" y="4"/>
                      <a:pt x="4" y="3"/>
                    </a:cubicBezTo>
                    <a:cubicBezTo>
                      <a:pt x="5" y="3"/>
                      <a:pt x="7" y="3"/>
                      <a:pt x="7" y="4"/>
                    </a:cubicBezTo>
                    <a:cubicBezTo>
                      <a:pt x="8" y="5"/>
                      <a:pt x="7" y="6"/>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5" name="Freeform 107"/>
              <p:cNvSpPr>
                <a:spLocks noEditPoints="1"/>
              </p:cNvSpPr>
              <p:nvPr/>
            </p:nvSpPr>
            <p:spPr bwMode="auto">
              <a:xfrm>
                <a:off x="3878" y="1468"/>
                <a:ext cx="52" cy="55"/>
              </a:xfrm>
              <a:custGeom>
                <a:avLst/>
                <a:gdLst>
                  <a:gd name="T0" fmla="*/ 21 w 22"/>
                  <a:gd name="T1" fmla="*/ 13 h 23"/>
                  <a:gd name="T2" fmla="*/ 20 w 22"/>
                  <a:gd name="T3" fmla="*/ 12 h 23"/>
                  <a:gd name="T4" fmla="*/ 20 w 22"/>
                  <a:gd name="T5" fmla="*/ 11 h 23"/>
                  <a:gd name="T6" fmla="*/ 21 w 22"/>
                  <a:gd name="T7" fmla="*/ 10 h 23"/>
                  <a:gd name="T8" fmla="*/ 22 w 22"/>
                  <a:gd name="T9" fmla="*/ 8 h 23"/>
                  <a:gd name="T10" fmla="*/ 21 w 22"/>
                  <a:gd name="T11" fmla="*/ 6 h 23"/>
                  <a:gd name="T12" fmla="*/ 19 w 22"/>
                  <a:gd name="T13" fmla="*/ 5 h 23"/>
                  <a:gd name="T14" fmla="*/ 18 w 22"/>
                  <a:gd name="T15" fmla="*/ 6 h 23"/>
                  <a:gd name="T16" fmla="*/ 16 w 22"/>
                  <a:gd name="T17" fmla="*/ 5 h 23"/>
                  <a:gd name="T18" fmla="*/ 17 w 22"/>
                  <a:gd name="T19" fmla="*/ 3 h 23"/>
                  <a:gd name="T20" fmla="*/ 16 w 22"/>
                  <a:gd name="T21" fmla="*/ 1 h 23"/>
                  <a:gd name="T22" fmla="*/ 14 w 22"/>
                  <a:gd name="T23" fmla="*/ 1 h 23"/>
                  <a:gd name="T24" fmla="*/ 12 w 22"/>
                  <a:gd name="T25" fmla="*/ 2 h 23"/>
                  <a:gd name="T26" fmla="*/ 12 w 22"/>
                  <a:gd name="T27" fmla="*/ 3 h 23"/>
                  <a:gd name="T28" fmla="*/ 10 w 22"/>
                  <a:gd name="T29" fmla="*/ 3 h 23"/>
                  <a:gd name="T30" fmla="*/ 9 w 22"/>
                  <a:gd name="T31" fmla="*/ 2 h 23"/>
                  <a:gd name="T32" fmla="*/ 7 w 22"/>
                  <a:gd name="T33" fmla="*/ 1 h 23"/>
                  <a:gd name="T34" fmla="*/ 6 w 22"/>
                  <a:gd name="T35" fmla="*/ 2 h 23"/>
                  <a:gd name="T36" fmla="*/ 5 w 22"/>
                  <a:gd name="T37" fmla="*/ 4 h 23"/>
                  <a:gd name="T38" fmla="*/ 5 w 22"/>
                  <a:gd name="T39" fmla="*/ 5 h 23"/>
                  <a:gd name="T40" fmla="*/ 4 w 22"/>
                  <a:gd name="T41" fmla="*/ 6 h 23"/>
                  <a:gd name="T42" fmla="*/ 3 w 22"/>
                  <a:gd name="T43" fmla="*/ 6 h 23"/>
                  <a:gd name="T44" fmla="*/ 1 w 22"/>
                  <a:gd name="T45" fmla="*/ 7 h 23"/>
                  <a:gd name="T46" fmla="*/ 0 w 22"/>
                  <a:gd name="T47" fmla="*/ 8 h 23"/>
                  <a:gd name="T48" fmla="*/ 1 w 22"/>
                  <a:gd name="T49" fmla="*/ 10 h 23"/>
                  <a:gd name="T50" fmla="*/ 2 w 22"/>
                  <a:gd name="T51" fmla="*/ 11 h 23"/>
                  <a:gd name="T52" fmla="*/ 2 w 22"/>
                  <a:gd name="T53" fmla="*/ 13 h 23"/>
                  <a:gd name="T54" fmla="*/ 1 w 22"/>
                  <a:gd name="T55" fmla="*/ 13 h 23"/>
                  <a:gd name="T56" fmla="*/ 0 w 22"/>
                  <a:gd name="T57" fmla="*/ 15 h 23"/>
                  <a:gd name="T58" fmla="*/ 1 w 22"/>
                  <a:gd name="T59" fmla="*/ 17 h 23"/>
                  <a:gd name="T60" fmla="*/ 3 w 22"/>
                  <a:gd name="T61" fmla="*/ 18 h 23"/>
                  <a:gd name="T62" fmla="*/ 4 w 22"/>
                  <a:gd name="T63" fmla="*/ 17 h 23"/>
                  <a:gd name="T64" fmla="*/ 6 w 22"/>
                  <a:gd name="T65" fmla="*/ 19 h 23"/>
                  <a:gd name="T66" fmla="*/ 5 w 22"/>
                  <a:gd name="T67" fmla="*/ 20 h 23"/>
                  <a:gd name="T68" fmla="*/ 6 w 22"/>
                  <a:gd name="T69" fmla="*/ 22 h 23"/>
                  <a:gd name="T70" fmla="*/ 8 w 22"/>
                  <a:gd name="T71" fmla="*/ 23 h 23"/>
                  <a:gd name="T72" fmla="*/ 10 w 22"/>
                  <a:gd name="T73" fmla="*/ 22 h 23"/>
                  <a:gd name="T74" fmla="*/ 10 w 22"/>
                  <a:gd name="T75" fmla="*/ 20 h 23"/>
                  <a:gd name="T76" fmla="*/ 12 w 22"/>
                  <a:gd name="T77" fmla="*/ 20 h 23"/>
                  <a:gd name="T78" fmla="*/ 13 w 22"/>
                  <a:gd name="T79" fmla="*/ 22 h 23"/>
                  <a:gd name="T80" fmla="*/ 15 w 22"/>
                  <a:gd name="T81" fmla="*/ 23 h 23"/>
                  <a:gd name="T82" fmla="*/ 16 w 22"/>
                  <a:gd name="T83" fmla="*/ 22 h 23"/>
                  <a:gd name="T84" fmla="*/ 17 w 22"/>
                  <a:gd name="T85" fmla="*/ 20 h 23"/>
                  <a:gd name="T86" fmla="*/ 17 w 22"/>
                  <a:gd name="T87" fmla="*/ 18 h 23"/>
                  <a:gd name="T88" fmla="*/ 18 w 22"/>
                  <a:gd name="T89" fmla="*/ 17 h 23"/>
                  <a:gd name="T90" fmla="*/ 19 w 22"/>
                  <a:gd name="T91" fmla="*/ 18 h 23"/>
                  <a:gd name="T92" fmla="*/ 21 w 22"/>
                  <a:gd name="T93" fmla="*/ 17 h 23"/>
                  <a:gd name="T94" fmla="*/ 22 w 22"/>
                  <a:gd name="T95" fmla="*/ 15 h 23"/>
                  <a:gd name="T96" fmla="*/ 21 w 22"/>
                  <a:gd name="T97" fmla="*/ 13 h 23"/>
                  <a:gd name="T98" fmla="*/ 13 w 22"/>
                  <a:gd name="T99" fmla="*/ 16 h 23"/>
                  <a:gd name="T100" fmla="*/ 7 w 22"/>
                  <a:gd name="T101" fmla="*/ 14 h 23"/>
                  <a:gd name="T102" fmla="*/ 9 w 22"/>
                  <a:gd name="T103" fmla="*/ 8 h 23"/>
                  <a:gd name="T104" fmla="*/ 15 w 22"/>
                  <a:gd name="T105" fmla="*/ 10 h 23"/>
                  <a:gd name="T106" fmla="*/ 13 w 22"/>
                  <a:gd name="T10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 h="23">
                    <a:moveTo>
                      <a:pt x="21" y="13"/>
                    </a:moveTo>
                    <a:cubicBezTo>
                      <a:pt x="20" y="12"/>
                      <a:pt x="20" y="12"/>
                      <a:pt x="20" y="12"/>
                    </a:cubicBezTo>
                    <a:cubicBezTo>
                      <a:pt x="20" y="12"/>
                      <a:pt x="20" y="11"/>
                      <a:pt x="20" y="11"/>
                    </a:cubicBezTo>
                    <a:cubicBezTo>
                      <a:pt x="21" y="10"/>
                      <a:pt x="21" y="10"/>
                      <a:pt x="21" y="10"/>
                    </a:cubicBezTo>
                    <a:cubicBezTo>
                      <a:pt x="22" y="10"/>
                      <a:pt x="22" y="9"/>
                      <a:pt x="22" y="8"/>
                    </a:cubicBezTo>
                    <a:cubicBezTo>
                      <a:pt x="21" y="6"/>
                      <a:pt x="21" y="6"/>
                      <a:pt x="21" y="6"/>
                    </a:cubicBezTo>
                    <a:cubicBezTo>
                      <a:pt x="21" y="5"/>
                      <a:pt x="20" y="5"/>
                      <a:pt x="19" y="5"/>
                    </a:cubicBezTo>
                    <a:cubicBezTo>
                      <a:pt x="18" y="6"/>
                      <a:pt x="18" y="6"/>
                      <a:pt x="18" y="6"/>
                    </a:cubicBezTo>
                    <a:cubicBezTo>
                      <a:pt x="17" y="6"/>
                      <a:pt x="17" y="5"/>
                      <a:pt x="16" y="5"/>
                    </a:cubicBezTo>
                    <a:cubicBezTo>
                      <a:pt x="17" y="3"/>
                      <a:pt x="17" y="3"/>
                      <a:pt x="17" y="3"/>
                    </a:cubicBezTo>
                    <a:cubicBezTo>
                      <a:pt x="17" y="3"/>
                      <a:pt x="17" y="2"/>
                      <a:pt x="16" y="1"/>
                    </a:cubicBezTo>
                    <a:cubicBezTo>
                      <a:pt x="14" y="1"/>
                      <a:pt x="14" y="1"/>
                      <a:pt x="14" y="1"/>
                    </a:cubicBezTo>
                    <a:cubicBezTo>
                      <a:pt x="14" y="0"/>
                      <a:pt x="13" y="1"/>
                      <a:pt x="12" y="2"/>
                    </a:cubicBezTo>
                    <a:cubicBezTo>
                      <a:pt x="12" y="3"/>
                      <a:pt x="12" y="3"/>
                      <a:pt x="12" y="3"/>
                    </a:cubicBezTo>
                    <a:cubicBezTo>
                      <a:pt x="11" y="3"/>
                      <a:pt x="11" y="3"/>
                      <a:pt x="10" y="3"/>
                    </a:cubicBezTo>
                    <a:cubicBezTo>
                      <a:pt x="9" y="2"/>
                      <a:pt x="9" y="2"/>
                      <a:pt x="9" y="2"/>
                    </a:cubicBezTo>
                    <a:cubicBezTo>
                      <a:pt x="9" y="1"/>
                      <a:pt x="8" y="0"/>
                      <a:pt x="7" y="1"/>
                    </a:cubicBezTo>
                    <a:cubicBezTo>
                      <a:pt x="6" y="2"/>
                      <a:pt x="6" y="2"/>
                      <a:pt x="6" y="2"/>
                    </a:cubicBezTo>
                    <a:cubicBezTo>
                      <a:pt x="5" y="2"/>
                      <a:pt x="4" y="3"/>
                      <a:pt x="5" y="4"/>
                    </a:cubicBezTo>
                    <a:cubicBezTo>
                      <a:pt x="5" y="5"/>
                      <a:pt x="5" y="5"/>
                      <a:pt x="5" y="5"/>
                    </a:cubicBezTo>
                    <a:cubicBezTo>
                      <a:pt x="5" y="5"/>
                      <a:pt x="5" y="6"/>
                      <a:pt x="4" y="6"/>
                    </a:cubicBezTo>
                    <a:cubicBezTo>
                      <a:pt x="3" y="6"/>
                      <a:pt x="3" y="6"/>
                      <a:pt x="3" y="6"/>
                    </a:cubicBezTo>
                    <a:cubicBezTo>
                      <a:pt x="2" y="5"/>
                      <a:pt x="1" y="6"/>
                      <a:pt x="1" y="7"/>
                    </a:cubicBezTo>
                    <a:cubicBezTo>
                      <a:pt x="0" y="8"/>
                      <a:pt x="0" y="8"/>
                      <a:pt x="0" y="8"/>
                    </a:cubicBezTo>
                    <a:cubicBezTo>
                      <a:pt x="0" y="9"/>
                      <a:pt x="0" y="10"/>
                      <a:pt x="1" y="10"/>
                    </a:cubicBezTo>
                    <a:cubicBezTo>
                      <a:pt x="2" y="11"/>
                      <a:pt x="2" y="11"/>
                      <a:pt x="2" y="11"/>
                    </a:cubicBezTo>
                    <a:cubicBezTo>
                      <a:pt x="2" y="12"/>
                      <a:pt x="2" y="12"/>
                      <a:pt x="2" y="13"/>
                    </a:cubicBezTo>
                    <a:cubicBezTo>
                      <a:pt x="1" y="13"/>
                      <a:pt x="1" y="13"/>
                      <a:pt x="1" y="13"/>
                    </a:cubicBezTo>
                    <a:cubicBezTo>
                      <a:pt x="0" y="14"/>
                      <a:pt x="0" y="15"/>
                      <a:pt x="0" y="15"/>
                    </a:cubicBezTo>
                    <a:cubicBezTo>
                      <a:pt x="1" y="17"/>
                      <a:pt x="1" y="17"/>
                      <a:pt x="1" y="17"/>
                    </a:cubicBezTo>
                    <a:cubicBezTo>
                      <a:pt x="1" y="18"/>
                      <a:pt x="2" y="18"/>
                      <a:pt x="3" y="18"/>
                    </a:cubicBezTo>
                    <a:cubicBezTo>
                      <a:pt x="4" y="17"/>
                      <a:pt x="4" y="17"/>
                      <a:pt x="4" y="17"/>
                    </a:cubicBezTo>
                    <a:cubicBezTo>
                      <a:pt x="5" y="18"/>
                      <a:pt x="5" y="18"/>
                      <a:pt x="6" y="19"/>
                    </a:cubicBezTo>
                    <a:cubicBezTo>
                      <a:pt x="5" y="20"/>
                      <a:pt x="5" y="20"/>
                      <a:pt x="5" y="20"/>
                    </a:cubicBezTo>
                    <a:cubicBezTo>
                      <a:pt x="5" y="21"/>
                      <a:pt x="5" y="22"/>
                      <a:pt x="6" y="22"/>
                    </a:cubicBezTo>
                    <a:cubicBezTo>
                      <a:pt x="8" y="23"/>
                      <a:pt x="8" y="23"/>
                      <a:pt x="8" y="23"/>
                    </a:cubicBezTo>
                    <a:cubicBezTo>
                      <a:pt x="9" y="23"/>
                      <a:pt x="9" y="23"/>
                      <a:pt x="10" y="22"/>
                    </a:cubicBezTo>
                    <a:cubicBezTo>
                      <a:pt x="10" y="20"/>
                      <a:pt x="10" y="20"/>
                      <a:pt x="10" y="20"/>
                    </a:cubicBezTo>
                    <a:cubicBezTo>
                      <a:pt x="11" y="20"/>
                      <a:pt x="12" y="20"/>
                      <a:pt x="12" y="20"/>
                    </a:cubicBezTo>
                    <a:cubicBezTo>
                      <a:pt x="13" y="22"/>
                      <a:pt x="13" y="22"/>
                      <a:pt x="13" y="22"/>
                    </a:cubicBezTo>
                    <a:cubicBezTo>
                      <a:pt x="13" y="23"/>
                      <a:pt x="14" y="23"/>
                      <a:pt x="15" y="23"/>
                    </a:cubicBezTo>
                    <a:cubicBezTo>
                      <a:pt x="16" y="22"/>
                      <a:pt x="16" y="22"/>
                      <a:pt x="16" y="22"/>
                    </a:cubicBezTo>
                    <a:cubicBezTo>
                      <a:pt x="17" y="21"/>
                      <a:pt x="18" y="21"/>
                      <a:pt x="17" y="20"/>
                    </a:cubicBezTo>
                    <a:cubicBezTo>
                      <a:pt x="17" y="18"/>
                      <a:pt x="17" y="18"/>
                      <a:pt x="17" y="18"/>
                    </a:cubicBezTo>
                    <a:cubicBezTo>
                      <a:pt x="17" y="18"/>
                      <a:pt x="17" y="17"/>
                      <a:pt x="18" y="17"/>
                    </a:cubicBezTo>
                    <a:cubicBezTo>
                      <a:pt x="19" y="18"/>
                      <a:pt x="19" y="18"/>
                      <a:pt x="19" y="18"/>
                    </a:cubicBezTo>
                    <a:cubicBezTo>
                      <a:pt x="20" y="18"/>
                      <a:pt x="21" y="18"/>
                      <a:pt x="21" y="17"/>
                    </a:cubicBezTo>
                    <a:cubicBezTo>
                      <a:pt x="22" y="15"/>
                      <a:pt x="22" y="15"/>
                      <a:pt x="22" y="15"/>
                    </a:cubicBezTo>
                    <a:cubicBezTo>
                      <a:pt x="22" y="14"/>
                      <a:pt x="22" y="13"/>
                      <a:pt x="21" y="13"/>
                    </a:cubicBezTo>
                    <a:close/>
                    <a:moveTo>
                      <a:pt x="13" y="16"/>
                    </a:moveTo>
                    <a:cubicBezTo>
                      <a:pt x="10" y="17"/>
                      <a:pt x="8" y="16"/>
                      <a:pt x="7" y="14"/>
                    </a:cubicBezTo>
                    <a:cubicBezTo>
                      <a:pt x="6" y="11"/>
                      <a:pt x="7" y="9"/>
                      <a:pt x="9" y="8"/>
                    </a:cubicBezTo>
                    <a:cubicBezTo>
                      <a:pt x="11" y="7"/>
                      <a:pt x="14" y="8"/>
                      <a:pt x="15" y="10"/>
                    </a:cubicBezTo>
                    <a:cubicBezTo>
                      <a:pt x="16" y="12"/>
                      <a:pt x="15" y="15"/>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6" name="Freeform 108"/>
              <p:cNvSpPr>
                <a:spLocks noEditPoints="1"/>
              </p:cNvSpPr>
              <p:nvPr/>
            </p:nvSpPr>
            <p:spPr bwMode="auto">
              <a:xfrm>
                <a:off x="4165" y="2016"/>
                <a:ext cx="68" cy="69"/>
              </a:xfrm>
              <a:custGeom>
                <a:avLst/>
                <a:gdLst>
                  <a:gd name="T0" fmla="*/ 28 w 29"/>
                  <a:gd name="T1" fmla="*/ 16 h 29"/>
                  <a:gd name="T2" fmla="*/ 26 w 29"/>
                  <a:gd name="T3" fmla="*/ 15 h 29"/>
                  <a:gd name="T4" fmla="*/ 26 w 29"/>
                  <a:gd name="T5" fmla="*/ 13 h 29"/>
                  <a:gd name="T6" fmla="*/ 28 w 29"/>
                  <a:gd name="T7" fmla="*/ 12 h 29"/>
                  <a:gd name="T8" fmla="*/ 29 w 29"/>
                  <a:gd name="T9" fmla="*/ 10 h 29"/>
                  <a:gd name="T10" fmla="*/ 28 w 29"/>
                  <a:gd name="T11" fmla="*/ 7 h 29"/>
                  <a:gd name="T12" fmla="*/ 25 w 29"/>
                  <a:gd name="T13" fmla="*/ 6 h 29"/>
                  <a:gd name="T14" fmla="*/ 23 w 29"/>
                  <a:gd name="T15" fmla="*/ 7 h 29"/>
                  <a:gd name="T16" fmla="*/ 22 w 29"/>
                  <a:gd name="T17" fmla="*/ 6 h 29"/>
                  <a:gd name="T18" fmla="*/ 22 w 29"/>
                  <a:gd name="T19" fmla="*/ 4 h 29"/>
                  <a:gd name="T20" fmla="*/ 21 w 29"/>
                  <a:gd name="T21" fmla="*/ 1 h 29"/>
                  <a:gd name="T22" fmla="*/ 19 w 29"/>
                  <a:gd name="T23" fmla="*/ 0 h 29"/>
                  <a:gd name="T24" fmla="*/ 16 w 29"/>
                  <a:gd name="T25" fmla="*/ 1 h 29"/>
                  <a:gd name="T26" fmla="*/ 16 w 29"/>
                  <a:gd name="T27" fmla="*/ 3 h 29"/>
                  <a:gd name="T28" fmla="*/ 13 w 29"/>
                  <a:gd name="T29" fmla="*/ 3 h 29"/>
                  <a:gd name="T30" fmla="*/ 13 w 29"/>
                  <a:gd name="T31" fmla="*/ 1 h 29"/>
                  <a:gd name="T32" fmla="*/ 10 w 29"/>
                  <a:gd name="T33" fmla="*/ 0 h 29"/>
                  <a:gd name="T34" fmla="*/ 8 w 29"/>
                  <a:gd name="T35" fmla="*/ 1 h 29"/>
                  <a:gd name="T36" fmla="*/ 7 w 29"/>
                  <a:gd name="T37" fmla="*/ 4 h 29"/>
                  <a:gd name="T38" fmla="*/ 7 w 29"/>
                  <a:gd name="T39" fmla="*/ 6 h 29"/>
                  <a:gd name="T40" fmla="*/ 6 w 29"/>
                  <a:gd name="T41" fmla="*/ 7 h 29"/>
                  <a:gd name="T42" fmla="*/ 4 w 29"/>
                  <a:gd name="T43" fmla="*/ 7 h 29"/>
                  <a:gd name="T44" fmla="*/ 1 w 29"/>
                  <a:gd name="T45" fmla="*/ 8 h 29"/>
                  <a:gd name="T46" fmla="*/ 1 w 29"/>
                  <a:gd name="T47" fmla="*/ 10 h 29"/>
                  <a:gd name="T48" fmla="*/ 2 w 29"/>
                  <a:gd name="T49" fmla="*/ 13 h 29"/>
                  <a:gd name="T50" fmla="*/ 3 w 29"/>
                  <a:gd name="T51" fmla="*/ 13 h 29"/>
                  <a:gd name="T52" fmla="*/ 3 w 29"/>
                  <a:gd name="T53" fmla="*/ 16 h 29"/>
                  <a:gd name="T54" fmla="*/ 2 w 29"/>
                  <a:gd name="T55" fmla="*/ 16 h 29"/>
                  <a:gd name="T56" fmla="*/ 1 w 29"/>
                  <a:gd name="T57" fmla="*/ 19 h 29"/>
                  <a:gd name="T58" fmla="*/ 2 w 29"/>
                  <a:gd name="T59" fmla="*/ 21 h 29"/>
                  <a:gd name="T60" fmla="*/ 4 w 29"/>
                  <a:gd name="T61" fmla="*/ 22 h 29"/>
                  <a:gd name="T62" fmla="*/ 6 w 29"/>
                  <a:gd name="T63" fmla="*/ 22 h 29"/>
                  <a:gd name="T64" fmla="*/ 8 w 29"/>
                  <a:gd name="T65" fmla="*/ 23 h 29"/>
                  <a:gd name="T66" fmla="*/ 7 w 29"/>
                  <a:gd name="T67" fmla="*/ 25 h 29"/>
                  <a:gd name="T68" fmla="*/ 8 w 29"/>
                  <a:gd name="T69" fmla="*/ 28 h 29"/>
                  <a:gd name="T70" fmla="*/ 10 w 29"/>
                  <a:gd name="T71" fmla="*/ 28 h 29"/>
                  <a:gd name="T72" fmla="*/ 13 w 29"/>
                  <a:gd name="T73" fmla="*/ 27 h 29"/>
                  <a:gd name="T74" fmla="*/ 14 w 29"/>
                  <a:gd name="T75" fmla="*/ 26 h 29"/>
                  <a:gd name="T76" fmla="*/ 16 w 29"/>
                  <a:gd name="T77" fmla="*/ 25 h 29"/>
                  <a:gd name="T78" fmla="*/ 17 w 29"/>
                  <a:gd name="T79" fmla="*/ 27 h 29"/>
                  <a:gd name="T80" fmla="*/ 20 w 29"/>
                  <a:gd name="T81" fmla="*/ 28 h 29"/>
                  <a:gd name="T82" fmla="*/ 22 w 29"/>
                  <a:gd name="T83" fmla="*/ 27 h 29"/>
                  <a:gd name="T84" fmla="*/ 23 w 29"/>
                  <a:gd name="T85" fmla="*/ 25 h 29"/>
                  <a:gd name="T86" fmla="*/ 22 w 29"/>
                  <a:gd name="T87" fmla="*/ 23 h 29"/>
                  <a:gd name="T88" fmla="*/ 23 w 29"/>
                  <a:gd name="T89" fmla="*/ 21 h 29"/>
                  <a:gd name="T90" fmla="*/ 25 w 29"/>
                  <a:gd name="T91" fmla="*/ 22 h 29"/>
                  <a:gd name="T92" fmla="*/ 28 w 29"/>
                  <a:gd name="T93" fmla="*/ 21 h 29"/>
                  <a:gd name="T94" fmla="*/ 29 w 29"/>
                  <a:gd name="T95" fmla="*/ 19 h 29"/>
                  <a:gd name="T96" fmla="*/ 28 w 29"/>
                  <a:gd name="T97" fmla="*/ 16 h 29"/>
                  <a:gd name="T98" fmla="*/ 17 w 29"/>
                  <a:gd name="T99" fmla="*/ 20 h 29"/>
                  <a:gd name="T100" fmla="*/ 9 w 29"/>
                  <a:gd name="T101" fmla="*/ 17 h 29"/>
                  <a:gd name="T102" fmla="*/ 12 w 29"/>
                  <a:gd name="T103" fmla="*/ 9 h 29"/>
                  <a:gd name="T104" fmla="*/ 20 w 29"/>
                  <a:gd name="T105" fmla="*/ 12 h 29"/>
                  <a:gd name="T106" fmla="*/ 17 w 29"/>
                  <a:gd name="T107"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9">
                    <a:moveTo>
                      <a:pt x="28" y="16"/>
                    </a:moveTo>
                    <a:cubicBezTo>
                      <a:pt x="26" y="15"/>
                      <a:pt x="26" y="15"/>
                      <a:pt x="26" y="15"/>
                    </a:cubicBezTo>
                    <a:cubicBezTo>
                      <a:pt x="26" y="14"/>
                      <a:pt x="26" y="14"/>
                      <a:pt x="26" y="13"/>
                    </a:cubicBezTo>
                    <a:cubicBezTo>
                      <a:pt x="28" y="12"/>
                      <a:pt x="28" y="12"/>
                      <a:pt x="28" y="12"/>
                    </a:cubicBezTo>
                    <a:cubicBezTo>
                      <a:pt x="29" y="12"/>
                      <a:pt x="29" y="11"/>
                      <a:pt x="29" y="10"/>
                    </a:cubicBezTo>
                    <a:cubicBezTo>
                      <a:pt x="28" y="7"/>
                      <a:pt x="28" y="7"/>
                      <a:pt x="28" y="7"/>
                    </a:cubicBezTo>
                    <a:cubicBezTo>
                      <a:pt x="27" y="6"/>
                      <a:pt x="26" y="6"/>
                      <a:pt x="25" y="6"/>
                    </a:cubicBezTo>
                    <a:cubicBezTo>
                      <a:pt x="23" y="7"/>
                      <a:pt x="23" y="7"/>
                      <a:pt x="23" y="7"/>
                    </a:cubicBezTo>
                    <a:cubicBezTo>
                      <a:pt x="23" y="7"/>
                      <a:pt x="22" y="6"/>
                      <a:pt x="22" y="6"/>
                    </a:cubicBezTo>
                    <a:cubicBezTo>
                      <a:pt x="22" y="4"/>
                      <a:pt x="22" y="4"/>
                      <a:pt x="22" y="4"/>
                    </a:cubicBezTo>
                    <a:cubicBezTo>
                      <a:pt x="23" y="3"/>
                      <a:pt x="22" y="2"/>
                      <a:pt x="21" y="1"/>
                    </a:cubicBezTo>
                    <a:cubicBezTo>
                      <a:pt x="19" y="0"/>
                      <a:pt x="19" y="0"/>
                      <a:pt x="19" y="0"/>
                    </a:cubicBezTo>
                    <a:cubicBezTo>
                      <a:pt x="18" y="0"/>
                      <a:pt x="17" y="0"/>
                      <a:pt x="16" y="1"/>
                    </a:cubicBezTo>
                    <a:cubicBezTo>
                      <a:pt x="16" y="3"/>
                      <a:pt x="16" y="3"/>
                      <a:pt x="16" y="3"/>
                    </a:cubicBezTo>
                    <a:cubicBezTo>
                      <a:pt x="15" y="3"/>
                      <a:pt x="14" y="3"/>
                      <a:pt x="13" y="3"/>
                    </a:cubicBezTo>
                    <a:cubicBezTo>
                      <a:pt x="13" y="1"/>
                      <a:pt x="13" y="1"/>
                      <a:pt x="13" y="1"/>
                    </a:cubicBezTo>
                    <a:cubicBezTo>
                      <a:pt x="12" y="0"/>
                      <a:pt x="11" y="0"/>
                      <a:pt x="10" y="0"/>
                    </a:cubicBezTo>
                    <a:cubicBezTo>
                      <a:pt x="8" y="1"/>
                      <a:pt x="8" y="1"/>
                      <a:pt x="8" y="1"/>
                    </a:cubicBezTo>
                    <a:cubicBezTo>
                      <a:pt x="7" y="2"/>
                      <a:pt x="6" y="3"/>
                      <a:pt x="7" y="4"/>
                    </a:cubicBezTo>
                    <a:cubicBezTo>
                      <a:pt x="7" y="6"/>
                      <a:pt x="7" y="6"/>
                      <a:pt x="7" y="6"/>
                    </a:cubicBezTo>
                    <a:cubicBezTo>
                      <a:pt x="7" y="6"/>
                      <a:pt x="6" y="7"/>
                      <a:pt x="6" y="7"/>
                    </a:cubicBezTo>
                    <a:cubicBezTo>
                      <a:pt x="4" y="7"/>
                      <a:pt x="4" y="7"/>
                      <a:pt x="4" y="7"/>
                    </a:cubicBezTo>
                    <a:cubicBezTo>
                      <a:pt x="3" y="6"/>
                      <a:pt x="2" y="7"/>
                      <a:pt x="1" y="8"/>
                    </a:cubicBezTo>
                    <a:cubicBezTo>
                      <a:pt x="1" y="10"/>
                      <a:pt x="1" y="10"/>
                      <a:pt x="1" y="10"/>
                    </a:cubicBezTo>
                    <a:cubicBezTo>
                      <a:pt x="0" y="11"/>
                      <a:pt x="1" y="12"/>
                      <a:pt x="2" y="13"/>
                    </a:cubicBezTo>
                    <a:cubicBezTo>
                      <a:pt x="3" y="13"/>
                      <a:pt x="3" y="13"/>
                      <a:pt x="3" y="13"/>
                    </a:cubicBezTo>
                    <a:cubicBezTo>
                      <a:pt x="3" y="14"/>
                      <a:pt x="3" y="15"/>
                      <a:pt x="3" y="16"/>
                    </a:cubicBezTo>
                    <a:cubicBezTo>
                      <a:pt x="2" y="16"/>
                      <a:pt x="2" y="16"/>
                      <a:pt x="2" y="16"/>
                    </a:cubicBezTo>
                    <a:cubicBezTo>
                      <a:pt x="1" y="17"/>
                      <a:pt x="0" y="18"/>
                      <a:pt x="1" y="19"/>
                    </a:cubicBezTo>
                    <a:cubicBezTo>
                      <a:pt x="2" y="21"/>
                      <a:pt x="2" y="21"/>
                      <a:pt x="2" y="21"/>
                    </a:cubicBezTo>
                    <a:cubicBezTo>
                      <a:pt x="2" y="22"/>
                      <a:pt x="3" y="23"/>
                      <a:pt x="4" y="22"/>
                    </a:cubicBezTo>
                    <a:cubicBezTo>
                      <a:pt x="6" y="22"/>
                      <a:pt x="6" y="22"/>
                      <a:pt x="6" y="22"/>
                    </a:cubicBezTo>
                    <a:cubicBezTo>
                      <a:pt x="7" y="22"/>
                      <a:pt x="7" y="23"/>
                      <a:pt x="8" y="23"/>
                    </a:cubicBezTo>
                    <a:cubicBezTo>
                      <a:pt x="7" y="25"/>
                      <a:pt x="7" y="25"/>
                      <a:pt x="7" y="25"/>
                    </a:cubicBezTo>
                    <a:cubicBezTo>
                      <a:pt x="7" y="26"/>
                      <a:pt x="7" y="27"/>
                      <a:pt x="8" y="28"/>
                    </a:cubicBezTo>
                    <a:cubicBezTo>
                      <a:pt x="10" y="28"/>
                      <a:pt x="10" y="28"/>
                      <a:pt x="10" y="28"/>
                    </a:cubicBezTo>
                    <a:cubicBezTo>
                      <a:pt x="12" y="29"/>
                      <a:pt x="13" y="28"/>
                      <a:pt x="13" y="27"/>
                    </a:cubicBezTo>
                    <a:cubicBezTo>
                      <a:pt x="14" y="26"/>
                      <a:pt x="14" y="26"/>
                      <a:pt x="14" y="26"/>
                    </a:cubicBezTo>
                    <a:cubicBezTo>
                      <a:pt x="15" y="26"/>
                      <a:pt x="15" y="26"/>
                      <a:pt x="16" y="25"/>
                    </a:cubicBezTo>
                    <a:cubicBezTo>
                      <a:pt x="17" y="27"/>
                      <a:pt x="17" y="27"/>
                      <a:pt x="17" y="27"/>
                    </a:cubicBezTo>
                    <a:cubicBezTo>
                      <a:pt x="17" y="28"/>
                      <a:pt x="19" y="29"/>
                      <a:pt x="20" y="28"/>
                    </a:cubicBezTo>
                    <a:cubicBezTo>
                      <a:pt x="22" y="27"/>
                      <a:pt x="22" y="27"/>
                      <a:pt x="22" y="27"/>
                    </a:cubicBezTo>
                    <a:cubicBezTo>
                      <a:pt x="23" y="27"/>
                      <a:pt x="23" y="26"/>
                      <a:pt x="23" y="25"/>
                    </a:cubicBezTo>
                    <a:cubicBezTo>
                      <a:pt x="22" y="23"/>
                      <a:pt x="22" y="23"/>
                      <a:pt x="22" y="23"/>
                    </a:cubicBezTo>
                    <a:cubicBezTo>
                      <a:pt x="22" y="22"/>
                      <a:pt x="23" y="22"/>
                      <a:pt x="23" y="21"/>
                    </a:cubicBezTo>
                    <a:cubicBezTo>
                      <a:pt x="25" y="22"/>
                      <a:pt x="25" y="22"/>
                      <a:pt x="25" y="22"/>
                    </a:cubicBezTo>
                    <a:cubicBezTo>
                      <a:pt x="26" y="22"/>
                      <a:pt x="28" y="22"/>
                      <a:pt x="28" y="21"/>
                    </a:cubicBezTo>
                    <a:cubicBezTo>
                      <a:pt x="29" y="19"/>
                      <a:pt x="29" y="19"/>
                      <a:pt x="29" y="19"/>
                    </a:cubicBezTo>
                    <a:cubicBezTo>
                      <a:pt x="29" y="18"/>
                      <a:pt x="29" y="16"/>
                      <a:pt x="28" y="16"/>
                    </a:cubicBezTo>
                    <a:close/>
                    <a:moveTo>
                      <a:pt x="17" y="20"/>
                    </a:moveTo>
                    <a:cubicBezTo>
                      <a:pt x="14" y="21"/>
                      <a:pt x="11" y="19"/>
                      <a:pt x="9" y="17"/>
                    </a:cubicBezTo>
                    <a:cubicBezTo>
                      <a:pt x="8" y="14"/>
                      <a:pt x="9" y="11"/>
                      <a:pt x="12" y="9"/>
                    </a:cubicBezTo>
                    <a:cubicBezTo>
                      <a:pt x="15" y="8"/>
                      <a:pt x="18" y="9"/>
                      <a:pt x="20" y="12"/>
                    </a:cubicBezTo>
                    <a:cubicBezTo>
                      <a:pt x="21" y="15"/>
                      <a:pt x="20" y="18"/>
                      <a:pt x="1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7" name="Freeform 109"/>
              <p:cNvSpPr>
                <a:spLocks noEditPoints="1"/>
              </p:cNvSpPr>
              <p:nvPr/>
            </p:nvSpPr>
            <p:spPr bwMode="auto">
              <a:xfrm>
                <a:off x="4046" y="1967"/>
                <a:ext cx="76" cy="78"/>
              </a:xfrm>
              <a:custGeom>
                <a:avLst/>
                <a:gdLst>
                  <a:gd name="T0" fmla="*/ 31 w 32"/>
                  <a:gd name="T1" fmla="*/ 19 h 33"/>
                  <a:gd name="T2" fmla="*/ 28 w 32"/>
                  <a:gd name="T3" fmla="*/ 18 h 33"/>
                  <a:gd name="T4" fmla="*/ 28 w 32"/>
                  <a:gd name="T5" fmla="*/ 15 h 33"/>
                  <a:gd name="T6" fmla="*/ 30 w 32"/>
                  <a:gd name="T7" fmla="*/ 14 h 33"/>
                  <a:gd name="T8" fmla="*/ 32 w 32"/>
                  <a:gd name="T9" fmla="*/ 11 h 33"/>
                  <a:gd name="T10" fmla="*/ 31 w 32"/>
                  <a:gd name="T11" fmla="*/ 9 h 33"/>
                  <a:gd name="T12" fmla="*/ 28 w 32"/>
                  <a:gd name="T13" fmla="*/ 8 h 33"/>
                  <a:gd name="T14" fmla="*/ 25 w 32"/>
                  <a:gd name="T15" fmla="*/ 9 h 33"/>
                  <a:gd name="T16" fmla="*/ 24 w 32"/>
                  <a:gd name="T17" fmla="*/ 7 h 33"/>
                  <a:gd name="T18" fmla="*/ 25 w 32"/>
                  <a:gd name="T19" fmla="*/ 5 h 33"/>
                  <a:gd name="T20" fmla="*/ 23 w 32"/>
                  <a:gd name="T21" fmla="*/ 2 h 33"/>
                  <a:gd name="T22" fmla="*/ 21 w 32"/>
                  <a:gd name="T23" fmla="*/ 1 h 33"/>
                  <a:gd name="T24" fmla="*/ 18 w 32"/>
                  <a:gd name="T25" fmla="*/ 2 h 33"/>
                  <a:gd name="T26" fmla="*/ 17 w 32"/>
                  <a:gd name="T27" fmla="*/ 4 h 33"/>
                  <a:gd name="T28" fmla="*/ 15 w 32"/>
                  <a:gd name="T29" fmla="*/ 4 h 33"/>
                  <a:gd name="T30" fmla="*/ 14 w 32"/>
                  <a:gd name="T31" fmla="*/ 2 h 33"/>
                  <a:gd name="T32" fmla="*/ 11 w 32"/>
                  <a:gd name="T33" fmla="*/ 1 h 33"/>
                  <a:gd name="T34" fmla="*/ 8 w 32"/>
                  <a:gd name="T35" fmla="*/ 2 h 33"/>
                  <a:gd name="T36" fmla="*/ 7 w 32"/>
                  <a:gd name="T37" fmla="*/ 5 h 33"/>
                  <a:gd name="T38" fmla="*/ 8 w 32"/>
                  <a:gd name="T39" fmla="*/ 7 h 33"/>
                  <a:gd name="T40" fmla="*/ 6 w 32"/>
                  <a:gd name="T41" fmla="*/ 9 h 33"/>
                  <a:gd name="T42" fmla="*/ 4 w 32"/>
                  <a:gd name="T43" fmla="*/ 8 h 33"/>
                  <a:gd name="T44" fmla="*/ 1 w 32"/>
                  <a:gd name="T45" fmla="*/ 9 h 33"/>
                  <a:gd name="T46" fmla="*/ 0 w 32"/>
                  <a:gd name="T47" fmla="*/ 12 h 33"/>
                  <a:gd name="T48" fmla="*/ 1 w 32"/>
                  <a:gd name="T49" fmla="*/ 15 h 33"/>
                  <a:gd name="T50" fmla="*/ 3 w 32"/>
                  <a:gd name="T51" fmla="*/ 16 h 33"/>
                  <a:gd name="T52" fmla="*/ 3 w 32"/>
                  <a:gd name="T53" fmla="*/ 18 h 33"/>
                  <a:gd name="T54" fmla="*/ 1 w 32"/>
                  <a:gd name="T55" fmla="*/ 19 h 33"/>
                  <a:gd name="T56" fmla="*/ 0 w 32"/>
                  <a:gd name="T57" fmla="*/ 22 h 33"/>
                  <a:gd name="T58" fmla="*/ 1 w 32"/>
                  <a:gd name="T59" fmla="*/ 25 h 33"/>
                  <a:gd name="T60" fmla="*/ 4 w 32"/>
                  <a:gd name="T61" fmla="*/ 26 h 33"/>
                  <a:gd name="T62" fmla="*/ 6 w 32"/>
                  <a:gd name="T63" fmla="*/ 25 h 33"/>
                  <a:gd name="T64" fmla="*/ 8 w 32"/>
                  <a:gd name="T65" fmla="*/ 27 h 33"/>
                  <a:gd name="T66" fmla="*/ 7 w 32"/>
                  <a:gd name="T67" fmla="*/ 29 h 33"/>
                  <a:gd name="T68" fmla="*/ 9 w 32"/>
                  <a:gd name="T69" fmla="*/ 32 h 33"/>
                  <a:gd name="T70" fmla="*/ 11 w 32"/>
                  <a:gd name="T71" fmla="*/ 33 h 33"/>
                  <a:gd name="T72" fmla="*/ 14 w 32"/>
                  <a:gd name="T73" fmla="*/ 31 h 33"/>
                  <a:gd name="T74" fmla="*/ 15 w 32"/>
                  <a:gd name="T75" fmla="*/ 29 h 33"/>
                  <a:gd name="T76" fmla="*/ 17 w 32"/>
                  <a:gd name="T77" fmla="*/ 29 h 33"/>
                  <a:gd name="T78" fmla="*/ 18 w 32"/>
                  <a:gd name="T79" fmla="*/ 31 h 33"/>
                  <a:gd name="T80" fmla="*/ 21 w 32"/>
                  <a:gd name="T81" fmla="*/ 32 h 33"/>
                  <a:gd name="T82" fmla="*/ 24 w 32"/>
                  <a:gd name="T83" fmla="*/ 31 h 33"/>
                  <a:gd name="T84" fmla="*/ 25 w 32"/>
                  <a:gd name="T85" fmla="*/ 28 h 33"/>
                  <a:gd name="T86" fmla="*/ 24 w 32"/>
                  <a:gd name="T87" fmla="*/ 26 h 33"/>
                  <a:gd name="T88" fmla="*/ 26 w 32"/>
                  <a:gd name="T89" fmla="*/ 24 h 33"/>
                  <a:gd name="T90" fmla="*/ 28 w 32"/>
                  <a:gd name="T91" fmla="*/ 25 h 33"/>
                  <a:gd name="T92" fmla="*/ 31 w 32"/>
                  <a:gd name="T93" fmla="*/ 24 h 33"/>
                  <a:gd name="T94" fmla="*/ 32 w 32"/>
                  <a:gd name="T95" fmla="*/ 22 h 33"/>
                  <a:gd name="T96" fmla="*/ 31 w 32"/>
                  <a:gd name="T97" fmla="*/ 19 h 33"/>
                  <a:gd name="T98" fmla="*/ 18 w 32"/>
                  <a:gd name="T99" fmla="*/ 23 h 33"/>
                  <a:gd name="T100" fmla="*/ 10 w 32"/>
                  <a:gd name="T101" fmla="*/ 19 h 33"/>
                  <a:gd name="T102" fmla="*/ 13 w 32"/>
                  <a:gd name="T103" fmla="*/ 11 h 33"/>
                  <a:gd name="T104" fmla="*/ 21 w 32"/>
                  <a:gd name="T105" fmla="*/ 14 h 33"/>
                  <a:gd name="T106" fmla="*/ 18 w 32"/>
                  <a:gd name="T107"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3">
                    <a:moveTo>
                      <a:pt x="31" y="19"/>
                    </a:moveTo>
                    <a:cubicBezTo>
                      <a:pt x="28" y="18"/>
                      <a:pt x="28" y="18"/>
                      <a:pt x="28" y="18"/>
                    </a:cubicBezTo>
                    <a:cubicBezTo>
                      <a:pt x="28" y="17"/>
                      <a:pt x="28" y="16"/>
                      <a:pt x="28" y="15"/>
                    </a:cubicBezTo>
                    <a:cubicBezTo>
                      <a:pt x="30" y="14"/>
                      <a:pt x="30" y="14"/>
                      <a:pt x="30" y="14"/>
                    </a:cubicBezTo>
                    <a:cubicBezTo>
                      <a:pt x="32" y="14"/>
                      <a:pt x="32" y="12"/>
                      <a:pt x="32" y="11"/>
                    </a:cubicBezTo>
                    <a:cubicBezTo>
                      <a:pt x="31" y="9"/>
                      <a:pt x="31" y="9"/>
                      <a:pt x="31" y="9"/>
                    </a:cubicBezTo>
                    <a:cubicBezTo>
                      <a:pt x="30" y="8"/>
                      <a:pt x="29" y="7"/>
                      <a:pt x="28" y="8"/>
                    </a:cubicBezTo>
                    <a:cubicBezTo>
                      <a:pt x="25" y="9"/>
                      <a:pt x="25" y="9"/>
                      <a:pt x="25" y="9"/>
                    </a:cubicBezTo>
                    <a:cubicBezTo>
                      <a:pt x="25" y="8"/>
                      <a:pt x="24" y="8"/>
                      <a:pt x="24" y="7"/>
                    </a:cubicBezTo>
                    <a:cubicBezTo>
                      <a:pt x="25" y="5"/>
                      <a:pt x="25" y="5"/>
                      <a:pt x="25" y="5"/>
                    </a:cubicBezTo>
                    <a:cubicBezTo>
                      <a:pt x="25" y="4"/>
                      <a:pt x="24" y="2"/>
                      <a:pt x="23" y="2"/>
                    </a:cubicBezTo>
                    <a:cubicBezTo>
                      <a:pt x="21" y="1"/>
                      <a:pt x="21" y="1"/>
                      <a:pt x="21" y="1"/>
                    </a:cubicBezTo>
                    <a:cubicBezTo>
                      <a:pt x="20" y="0"/>
                      <a:pt x="18" y="1"/>
                      <a:pt x="18" y="2"/>
                    </a:cubicBezTo>
                    <a:cubicBezTo>
                      <a:pt x="17" y="4"/>
                      <a:pt x="17" y="4"/>
                      <a:pt x="17" y="4"/>
                    </a:cubicBezTo>
                    <a:cubicBezTo>
                      <a:pt x="16" y="4"/>
                      <a:pt x="15" y="4"/>
                      <a:pt x="15" y="4"/>
                    </a:cubicBezTo>
                    <a:cubicBezTo>
                      <a:pt x="14" y="2"/>
                      <a:pt x="14" y="2"/>
                      <a:pt x="14" y="2"/>
                    </a:cubicBezTo>
                    <a:cubicBezTo>
                      <a:pt x="13" y="1"/>
                      <a:pt x="12" y="1"/>
                      <a:pt x="11" y="1"/>
                    </a:cubicBezTo>
                    <a:cubicBezTo>
                      <a:pt x="8" y="2"/>
                      <a:pt x="8" y="2"/>
                      <a:pt x="8" y="2"/>
                    </a:cubicBezTo>
                    <a:cubicBezTo>
                      <a:pt x="7" y="3"/>
                      <a:pt x="6" y="4"/>
                      <a:pt x="7" y="5"/>
                    </a:cubicBezTo>
                    <a:cubicBezTo>
                      <a:pt x="8" y="7"/>
                      <a:pt x="8" y="7"/>
                      <a:pt x="8" y="7"/>
                    </a:cubicBezTo>
                    <a:cubicBezTo>
                      <a:pt x="7" y="8"/>
                      <a:pt x="7" y="8"/>
                      <a:pt x="6" y="9"/>
                    </a:cubicBezTo>
                    <a:cubicBezTo>
                      <a:pt x="4" y="8"/>
                      <a:pt x="4" y="8"/>
                      <a:pt x="4" y="8"/>
                    </a:cubicBezTo>
                    <a:cubicBezTo>
                      <a:pt x="3" y="8"/>
                      <a:pt x="2" y="8"/>
                      <a:pt x="1" y="9"/>
                    </a:cubicBezTo>
                    <a:cubicBezTo>
                      <a:pt x="0" y="12"/>
                      <a:pt x="0" y="12"/>
                      <a:pt x="0" y="12"/>
                    </a:cubicBezTo>
                    <a:cubicBezTo>
                      <a:pt x="0" y="13"/>
                      <a:pt x="0" y="14"/>
                      <a:pt x="1" y="15"/>
                    </a:cubicBezTo>
                    <a:cubicBezTo>
                      <a:pt x="3" y="16"/>
                      <a:pt x="3" y="16"/>
                      <a:pt x="3" y="16"/>
                    </a:cubicBezTo>
                    <a:cubicBezTo>
                      <a:pt x="3" y="17"/>
                      <a:pt x="3" y="17"/>
                      <a:pt x="3" y="18"/>
                    </a:cubicBezTo>
                    <a:cubicBezTo>
                      <a:pt x="1" y="19"/>
                      <a:pt x="1" y="19"/>
                      <a:pt x="1" y="19"/>
                    </a:cubicBezTo>
                    <a:cubicBezTo>
                      <a:pt x="0" y="20"/>
                      <a:pt x="0" y="21"/>
                      <a:pt x="0" y="22"/>
                    </a:cubicBezTo>
                    <a:cubicBezTo>
                      <a:pt x="1" y="25"/>
                      <a:pt x="1" y="25"/>
                      <a:pt x="1" y="25"/>
                    </a:cubicBezTo>
                    <a:cubicBezTo>
                      <a:pt x="2" y="26"/>
                      <a:pt x="3" y="26"/>
                      <a:pt x="4" y="26"/>
                    </a:cubicBezTo>
                    <a:cubicBezTo>
                      <a:pt x="6" y="25"/>
                      <a:pt x="6" y="25"/>
                      <a:pt x="6" y="25"/>
                    </a:cubicBezTo>
                    <a:cubicBezTo>
                      <a:pt x="7" y="26"/>
                      <a:pt x="7" y="26"/>
                      <a:pt x="8" y="27"/>
                    </a:cubicBezTo>
                    <a:cubicBezTo>
                      <a:pt x="7" y="29"/>
                      <a:pt x="7" y="29"/>
                      <a:pt x="7" y="29"/>
                    </a:cubicBezTo>
                    <a:cubicBezTo>
                      <a:pt x="7" y="30"/>
                      <a:pt x="8" y="31"/>
                      <a:pt x="9" y="32"/>
                    </a:cubicBezTo>
                    <a:cubicBezTo>
                      <a:pt x="11" y="33"/>
                      <a:pt x="11" y="33"/>
                      <a:pt x="11" y="33"/>
                    </a:cubicBezTo>
                    <a:cubicBezTo>
                      <a:pt x="12" y="33"/>
                      <a:pt x="14" y="32"/>
                      <a:pt x="14" y="31"/>
                    </a:cubicBezTo>
                    <a:cubicBezTo>
                      <a:pt x="15" y="29"/>
                      <a:pt x="15" y="29"/>
                      <a:pt x="15" y="29"/>
                    </a:cubicBezTo>
                    <a:cubicBezTo>
                      <a:pt x="16" y="29"/>
                      <a:pt x="17" y="29"/>
                      <a:pt x="17" y="29"/>
                    </a:cubicBezTo>
                    <a:cubicBezTo>
                      <a:pt x="18" y="31"/>
                      <a:pt x="18" y="31"/>
                      <a:pt x="18" y="31"/>
                    </a:cubicBezTo>
                    <a:cubicBezTo>
                      <a:pt x="19" y="32"/>
                      <a:pt x="20" y="33"/>
                      <a:pt x="21" y="32"/>
                    </a:cubicBezTo>
                    <a:cubicBezTo>
                      <a:pt x="24" y="31"/>
                      <a:pt x="24" y="31"/>
                      <a:pt x="24" y="31"/>
                    </a:cubicBezTo>
                    <a:cubicBezTo>
                      <a:pt x="25" y="31"/>
                      <a:pt x="26" y="30"/>
                      <a:pt x="25" y="28"/>
                    </a:cubicBezTo>
                    <a:cubicBezTo>
                      <a:pt x="24" y="26"/>
                      <a:pt x="24" y="26"/>
                      <a:pt x="24" y="26"/>
                    </a:cubicBezTo>
                    <a:cubicBezTo>
                      <a:pt x="25" y="26"/>
                      <a:pt x="25" y="25"/>
                      <a:pt x="26" y="24"/>
                    </a:cubicBezTo>
                    <a:cubicBezTo>
                      <a:pt x="28" y="25"/>
                      <a:pt x="28" y="25"/>
                      <a:pt x="28" y="25"/>
                    </a:cubicBezTo>
                    <a:cubicBezTo>
                      <a:pt x="29" y="26"/>
                      <a:pt x="30" y="25"/>
                      <a:pt x="31" y="24"/>
                    </a:cubicBezTo>
                    <a:cubicBezTo>
                      <a:pt x="32" y="22"/>
                      <a:pt x="32" y="22"/>
                      <a:pt x="32" y="22"/>
                    </a:cubicBezTo>
                    <a:cubicBezTo>
                      <a:pt x="32" y="20"/>
                      <a:pt x="32" y="19"/>
                      <a:pt x="31" y="19"/>
                    </a:cubicBezTo>
                    <a:close/>
                    <a:moveTo>
                      <a:pt x="18" y="23"/>
                    </a:moveTo>
                    <a:cubicBezTo>
                      <a:pt x="15" y="24"/>
                      <a:pt x="11" y="23"/>
                      <a:pt x="10" y="19"/>
                    </a:cubicBezTo>
                    <a:cubicBezTo>
                      <a:pt x="9" y="16"/>
                      <a:pt x="10" y="12"/>
                      <a:pt x="13" y="11"/>
                    </a:cubicBezTo>
                    <a:cubicBezTo>
                      <a:pt x="16" y="10"/>
                      <a:pt x="20" y="11"/>
                      <a:pt x="21" y="14"/>
                    </a:cubicBezTo>
                    <a:cubicBezTo>
                      <a:pt x="23" y="18"/>
                      <a:pt x="21" y="21"/>
                      <a:pt x="1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8" name="Freeform 110"/>
              <p:cNvSpPr/>
              <p:nvPr/>
            </p:nvSpPr>
            <p:spPr bwMode="auto">
              <a:xfrm>
                <a:off x="3750" y="2776"/>
                <a:ext cx="26" cy="28"/>
              </a:xfrm>
              <a:custGeom>
                <a:avLst/>
                <a:gdLst>
                  <a:gd name="T0" fmla="*/ 19 w 26"/>
                  <a:gd name="T1" fmla="*/ 28 h 28"/>
                  <a:gd name="T2" fmla="*/ 26 w 26"/>
                  <a:gd name="T3" fmla="*/ 21 h 28"/>
                  <a:gd name="T4" fmla="*/ 26 w 26"/>
                  <a:gd name="T5" fmla="*/ 9 h 28"/>
                  <a:gd name="T6" fmla="*/ 19 w 26"/>
                  <a:gd name="T7" fmla="*/ 0 h 28"/>
                  <a:gd name="T8" fmla="*/ 7 w 26"/>
                  <a:gd name="T9" fmla="*/ 0 h 28"/>
                  <a:gd name="T10" fmla="*/ 0 w 26"/>
                  <a:gd name="T11" fmla="*/ 9 h 28"/>
                  <a:gd name="T12" fmla="*/ 0 w 26"/>
                  <a:gd name="T13" fmla="*/ 21 h 28"/>
                  <a:gd name="T14" fmla="*/ 7 w 26"/>
                  <a:gd name="T15" fmla="*/ 28 h 28"/>
                  <a:gd name="T16" fmla="*/ 19 w 2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8">
                    <a:moveTo>
                      <a:pt x="19" y="28"/>
                    </a:moveTo>
                    <a:lnTo>
                      <a:pt x="26" y="21"/>
                    </a:lnTo>
                    <a:lnTo>
                      <a:pt x="26" y="9"/>
                    </a:lnTo>
                    <a:lnTo>
                      <a:pt x="19" y="0"/>
                    </a:lnTo>
                    <a:lnTo>
                      <a:pt x="7" y="0"/>
                    </a:lnTo>
                    <a:lnTo>
                      <a:pt x="0" y="9"/>
                    </a:lnTo>
                    <a:lnTo>
                      <a:pt x="0" y="21"/>
                    </a:lnTo>
                    <a:lnTo>
                      <a:pt x="7" y="28"/>
                    </a:lnTo>
                    <a:lnTo>
                      <a:pt x="19"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9" name="Freeform 111"/>
              <p:cNvSpPr/>
              <p:nvPr/>
            </p:nvSpPr>
            <p:spPr bwMode="auto">
              <a:xfrm>
                <a:off x="3724" y="2781"/>
                <a:ext cx="78" cy="85"/>
              </a:xfrm>
              <a:custGeom>
                <a:avLst/>
                <a:gdLst>
                  <a:gd name="T0" fmla="*/ 29 w 33"/>
                  <a:gd name="T1" fmla="*/ 8 h 36"/>
                  <a:gd name="T2" fmla="*/ 26 w 33"/>
                  <a:gd name="T3" fmla="*/ 0 h 36"/>
                  <a:gd name="T4" fmla="*/ 25 w 33"/>
                  <a:gd name="T5" fmla="*/ 0 h 36"/>
                  <a:gd name="T6" fmla="*/ 25 w 33"/>
                  <a:gd name="T7" fmla="*/ 8 h 36"/>
                  <a:gd name="T8" fmla="*/ 20 w 33"/>
                  <a:gd name="T9" fmla="*/ 13 h 36"/>
                  <a:gd name="T10" fmla="*/ 17 w 33"/>
                  <a:gd name="T11" fmla="*/ 13 h 36"/>
                  <a:gd name="T12" fmla="*/ 16 w 33"/>
                  <a:gd name="T13" fmla="*/ 13 h 36"/>
                  <a:gd name="T14" fmla="*/ 13 w 33"/>
                  <a:gd name="T15" fmla="*/ 13 h 36"/>
                  <a:gd name="T16" fmla="*/ 8 w 33"/>
                  <a:gd name="T17" fmla="*/ 8 h 36"/>
                  <a:gd name="T18" fmla="*/ 8 w 33"/>
                  <a:gd name="T19" fmla="*/ 0 h 36"/>
                  <a:gd name="T20" fmla="*/ 7 w 33"/>
                  <a:gd name="T21" fmla="*/ 0 h 36"/>
                  <a:gd name="T22" fmla="*/ 4 w 33"/>
                  <a:gd name="T23" fmla="*/ 8 h 36"/>
                  <a:gd name="T24" fmla="*/ 12 w 33"/>
                  <a:gd name="T25" fmla="*/ 23 h 36"/>
                  <a:gd name="T26" fmla="*/ 12 w 33"/>
                  <a:gd name="T27" fmla="*/ 34 h 36"/>
                  <a:gd name="T28" fmla="*/ 14 w 33"/>
                  <a:gd name="T29" fmla="*/ 36 h 36"/>
                  <a:gd name="T30" fmla="*/ 19 w 33"/>
                  <a:gd name="T31" fmla="*/ 36 h 36"/>
                  <a:gd name="T32" fmla="*/ 22 w 33"/>
                  <a:gd name="T33" fmla="*/ 33 h 36"/>
                  <a:gd name="T34" fmla="*/ 22 w 33"/>
                  <a:gd name="T35" fmla="*/ 23 h 36"/>
                  <a:gd name="T36" fmla="*/ 29 w 33"/>
                  <a:gd name="T3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6">
                    <a:moveTo>
                      <a:pt x="29" y="8"/>
                    </a:moveTo>
                    <a:cubicBezTo>
                      <a:pt x="26" y="0"/>
                      <a:pt x="26" y="0"/>
                      <a:pt x="26" y="0"/>
                    </a:cubicBezTo>
                    <a:cubicBezTo>
                      <a:pt x="25" y="0"/>
                      <a:pt x="25" y="0"/>
                      <a:pt x="25" y="0"/>
                    </a:cubicBezTo>
                    <a:cubicBezTo>
                      <a:pt x="25" y="8"/>
                      <a:pt x="25" y="8"/>
                      <a:pt x="25" y="8"/>
                    </a:cubicBezTo>
                    <a:cubicBezTo>
                      <a:pt x="20" y="13"/>
                      <a:pt x="20" y="13"/>
                      <a:pt x="20" y="13"/>
                    </a:cubicBezTo>
                    <a:cubicBezTo>
                      <a:pt x="17" y="13"/>
                      <a:pt x="17" y="13"/>
                      <a:pt x="17" y="13"/>
                    </a:cubicBezTo>
                    <a:cubicBezTo>
                      <a:pt x="16" y="13"/>
                      <a:pt x="16" y="13"/>
                      <a:pt x="16" y="13"/>
                    </a:cubicBezTo>
                    <a:cubicBezTo>
                      <a:pt x="13" y="13"/>
                      <a:pt x="13" y="13"/>
                      <a:pt x="13" y="13"/>
                    </a:cubicBezTo>
                    <a:cubicBezTo>
                      <a:pt x="8" y="8"/>
                      <a:pt x="8" y="8"/>
                      <a:pt x="8" y="8"/>
                    </a:cubicBezTo>
                    <a:cubicBezTo>
                      <a:pt x="8" y="0"/>
                      <a:pt x="8" y="0"/>
                      <a:pt x="8" y="0"/>
                    </a:cubicBezTo>
                    <a:cubicBezTo>
                      <a:pt x="7" y="0"/>
                      <a:pt x="7" y="0"/>
                      <a:pt x="7" y="0"/>
                    </a:cubicBezTo>
                    <a:cubicBezTo>
                      <a:pt x="4" y="8"/>
                      <a:pt x="4" y="8"/>
                      <a:pt x="4" y="8"/>
                    </a:cubicBezTo>
                    <a:cubicBezTo>
                      <a:pt x="4" y="8"/>
                      <a:pt x="0" y="18"/>
                      <a:pt x="12" y="23"/>
                    </a:cubicBezTo>
                    <a:cubicBezTo>
                      <a:pt x="12" y="34"/>
                      <a:pt x="12" y="34"/>
                      <a:pt x="12" y="34"/>
                    </a:cubicBezTo>
                    <a:cubicBezTo>
                      <a:pt x="12" y="35"/>
                      <a:pt x="13" y="36"/>
                      <a:pt x="14" y="36"/>
                    </a:cubicBezTo>
                    <a:cubicBezTo>
                      <a:pt x="19" y="36"/>
                      <a:pt x="19" y="36"/>
                      <a:pt x="19" y="36"/>
                    </a:cubicBezTo>
                    <a:cubicBezTo>
                      <a:pt x="21" y="36"/>
                      <a:pt x="22" y="35"/>
                      <a:pt x="22" y="33"/>
                    </a:cubicBezTo>
                    <a:cubicBezTo>
                      <a:pt x="22" y="23"/>
                      <a:pt x="22" y="23"/>
                      <a:pt x="22" y="23"/>
                    </a:cubicBezTo>
                    <a:cubicBezTo>
                      <a:pt x="33" y="18"/>
                      <a:pt x="29" y="8"/>
                      <a:pt x="2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0" name="Freeform 112"/>
              <p:cNvSpPr/>
              <p:nvPr/>
            </p:nvSpPr>
            <p:spPr bwMode="auto">
              <a:xfrm>
                <a:off x="3826" y="1406"/>
                <a:ext cx="19" cy="19"/>
              </a:xfrm>
              <a:custGeom>
                <a:avLst/>
                <a:gdLst>
                  <a:gd name="T0" fmla="*/ 0 w 19"/>
                  <a:gd name="T1" fmla="*/ 15 h 19"/>
                  <a:gd name="T2" fmla="*/ 5 w 19"/>
                  <a:gd name="T3" fmla="*/ 19 h 19"/>
                  <a:gd name="T4" fmla="*/ 14 w 19"/>
                  <a:gd name="T5" fmla="*/ 19 h 19"/>
                  <a:gd name="T6" fmla="*/ 19 w 19"/>
                  <a:gd name="T7" fmla="*/ 15 h 19"/>
                  <a:gd name="T8" fmla="*/ 19 w 19"/>
                  <a:gd name="T9" fmla="*/ 5 h 19"/>
                  <a:gd name="T10" fmla="*/ 14 w 19"/>
                  <a:gd name="T11" fmla="*/ 0 h 19"/>
                  <a:gd name="T12" fmla="*/ 5 w 19"/>
                  <a:gd name="T13" fmla="*/ 0 h 19"/>
                  <a:gd name="T14" fmla="*/ 0 w 19"/>
                  <a:gd name="T15" fmla="*/ 5 h 19"/>
                  <a:gd name="T16" fmla="*/ 0 w 19"/>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0" y="15"/>
                    </a:moveTo>
                    <a:lnTo>
                      <a:pt x="5" y="19"/>
                    </a:lnTo>
                    <a:lnTo>
                      <a:pt x="14" y="19"/>
                    </a:lnTo>
                    <a:lnTo>
                      <a:pt x="19" y="15"/>
                    </a:lnTo>
                    <a:lnTo>
                      <a:pt x="19" y="5"/>
                    </a:lnTo>
                    <a:lnTo>
                      <a:pt x="14" y="0"/>
                    </a:lnTo>
                    <a:lnTo>
                      <a:pt x="5" y="0"/>
                    </a:lnTo>
                    <a:lnTo>
                      <a:pt x="0" y="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1" name="Freeform 113"/>
              <p:cNvSpPr/>
              <p:nvPr/>
            </p:nvSpPr>
            <p:spPr bwMode="auto">
              <a:xfrm>
                <a:off x="3783" y="1387"/>
                <a:ext cx="59" cy="57"/>
              </a:xfrm>
              <a:custGeom>
                <a:avLst/>
                <a:gdLst>
                  <a:gd name="T0" fmla="*/ 19 w 25"/>
                  <a:gd name="T1" fmla="*/ 21 h 24"/>
                  <a:gd name="T2" fmla="*/ 25 w 25"/>
                  <a:gd name="T3" fmla="*/ 19 h 24"/>
                  <a:gd name="T4" fmla="*/ 25 w 25"/>
                  <a:gd name="T5" fmla="*/ 18 h 24"/>
                  <a:gd name="T6" fmla="*/ 19 w 25"/>
                  <a:gd name="T7" fmla="*/ 18 h 24"/>
                  <a:gd name="T8" fmla="*/ 16 w 25"/>
                  <a:gd name="T9" fmla="*/ 14 h 24"/>
                  <a:gd name="T10" fmla="*/ 16 w 25"/>
                  <a:gd name="T11" fmla="*/ 13 h 24"/>
                  <a:gd name="T12" fmla="*/ 16 w 25"/>
                  <a:gd name="T13" fmla="*/ 11 h 24"/>
                  <a:gd name="T14" fmla="*/ 16 w 25"/>
                  <a:gd name="T15" fmla="*/ 10 h 24"/>
                  <a:gd name="T16" fmla="*/ 19 w 25"/>
                  <a:gd name="T17" fmla="*/ 6 h 24"/>
                  <a:gd name="T18" fmla="*/ 25 w 25"/>
                  <a:gd name="T19" fmla="*/ 6 h 24"/>
                  <a:gd name="T20" fmla="*/ 25 w 25"/>
                  <a:gd name="T21" fmla="*/ 6 h 24"/>
                  <a:gd name="T22" fmla="*/ 19 w 25"/>
                  <a:gd name="T23" fmla="*/ 3 h 24"/>
                  <a:gd name="T24" fmla="*/ 9 w 25"/>
                  <a:gd name="T25" fmla="*/ 9 h 24"/>
                  <a:gd name="T26" fmla="*/ 1 w 25"/>
                  <a:gd name="T27" fmla="*/ 9 h 24"/>
                  <a:gd name="T28" fmla="*/ 0 w 25"/>
                  <a:gd name="T29" fmla="*/ 10 h 24"/>
                  <a:gd name="T30" fmla="*/ 0 w 25"/>
                  <a:gd name="T31" fmla="*/ 14 h 24"/>
                  <a:gd name="T32" fmla="*/ 1 w 25"/>
                  <a:gd name="T33" fmla="*/ 16 h 24"/>
                  <a:gd name="T34" fmla="*/ 9 w 25"/>
                  <a:gd name="T35" fmla="*/ 16 h 24"/>
                  <a:gd name="T36" fmla="*/ 19 w 25"/>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24">
                    <a:moveTo>
                      <a:pt x="19" y="21"/>
                    </a:moveTo>
                    <a:cubicBezTo>
                      <a:pt x="25" y="19"/>
                      <a:pt x="25" y="19"/>
                      <a:pt x="25" y="19"/>
                    </a:cubicBezTo>
                    <a:cubicBezTo>
                      <a:pt x="25" y="18"/>
                      <a:pt x="25" y="18"/>
                      <a:pt x="25" y="18"/>
                    </a:cubicBezTo>
                    <a:cubicBezTo>
                      <a:pt x="19" y="18"/>
                      <a:pt x="19" y="18"/>
                      <a:pt x="19" y="18"/>
                    </a:cubicBezTo>
                    <a:cubicBezTo>
                      <a:pt x="16" y="14"/>
                      <a:pt x="16" y="14"/>
                      <a:pt x="16" y="14"/>
                    </a:cubicBezTo>
                    <a:cubicBezTo>
                      <a:pt x="16" y="13"/>
                      <a:pt x="16" y="13"/>
                      <a:pt x="16" y="13"/>
                    </a:cubicBezTo>
                    <a:cubicBezTo>
                      <a:pt x="16" y="11"/>
                      <a:pt x="16" y="11"/>
                      <a:pt x="16" y="11"/>
                    </a:cubicBezTo>
                    <a:cubicBezTo>
                      <a:pt x="16" y="10"/>
                      <a:pt x="16" y="10"/>
                      <a:pt x="16" y="10"/>
                    </a:cubicBezTo>
                    <a:cubicBezTo>
                      <a:pt x="19" y="6"/>
                      <a:pt x="19" y="6"/>
                      <a:pt x="19" y="6"/>
                    </a:cubicBezTo>
                    <a:cubicBezTo>
                      <a:pt x="25" y="6"/>
                      <a:pt x="25" y="6"/>
                      <a:pt x="25" y="6"/>
                    </a:cubicBezTo>
                    <a:cubicBezTo>
                      <a:pt x="25" y="6"/>
                      <a:pt x="25" y="6"/>
                      <a:pt x="25" y="6"/>
                    </a:cubicBezTo>
                    <a:cubicBezTo>
                      <a:pt x="19" y="3"/>
                      <a:pt x="19" y="3"/>
                      <a:pt x="19" y="3"/>
                    </a:cubicBezTo>
                    <a:cubicBezTo>
                      <a:pt x="19" y="3"/>
                      <a:pt x="12" y="0"/>
                      <a:pt x="9" y="9"/>
                    </a:cubicBezTo>
                    <a:cubicBezTo>
                      <a:pt x="1" y="9"/>
                      <a:pt x="1" y="9"/>
                      <a:pt x="1" y="9"/>
                    </a:cubicBezTo>
                    <a:cubicBezTo>
                      <a:pt x="0" y="9"/>
                      <a:pt x="0" y="9"/>
                      <a:pt x="0" y="10"/>
                    </a:cubicBezTo>
                    <a:cubicBezTo>
                      <a:pt x="0" y="14"/>
                      <a:pt x="0" y="14"/>
                      <a:pt x="0" y="14"/>
                    </a:cubicBezTo>
                    <a:cubicBezTo>
                      <a:pt x="0" y="15"/>
                      <a:pt x="0" y="16"/>
                      <a:pt x="1" y="16"/>
                    </a:cubicBezTo>
                    <a:cubicBezTo>
                      <a:pt x="9" y="16"/>
                      <a:pt x="9" y="16"/>
                      <a:pt x="9" y="16"/>
                    </a:cubicBezTo>
                    <a:cubicBezTo>
                      <a:pt x="12" y="24"/>
                      <a:pt x="19" y="21"/>
                      <a:pt x="1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2" name="Freeform 114"/>
              <p:cNvSpPr>
                <a:spLocks noEditPoints="1"/>
              </p:cNvSpPr>
              <p:nvPr/>
            </p:nvSpPr>
            <p:spPr bwMode="auto">
              <a:xfrm>
                <a:off x="3764" y="1694"/>
                <a:ext cx="29" cy="26"/>
              </a:xfrm>
              <a:custGeom>
                <a:avLst/>
                <a:gdLst>
                  <a:gd name="T0" fmla="*/ 1 w 12"/>
                  <a:gd name="T1" fmla="*/ 6 h 11"/>
                  <a:gd name="T2" fmla="*/ 12 w 12"/>
                  <a:gd name="T3" fmla="*/ 5 h 11"/>
                  <a:gd name="T4" fmla="*/ 10 w 12"/>
                  <a:gd name="T5" fmla="*/ 9 h 11"/>
                  <a:gd name="T6" fmla="*/ 9 w 12"/>
                  <a:gd name="T7" fmla="*/ 8 h 11"/>
                  <a:gd name="T8" fmla="*/ 9 w 12"/>
                  <a:gd name="T9" fmla="*/ 9 h 11"/>
                  <a:gd name="T10" fmla="*/ 8 w 12"/>
                  <a:gd name="T11" fmla="*/ 9 h 11"/>
                  <a:gd name="T12" fmla="*/ 8 w 12"/>
                  <a:gd name="T13" fmla="*/ 9 h 11"/>
                  <a:gd name="T14" fmla="*/ 7 w 12"/>
                  <a:gd name="T15" fmla="*/ 10 h 11"/>
                  <a:gd name="T16" fmla="*/ 6 w 12"/>
                  <a:gd name="T17" fmla="*/ 9 h 11"/>
                  <a:gd name="T18" fmla="*/ 6 w 12"/>
                  <a:gd name="T19" fmla="*/ 10 h 11"/>
                  <a:gd name="T20" fmla="*/ 5 w 12"/>
                  <a:gd name="T21" fmla="*/ 10 h 11"/>
                  <a:gd name="T22" fmla="*/ 4 w 12"/>
                  <a:gd name="T23" fmla="*/ 9 h 11"/>
                  <a:gd name="T24" fmla="*/ 3 w 12"/>
                  <a:gd name="T25" fmla="*/ 9 h 11"/>
                  <a:gd name="T26" fmla="*/ 4 w 12"/>
                  <a:gd name="T27" fmla="*/ 8 h 11"/>
                  <a:gd name="T28" fmla="*/ 3 w 12"/>
                  <a:gd name="T29" fmla="*/ 9 h 11"/>
                  <a:gd name="T30" fmla="*/ 2 w 12"/>
                  <a:gd name="T31" fmla="*/ 7 h 11"/>
                  <a:gd name="T32" fmla="*/ 2 w 12"/>
                  <a:gd name="T33" fmla="*/ 7 h 11"/>
                  <a:gd name="T34" fmla="*/ 1 w 12"/>
                  <a:gd name="T35" fmla="*/ 6 h 11"/>
                  <a:gd name="T36" fmla="*/ 2 w 12"/>
                  <a:gd name="T37" fmla="*/ 6 h 11"/>
                  <a:gd name="T38" fmla="*/ 1 w 12"/>
                  <a:gd name="T39" fmla="*/ 5 h 11"/>
                  <a:gd name="T40" fmla="*/ 2 w 12"/>
                  <a:gd name="T41" fmla="*/ 4 h 11"/>
                  <a:gd name="T42" fmla="*/ 2 w 12"/>
                  <a:gd name="T43" fmla="*/ 4 h 11"/>
                  <a:gd name="T44" fmla="*/ 2 w 12"/>
                  <a:gd name="T45" fmla="*/ 2 h 11"/>
                  <a:gd name="T46" fmla="*/ 4 w 12"/>
                  <a:gd name="T47" fmla="*/ 3 h 11"/>
                  <a:gd name="T48" fmla="*/ 3 w 12"/>
                  <a:gd name="T49" fmla="*/ 2 h 11"/>
                  <a:gd name="T50" fmla="*/ 4 w 12"/>
                  <a:gd name="T51" fmla="*/ 2 h 11"/>
                  <a:gd name="T52" fmla="*/ 5 w 12"/>
                  <a:gd name="T53" fmla="*/ 2 h 11"/>
                  <a:gd name="T54" fmla="*/ 6 w 12"/>
                  <a:gd name="T55" fmla="*/ 1 h 11"/>
                  <a:gd name="T56" fmla="*/ 6 w 12"/>
                  <a:gd name="T57" fmla="*/ 2 h 11"/>
                  <a:gd name="T58" fmla="*/ 7 w 12"/>
                  <a:gd name="T59" fmla="*/ 1 h 11"/>
                  <a:gd name="T60" fmla="*/ 8 w 12"/>
                  <a:gd name="T61" fmla="*/ 1 h 11"/>
                  <a:gd name="T62" fmla="*/ 8 w 12"/>
                  <a:gd name="T63" fmla="*/ 2 h 11"/>
                  <a:gd name="T64" fmla="*/ 9 w 12"/>
                  <a:gd name="T65" fmla="*/ 2 h 11"/>
                  <a:gd name="T66" fmla="*/ 9 w 12"/>
                  <a:gd name="T67" fmla="*/ 3 h 11"/>
                  <a:gd name="T68" fmla="*/ 10 w 12"/>
                  <a:gd name="T69" fmla="*/ 2 h 11"/>
                  <a:gd name="T70" fmla="*/ 10 w 12"/>
                  <a:gd name="T71" fmla="*/ 4 h 11"/>
                  <a:gd name="T72" fmla="*/ 10 w 12"/>
                  <a:gd name="T73" fmla="*/ 4 h 11"/>
                  <a:gd name="T74" fmla="*/ 11 w 12"/>
                  <a:gd name="T75" fmla="*/ 5 h 11"/>
                  <a:gd name="T76" fmla="*/ 10 w 12"/>
                  <a:gd name="T77" fmla="*/ 5 h 11"/>
                  <a:gd name="T78" fmla="*/ 11 w 12"/>
                  <a:gd name="T79" fmla="*/ 6 h 11"/>
                  <a:gd name="T80" fmla="*/ 10 w 12"/>
                  <a:gd name="T81" fmla="*/ 7 h 11"/>
                  <a:gd name="T82" fmla="*/ 10 w 12"/>
                  <a:gd name="T83" fmla="*/ 7 h 11"/>
                  <a:gd name="T84" fmla="*/ 10 w 12"/>
                  <a:gd name="T85"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 h="11">
                    <a:moveTo>
                      <a:pt x="6" y="0"/>
                    </a:moveTo>
                    <a:cubicBezTo>
                      <a:pt x="3" y="0"/>
                      <a:pt x="0" y="2"/>
                      <a:pt x="1" y="6"/>
                    </a:cubicBezTo>
                    <a:cubicBezTo>
                      <a:pt x="1" y="9"/>
                      <a:pt x="3" y="11"/>
                      <a:pt x="6" y="11"/>
                    </a:cubicBezTo>
                    <a:cubicBezTo>
                      <a:pt x="9" y="11"/>
                      <a:pt x="12" y="8"/>
                      <a:pt x="12" y="5"/>
                    </a:cubicBezTo>
                    <a:cubicBezTo>
                      <a:pt x="12" y="2"/>
                      <a:pt x="9" y="0"/>
                      <a:pt x="6" y="0"/>
                    </a:cubicBezTo>
                    <a:close/>
                    <a:moveTo>
                      <a:pt x="10" y="9"/>
                    </a:moveTo>
                    <a:cubicBezTo>
                      <a:pt x="9" y="8"/>
                      <a:pt x="9" y="8"/>
                      <a:pt x="9" y="8"/>
                    </a:cubicBezTo>
                    <a:cubicBezTo>
                      <a:pt x="9" y="8"/>
                      <a:pt x="9" y="8"/>
                      <a:pt x="9" y="8"/>
                    </a:cubicBezTo>
                    <a:cubicBezTo>
                      <a:pt x="9" y="8"/>
                      <a:pt x="9" y="8"/>
                      <a:pt x="9" y="9"/>
                    </a:cubicBezTo>
                    <a:cubicBezTo>
                      <a:pt x="9" y="9"/>
                      <a:pt x="9" y="9"/>
                      <a:pt x="9" y="9"/>
                    </a:cubicBezTo>
                    <a:cubicBezTo>
                      <a:pt x="9" y="9"/>
                      <a:pt x="9" y="10"/>
                      <a:pt x="8" y="10"/>
                    </a:cubicBezTo>
                    <a:cubicBezTo>
                      <a:pt x="8" y="9"/>
                      <a:pt x="8" y="9"/>
                      <a:pt x="8" y="9"/>
                    </a:cubicBezTo>
                    <a:cubicBezTo>
                      <a:pt x="8" y="9"/>
                      <a:pt x="8" y="9"/>
                      <a:pt x="8" y="9"/>
                    </a:cubicBezTo>
                    <a:cubicBezTo>
                      <a:pt x="8" y="9"/>
                      <a:pt x="8" y="9"/>
                      <a:pt x="8" y="9"/>
                    </a:cubicBezTo>
                    <a:cubicBezTo>
                      <a:pt x="8" y="10"/>
                      <a:pt x="8" y="10"/>
                      <a:pt x="8" y="10"/>
                    </a:cubicBezTo>
                    <a:cubicBezTo>
                      <a:pt x="8" y="10"/>
                      <a:pt x="7" y="10"/>
                      <a:pt x="7" y="10"/>
                    </a:cubicBezTo>
                    <a:cubicBezTo>
                      <a:pt x="7" y="10"/>
                      <a:pt x="7" y="10"/>
                      <a:pt x="7" y="10"/>
                    </a:cubicBezTo>
                    <a:cubicBezTo>
                      <a:pt x="7" y="9"/>
                      <a:pt x="7" y="9"/>
                      <a:pt x="6" y="9"/>
                    </a:cubicBezTo>
                    <a:cubicBezTo>
                      <a:pt x="6" y="9"/>
                      <a:pt x="6" y="9"/>
                      <a:pt x="6" y="10"/>
                    </a:cubicBezTo>
                    <a:cubicBezTo>
                      <a:pt x="6" y="10"/>
                      <a:pt x="6" y="10"/>
                      <a:pt x="6" y="10"/>
                    </a:cubicBezTo>
                    <a:cubicBezTo>
                      <a:pt x="6" y="10"/>
                      <a:pt x="5" y="10"/>
                      <a:pt x="5" y="10"/>
                    </a:cubicBezTo>
                    <a:cubicBezTo>
                      <a:pt x="5" y="10"/>
                      <a:pt x="5" y="10"/>
                      <a:pt x="5" y="10"/>
                    </a:cubicBezTo>
                    <a:cubicBezTo>
                      <a:pt x="5" y="9"/>
                      <a:pt x="5" y="9"/>
                      <a:pt x="5" y="9"/>
                    </a:cubicBezTo>
                    <a:cubicBezTo>
                      <a:pt x="5" y="9"/>
                      <a:pt x="4" y="9"/>
                      <a:pt x="4" y="9"/>
                    </a:cubicBezTo>
                    <a:cubicBezTo>
                      <a:pt x="4" y="10"/>
                      <a:pt x="4" y="10"/>
                      <a:pt x="4" y="10"/>
                    </a:cubicBezTo>
                    <a:cubicBezTo>
                      <a:pt x="4" y="10"/>
                      <a:pt x="3" y="9"/>
                      <a:pt x="3" y="9"/>
                    </a:cubicBezTo>
                    <a:cubicBezTo>
                      <a:pt x="4" y="9"/>
                      <a:pt x="4" y="9"/>
                      <a:pt x="4" y="9"/>
                    </a:cubicBezTo>
                    <a:cubicBezTo>
                      <a:pt x="4" y="9"/>
                      <a:pt x="4" y="8"/>
                      <a:pt x="4" y="8"/>
                    </a:cubicBezTo>
                    <a:cubicBezTo>
                      <a:pt x="3" y="8"/>
                      <a:pt x="3" y="8"/>
                      <a:pt x="3" y="8"/>
                    </a:cubicBezTo>
                    <a:cubicBezTo>
                      <a:pt x="3" y="9"/>
                      <a:pt x="3" y="9"/>
                      <a:pt x="3" y="9"/>
                    </a:cubicBezTo>
                    <a:cubicBezTo>
                      <a:pt x="2" y="8"/>
                      <a:pt x="2" y="8"/>
                      <a:pt x="2" y="8"/>
                    </a:cubicBezTo>
                    <a:cubicBezTo>
                      <a:pt x="2" y="7"/>
                      <a:pt x="2" y="7"/>
                      <a:pt x="2" y="7"/>
                    </a:cubicBezTo>
                    <a:cubicBezTo>
                      <a:pt x="3" y="7"/>
                      <a:pt x="3" y="7"/>
                      <a:pt x="3" y="7"/>
                    </a:cubicBezTo>
                    <a:cubicBezTo>
                      <a:pt x="3" y="7"/>
                      <a:pt x="2" y="7"/>
                      <a:pt x="2" y="7"/>
                    </a:cubicBezTo>
                    <a:cubicBezTo>
                      <a:pt x="2" y="7"/>
                      <a:pt x="2" y="7"/>
                      <a:pt x="2" y="7"/>
                    </a:cubicBezTo>
                    <a:cubicBezTo>
                      <a:pt x="2" y="7"/>
                      <a:pt x="1" y="6"/>
                      <a:pt x="1" y="6"/>
                    </a:cubicBezTo>
                    <a:cubicBezTo>
                      <a:pt x="2" y="6"/>
                      <a:pt x="2" y="6"/>
                      <a:pt x="2" y="6"/>
                    </a:cubicBezTo>
                    <a:cubicBezTo>
                      <a:pt x="2" y="6"/>
                      <a:pt x="2" y="6"/>
                      <a:pt x="2" y="6"/>
                    </a:cubicBezTo>
                    <a:cubicBezTo>
                      <a:pt x="2" y="5"/>
                      <a:pt x="2" y="5"/>
                      <a:pt x="2" y="5"/>
                    </a:cubicBezTo>
                    <a:cubicBezTo>
                      <a:pt x="1" y="5"/>
                      <a:pt x="1" y="5"/>
                      <a:pt x="1" y="5"/>
                    </a:cubicBezTo>
                    <a:cubicBezTo>
                      <a:pt x="1" y="5"/>
                      <a:pt x="1" y="4"/>
                      <a:pt x="2" y="4"/>
                    </a:cubicBezTo>
                    <a:cubicBezTo>
                      <a:pt x="2" y="4"/>
                      <a:pt x="2" y="4"/>
                      <a:pt x="2" y="4"/>
                    </a:cubicBezTo>
                    <a:cubicBezTo>
                      <a:pt x="2" y="4"/>
                      <a:pt x="2" y="4"/>
                      <a:pt x="3" y="4"/>
                    </a:cubicBezTo>
                    <a:cubicBezTo>
                      <a:pt x="3" y="4"/>
                      <a:pt x="2" y="4"/>
                      <a:pt x="2" y="4"/>
                    </a:cubicBezTo>
                    <a:cubicBezTo>
                      <a:pt x="2" y="4"/>
                      <a:pt x="2" y="4"/>
                      <a:pt x="2" y="4"/>
                    </a:cubicBezTo>
                    <a:cubicBezTo>
                      <a:pt x="2" y="3"/>
                      <a:pt x="2" y="3"/>
                      <a:pt x="2" y="2"/>
                    </a:cubicBezTo>
                    <a:cubicBezTo>
                      <a:pt x="3" y="3"/>
                      <a:pt x="3" y="3"/>
                      <a:pt x="3" y="3"/>
                    </a:cubicBezTo>
                    <a:cubicBezTo>
                      <a:pt x="3" y="3"/>
                      <a:pt x="3" y="3"/>
                      <a:pt x="4" y="3"/>
                    </a:cubicBezTo>
                    <a:cubicBezTo>
                      <a:pt x="4" y="3"/>
                      <a:pt x="4" y="2"/>
                      <a:pt x="4" y="2"/>
                    </a:cubicBezTo>
                    <a:cubicBezTo>
                      <a:pt x="3" y="2"/>
                      <a:pt x="3" y="2"/>
                      <a:pt x="3" y="2"/>
                    </a:cubicBezTo>
                    <a:cubicBezTo>
                      <a:pt x="3" y="2"/>
                      <a:pt x="4" y="1"/>
                      <a:pt x="4" y="1"/>
                    </a:cubicBezTo>
                    <a:cubicBezTo>
                      <a:pt x="4" y="2"/>
                      <a:pt x="4" y="2"/>
                      <a:pt x="4" y="2"/>
                    </a:cubicBezTo>
                    <a:cubicBezTo>
                      <a:pt x="4" y="2"/>
                      <a:pt x="4" y="2"/>
                      <a:pt x="5" y="2"/>
                    </a:cubicBezTo>
                    <a:cubicBezTo>
                      <a:pt x="5" y="2"/>
                      <a:pt x="5" y="2"/>
                      <a:pt x="5" y="2"/>
                    </a:cubicBezTo>
                    <a:cubicBezTo>
                      <a:pt x="4" y="1"/>
                      <a:pt x="4" y="1"/>
                      <a:pt x="4" y="1"/>
                    </a:cubicBezTo>
                    <a:cubicBezTo>
                      <a:pt x="5" y="1"/>
                      <a:pt x="5" y="1"/>
                      <a:pt x="6" y="1"/>
                    </a:cubicBezTo>
                    <a:cubicBezTo>
                      <a:pt x="6" y="1"/>
                      <a:pt x="6" y="1"/>
                      <a:pt x="6" y="1"/>
                    </a:cubicBezTo>
                    <a:cubicBezTo>
                      <a:pt x="6" y="2"/>
                      <a:pt x="6" y="2"/>
                      <a:pt x="6" y="2"/>
                    </a:cubicBezTo>
                    <a:cubicBezTo>
                      <a:pt x="6" y="2"/>
                      <a:pt x="7" y="2"/>
                      <a:pt x="7" y="1"/>
                    </a:cubicBezTo>
                    <a:cubicBezTo>
                      <a:pt x="7" y="1"/>
                      <a:pt x="7" y="1"/>
                      <a:pt x="7" y="1"/>
                    </a:cubicBezTo>
                    <a:cubicBezTo>
                      <a:pt x="7" y="1"/>
                      <a:pt x="7" y="1"/>
                      <a:pt x="8" y="1"/>
                    </a:cubicBezTo>
                    <a:cubicBezTo>
                      <a:pt x="8" y="1"/>
                      <a:pt x="8" y="1"/>
                      <a:pt x="8" y="1"/>
                    </a:cubicBezTo>
                    <a:cubicBezTo>
                      <a:pt x="7" y="2"/>
                      <a:pt x="8" y="2"/>
                      <a:pt x="8" y="2"/>
                    </a:cubicBezTo>
                    <a:cubicBezTo>
                      <a:pt x="8" y="2"/>
                      <a:pt x="8" y="2"/>
                      <a:pt x="8" y="2"/>
                    </a:cubicBezTo>
                    <a:cubicBezTo>
                      <a:pt x="8" y="1"/>
                      <a:pt x="8" y="1"/>
                      <a:pt x="8" y="1"/>
                    </a:cubicBezTo>
                    <a:cubicBezTo>
                      <a:pt x="9" y="1"/>
                      <a:pt x="9" y="1"/>
                      <a:pt x="9" y="2"/>
                    </a:cubicBezTo>
                    <a:cubicBezTo>
                      <a:pt x="9" y="2"/>
                      <a:pt x="9" y="2"/>
                      <a:pt x="9" y="2"/>
                    </a:cubicBezTo>
                    <a:cubicBezTo>
                      <a:pt x="9" y="2"/>
                      <a:pt x="9" y="3"/>
                      <a:pt x="9" y="3"/>
                    </a:cubicBezTo>
                    <a:cubicBezTo>
                      <a:pt x="9" y="3"/>
                      <a:pt x="9" y="3"/>
                      <a:pt x="9" y="3"/>
                    </a:cubicBezTo>
                    <a:cubicBezTo>
                      <a:pt x="10" y="2"/>
                      <a:pt x="10" y="2"/>
                      <a:pt x="10" y="2"/>
                    </a:cubicBezTo>
                    <a:cubicBezTo>
                      <a:pt x="10" y="3"/>
                      <a:pt x="10" y="3"/>
                      <a:pt x="11" y="3"/>
                    </a:cubicBezTo>
                    <a:cubicBezTo>
                      <a:pt x="10" y="4"/>
                      <a:pt x="10" y="4"/>
                      <a:pt x="10" y="4"/>
                    </a:cubicBezTo>
                    <a:cubicBezTo>
                      <a:pt x="10" y="4"/>
                      <a:pt x="10" y="4"/>
                      <a:pt x="10" y="4"/>
                    </a:cubicBezTo>
                    <a:cubicBezTo>
                      <a:pt x="10" y="4"/>
                      <a:pt x="10" y="4"/>
                      <a:pt x="10" y="4"/>
                    </a:cubicBezTo>
                    <a:cubicBezTo>
                      <a:pt x="11" y="4"/>
                      <a:pt x="11" y="4"/>
                      <a:pt x="11" y="4"/>
                    </a:cubicBezTo>
                    <a:cubicBezTo>
                      <a:pt x="11" y="4"/>
                      <a:pt x="11" y="5"/>
                      <a:pt x="11" y="5"/>
                    </a:cubicBezTo>
                    <a:cubicBezTo>
                      <a:pt x="10" y="5"/>
                      <a:pt x="10" y="5"/>
                      <a:pt x="10" y="5"/>
                    </a:cubicBezTo>
                    <a:cubicBezTo>
                      <a:pt x="10" y="5"/>
                      <a:pt x="10" y="5"/>
                      <a:pt x="10" y="5"/>
                    </a:cubicBezTo>
                    <a:cubicBezTo>
                      <a:pt x="10" y="6"/>
                      <a:pt x="10" y="6"/>
                      <a:pt x="10" y="6"/>
                    </a:cubicBezTo>
                    <a:cubicBezTo>
                      <a:pt x="11" y="6"/>
                      <a:pt x="11" y="6"/>
                      <a:pt x="11" y="6"/>
                    </a:cubicBezTo>
                    <a:cubicBezTo>
                      <a:pt x="11" y="6"/>
                      <a:pt x="11" y="7"/>
                      <a:pt x="11" y="7"/>
                    </a:cubicBezTo>
                    <a:cubicBezTo>
                      <a:pt x="10" y="7"/>
                      <a:pt x="10" y="7"/>
                      <a:pt x="10" y="7"/>
                    </a:cubicBezTo>
                    <a:cubicBezTo>
                      <a:pt x="10" y="7"/>
                      <a:pt x="10" y="7"/>
                      <a:pt x="10" y="7"/>
                    </a:cubicBezTo>
                    <a:cubicBezTo>
                      <a:pt x="10" y="7"/>
                      <a:pt x="10" y="7"/>
                      <a:pt x="10" y="7"/>
                    </a:cubicBezTo>
                    <a:cubicBezTo>
                      <a:pt x="11" y="7"/>
                      <a:pt x="11" y="7"/>
                      <a:pt x="11" y="7"/>
                    </a:cubicBezTo>
                    <a:cubicBezTo>
                      <a:pt x="10" y="8"/>
                      <a:pt x="10" y="8"/>
                      <a:pt x="1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3" name="Freeform 115"/>
              <p:cNvSpPr/>
              <p:nvPr/>
            </p:nvSpPr>
            <p:spPr bwMode="auto">
              <a:xfrm>
                <a:off x="3776" y="1698"/>
                <a:ext cx="5" cy="10"/>
              </a:xfrm>
              <a:custGeom>
                <a:avLst/>
                <a:gdLst>
                  <a:gd name="T0" fmla="*/ 1 w 2"/>
                  <a:gd name="T1" fmla="*/ 3 h 4"/>
                  <a:gd name="T2" fmla="*/ 1 w 2"/>
                  <a:gd name="T3" fmla="*/ 0 h 4"/>
                  <a:gd name="T4" fmla="*/ 1 w 2"/>
                  <a:gd name="T5" fmla="*/ 0 h 4"/>
                  <a:gd name="T6" fmla="*/ 1 w 2"/>
                  <a:gd name="T7" fmla="*/ 0 h 4"/>
                  <a:gd name="T8" fmla="*/ 1 w 2"/>
                  <a:gd name="T9" fmla="*/ 3 h 4"/>
                  <a:gd name="T10" fmla="*/ 0 w 2"/>
                  <a:gd name="T11" fmla="*/ 3 h 4"/>
                  <a:gd name="T12" fmla="*/ 1 w 2"/>
                  <a:gd name="T13" fmla="*/ 4 h 4"/>
                  <a:gd name="T14" fmla="*/ 2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1" y="0"/>
                      <a:pt x="1" y="0"/>
                      <a:pt x="1" y="0"/>
                    </a:cubicBezTo>
                    <a:cubicBezTo>
                      <a:pt x="1" y="0"/>
                      <a:pt x="1" y="0"/>
                      <a:pt x="1" y="0"/>
                    </a:cubicBezTo>
                    <a:cubicBezTo>
                      <a:pt x="1" y="0"/>
                      <a:pt x="1" y="0"/>
                      <a:pt x="1" y="0"/>
                    </a:cubicBezTo>
                    <a:cubicBezTo>
                      <a:pt x="1" y="3"/>
                      <a:pt x="1" y="3"/>
                      <a:pt x="1" y="3"/>
                    </a:cubicBezTo>
                    <a:cubicBezTo>
                      <a:pt x="1" y="3"/>
                      <a:pt x="0" y="3"/>
                      <a:pt x="0" y="3"/>
                    </a:cubicBezTo>
                    <a:cubicBezTo>
                      <a:pt x="0" y="4"/>
                      <a:pt x="1" y="4"/>
                      <a:pt x="1" y="4"/>
                    </a:cubicBezTo>
                    <a:cubicBezTo>
                      <a:pt x="2" y="4"/>
                      <a:pt x="2" y="4"/>
                      <a:pt x="2" y="3"/>
                    </a:cubicBezTo>
                    <a:cubicBezTo>
                      <a:pt x="2" y="3"/>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4" name="Freeform 116"/>
              <p:cNvSpPr/>
              <p:nvPr/>
            </p:nvSpPr>
            <p:spPr bwMode="auto">
              <a:xfrm>
                <a:off x="3778" y="1708"/>
                <a:ext cx="3" cy="7"/>
              </a:xfrm>
              <a:custGeom>
                <a:avLst/>
                <a:gdLst>
                  <a:gd name="T0" fmla="*/ 0 w 1"/>
                  <a:gd name="T1" fmla="*/ 1 h 3"/>
                  <a:gd name="T2" fmla="*/ 0 w 1"/>
                  <a:gd name="T3" fmla="*/ 2 h 3"/>
                  <a:gd name="T4" fmla="*/ 0 w 1"/>
                  <a:gd name="T5" fmla="*/ 3 h 3"/>
                  <a:gd name="T6" fmla="*/ 1 w 1"/>
                  <a:gd name="T7" fmla="*/ 2 h 3"/>
                  <a:gd name="T8" fmla="*/ 1 w 1"/>
                  <a:gd name="T9" fmla="*/ 0 h 3"/>
                  <a:gd name="T10" fmla="*/ 0 w 1"/>
                  <a:gd name="T11" fmla="*/ 1 h 3"/>
                  <a:gd name="T12" fmla="*/ 0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1"/>
                    </a:moveTo>
                    <a:cubicBezTo>
                      <a:pt x="0" y="2"/>
                      <a:pt x="0" y="2"/>
                      <a:pt x="0" y="2"/>
                    </a:cubicBezTo>
                    <a:cubicBezTo>
                      <a:pt x="0" y="2"/>
                      <a:pt x="0" y="3"/>
                      <a:pt x="0" y="3"/>
                    </a:cubicBezTo>
                    <a:cubicBezTo>
                      <a:pt x="1" y="3"/>
                      <a:pt x="1" y="2"/>
                      <a:pt x="1" y="2"/>
                    </a:cubicBezTo>
                    <a:cubicBezTo>
                      <a:pt x="1" y="0"/>
                      <a:pt x="1" y="0"/>
                      <a:pt x="1" y="0"/>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5" name="Freeform 117"/>
              <p:cNvSpPr>
                <a:spLocks noEditPoints="1"/>
              </p:cNvSpPr>
              <p:nvPr/>
            </p:nvSpPr>
            <p:spPr bwMode="auto">
              <a:xfrm>
                <a:off x="3807" y="1364"/>
                <a:ext cx="21" cy="23"/>
              </a:xfrm>
              <a:custGeom>
                <a:avLst/>
                <a:gdLst>
                  <a:gd name="T0" fmla="*/ 0 w 9"/>
                  <a:gd name="T1" fmla="*/ 5 h 10"/>
                  <a:gd name="T2" fmla="*/ 9 w 9"/>
                  <a:gd name="T3" fmla="*/ 5 h 10"/>
                  <a:gd name="T4" fmla="*/ 8 w 9"/>
                  <a:gd name="T5" fmla="*/ 8 h 10"/>
                  <a:gd name="T6" fmla="*/ 7 w 9"/>
                  <a:gd name="T7" fmla="*/ 7 h 10"/>
                  <a:gd name="T8" fmla="*/ 7 w 9"/>
                  <a:gd name="T9" fmla="*/ 8 h 10"/>
                  <a:gd name="T10" fmla="*/ 6 w 9"/>
                  <a:gd name="T11" fmla="*/ 8 h 10"/>
                  <a:gd name="T12" fmla="*/ 6 w 9"/>
                  <a:gd name="T13" fmla="*/ 9 h 10"/>
                  <a:gd name="T14" fmla="*/ 5 w 9"/>
                  <a:gd name="T15" fmla="*/ 9 h 10"/>
                  <a:gd name="T16" fmla="*/ 5 w 9"/>
                  <a:gd name="T17" fmla="*/ 8 h 10"/>
                  <a:gd name="T18" fmla="*/ 4 w 9"/>
                  <a:gd name="T19" fmla="*/ 9 h 10"/>
                  <a:gd name="T20" fmla="*/ 3 w 9"/>
                  <a:gd name="T21" fmla="*/ 9 h 10"/>
                  <a:gd name="T22" fmla="*/ 3 w 9"/>
                  <a:gd name="T23" fmla="*/ 8 h 10"/>
                  <a:gd name="T24" fmla="*/ 2 w 9"/>
                  <a:gd name="T25" fmla="*/ 8 h 10"/>
                  <a:gd name="T26" fmla="*/ 2 w 9"/>
                  <a:gd name="T27" fmla="*/ 7 h 10"/>
                  <a:gd name="T28" fmla="*/ 2 w 9"/>
                  <a:gd name="T29" fmla="*/ 8 h 10"/>
                  <a:gd name="T30" fmla="*/ 1 w 9"/>
                  <a:gd name="T31" fmla="*/ 7 h 10"/>
                  <a:gd name="T32" fmla="*/ 1 w 9"/>
                  <a:gd name="T33" fmla="*/ 6 h 10"/>
                  <a:gd name="T34" fmla="*/ 1 w 9"/>
                  <a:gd name="T35" fmla="*/ 6 h 10"/>
                  <a:gd name="T36" fmla="*/ 1 w 9"/>
                  <a:gd name="T37" fmla="*/ 5 h 10"/>
                  <a:gd name="T38" fmla="*/ 1 w 9"/>
                  <a:gd name="T39" fmla="*/ 5 h 10"/>
                  <a:gd name="T40" fmla="*/ 1 w 9"/>
                  <a:gd name="T41" fmla="*/ 4 h 10"/>
                  <a:gd name="T42" fmla="*/ 1 w 9"/>
                  <a:gd name="T43" fmla="*/ 4 h 10"/>
                  <a:gd name="T44" fmla="*/ 1 w 9"/>
                  <a:gd name="T45" fmla="*/ 3 h 10"/>
                  <a:gd name="T46" fmla="*/ 2 w 9"/>
                  <a:gd name="T47" fmla="*/ 3 h 10"/>
                  <a:gd name="T48" fmla="*/ 2 w 9"/>
                  <a:gd name="T49" fmla="*/ 2 h 10"/>
                  <a:gd name="T50" fmla="*/ 3 w 9"/>
                  <a:gd name="T51" fmla="*/ 2 h 10"/>
                  <a:gd name="T52" fmla="*/ 3 w 9"/>
                  <a:gd name="T53" fmla="*/ 2 h 10"/>
                  <a:gd name="T54" fmla="*/ 4 w 9"/>
                  <a:gd name="T55" fmla="*/ 1 h 10"/>
                  <a:gd name="T56" fmla="*/ 4 w 9"/>
                  <a:gd name="T57" fmla="*/ 2 h 10"/>
                  <a:gd name="T58" fmla="*/ 5 w 9"/>
                  <a:gd name="T59" fmla="*/ 1 h 10"/>
                  <a:gd name="T60" fmla="*/ 6 w 9"/>
                  <a:gd name="T61" fmla="*/ 2 h 10"/>
                  <a:gd name="T62" fmla="*/ 6 w 9"/>
                  <a:gd name="T63" fmla="*/ 2 h 10"/>
                  <a:gd name="T64" fmla="*/ 7 w 9"/>
                  <a:gd name="T65" fmla="*/ 2 h 10"/>
                  <a:gd name="T66" fmla="*/ 7 w 9"/>
                  <a:gd name="T67" fmla="*/ 3 h 10"/>
                  <a:gd name="T68" fmla="*/ 8 w 9"/>
                  <a:gd name="T69" fmla="*/ 3 h 10"/>
                  <a:gd name="T70" fmla="*/ 8 w 9"/>
                  <a:gd name="T71" fmla="*/ 4 h 10"/>
                  <a:gd name="T72" fmla="*/ 8 w 9"/>
                  <a:gd name="T73" fmla="*/ 4 h 10"/>
                  <a:gd name="T74" fmla="*/ 9 w 9"/>
                  <a:gd name="T75" fmla="*/ 5 h 10"/>
                  <a:gd name="T76" fmla="*/ 8 w 9"/>
                  <a:gd name="T77" fmla="*/ 5 h 10"/>
                  <a:gd name="T78" fmla="*/ 9 w 9"/>
                  <a:gd name="T79" fmla="*/ 5 h 10"/>
                  <a:gd name="T80" fmla="*/ 8 w 9"/>
                  <a:gd name="T81" fmla="*/ 6 h 10"/>
                  <a:gd name="T82" fmla="*/ 8 w 9"/>
                  <a:gd name="T83" fmla="*/ 7 h 10"/>
                  <a:gd name="T84" fmla="*/ 8 w 9"/>
                  <a:gd name="T8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0">
                    <a:moveTo>
                      <a:pt x="4" y="0"/>
                    </a:moveTo>
                    <a:cubicBezTo>
                      <a:pt x="2" y="1"/>
                      <a:pt x="0" y="3"/>
                      <a:pt x="0" y="5"/>
                    </a:cubicBezTo>
                    <a:cubicBezTo>
                      <a:pt x="0" y="8"/>
                      <a:pt x="2" y="10"/>
                      <a:pt x="5" y="10"/>
                    </a:cubicBezTo>
                    <a:cubicBezTo>
                      <a:pt x="7" y="10"/>
                      <a:pt x="9" y="8"/>
                      <a:pt x="9" y="5"/>
                    </a:cubicBezTo>
                    <a:cubicBezTo>
                      <a:pt x="9" y="2"/>
                      <a:pt x="7" y="0"/>
                      <a:pt x="4" y="0"/>
                    </a:cubicBezTo>
                    <a:close/>
                    <a:moveTo>
                      <a:pt x="8" y="8"/>
                    </a:moveTo>
                    <a:cubicBezTo>
                      <a:pt x="7" y="7"/>
                      <a:pt x="7" y="7"/>
                      <a:pt x="7" y="7"/>
                    </a:cubicBezTo>
                    <a:cubicBezTo>
                      <a:pt x="7" y="7"/>
                      <a:pt x="7" y="7"/>
                      <a:pt x="7" y="7"/>
                    </a:cubicBezTo>
                    <a:cubicBezTo>
                      <a:pt x="7" y="7"/>
                      <a:pt x="7" y="8"/>
                      <a:pt x="7" y="8"/>
                    </a:cubicBezTo>
                    <a:cubicBezTo>
                      <a:pt x="7" y="8"/>
                      <a:pt x="7" y="8"/>
                      <a:pt x="7" y="8"/>
                    </a:cubicBezTo>
                    <a:cubicBezTo>
                      <a:pt x="7" y="8"/>
                      <a:pt x="7" y="9"/>
                      <a:pt x="6" y="9"/>
                    </a:cubicBezTo>
                    <a:cubicBezTo>
                      <a:pt x="6" y="8"/>
                      <a:pt x="6" y="8"/>
                      <a:pt x="6" y="8"/>
                    </a:cubicBezTo>
                    <a:cubicBezTo>
                      <a:pt x="6" y="8"/>
                      <a:pt x="6" y="8"/>
                      <a:pt x="6" y="8"/>
                    </a:cubicBezTo>
                    <a:cubicBezTo>
                      <a:pt x="6" y="8"/>
                      <a:pt x="6" y="8"/>
                      <a:pt x="6" y="9"/>
                    </a:cubicBezTo>
                    <a:cubicBezTo>
                      <a:pt x="6" y="9"/>
                      <a:pt x="6" y="9"/>
                      <a:pt x="6" y="9"/>
                    </a:cubicBezTo>
                    <a:cubicBezTo>
                      <a:pt x="6" y="9"/>
                      <a:pt x="5" y="9"/>
                      <a:pt x="5" y="9"/>
                    </a:cubicBezTo>
                    <a:cubicBezTo>
                      <a:pt x="5" y="9"/>
                      <a:pt x="5" y="9"/>
                      <a:pt x="5" y="9"/>
                    </a:cubicBezTo>
                    <a:cubicBezTo>
                      <a:pt x="5" y="8"/>
                      <a:pt x="5" y="8"/>
                      <a:pt x="5" y="8"/>
                    </a:cubicBezTo>
                    <a:cubicBezTo>
                      <a:pt x="4" y="8"/>
                      <a:pt x="4" y="8"/>
                      <a:pt x="4" y="9"/>
                    </a:cubicBezTo>
                    <a:cubicBezTo>
                      <a:pt x="4" y="9"/>
                      <a:pt x="4" y="9"/>
                      <a:pt x="4" y="9"/>
                    </a:cubicBezTo>
                    <a:cubicBezTo>
                      <a:pt x="4" y="9"/>
                      <a:pt x="4" y="9"/>
                      <a:pt x="3" y="9"/>
                    </a:cubicBezTo>
                    <a:cubicBezTo>
                      <a:pt x="3" y="9"/>
                      <a:pt x="3" y="9"/>
                      <a:pt x="3" y="9"/>
                    </a:cubicBezTo>
                    <a:cubicBezTo>
                      <a:pt x="4" y="8"/>
                      <a:pt x="3" y="8"/>
                      <a:pt x="3" y="8"/>
                    </a:cubicBezTo>
                    <a:cubicBezTo>
                      <a:pt x="3" y="8"/>
                      <a:pt x="3" y="8"/>
                      <a:pt x="3" y="8"/>
                    </a:cubicBezTo>
                    <a:cubicBezTo>
                      <a:pt x="3" y="9"/>
                      <a:pt x="3" y="9"/>
                      <a:pt x="3" y="9"/>
                    </a:cubicBezTo>
                    <a:cubicBezTo>
                      <a:pt x="3" y="9"/>
                      <a:pt x="2" y="9"/>
                      <a:pt x="2" y="8"/>
                    </a:cubicBezTo>
                    <a:cubicBezTo>
                      <a:pt x="2" y="8"/>
                      <a:pt x="2" y="8"/>
                      <a:pt x="2" y="8"/>
                    </a:cubicBezTo>
                    <a:cubicBezTo>
                      <a:pt x="3" y="8"/>
                      <a:pt x="3" y="8"/>
                      <a:pt x="2" y="7"/>
                    </a:cubicBezTo>
                    <a:cubicBezTo>
                      <a:pt x="2" y="7"/>
                      <a:pt x="2" y="7"/>
                      <a:pt x="2" y="7"/>
                    </a:cubicBezTo>
                    <a:cubicBezTo>
                      <a:pt x="2" y="8"/>
                      <a:pt x="2" y="8"/>
                      <a:pt x="2" y="8"/>
                    </a:cubicBezTo>
                    <a:cubicBezTo>
                      <a:pt x="1" y="8"/>
                      <a:pt x="1" y="7"/>
                      <a:pt x="1" y="7"/>
                    </a:cubicBezTo>
                    <a:cubicBezTo>
                      <a:pt x="1" y="7"/>
                      <a:pt x="1" y="7"/>
                      <a:pt x="1" y="7"/>
                    </a:cubicBezTo>
                    <a:cubicBezTo>
                      <a:pt x="2" y="7"/>
                      <a:pt x="2" y="7"/>
                      <a:pt x="2" y="7"/>
                    </a:cubicBezTo>
                    <a:cubicBezTo>
                      <a:pt x="1" y="6"/>
                      <a:pt x="1" y="6"/>
                      <a:pt x="1" y="6"/>
                    </a:cubicBezTo>
                    <a:cubicBezTo>
                      <a:pt x="1" y="7"/>
                      <a:pt x="1" y="7"/>
                      <a:pt x="1" y="7"/>
                    </a:cubicBezTo>
                    <a:cubicBezTo>
                      <a:pt x="1" y="6"/>
                      <a:pt x="1" y="6"/>
                      <a:pt x="1" y="6"/>
                    </a:cubicBezTo>
                    <a:cubicBezTo>
                      <a:pt x="1" y="6"/>
                      <a:pt x="1" y="6"/>
                      <a:pt x="1" y="6"/>
                    </a:cubicBezTo>
                    <a:cubicBezTo>
                      <a:pt x="1" y="6"/>
                      <a:pt x="1" y="5"/>
                      <a:pt x="1" y="5"/>
                    </a:cubicBezTo>
                    <a:cubicBezTo>
                      <a:pt x="1" y="5"/>
                      <a:pt x="1" y="5"/>
                      <a:pt x="1" y="5"/>
                    </a:cubicBezTo>
                    <a:cubicBezTo>
                      <a:pt x="1" y="5"/>
                      <a:pt x="1" y="5"/>
                      <a:pt x="1" y="5"/>
                    </a:cubicBezTo>
                    <a:cubicBezTo>
                      <a:pt x="1" y="5"/>
                      <a:pt x="1" y="4"/>
                      <a:pt x="1" y="4"/>
                    </a:cubicBezTo>
                    <a:cubicBezTo>
                      <a:pt x="1" y="4"/>
                      <a:pt x="1" y="4"/>
                      <a:pt x="1" y="4"/>
                    </a:cubicBezTo>
                    <a:cubicBezTo>
                      <a:pt x="1" y="4"/>
                      <a:pt x="1" y="4"/>
                      <a:pt x="1" y="4"/>
                    </a:cubicBezTo>
                    <a:cubicBezTo>
                      <a:pt x="2" y="4"/>
                      <a:pt x="1" y="4"/>
                      <a:pt x="1" y="4"/>
                    </a:cubicBezTo>
                    <a:cubicBezTo>
                      <a:pt x="1" y="4"/>
                      <a:pt x="1" y="4"/>
                      <a:pt x="1" y="4"/>
                    </a:cubicBezTo>
                    <a:cubicBezTo>
                      <a:pt x="1" y="3"/>
                      <a:pt x="1" y="3"/>
                      <a:pt x="1" y="3"/>
                    </a:cubicBezTo>
                    <a:cubicBezTo>
                      <a:pt x="2" y="3"/>
                      <a:pt x="2" y="3"/>
                      <a:pt x="2" y="3"/>
                    </a:cubicBezTo>
                    <a:cubicBezTo>
                      <a:pt x="2" y="3"/>
                      <a:pt x="2" y="3"/>
                      <a:pt x="2" y="3"/>
                    </a:cubicBezTo>
                    <a:cubicBezTo>
                      <a:pt x="2" y="3"/>
                      <a:pt x="2" y="3"/>
                      <a:pt x="2" y="3"/>
                    </a:cubicBezTo>
                    <a:cubicBezTo>
                      <a:pt x="2" y="2"/>
                      <a:pt x="2" y="2"/>
                      <a:pt x="2" y="2"/>
                    </a:cubicBezTo>
                    <a:cubicBezTo>
                      <a:pt x="2" y="2"/>
                      <a:pt x="2" y="2"/>
                      <a:pt x="3" y="2"/>
                    </a:cubicBezTo>
                    <a:cubicBezTo>
                      <a:pt x="3" y="2"/>
                      <a:pt x="3" y="2"/>
                      <a:pt x="3" y="2"/>
                    </a:cubicBezTo>
                    <a:cubicBezTo>
                      <a:pt x="3" y="2"/>
                      <a:pt x="3" y="2"/>
                      <a:pt x="3" y="2"/>
                    </a:cubicBezTo>
                    <a:cubicBezTo>
                      <a:pt x="3" y="2"/>
                      <a:pt x="3" y="2"/>
                      <a:pt x="3" y="2"/>
                    </a:cubicBezTo>
                    <a:cubicBezTo>
                      <a:pt x="3" y="1"/>
                      <a:pt x="3" y="1"/>
                      <a:pt x="3" y="1"/>
                    </a:cubicBezTo>
                    <a:cubicBezTo>
                      <a:pt x="3" y="1"/>
                      <a:pt x="4" y="1"/>
                      <a:pt x="4" y="1"/>
                    </a:cubicBezTo>
                    <a:cubicBezTo>
                      <a:pt x="4" y="2"/>
                      <a:pt x="4" y="2"/>
                      <a:pt x="4" y="2"/>
                    </a:cubicBezTo>
                    <a:cubicBezTo>
                      <a:pt x="4" y="2"/>
                      <a:pt x="4" y="2"/>
                      <a:pt x="4" y="2"/>
                    </a:cubicBezTo>
                    <a:cubicBezTo>
                      <a:pt x="5" y="2"/>
                      <a:pt x="5" y="2"/>
                      <a:pt x="5" y="2"/>
                    </a:cubicBezTo>
                    <a:cubicBezTo>
                      <a:pt x="5" y="1"/>
                      <a:pt x="5" y="1"/>
                      <a:pt x="5" y="1"/>
                    </a:cubicBezTo>
                    <a:cubicBezTo>
                      <a:pt x="5" y="1"/>
                      <a:pt x="5" y="1"/>
                      <a:pt x="6" y="1"/>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3"/>
                      <a:pt x="7" y="3"/>
                      <a:pt x="7" y="3"/>
                    </a:cubicBezTo>
                    <a:cubicBezTo>
                      <a:pt x="7" y="3"/>
                      <a:pt x="7" y="3"/>
                      <a:pt x="7" y="3"/>
                    </a:cubicBezTo>
                    <a:cubicBezTo>
                      <a:pt x="8" y="3"/>
                      <a:pt x="8" y="3"/>
                      <a:pt x="8" y="3"/>
                    </a:cubicBezTo>
                    <a:cubicBezTo>
                      <a:pt x="8" y="3"/>
                      <a:pt x="8" y="3"/>
                      <a:pt x="8" y="3"/>
                    </a:cubicBezTo>
                    <a:cubicBezTo>
                      <a:pt x="8" y="4"/>
                      <a:pt x="8" y="4"/>
                      <a:pt x="8" y="4"/>
                    </a:cubicBezTo>
                    <a:cubicBezTo>
                      <a:pt x="8" y="4"/>
                      <a:pt x="8" y="4"/>
                      <a:pt x="8" y="4"/>
                    </a:cubicBezTo>
                    <a:cubicBezTo>
                      <a:pt x="8" y="4"/>
                      <a:pt x="8" y="4"/>
                      <a:pt x="8" y="4"/>
                    </a:cubicBezTo>
                    <a:cubicBezTo>
                      <a:pt x="8" y="4"/>
                      <a:pt x="8" y="4"/>
                      <a:pt x="8" y="4"/>
                    </a:cubicBezTo>
                    <a:cubicBezTo>
                      <a:pt x="8" y="4"/>
                      <a:pt x="9" y="4"/>
                      <a:pt x="9" y="5"/>
                    </a:cubicBezTo>
                    <a:cubicBezTo>
                      <a:pt x="8" y="5"/>
                      <a:pt x="8" y="5"/>
                      <a:pt x="8" y="5"/>
                    </a:cubicBezTo>
                    <a:cubicBezTo>
                      <a:pt x="8" y="5"/>
                      <a:pt x="8" y="5"/>
                      <a:pt x="8" y="5"/>
                    </a:cubicBezTo>
                    <a:cubicBezTo>
                      <a:pt x="8" y="5"/>
                      <a:pt x="8" y="5"/>
                      <a:pt x="8" y="5"/>
                    </a:cubicBezTo>
                    <a:cubicBezTo>
                      <a:pt x="9" y="5"/>
                      <a:pt x="9" y="5"/>
                      <a:pt x="9" y="5"/>
                    </a:cubicBezTo>
                    <a:cubicBezTo>
                      <a:pt x="9" y="6"/>
                      <a:pt x="8" y="6"/>
                      <a:pt x="8" y="6"/>
                    </a:cubicBezTo>
                    <a:cubicBezTo>
                      <a:pt x="8" y="6"/>
                      <a:pt x="8" y="6"/>
                      <a:pt x="8" y="6"/>
                    </a:cubicBezTo>
                    <a:cubicBezTo>
                      <a:pt x="8" y="6"/>
                      <a:pt x="8" y="6"/>
                      <a:pt x="8" y="6"/>
                    </a:cubicBezTo>
                    <a:cubicBezTo>
                      <a:pt x="8" y="7"/>
                      <a:pt x="8" y="7"/>
                      <a:pt x="8" y="7"/>
                    </a:cubicBezTo>
                    <a:cubicBezTo>
                      <a:pt x="8" y="7"/>
                      <a:pt x="8" y="7"/>
                      <a:pt x="8" y="7"/>
                    </a:cubicBezTo>
                    <a:cubicBezTo>
                      <a:pt x="8" y="7"/>
                      <a:pt x="8"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6" name="Freeform 118"/>
              <p:cNvSpPr/>
              <p:nvPr/>
            </p:nvSpPr>
            <p:spPr bwMode="auto">
              <a:xfrm>
                <a:off x="3816" y="1368"/>
                <a:ext cx="3" cy="10"/>
              </a:xfrm>
              <a:custGeom>
                <a:avLst/>
                <a:gdLst>
                  <a:gd name="T0" fmla="*/ 1 w 1"/>
                  <a:gd name="T1" fmla="*/ 2 h 4"/>
                  <a:gd name="T2" fmla="*/ 1 w 1"/>
                  <a:gd name="T3" fmla="*/ 1 h 4"/>
                  <a:gd name="T4" fmla="*/ 0 w 1"/>
                  <a:gd name="T5" fmla="*/ 0 h 4"/>
                  <a:gd name="T6" fmla="*/ 0 w 1"/>
                  <a:gd name="T7" fmla="*/ 1 h 4"/>
                  <a:gd name="T8" fmla="*/ 0 w 1"/>
                  <a:gd name="T9" fmla="*/ 3 h 4"/>
                  <a:gd name="T10" fmla="*/ 0 w 1"/>
                  <a:gd name="T11" fmla="*/ 3 h 4"/>
                  <a:gd name="T12" fmla="*/ 1 w 1"/>
                  <a:gd name="T13" fmla="*/ 4 h 4"/>
                  <a:gd name="T14" fmla="*/ 1 w 1"/>
                  <a:gd name="T15" fmla="*/ 3 h 4"/>
                  <a:gd name="T16" fmla="*/ 1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2"/>
                    </a:moveTo>
                    <a:cubicBezTo>
                      <a:pt x="1" y="1"/>
                      <a:pt x="1" y="1"/>
                      <a:pt x="1" y="1"/>
                    </a:cubicBezTo>
                    <a:cubicBezTo>
                      <a:pt x="1" y="0"/>
                      <a:pt x="1" y="0"/>
                      <a:pt x="0" y="0"/>
                    </a:cubicBezTo>
                    <a:cubicBezTo>
                      <a:pt x="0" y="0"/>
                      <a:pt x="0" y="0"/>
                      <a:pt x="0" y="1"/>
                    </a:cubicBezTo>
                    <a:cubicBezTo>
                      <a:pt x="0" y="3"/>
                      <a:pt x="0" y="3"/>
                      <a:pt x="0" y="3"/>
                    </a:cubicBezTo>
                    <a:cubicBezTo>
                      <a:pt x="0" y="3"/>
                      <a:pt x="0" y="3"/>
                      <a:pt x="0" y="3"/>
                    </a:cubicBezTo>
                    <a:cubicBezTo>
                      <a:pt x="0" y="4"/>
                      <a:pt x="0" y="4"/>
                      <a:pt x="1" y="4"/>
                    </a:cubicBezTo>
                    <a:cubicBezTo>
                      <a:pt x="1" y="4"/>
                      <a:pt x="1" y="4"/>
                      <a:pt x="1" y="3"/>
                    </a:cubicBezTo>
                    <a:cubicBezTo>
                      <a:pt x="1" y="3"/>
                      <a:pt x="1" y="3"/>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7" name="Freeform 119"/>
              <p:cNvSpPr/>
              <p:nvPr/>
            </p:nvSpPr>
            <p:spPr bwMode="auto">
              <a:xfrm>
                <a:off x="3816" y="1378"/>
                <a:ext cx="3" cy="5"/>
              </a:xfrm>
              <a:custGeom>
                <a:avLst/>
                <a:gdLst>
                  <a:gd name="T0" fmla="*/ 0 w 1"/>
                  <a:gd name="T1" fmla="*/ 0 h 2"/>
                  <a:gd name="T2" fmla="*/ 0 w 1"/>
                  <a:gd name="T3" fmla="*/ 1 h 2"/>
                  <a:gd name="T4" fmla="*/ 1 w 1"/>
                  <a:gd name="T5" fmla="*/ 2 h 2"/>
                  <a:gd name="T6" fmla="*/ 1 w 1"/>
                  <a:gd name="T7" fmla="*/ 1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1"/>
                      <a:pt x="0" y="1"/>
                      <a:pt x="0" y="1"/>
                    </a:cubicBezTo>
                    <a:cubicBezTo>
                      <a:pt x="0" y="2"/>
                      <a:pt x="0" y="2"/>
                      <a:pt x="1" y="2"/>
                    </a:cubicBezTo>
                    <a:cubicBezTo>
                      <a:pt x="1" y="2"/>
                      <a:pt x="1" y="2"/>
                      <a:pt x="1" y="1"/>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8" name="Freeform 120"/>
              <p:cNvSpPr>
                <a:spLocks noEditPoints="1"/>
              </p:cNvSpPr>
              <p:nvPr/>
            </p:nvSpPr>
            <p:spPr bwMode="auto">
              <a:xfrm>
                <a:off x="3868" y="1596"/>
                <a:ext cx="22" cy="24"/>
              </a:xfrm>
              <a:custGeom>
                <a:avLst/>
                <a:gdLst>
                  <a:gd name="T0" fmla="*/ 0 w 9"/>
                  <a:gd name="T1" fmla="*/ 5 h 10"/>
                  <a:gd name="T2" fmla="*/ 9 w 9"/>
                  <a:gd name="T3" fmla="*/ 5 h 10"/>
                  <a:gd name="T4" fmla="*/ 8 w 9"/>
                  <a:gd name="T5" fmla="*/ 8 h 10"/>
                  <a:gd name="T6" fmla="*/ 7 w 9"/>
                  <a:gd name="T7" fmla="*/ 7 h 10"/>
                  <a:gd name="T8" fmla="*/ 7 w 9"/>
                  <a:gd name="T9" fmla="*/ 8 h 10"/>
                  <a:gd name="T10" fmla="*/ 6 w 9"/>
                  <a:gd name="T11" fmla="*/ 8 h 10"/>
                  <a:gd name="T12" fmla="*/ 6 w 9"/>
                  <a:gd name="T13" fmla="*/ 8 h 10"/>
                  <a:gd name="T14" fmla="*/ 5 w 9"/>
                  <a:gd name="T15" fmla="*/ 9 h 10"/>
                  <a:gd name="T16" fmla="*/ 5 w 9"/>
                  <a:gd name="T17" fmla="*/ 8 h 10"/>
                  <a:gd name="T18" fmla="*/ 4 w 9"/>
                  <a:gd name="T19" fmla="*/ 9 h 10"/>
                  <a:gd name="T20" fmla="*/ 3 w 9"/>
                  <a:gd name="T21" fmla="*/ 8 h 10"/>
                  <a:gd name="T22" fmla="*/ 3 w 9"/>
                  <a:gd name="T23" fmla="*/ 8 h 10"/>
                  <a:gd name="T24" fmla="*/ 2 w 9"/>
                  <a:gd name="T25" fmla="*/ 8 h 10"/>
                  <a:gd name="T26" fmla="*/ 2 w 9"/>
                  <a:gd name="T27" fmla="*/ 7 h 10"/>
                  <a:gd name="T28" fmla="*/ 2 w 9"/>
                  <a:gd name="T29" fmla="*/ 8 h 10"/>
                  <a:gd name="T30" fmla="*/ 1 w 9"/>
                  <a:gd name="T31" fmla="*/ 7 h 10"/>
                  <a:gd name="T32" fmla="*/ 1 w 9"/>
                  <a:gd name="T33" fmla="*/ 6 h 10"/>
                  <a:gd name="T34" fmla="*/ 1 w 9"/>
                  <a:gd name="T35" fmla="*/ 5 h 10"/>
                  <a:gd name="T36" fmla="*/ 1 w 9"/>
                  <a:gd name="T37" fmla="*/ 5 h 10"/>
                  <a:gd name="T38" fmla="*/ 1 w 9"/>
                  <a:gd name="T39" fmla="*/ 5 h 10"/>
                  <a:gd name="T40" fmla="*/ 1 w 9"/>
                  <a:gd name="T41" fmla="*/ 4 h 10"/>
                  <a:gd name="T42" fmla="*/ 1 w 9"/>
                  <a:gd name="T43" fmla="*/ 4 h 10"/>
                  <a:gd name="T44" fmla="*/ 1 w 9"/>
                  <a:gd name="T45" fmla="*/ 2 h 10"/>
                  <a:gd name="T46" fmla="*/ 2 w 9"/>
                  <a:gd name="T47" fmla="*/ 3 h 10"/>
                  <a:gd name="T48" fmla="*/ 2 w 9"/>
                  <a:gd name="T49" fmla="*/ 2 h 10"/>
                  <a:gd name="T50" fmla="*/ 3 w 9"/>
                  <a:gd name="T51" fmla="*/ 2 h 10"/>
                  <a:gd name="T52" fmla="*/ 3 w 9"/>
                  <a:gd name="T53" fmla="*/ 2 h 10"/>
                  <a:gd name="T54" fmla="*/ 4 w 9"/>
                  <a:gd name="T55" fmla="*/ 1 h 10"/>
                  <a:gd name="T56" fmla="*/ 5 w 9"/>
                  <a:gd name="T57" fmla="*/ 2 h 10"/>
                  <a:gd name="T58" fmla="*/ 5 w 9"/>
                  <a:gd name="T59" fmla="*/ 1 h 10"/>
                  <a:gd name="T60" fmla="*/ 6 w 9"/>
                  <a:gd name="T61" fmla="*/ 2 h 10"/>
                  <a:gd name="T62" fmla="*/ 6 w 9"/>
                  <a:gd name="T63" fmla="*/ 2 h 10"/>
                  <a:gd name="T64" fmla="*/ 7 w 9"/>
                  <a:gd name="T65" fmla="*/ 2 h 10"/>
                  <a:gd name="T66" fmla="*/ 7 w 9"/>
                  <a:gd name="T67" fmla="*/ 3 h 10"/>
                  <a:gd name="T68" fmla="*/ 8 w 9"/>
                  <a:gd name="T69" fmla="*/ 2 h 10"/>
                  <a:gd name="T70" fmla="*/ 8 w 9"/>
                  <a:gd name="T71" fmla="*/ 3 h 10"/>
                  <a:gd name="T72" fmla="*/ 8 w 9"/>
                  <a:gd name="T73" fmla="*/ 4 h 10"/>
                  <a:gd name="T74" fmla="*/ 9 w 9"/>
                  <a:gd name="T75" fmla="*/ 5 h 10"/>
                  <a:gd name="T76" fmla="*/ 8 w 9"/>
                  <a:gd name="T77" fmla="*/ 5 h 10"/>
                  <a:gd name="T78" fmla="*/ 9 w 9"/>
                  <a:gd name="T79" fmla="*/ 5 h 10"/>
                  <a:gd name="T80" fmla="*/ 8 w 9"/>
                  <a:gd name="T81" fmla="*/ 6 h 10"/>
                  <a:gd name="T82" fmla="*/ 8 w 9"/>
                  <a:gd name="T83" fmla="*/ 6 h 10"/>
                  <a:gd name="T84" fmla="*/ 8 w 9"/>
                  <a:gd name="T8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0">
                    <a:moveTo>
                      <a:pt x="4" y="0"/>
                    </a:moveTo>
                    <a:cubicBezTo>
                      <a:pt x="2" y="0"/>
                      <a:pt x="0" y="2"/>
                      <a:pt x="0" y="5"/>
                    </a:cubicBezTo>
                    <a:cubicBezTo>
                      <a:pt x="0" y="8"/>
                      <a:pt x="2" y="10"/>
                      <a:pt x="5" y="10"/>
                    </a:cubicBezTo>
                    <a:cubicBezTo>
                      <a:pt x="7" y="10"/>
                      <a:pt x="9" y="7"/>
                      <a:pt x="9" y="5"/>
                    </a:cubicBezTo>
                    <a:cubicBezTo>
                      <a:pt x="9" y="2"/>
                      <a:pt x="7" y="0"/>
                      <a:pt x="4" y="0"/>
                    </a:cubicBezTo>
                    <a:close/>
                    <a:moveTo>
                      <a:pt x="8" y="8"/>
                    </a:moveTo>
                    <a:cubicBezTo>
                      <a:pt x="7" y="7"/>
                      <a:pt x="7" y="7"/>
                      <a:pt x="7" y="7"/>
                    </a:cubicBezTo>
                    <a:cubicBezTo>
                      <a:pt x="7" y="7"/>
                      <a:pt x="7" y="7"/>
                      <a:pt x="7" y="7"/>
                    </a:cubicBezTo>
                    <a:cubicBezTo>
                      <a:pt x="7" y="7"/>
                      <a:pt x="7" y="7"/>
                      <a:pt x="7" y="8"/>
                    </a:cubicBezTo>
                    <a:cubicBezTo>
                      <a:pt x="7" y="8"/>
                      <a:pt x="7" y="8"/>
                      <a:pt x="7" y="8"/>
                    </a:cubicBezTo>
                    <a:cubicBezTo>
                      <a:pt x="7" y="8"/>
                      <a:pt x="7" y="8"/>
                      <a:pt x="6" y="9"/>
                    </a:cubicBezTo>
                    <a:cubicBezTo>
                      <a:pt x="6" y="8"/>
                      <a:pt x="6" y="8"/>
                      <a:pt x="6" y="8"/>
                    </a:cubicBezTo>
                    <a:cubicBezTo>
                      <a:pt x="6" y="8"/>
                      <a:pt x="6" y="8"/>
                      <a:pt x="6" y="8"/>
                    </a:cubicBezTo>
                    <a:cubicBezTo>
                      <a:pt x="6" y="8"/>
                      <a:pt x="6" y="8"/>
                      <a:pt x="6" y="8"/>
                    </a:cubicBezTo>
                    <a:cubicBezTo>
                      <a:pt x="6" y="9"/>
                      <a:pt x="6" y="9"/>
                      <a:pt x="6" y="9"/>
                    </a:cubicBezTo>
                    <a:cubicBezTo>
                      <a:pt x="6" y="9"/>
                      <a:pt x="5" y="9"/>
                      <a:pt x="5" y="9"/>
                    </a:cubicBezTo>
                    <a:cubicBezTo>
                      <a:pt x="5" y="8"/>
                      <a:pt x="5" y="8"/>
                      <a:pt x="5" y="8"/>
                    </a:cubicBezTo>
                    <a:cubicBezTo>
                      <a:pt x="5" y="8"/>
                      <a:pt x="5" y="8"/>
                      <a:pt x="5" y="8"/>
                    </a:cubicBezTo>
                    <a:cubicBezTo>
                      <a:pt x="4" y="8"/>
                      <a:pt x="4" y="8"/>
                      <a:pt x="4" y="8"/>
                    </a:cubicBezTo>
                    <a:cubicBezTo>
                      <a:pt x="4" y="9"/>
                      <a:pt x="4" y="9"/>
                      <a:pt x="4" y="9"/>
                    </a:cubicBezTo>
                    <a:cubicBezTo>
                      <a:pt x="4" y="9"/>
                      <a:pt x="4" y="9"/>
                      <a:pt x="3" y="9"/>
                    </a:cubicBezTo>
                    <a:cubicBezTo>
                      <a:pt x="3" y="8"/>
                      <a:pt x="3" y="8"/>
                      <a:pt x="3" y="8"/>
                    </a:cubicBezTo>
                    <a:cubicBezTo>
                      <a:pt x="4" y="8"/>
                      <a:pt x="3" y="8"/>
                      <a:pt x="3" y="8"/>
                    </a:cubicBezTo>
                    <a:cubicBezTo>
                      <a:pt x="3" y="8"/>
                      <a:pt x="3" y="8"/>
                      <a:pt x="3" y="8"/>
                    </a:cubicBezTo>
                    <a:cubicBezTo>
                      <a:pt x="3" y="9"/>
                      <a:pt x="3" y="9"/>
                      <a:pt x="3" y="9"/>
                    </a:cubicBezTo>
                    <a:cubicBezTo>
                      <a:pt x="3" y="9"/>
                      <a:pt x="2" y="8"/>
                      <a:pt x="2" y="8"/>
                    </a:cubicBezTo>
                    <a:cubicBezTo>
                      <a:pt x="2" y="8"/>
                      <a:pt x="2" y="8"/>
                      <a:pt x="2" y="8"/>
                    </a:cubicBezTo>
                    <a:cubicBezTo>
                      <a:pt x="3" y="8"/>
                      <a:pt x="3" y="7"/>
                      <a:pt x="2" y="7"/>
                    </a:cubicBezTo>
                    <a:cubicBezTo>
                      <a:pt x="2" y="7"/>
                      <a:pt x="2" y="7"/>
                      <a:pt x="2" y="7"/>
                    </a:cubicBezTo>
                    <a:cubicBezTo>
                      <a:pt x="2" y="8"/>
                      <a:pt x="2" y="8"/>
                      <a:pt x="2" y="8"/>
                    </a:cubicBezTo>
                    <a:cubicBezTo>
                      <a:pt x="1" y="7"/>
                      <a:pt x="1" y="7"/>
                      <a:pt x="1" y="7"/>
                    </a:cubicBezTo>
                    <a:cubicBezTo>
                      <a:pt x="1" y="7"/>
                      <a:pt x="1" y="7"/>
                      <a:pt x="1" y="7"/>
                    </a:cubicBezTo>
                    <a:cubicBezTo>
                      <a:pt x="2" y="7"/>
                      <a:pt x="2" y="6"/>
                      <a:pt x="2" y="6"/>
                    </a:cubicBezTo>
                    <a:cubicBezTo>
                      <a:pt x="1" y="6"/>
                      <a:pt x="1" y="6"/>
                      <a:pt x="1" y="6"/>
                    </a:cubicBezTo>
                    <a:cubicBezTo>
                      <a:pt x="1" y="6"/>
                      <a:pt x="1" y="6"/>
                      <a:pt x="1" y="6"/>
                    </a:cubicBezTo>
                    <a:cubicBezTo>
                      <a:pt x="1" y="6"/>
                      <a:pt x="1" y="6"/>
                      <a:pt x="1" y="5"/>
                    </a:cubicBezTo>
                    <a:cubicBezTo>
                      <a:pt x="1" y="5"/>
                      <a:pt x="1" y="5"/>
                      <a:pt x="1" y="5"/>
                    </a:cubicBezTo>
                    <a:cubicBezTo>
                      <a:pt x="1" y="5"/>
                      <a:pt x="1" y="5"/>
                      <a:pt x="1" y="5"/>
                    </a:cubicBezTo>
                    <a:cubicBezTo>
                      <a:pt x="1" y="5"/>
                      <a:pt x="1" y="5"/>
                      <a:pt x="1" y="5"/>
                    </a:cubicBezTo>
                    <a:cubicBezTo>
                      <a:pt x="1" y="5"/>
                      <a:pt x="1" y="5"/>
                      <a:pt x="1" y="5"/>
                    </a:cubicBezTo>
                    <a:cubicBezTo>
                      <a:pt x="1" y="4"/>
                      <a:pt x="1" y="4"/>
                      <a:pt x="1" y="4"/>
                    </a:cubicBezTo>
                    <a:cubicBezTo>
                      <a:pt x="1" y="4"/>
                      <a:pt x="1" y="4"/>
                      <a:pt x="1" y="4"/>
                    </a:cubicBezTo>
                    <a:cubicBezTo>
                      <a:pt x="1" y="4"/>
                      <a:pt x="1" y="4"/>
                      <a:pt x="1" y="4"/>
                    </a:cubicBezTo>
                    <a:cubicBezTo>
                      <a:pt x="2" y="4"/>
                      <a:pt x="1" y="4"/>
                      <a:pt x="1" y="4"/>
                    </a:cubicBezTo>
                    <a:cubicBezTo>
                      <a:pt x="1" y="3"/>
                      <a:pt x="1" y="3"/>
                      <a:pt x="1" y="3"/>
                    </a:cubicBezTo>
                    <a:cubicBezTo>
                      <a:pt x="1" y="3"/>
                      <a:pt x="1" y="3"/>
                      <a:pt x="1" y="2"/>
                    </a:cubicBezTo>
                    <a:cubicBezTo>
                      <a:pt x="2" y="3"/>
                      <a:pt x="2" y="3"/>
                      <a:pt x="2" y="3"/>
                    </a:cubicBezTo>
                    <a:cubicBezTo>
                      <a:pt x="2" y="3"/>
                      <a:pt x="2" y="3"/>
                      <a:pt x="2" y="3"/>
                    </a:cubicBezTo>
                    <a:cubicBezTo>
                      <a:pt x="2" y="3"/>
                      <a:pt x="2" y="2"/>
                      <a:pt x="2" y="2"/>
                    </a:cubicBezTo>
                    <a:cubicBezTo>
                      <a:pt x="2" y="2"/>
                      <a:pt x="2" y="2"/>
                      <a:pt x="2" y="2"/>
                    </a:cubicBezTo>
                    <a:cubicBezTo>
                      <a:pt x="2" y="2"/>
                      <a:pt x="2" y="2"/>
                      <a:pt x="3" y="1"/>
                    </a:cubicBezTo>
                    <a:cubicBezTo>
                      <a:pt x="3" y="2"/>
                      <a:pt x="3" y="2"/>
                      <a:pt x="3" y="2"/>
                    </a:cubicBezTo>
                    <a:cubicBezTo>
                      <a:pt x="3" y="2"/>
                      <a:pt x="3" y="2"/>
                      <a:pt x="3" y="2"/>
                    </a:cubicBezTo>
                    <a:cubicBezTo>
                      <a:pt x="3" y="2"/>
                      <a:pt x="3" y="2"/>
                      <a:pt x="3" y="2"/>
                    </a:cubicBezTo>
                    <a:cubicBezTo>
                      <a:pt x="3" y="1"/>
                      <a:pt x="3" y="1"/>
                      <a:pt x="3" y="1"/>
                    </a:cubicBezTo>
                    <a:cubicBezTo>
                      <a:pt x="3" y="1"/>
                      <a:pt x="4" y="1"/>
                      <a:pt x="4" y="1"/>
                    </a:cubicBezTo>
                    <a:cubicBezTo>
                      <a:pt x="4" y="2"/>
                      <a:pt x="4" y="2"/>
                      <a:pt x="4" y="2"/>
                    </a:cubicBezTo>
                    <a:cubicBezTo>
                      <a:pt x="4" y="2"/>
                      <a:pt x="4" y="2"/>
                      <a:pt x="5" y="2"/>
                    </a:cubicBezTo>
                    <a:cubicBezTo>
                      <a:pt x="5" y="2"/>
                      <a:pt x="5" y="2"/>
                      <a:pt x="5" y="2"/>
                    </a:cubicBezTo>
                    <a:cubicBezTo>
                      <a:pt x="5" y="1"/>
                      <a:pt x="5" y="1"/>
                      <a:pt x="5" y="1"/>
                    </a:cubicBezTo>
                    <a:cubicBezTo>
                      <a:pt x="5" y="1"/>
                      <a:pt x="6" y="1"/>
                      <a:pt x="6" y="1"/>
                    </a:cubicBezTo>
                    <a:cubicBezTo>
                      <a:pt x="6" y="2"/>
                      <a:pt x="6" y="2"/>
                      <a:pt x="6" y="2"/>
                    </a:cubicBezTo>
                    <a:cubicBezTo>
                      <a:pt x="6" y="2"/>
                      <a:pt x="6" y="2"/>
                      <a:pt x="6" y="2"/>
                    </a:cubicBezTo>
                    <a:cubicBezTo>
                      <a:pt x="6" y="2"/>
                      <a:pt x="6" y="2"/>
                      <a:pt x="6" y="2"/>
                    </a:cubicBezTo>
                    <a:cubicBezTo>
                      <a:pt x="6" y="1"/>
                      <a:pt x="6" y="1"/>
                      <a:pt x="6" y="1"/>
                    </a:cubicBezTo>
                    <a:cubicBezTo>
                      <a:pt x="7" y="1"/>
                      <a:pt x="7" y="2"/>
                      <a:pt x="7" y="2"/>
                    </a:cubicBezTo>
                    <a:cubicBezTo>
                      <a:pt x="7" y="2"/>
                      <a:pt x="7" y="2"/>
                      <a:pt x="7" y="2"/>
                    </a:cubicBezTo>
                    <a:cubicBezTo>
                      <a:pt x="7" y="2"/>
                      <a:pt x="7" y="3"/>
                      <a:pt x="7" y="3"/>
                    </a:cubicBezTo>
                    <a:cubicBezTo>
                      <a:pt x="7" y="3"/>
                      <a:pt x="7" y="3"/>
                      <a:pt x="7" y="3"/>
                    </a:cubicBezTo>
                    <a:cubicBezTo>
                      <a:pt x="8" y="2"/>
                      <a:pt x="8" y="2"/>
                      <a:pt x="8" y="2"/>
                    </a:cubicBezTo>
                    <a:cubicBezTo>
                      <a:pt x="8" y="3"/>
                      <a:pt x="8" y="3"/>
                      <a:pt x="8" y="3"/>
                    </a:cubicBezTo>
                    <a:cubicBezTo>
                      <a:pt x="8" y="3"/>
                      <a:pt x="8" y="3"/>
                      <a:pt x="8" y="3"/>
                    </a:cubicBezTo>
                    <a:cubicBezTo>
                      <a:pt x="8" y="3"/>
                      <a:pt x="8" y="4"/>
                      <a:pt x="8" y="4"/>
                    </a:cubicBezTo>
                    <a:cubicBezTo>
                      <a:pt x="8" y="4"/>
                      <a:pt x="8" y="4"/>
                      <a:pt x="8" y="4"/>
                    </a:cubicBezTo>
                    <a:cubicBezTo>
                      <a:pt x="8" y="4"/>
                      <a:pt x="8" y="4"/>
                      <a:pt x="8" y="4"/>
                    </a:cubicBezTo>
                    <a:cubicBezTo>
                      <a:pt x="8" y="4"/>
                      <a:pt x="9" y="4"/>
                      <a:pt x="9" y="5"/>
                    </a:cubicBezTo>
                    <a:cubicBezTo>
                      <a:pt x="8" y="5"/>
                      <a:pt x="8" y="5"/>
                      <a:pt x="8" y="5"/>
                    </a:cubicBezTo>
                    <a:cubicBezTo>
                      <a:pt x="8" y="5"/>
                      <a:pt x="8" y="5"/>
                      <a:pt x="8" y="5"/>
                    </a:cubicBezTo>
                    <a:cubicBezTo>
                      <a:pt x="8" y="5"/>
                      <a:pt x="8" y="5"/>
                      <a:pt x="8" y="5"/>
                    </a:cubicBezTo>
                    <a:cubicBezTo>
                      <a:pt x="9" y="5"/>
                      <a:pt x="9" y="5"/>
                      <a:pt x="9" y="5"/>
                    </a:cubicBezTo>
                    <a:cubicBezTo>
                      <a:pt x="9" y="6"/>
                      <a:pt x="9" y="6"/>
                      <a:pt x="8" y="6"/>
                    </a:cubicBezTo>
                    <a:cubicBezTo>
                      <a:pt x="8" y="6"/>
                      <a:pt x="8" y="6"/>
                      <a:pt x="8" y="6"/>
                    </a:cubicBezTo>
                    <a:cubicBezTo>
                      <a:pt x="8" y="6"/>
                      <a:pt x="8" y="6"/>
                      <a:pt x="8" y="6"/>
                    </a:cubicBezTo>
                    <a:cubicBezTo>
                      <a:pt x="8" y="6"/>
                      <a:pt x="8" y="6"/>
                      <a:pt x="8" y="6"/>
                    </a:cubicBezTo>
                    <a:cubicBezTo>
                      <a:pt x="8" y="7"/>
                      <a:pt x="8" y="7"/>
                      <a:pt x="8" y="7"/>
                    </a:cubicBezTo>
                    <a:cubicBezTo>
                      <a:pt x="8" y="7"/>
                      <a:pt x="8"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9" name="Freeform 121"/>
              <p:cNvSpPr/>
              <p:nvPr/>
            </p:nvSpPr>
            <p:spPr bwMode="auto">
              <a:xfrm>
                <a:off x="3878" y="1601"/>
                <a:ext cx="2" cy="10"/>
              </a:xfrm>
              <a:custGeom>
                <a:avLst/>
                <a:gdLst>
                  <a:gd name="T0" fmla="*/ 1 w 1"/>
                  <a:gd name="T1" fmla="*/ 2 h 4"/>
                  <a:gd name="T2" fmla="*/ 1 w 1"/>
                  <a:gd name="T3" fmla="*/ 0 h 4"/>
                  <a:gd name="T4" fmla="*/ 1 w 1"/>
                  <a:gd name="T5" fmla="*/ 0 h 4"/>
                  <a:gd name="T6" fmla="*/ 0 w 1"/>
                  <a:gd name="T7" fmla="*/ 0 h 4"/>
                  <a:gd name="T8" fmla="*/ 0 w 1"/>
                  <a:gd name="T9" fmla="*/ 2 h 4"/>
                  <a:gd name="T10" fmla="*/ 0 w 1"/>
                  <a:gd name="T11" fmla="*/ 3 h 4"/>
                  <a:gd name="T12" fmla="*/ 1 w 1"/>
                  <a:gd name="T13" fmla="*/ 4 h 4"/>
                  <a:gd name="T14" fmla="*/ 1 w 1"/>
                  <a:gd name="T15" fmla="*/ 3 h 4"/>
                  <a:gd name="T16" fmla="*/ 1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2"/>
                    </a:moveTo>
                    <a:cubicBezTo>
                      <a:pt x="1" y="0"/>
                      <a:pt x="1" y="0"/>
                      <a:pt x="1" y="0"/>
                    </a:cubicBezTo>
                    <a:cubicBezTo>
                      <a:pt x="1" y="0"/>
                      <a:pt x="1" y="0"/>
                      <a:pt x="1" y="0"/>
                    </a:cubicBezTo>
                    <a:cubicBezTo>
                      <a:pt x="0" y="0"/>
                      <a:pt x="0" y="0"/>
                      <a:pt x="0" y="0"/>
                    </a:cubicBezTo>
                    <a:cubicBezTo>
                      <a:pt x="0" y="2"/>
                      <a:pt x="0" y="2"/>
                      <a:pt x="0" y="2"/>
                    </a:cubicBezTo>
                    <a:cubicBezTo>
                      <a:pt x="0" y="2"/>
                      <a:pt x="0" y="3"/>
                      <a:pt x="0" y="3"/>
                    </a:cubicBezTo>
                    <a:cubicBezTo>
                      <a:pt x="0" y="3"/>
                      <a:pt x="0" y="4"/>
                      <a:pt x="1" y="4"/>
                    </a:cubicBezTo>
                    <a:cubicBezTo>
                      <a:pt x="1" y="4"/>
                      <a:pt x="1" y="3"/>
                      <a:pt x="1" y="3"/>
                    </a:cubicBezTo>
                    <a:cubicBezTo>
                      <a:pt x="1" y="3"/>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0" name="Freeform 122"/>
              <p:cNvSpPr/>
              <p:nvPr/>
            </p:nvSpPr>
            <p:spPr bwMode="auto">
              <a:xfrm>
                <a:off x="3878" y="1611"/>
                <a:ext cx="2" cy="4"/>
              </a:xfrm>
              <a:custGeom>
                <a:avLst/>
                <a:gdLst>
                  <a:gd name="T0" fmla="*/ 0 w 1"/>
                  <a:gd name="T1" fmla="*/ 0 h 2"/>
                  <a:gd name="T2" fmla="*/ 0 w 1"/>
                  <a:gd name="T3" fmla="*/ 1 h 2"/>
                  <a:gd name="T4" fmla="*/ 1 w 1"/>
                  <a:gd name="T5" fmla="*/ 2 h 2"/>
                  <a:gd name="T6" fmla="*/ 1 w 1"/>
                  <a:gd name="T7" fmla="*/ 1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1"/>
                      <a:pt x="0" y="1"/>
                      <a:pt x="0" y="1"/>
                    </a:cubicBezTo>
                    <a:cubicBezTo>
                      <a:pt x="0" y="1"/>
                      <a:pt x="0" y="2"/>
                      <a:pt x="1" y="2"/>
                    </a:cubicBezTo>
                    <a:cubicBezTo>
                      <a:pt x="1" y="2"/>
                      <a:pt x="1" y="1"/>
                      <a:pt x="1" y="1"/>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1" name="Freeform 123"/>
              <p:cNvSpPr>
                <a:spLocks noEditPoints="1"/>
              </p:cNvSpPr>
              <p:nvPr/>
            </p:nvSpPr>
            <p:spPr bwMode="auto">
              <a:xfrm>
                <a:off x="3501" y="1872"/>
                <a:ext cx="43" cy="45"/>
              </a:xfrm>
              <a:custGeom>
                <a:avLst/>
                <a:gdLst>
                  <a:gd name="T0" fmla="*/ 0 w 18"/>
                  <a:gd name="T1" fmla="*/ 10 h 19"/>
                  <a:gd name="T2" fmla="*/ 18 w 18"/>
                  <a:gd name="T3" fmla="*/ 10 h 19"/>
                  <a:gd name="T4" fmla="*/ 15 w 18"/>
                  <a:gd name="T5" fmla="*/ 15 h 19"/>
                  <a:gd name="T6" fmla="*/ 13 w 18"/>
                  <a:gd name="T7" fmla="*/ 14 h 19"/>
                  <a:gd name="T8" fmla="*/ 14 w 18"/>
                  <a:gd name="T9" fmla="*/ 16 h 19"/>
                  <a:gd name="T10" fmla="*/ 12 w 18"/>
                  <a:gd name="T11" fmla="*/ 16 h 19"/>
                  <a:gd name="T12" fmla="*/ 11 w 18"/>
                  <a:gd name="T13" fmla="*/ 16 h 19"/>
                  <a:gd name="T14" fmla="*/ 10 w 18"/>
                  <a:gd name="T15" fmla="*/ 18 h 19"/>
                  <a:gd name="T16" fmla="*/ 9 w 18"/>
                  <a:gd name="T17" fmla="*/ 16 h 19"/>
                  <a:gd name="T18" fmla="*/ 9 w 18"/>
                  <a:gd name="T19" fmla="*/ 18 h 19"/>
                  <a:gd name="T20" fmla="*/ 7 w 18"/>
                  <a:gd name="T21" fmla="*/ 16 h 19"/>
                  <a:gd name="T22" fmla="*/ 6 w 18"/>
                  <a:gd name="T23" fmla="*/ 16 h 19"/>
                  <a:gd name="T24" fmla="*/ 4 w 18"/>
                  <a:gd name="T25" fmla="*/ 16 h 19"/>
                  <a:gd name="T26" fmla="*/ 5 w 18"/>
                  <a:gd name="T27" fmla="*/ 14 h 19"/>
                  <a:gd name="T28" fmla="*/ 3 w 18"/>
                  <a:gd name="T29" fmla="*/ 15 h 19"/>
                  <a:gd name="T30" fmla="*/ 3 w 18"/>
                  <a:gd name="T31" fmla="*/ 13 h 19"/>
                  <a:gd name="T32" fmla="*/ 2 w 18"/>
                  <a:gd name="T33" fmla="*/ 12 h 19"/>
                  <a:gd name="T34" fmla="*/ 1 w 18"/>
                  <a:gd name="T35" fmla="*/ 11 h 19"/>
                  <a:gd name="T36" fmla="*/ 3 w 18"/>
                  <a:gd name="T37" fmla="*/ 10 h 19"/>
                  <a:gd name="T38" fmla="*/ 1 w 18"/>
                  <a:gd name="T39" fmla="*/ 9 h 19"/>
                  <a:gd name="T40" fmla="*/ 2 w 18"/>
                  <a:gd name="T41" fmla="*/ 8 h 19"/>
                  <a:gd name="T42" fmla="*/ 3 w 18"/>
                  <a:gd name="T43" fmla="*/ 7 h 19"/>
                  <a:gd name="T44" fmla="*/ 3 w 18"/>
                  <a:gd name="T45" fmla="*/ 5 h 19"/>
                  <a:gd name="T46" fmla="*/ 5 w 18"/>
                  <a:gd name="T47" fmla="*/ 6 h 19"/>
                  <a:gd name="T48" fmla="*/ 4 w 18"/>
                  <a:gd name="T49" fmla="*/ 4 h 19"/>
                  <a:gd name="T50" fmla="*/ 6 w 18"/>
                  <a:gd name="T51" fmla="*/ 4 h 19"/>
                  <a:gd name="T52" fmla="*/ 7 w 18"/>
                  <a:gd name="T53" fmla="*/ 3 h 19"/>
                  <a:gd name="T54" fmla="*/ 8 w 18"/>
                  <a:gd name="T55" fmla="*/ 2 h 19"/>
                  <a:gd name="T56" fmla="*/ 9 w 18"/>
                  <a:gd name="T57" fmla="*/ 4 h 19"/>
                  <a:gd name="T58" fmla="*/ 9 w 18"/>
                  <a:gd name="T59" fmla="*/ 2 h 19"/>
                  <a:gd name="T60" fmla="*/ 11 w 18"/>
                  <a:gd name="T61" fmla="*/ 3 h 19"/>
                  <a:gd name="T62" fmla="*/ 12 w 18"/>
                  <a:gd name="T63" fmla="*/ 4 h 19"/>
                  <a:gd name="T64" fmla="*/ 14 w 18"/>
                  <a:gd name="T65" fmla="*/ 4 h 19"/>
                  <a:gd name="T66" fmla="*/ 13 w 18"/>
                  <a:gd name="T67" fmla="*/ 5 h 19"/>
                  <a:gd name="T68" fmla="*/ 15 w 18"/>
                  <a:gd name="T69" fmla="*/ 5 h 19"/>
                  <a:gd name="T70" fmla="*/ 15 w 18"/>
                  <a:gd name="T71" fmla="*/ 7 h 19"/>
                  <a:gd name="T72" fmla="*/ 15 w 18"/>
                  <a:gd name="T73" fmla="*/ 8 h 19"/>
                  <a:gd name="T74" fmla="*/ 17 w 18"/>
                  <a:gd name="T75" fmla="*/ 9 h 19"/>
                  <a:gd name="T76" fmla="*/ 15 w 18"/>
                  <a:gd name="T77" fmla="*/ 10 h 19"/>
                  <a:gd name="T78" fmla="*/ 17 w 18"/>
                  <a:gd name="T79" fmla="*/ 10 h 19"/>
                  <a:gd name="T80" fmla="*/ 16 w 18"/>
                  <a:gd name="T81" fmla="*/ 12 h 19"/>
                  <a:gd name="T82" fmla="*/ 15 w 18"/>
                  <a:gd name="T83" fmla="*/ 13 h 19"/>
                  <a:gd name="T84" fmla="*/ 15 w 18"/>
                  <a:gd name="T8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9" y="1"/>
                    </a:moveTo>
                    <a:cubicBezTo>
                      <a:pt x="4" y="1"/>
                      <a:pt x="0" y="5"/>
                      <a:pt x="0" y="10"/>
                    </a:cubicBezTo>
                    <a:cubicBezTo>
                      <a:pt x="0" y="15"/>
                      <a:pt x="4" y="19"/>
                      <a:pt x="9" y="19"/>
                    </a:cubicBezTo>
                    <a:cubicBezTo>
                      <a:pt x="14" y="19"/>
                      <a:pt x="18" y="15"/>
                      <a:pt x="18" y="10"/>
                    </a:cubicBezTo>
                    <a:cubicBezTo>
                      <a:pt x="18" y="4"/>
                      <a:pt x="14" y="0"/>
                      <a:pt x="9" y="1"/>
                    </a:cubicBezTo>
                    <a:close/>
                    <a:moveTo>
                      <a:pt x="15" y="15"/>
                    </a:moveTo>
                    <a:cubicBezTo>
                      <a:pt x="14" y="14"/>
                      <a:pt x="14" y="14"/>
                      <a:pt x="14" y="14"/>
                    </a:cubicBezTo>
                    <a:cubicBezTo>
                      <a:pt x="14" y="14"/>
                      <a:pt x="14" y="14"/>
                      <a:pt x="13" y="14"/>
                    </a:cubicBezTo>
                    <a:cubicBezTo>
                      <a:pt x="13" y="14"/>
                      <a:pt x="13" y="15"/>
                      <a:pt x="13" y="15"/>
                    </a:cubicBezTo>
                    <a:cubicBezTo>
                      <a:pt x="14" y="16"/>
                      <a:pt x="14" y="16"/>
                      <a:pt x="14" y="16"/>
                    </a:cubicBezTo>
                    <a:cubicBezTo>
                      <a:pt x="14" y="16"/>
                      <a:pt x="13" y="17"/>
                      <a:pt x="13" y="17"/>
                    </a:cubicBezTo>
                    <a:cubicBezTo>
                      <a:pt x="12" y="16"/>
                      <a:pt x="12" y="16"/>
                      <a:pt x="12" y="16"/>
                    </a:cubicBezTo>
                    <a:cubicBezTo>
                      <a:pt x="12" y="16"/>
                      <a:pt x="12" y="16"/>
                      <a:pt x="12" y="16"/>
                    </a:cubicBezTo>
                    <a:cubicBezTo>
                      <a:pt x="11" y="16"/>
                      <a:pt x="11" y="16"/>
                      <a:pt x="11" y="16"/>
                    </a:cubicBezTo>
                    <a:cubicBezTo>
                      <a:pt x="12" y="17"/>
                      <a:pt x="12" y="17"/>
                      <a:pt x="12" y="17"/>
                    </a:cubicBezTo>
                    <a:cubicBezTo>
                      <a:pt x="11" y="17"/>
                      <a:pt x="10" y="18"/>
                      <a:pt x="10" y="18"/>
                    </a:cubicBezTo>
                    <a:cubicBezTo>
                      <a:pt x="10" y="17"/>
                      <a:pt x="10" y="17"/>
                      <a:pt x="10" y="17"/>
                    </a:cubicBezTo>
                    <a:cubicBezTo>
                      <a:pt x="10" y="16"/>
                      <a:pt x="9" y="16"/>
                      <a:pt x="9" y="16"/>
                    </a:cubicBezTo>
                    <a:cubicBezTo>
                      <a:pt x="9" y="16"/>
                      <a:pt x="8" y="16"/>
                      <a:pt x="8" y="17"/>
                    </a:cubicBezTo>
                    <a:cubicBezTo>
                      <a:pt x="9" y="18"/>
                      <a:pt x="9" y="18"/>
                      <a:pt x="9" y="18"/>
                    </a:cubicBezTo>
                    <a:cubicBezTo>
                      <a:pt x="8" y="18"/>
                      <a:pt x="7" y="18"/>
                      <a:pt x="7" y="17"/>
                    </a:cubicBezTo>
                    <a:cubicBezTo>
                      <a:pt x="7" y="16"/>
                      <a:pt x="7" y="16"/>
                      <a:pt x="7" y="16"/>
                    </a:cubicBezTo>
                    <a:cubicBezTo>
                      <a:pt x="7" y="16"/>
                      <a:pt x="7" y="16"/>
                      <a:pt x="7" y="16"/>
                    </a:cubicBezTo>
                    <a:cubicBezTo>
                      <a:pt x="6" y="16"/>
                      <a:pt x="6" y="16"/>
                      <a:pt x="6" y="16"/>
                    </a:cubicBezTo>
                    <a:cubicBezTo>
                      <a:pt x="6" y="17"/>
                      <a:pt x="6" y="17"/>
                      <a:pt x="6" y="17"/>
                    </a:cubicBezTo>
                    <a:cubicBezTo>
                      <a:pt x="5" y="17"/>
                      <a:pt x="5" y="16"/>
                      <a:pt x="4" y="16"/>
                    </a:cubicBezTo>
                    <a:cubicBezTo>
                      <a:pt x="5" y="15"/>
                      <a:pt x="5" y="15"/>
                      <a:pt x="5" y="15"/>
                    </a:cubicBezTo>
                    <a:cubicBezTo>
                      <a:pt x="5" y="15"/>
                      <a:pt x="5" y="14"/>
                      <a:pt x="5" y="14"/>
                    </a:cubicBezTo>
                    <a:cubicBezTo>
                      <a:pt x="5" y="14"/>
                      <a:pt x="4" y="14"/>
                      <a:pt x="4" y="14"/>
                    </a:cubicBezTo>
                    <a:cubicBezTo>
                      <a:pt x="3" y="15"/>
                      <a:pt x="3" y="15"/>
                      <a:pt x="3" y="15"/>
                    </a:cubicBezTo>
                    <a:cubicBezTo>
                      <a:pt x="3" y="15"/>
                      <a:pt x="2" y="14"/>
                      <a:pt x="2" y="13"/>
                    </a:cubicBezTo>
                    <a:cubicBezTo>
                      <a:pt x="3" y="13"/>
                      <a:pt x="3" y="13"/>
                      <a:pt x="3" y="13"/>
                    </a:cubicBezTo>
                    <a:cubicBezTo>
                      <a:pt x="3" y="13"/>
                      <a:pt x="3" y="13"/>
                      <a:pt x="3" y="12"/>
                    </a:cubicBezTo>
                    <a:cubicBezTo>
                      <a:pt x="3" y="12"/>
                      <a:pt x="3" y="12"/>
                      <a:pt x="2" y="12"/>
                    </a:cubicBezTo>
                    <a:cubicBezTo>
                      <a:pt x="2" y="13"/>
                      <a:pt x="2" y="13"/>
                      <a:pt x="2" y="13"/>
                    </a:cubicBezTo>
                    <a:cubicBezTo>
                      <a:pt x="1" y="12"/>
                      <a:pt x="1" y="11"/>
                      <a:pt x="1" y="11"/>
                    </a:cubicBezTo>
                    <a:cubicBezTo>
                      <a:pt x="2" y="11"/>
                      <a:pt x="2" y="11"/>
                      <a:pt x="2" y="11"/>
                    </a:cubicBezTo>
                    <a:cubicBezTo>
                      <a:pt x="3" y="11"/>
                      <a:pt x="3" y="10"/>
                      <a:pt x="3" y="10"/>
                    </a:cubicBezTo>
                    <a:cubicBezTo>
                      <a:pt x="3" y="10"/>
                      <a:pt x="3" y="9"/>
                      <a:pt x="2" y="9"/>
                    </a:cubicBezTo>
                    <a:cubicBezTo>
                      <a:pt x="1" y="9"/>
                      <a:pt x="1" y="9"/>
                      <a:pt x="1" y="9"/>
                    </a:cubicBezTo>
                    <a:cubicBezTo>
                      <a:pt x="1" y="9"/>
                      <a:pt x="1" y="8"/>
                      <a:pt x="1" y="7"/>
                    </a:cubicBezTo>
                    <a:cubicBezTo>
                      <a:pt x="2" y="8"/>
                      <a:pt x="2" y="8"/>
                      <a:pt x="2" y="8"/>
                    </a:cubicBezTo>
                    <a:cubicBezTo>
                      <a:pt x="3" y="8"/>
                      <a:pt x="3" y="8"/>
                      <a:pt x="3" y="8"/>
                    </a:cubicBezTo>
                    <a:cubicBezTo>
                      <a:pt x="3" y="7"/>
                      <a:pt x="3" y="7"/>
                      <a:pt x="3" y="7"/>
                    </a:cubicBezTo>
                    <a:cubicBezTo>
                      <a:pt x="2" y="7"/>
                      <a:pt x="2" y="7"/>
                      <a:pt x="2" y="7"/>
                    </a:cubicBezTo>
                    <a:cubicBezTo>
                      <a:pt x="2" y="6"/>
                      <a:pt x="2" y="5"/>
                      <a:pt x="3" y="5"/>
                    </a:cubicBezTo>
                    <a:cubicBezTo>
                      <a:pt x="4" y="6"/>
                      <a:pt x="4" y="6"/>
                      <a:pt x="4" y="6"/>
                    </a:cubicBezTo>
                    <a:cubicBezTo>
                      <a:pt x="4" y="6"/>
                      <a:pt x="4" y="6"/>
                      <a:pt x="5" y="6"/>
                    </a:cubicBezTo>
                    <a:cubicBezTo>
                      <a:pt x="5" y="5"/>
                      <a:pt x="5" y="5"/>
                      <a:pt x="5" y="5"/>
                    </a:cubicBezTo>
                    <a:cubicBezTo>
                      <a:pt x="4" y="4"/>
                      <a:pt x="4" y="4"/>
                      <a:pt x="4" y="4"/>
                    </a:cubicBezTo>
                    <a:cubicBezTo>
                      <a:pt x="4" y="3"/>
                      <a:pt x="5" y="3"/>
                      <a:pt x="5" y="3"/>
                    </a:cubicBezTo>
                    <a:cubicBezTo>
                      <a:pt x="6" y="4"/>
                      <a:pt x="6" y="4"/>
                      <a:pt x="6" y="4"/>
                    </a:cubicBezTo>
                    <a:cubicBezTo>
                      <a:pt x="6" y="4"/>
                      <a:pt x="6" y="4"/>
                      <a:pt x="6" y="4"/>
                    </a:cubicBezTo>
                    <a:cubicBezTo>
                      <a:pt x="7" y="4"/>
                      <a:pt x="7" y="4"/>
                      <a:pt x="7" y="3"/>
                    </a:cubicBezTo>
                    <a:cubicBezTo>
                      <a:pt x="6" y="2"/>
                      <a:pt x="6" y="2"/>
                      <a:pt x="6" y="2"/>
                    </a:cubicBezTo>
                    <a:cubicBezTo>
                      <a:pt x="7" y="2"/>
                      <a:pt x="7" y="2"/>
                      <a:pt x="8" y="2"/>
                    </a:cubicBezTo>
                    <a:cubicBezTo>
                      <a:pt x="8" y="3"/>
                      <a:pt x="8" y="3"/>
                      <a:pt x="8" y="3"/>
                    </a:cubicBezTo>
                    <a:cubicBezTo>
                      <a:pt x="8" y="3"/>
                      <a:pt x="8" y="4"/>
                      <a:pt x="9" y="4"/>
                    </a:cubicBezTo>
                    <a:cubicBezTo>
                      <a:pt x="9" y="4"/>
                      <a:pt x="9" y="3"/>
                      <a:pt x="9" y="3"/>
                    </a:cubicBezTo>
                    <a:cubicBezTo>
                      <a:pt x="9" y="2"/>
                      <a:pt x="9" y="2"/>
                      <a:pt x="9" y="2"/>
                    </a:cubicBezTo>
                    <a:cubicBezTo>
                      <a:pt x="10" y="2"/>
                      <a:pt x="11" y="2"/>
                      <a:pt x="11" y="2"/>
                    </a:cubicBezTo>
                    <a:cubicBezTo>
                      <a:pt x="11" y="3"/>
                      <a:pt x="11" y="3"/>
                      <a:pt x="11" y="3"/>
                    </a:cubicBezTo>
                    <a:cubicBezTo>
                      <a:pt x="11" y="4"/>
                      <a:pt x="11" y="4"/>
                      <a:pt x="11" y="4"/>
                    </a:cubicBezTo>
                    <a:cubicBezTo>
                      <a:pt x="12" y="4"/>
                      <a:pt x="12" y="4"/>
                      <a:pt x="12" y="4"/>
                    </a:cubicBezTo>
                    <a:cubicBezTo>
                      <a:pt x="12" y="3"/>
                      <a:pt x="12" y="3"/>
                      <a:pt x="12" y="3"/>
                    </a:cubicBezTo>
                    <a:cubicBezTo>
                      <a:pt x="13" y="3"/>
                      <a:pt x="13" y="3"/>
                      <a:pt x="14" y="4"/>
                    </a:cubicBezTo>
                    <a:cubicBezTo>
                      <a:pt x="13" y="5"/>
                      <a:pt x="13" y="5"/>
                      <a:pt x="13" y="5"/>
                    </a:cubicBezTo>
                    <a:cubicBezTo>
                      <a:pt x="13" y="5"/>
                      <a:pt x="13" y="5"/>
                      <a:pt x="13" y="5"/>
                    </a:cubicBezTo>
                    <a:cubicBezTo>
                      <a:pt x="13" y="6"/>
                      <a:pt x="14" y="6"/>
                      <a:pt x="14" y="5"/>
                    </a:cubicBezTo>
                    <a:cubicBezTo>
                      <a:pt x="15" y="5"/>
                      <a:pt x="15" y="5"/>
                      <a:pt x="15" y="5"/>
                    </a:cubicBezTo>
                    <a:cubicBezTo>
                      <a:pt x="15" y="5"/>
                      <a:pt x="16" y="6"/>
                      <a:pt x="16" y="6"/>
                    </a:cubicBezTo>
                    <a:cubicBezTo>
                      <a:pt x="15" y="7"/>
                      <a:pt x="15" y="7"/>
                      <a:pt x="15" y="7"/>
                    </a:cubicBezTo>
                    <a:cubicBezTo>
                      <a:pt x="15" y="7"/>
                      <a:pt x="15" y="7"/>
                      <a:pt x="15" y="7"/>
                    </a:cubicBezTo>
                    <a:cubicBezTo>
                      <a:pt x="15" y="8"/>
                      <a:pt x="15" y="8"/>
                      <a:pt x="15" y="8"/>
                    </a:cubicBezTo>
                    <a:cubicBezTo>
                      <a:pt x="16" y="7"/>
                      <a:pt x="16" y="7"/>
                      <a:pt x="16" y="7"/>
                    </a:cubicBezTo>
                    <a:cubicBezTo>
                      <a:pt x="17" y="8"/>
                      <a:pt x="17" y="8"/>
                      <a:pt x="17" y="9"/>
                    </a:cubicBezTo>
                    <a:cubicBezTo>
                      <a:pt x="16" y="9"/>
                      <a:pt x="16" y="9"/>
                      <a:pt x="16" y="9"/>
                    </a:cubicBezTo>
                    <a:cubicBezTo>
                      <a:pt x="15" y="9"/>
                      <a:pt x="15" y="9"/>
                      <a:pt x="15" y="10"/>
                    </a:cubicBezTo>
                    <a:cubicBezTo>
                      <a:pt x="15" y="10"/>
                      <a:pt x="15" y="10"/>
                      <a:pt x="16" y="10"/>
                    </a:cubicBezTo>
                    <a:cubicBezTo>
                      <a:pt x="17" y="10"/>
                      <a:pt x="17" y="10"/>
                      <a:pt x="17" y="10"/>
                    </a:cubicBezTo>
                    <a:cubicBezTo>
                      <a:pt x="17" y="11"/>
                      <a:pt x="17" y="12"/>
                      <a:pt x="16" y="12"/>
                    </a:cubicBezTo>
                    <a:cubicBezTo>
                      <a:pt x="16" y="12"/>
                      <a:pt x="16" y="12"/>
                      <a:pt x="16" y="12"/>
                    </a:cubicBezTo>
                    <a:cubicBezTo>
                      <a:pt x="15" y="12"/>
                      <a:pt x="15" y="12"/>
                      <a:pt x="15" y="12"/>
                    </a:cubicBezTo>
                    <a:cubicBezTo>
                      <a:pt x="15" y="12"/>
                      <a:pt x="15" y="13"/>
                      <a:pt x="15" y="13"/>
                    </a:cubicBezTo>
                    <a:cubicBezTo>
                      <a:pt x="16" y="13"/>
                      <a:pt x="16" y="13"/>
                      <a:pt x="16" y="13"/>
                    </a:cubicBezTo>
                    <a:cubicBezTo>
                      <a:pt x="16" y="14"/>
                      <a:pt x="16" y="14"/>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2" name="Freeform 124"/>
              <p:cNvSpPr/>
              <p:nvPr/>
            </p:nvSpPr>
            <p:spPr bwMode="auto">
              <a:xfrm>
                <a:off x="3520" y="1881"/>
                <a:ext cx="5" cy="17"/>
              </a:xfrm>
              <a:custGeom>
                <a:avLst/>
                <a:gdLst>
                  <a:gd name="T0" fmla="*/ 1 w 2"/>
                  <a:gd name="T1" fmla="*/ 4 h 7"/>
                  <a:gd name="T2" fmla="*/ 1 w 2"/>
                  <a:gd name="T3" fmla="*/ 1 h 7"/>
                  <a:gd name="T4" fmla="*/ 1 w 2"/>
                  <a:gd name="T5" fmla="*/ 0 h 7"/>
                  <a:gd name="T6" fmla="*/ 0 w 2"/>
                  <a:gd name="T7" fmla="*/ 1 h 7"/>
                  <a:gd name="T8" fmla="*/ 0 w 2"/>
                  <a:gd name="T9" fmla="*/ 4 h 7"/>
                  <a:gd name="T10" fmla="*/ 0 w 2"/>
                  <a:gd name="T11" fmla="*/ 6 h 7"/>
                  <a:gd name="T12" fmla="*/ 1 w 2"/>
                  <a:gd name="T13" fmla="*/ 7 h 7"/>
                  <a:gd name="T14" fmla="*/ 2 w 2"/>
                  <a:gd name="T15" fmla="*/ 6 h 7"/>
                  <a:gd name="T16" fmla="*/ 1 w 2"/>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1" y="4"/>
                    </a:moveTo>
                    <a:cubicBezTo>
                      <a:pt x="1" y="1"/>
                      <a:pt x="1" y="1"/>
                      <a:pt x="1" y="1"/>
                    </a:cubicBezTo>
                    <a:cubicBezTo>
                      <a:pt x="1" y="1"/>
                      <a:pt x="1" y="0"/>
                      <a:pt x="1" y="0"/>
                    </a:cubicBezTo>
                    <a:cubicBezTo>
                      <a:pt x="1" y="0"/>
                      <a:pt x="0" y="1"/>
                      <a:pt x="0" y="1"/>
                    </a:cubicBezTo>
                    <a:cubicBezTo>
                      <a:pt x="0" y="4"/>
                      <a:pt x="0" y="4"/>
                      <a:pt x="0" y="4"/>
                    </a:cubicBezTo>
                    <a:cubicBezTo>
                      <a:pt x="0" y="5"/>
                      <a:pt x="0" y="5"/>
                      <a:pt x="0" y="6"/>
                    </a:cubicBezTo>
                    <a:cubicBezTo>
                      <a:pt x="0" y="7"/>
                      <a:pt x="0" y="7"/>
                      <a:pt x="1" y="7"/>
                    </a:cubicBezTo>
                    <a:cubicBezTo>
                      <a:pt x="2" y="7"/>
                      <a:pt x="2" y="6"/>
                      <a:pt x="2" y="6"/>
                    </a:cubicBezTo>
                    <a:cubicBezTo>
                      <a:pt x="2" y="5"/>
                      <a:pt x="2" y="5"/>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3" name="Freeform 125"/>
              <p:cNvSpPr/>
              <p:nvPr/>
            </p:nvSpPr>
            <p:spPr bwMode="auto">
              <a:xfrm>
                <a:off x="3520" y="1898"/>
                <a:ext cx="5" cy="9"/>
              </a:xfrm>
              <a:custGeom>
                <a:avLst/>
                <a:gdLst>
                  <a:gd name="T0" fmla="*/ 0 w 2"/>
                  <a:gd name="T1" fmla="*/ 1 h 4"/>
                  <a:gd name="T2" fmla="*/ 0 w 2"/>
                  <a:gd name="T3" fmla="*/ 3 h 4"/>
                  <a:gd name="T4" fmla="*/ 1 w 2"/>
                  <a:gd name="T5" fmla="*/ 4 h 4"/>
                  <a:gd name="T6" fmla="*/ 2 w 2"/>
                  <a:gd name="T7" fmla="*/ 3 h 4"/>
                  <a:gd name="T8" fmla="*/ 2 w 2"/>
                  <a:gd name="T9" fmla="*/ 0 h 4"/>
                  <a:gd name="T10" fmla="*/ 1 w 2"/>
                  <a:gd name="T11" fmla="*/ 1 h 4"/>
                  <a:gd name="T12" fmla="*/ 0 w 2"/>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1"/>
                    </a:moveTo>
                    <a:cubicBezTo>
                      <a:pt x="0" y="3"/>
                      <a:pt x="0" y="3"/>
                      <a:pt x="0" y="3"/>
                    </a:cubicBezTo>
                    <a:cubicBezTo>
                      <a:pt x="0" y="4"/>
                      <a:pt x="1" y="4"/>
                      <a:pt x="1" y="4"/>
                    </a:cubicBezTo>
                    <a:cubicBezTo>
                      <a:pt x="2" y="4"/>
                      <a:pt x="2" y="4"/>
                      <a:pt x="2" y="3"/>
                    </a:cubicBezTo>
                    <a:cubicBezTo>
                      <a:pt x="2" y="0"/>
                      <a:pt x="2" y="0"/>
                      <a:pt x="2" y="0"/>
                    </a:cubicBezTo>
                    <a:cubicBezTo>
                      <a:pt x="2"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4" name="Freeform 126"/>
              <p:cNvSpPr>
                <a:spLocks noEditPoints="1"/>
              </p:cNvSpPr>
              <p:nvPr/>
            </p:nvSpPr>
            <p:spPr bwMode="auto">
              <a:xfrm>
                <a:off x="3866" y="2349"/>
                <a:ext cx="50" cy="102"/>
              </a:xfrm>
              <a:custGeom>
                <a:avLst/>
                <a:gdLst>
                  <a:gd name="T0" fmla="*/ 15 w 21"/>
                  <a:gd name="T1" fmla="*/ 19 h 43"/>
                  <a:gd name="T2" fmla="*/ 15 w 21"/>
                  <a:gd name="T3" fmla="*/ 10 h 43"/>
                  <a:gd name="T4" fmla="*/ 15 w 21"/>
                  <a:gd name="T5" fmla="*/ 10 h 43"/>
                  <a:gd name="T6" fmla="*/ 18 w 21"/>
                  <a:gd name="T7" fmla="*/ 11 h 43"/>
                  <a:gd name="T8" fmla="*/ 19 w 21"/>
                  <a:gd name="T9" fmla="*/ 10 h 43"/>
                  <a:gd name="T10" fmla="*/ 19 w 21"/>
                  <a:gd name="T11" fmla="*/ 9 h 43"/>
                  <a:gd name="T12" fmla="*/ 20 w 21"/>
                  <a:gd name="T13" fmla="*/ 7 h 43"/>
                  <a:gd name="T14" fmla="*/ 19 w 21"/>
                  <a:gd name="T15" fmla="*/ 6 h 43"/>
                  <a:gd name="T16" fmla="*/ 18 w 21"/>
                  <a:gd name="T17" fmla="*/ 6 h 43"/>
                  <a:gd name="T18" fmla="*/ 17 w 21"/>
                  <a:gd name="T19" fmla="*/ 5 h 43"/>
                  <a:gd name="T20" fmla="*/ 15 w 21"/>
                  <a:gd name="T21" fmla="*/ 5 h 43"/>
                  <a:gd name="T22" fmla="*/ 15 w 21"/>
                  <a:gd name="T23" fmla="*/ 1 h 43"/>
                  <a:gd name="T24" fmla="*/ 13 w 21"/>
                  <a:gd name="T25" fmla="*/ 0 h 43"/>
                  <a:gd name="T26" fmla="*/ 12 w 21"/>
                  <a:gd name="T27" fmla="*/ 1 h 43"/>
                  <a:gd name="T28" fmla="*/ 12 w 21"/>
                  <a:gd name="T29" fmla="*/ 5 h 43"/>
                  <a:gd name="T30" fmla="*/ 12 w 21"/>
                  <a:gd name="T31" fmla="*/ 5 h 43"/>
                  <a:gd name="T32" fmla="*/ 9 w 21"/>
                  <a:gd name="T33" fmla="*/ 5 h 43"/>
                  <a:gd name="T34" fmla="*/ 9 w 21"/>
                  <a:gd name="T35" fmla="*/ 1 h 43"/>
                  <a:gd name="T36" fmla="*/ 8 w 21"/>
                  <a:gd name="T37" fmla="*/ 0 h 43"/>
                  <a:gd name="T38" fmla="*/ 6 w 21"/>
                  <a:gd name="T39" fmla="*/ 1 h 43"/>
                  <a:gd name="T40" fmla="*/ 6 w 21"/>
                  <a:gd name="T41" fmla="*/ 6 h 43"/>
                  <a:gd name="T42" fmla="*/ 3 w 21"/>
                  <a:gd name="T43" fmla="*/ 8 h 43"/>
                  <a:gd name="T44" fmla="*/ 1 w 21"/>
                  <a:gd name="T45" fmla="*/ 10 h 43"/>
                  <a:gd name="T46" fmla="*/ 1 w 21"/>
                  <a:gd name="T47" fmla="*/ 14 h 43"/>
                  <a:gd name="T48" fmla="*/ 1 w 21"/>
                  <a:gd name="T49" fmla="*/ 17 h 43"/>
                  <a:gd name="T50" fmla="*/ 3 w 21"/>
                  <a:gd name="T51" fmla="*/ 20 h 43"/>
                  <a:gd name="T52" fmla="*/ 6 w 21"/>
                  <a:gd name="T53" fmla="*/ 22 h 43"/>
                  <a:gd name="T54" fmla="*/ 7 w 21"/>
                  <a:gd name="T55" fmla="*/ 22 h 43"/>
                  <a:gd name="T56" fmla="*/ 7 w 21"/>
                  <a:gd name="T57" fmla="*/ 32 h 43"/>
                  <a:gd name="T58" fmla="*/ 4 w 21"/>
                  <a:gd name="T59" fmla="*/ 31 h 43"/>
                  <a:gd name="T60" fmla="*/ 1 w 21"/>
                  <a:gd name="T61" fmla="*/ 31 h 43"/>
                  <a:gd name="T62" fmla="*/ 1 w 21"/>
                  <a:gd name="T63" fmla="*/ 31 h 43"/>
                  <a:gd name="T64" fmla="*/ 0 w 21"/>
                  <a:gd name="T65" fmla="*/ 33 h 43"/>
                  <a:gd name="T66" fmla="*/ 0 w 21"/>
                  <a:gd name="T67" fmla="*/ 34 h 43"/>
                  <a:gd name="T68" fmla="*/ 0 w 21"/>
                  <a:gd name="T69" fmla="*/ 35 h 43"/>
                  <a:gd name="T70" fmla="*/ 3 w 21"/>
                  <a:gd name="T71" fmla="*/ 37 h 43"/>
                  <a:gd name="T72" fmla="*/ 7 w 21"/>
                  <a:gd name="T73" fmla="*/ 37 h 43"/>
                  <a:gd name="T74" fmla="*/ 7 w 21"/>
                  <a:gd name="T75" fmla="*/ 42 h 43"/>
                  <a:gd name="T76" fmla="*/ 9 w 21"/>
                  <a:gd name="T77" fmla="*/ 43 h 43"/>
                  <a:gd name="T78" fmla="*/ 10 w 21"/>
                  <a:gd name="T79" fmla="*/ 42 h 43"/>
                  <a:gd name="T80" fmla="*/ 10 w 21"/>
                  <a:gd name="T81" fmla="*/ 37 h 43"/>
                  <a:gd name="T82" fmla="*/ 13 w 21"/>
                  <a:gd name="T83" fmla="*/ 37 h 43"/>
                  <a:gd name="T84" fmla="*/ 13 w 21"/>
                  <a:gd name="T85" fmla="*/ 42 h 43"/>
                  <a:gd name="T86" fmla="*/ 14 w 21"/>
                  <a:gd name="T87" fmla="*/ 43 h 43"/>
                  <a:gd name="T88" fmla="*/ 16 w 21"/>
                  <a:gd name="T89" fmla="*/ 42 h 43"/>
                  <a:gd name="T90" fmla="*/ 15 w 21"/>
                  <a:gd name="T91" fmla="*/ 36 h 43"/>
                  <a:gd name="T92" fmla="*/ 18 w 21"/>
                  <a:gd name="T93" fmla="*/ 35 h 43"/>
                  <a:gd name="T94" fmla="*/ 20 w 21"/>
                  <a:gd name="T95" fmla="*/ 32 h 43"/>
                  <a:gd name="T96" fmla="*/ 21 w 21"/>
                  <a:gd name="T97" fmla="*/ 28 h 43"/>
                  <a:gd name="T98" fmla="*/ 19 w 21"/>
                  <a:gd name="T99" fmla="*/ 22 h 43"/>
                  <a:gd name="T100" fmla="*/ 15 w 21"/>
                  <a:gd name="T101" fmla="*/ 19 h 43"/>
                  <a:gd name="T102" fmla="*/ 13 w 21"/>
                  <a:gd name="T103" fmla="*/ 31 h 43"/>
                  <a:gd name="T104" fmla="*/ 10 w 21"/>
                  <a:gd name="T105" fmla="*/ 32 h 43"/>
                  <a:gd name="T106" fmla="*/ 10 w 21"/>
                  <a:gd name="T107" fmla="*/ 23 h 43"/>
                  <a:gd name="T108" fmla="*/ 12 w 21"/>
                  <a:gd name="T109" fmla="*/ 24 h 43"/>
                  <a:gd name="T110" fmla="*/ 13 w 21"/>
                  <a:gd name="T111" fmla="*/ 31 h 43"/>
                  <a:gd name="T112" fmla="*/ 12 w 21"/>
                  <a:gd name="T113" fmla="*/ 18 h 43"/>
                  <a:gd name="T114" fmla="*/ 9 w 21"/>
                  <a:gd name="T115" fmla="*/ 17 h 43"/>
                  <a:gd name="T116" fmla="*/ 9 w 21"/>
                  <a:gd name="T117" fmla="*/ 10 h 43"/>
                  <a:gd name="T118" fmla="*/ 12 w 21"/>
                  <a:gd name="T119" fmla="*/ 10 h 43"/>
                  <a:gd name="T120" fmla="*/ 12 w 21"/>
                  <a:gd name="T121"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3">
                    <a:moveTo>
                      <a:pt x="15" y="19"/>
                    </a:moveTo>
                    <a:cubicBezTo>
                      <a:pt x="15" y="10"/>
                      <a:pt x="15" y="10"/>
                      <a:pt x="15" y="10"/>
                    </a:cubicBezTo>
                    <a:cubicBezTo>
                      <a:pt x="15" y="10"/>
                      <a:pt x="15" y="10"/>
                      <a:pt x="15" y="10"/>
                    </a:cubicBezTo>
                    <a:cubicBezTo>
                      <a:pt x="16" y="11"/>
                      <a:pt x="17" y="11"/>
                      <a:pt x="18" y="11"/>
                    </a:cubicBezTo>
                    <a:cubicBezTo>
                      <a:pt x="18" y="11"/>
                      <a:pt x="19" y="11"/>
                      <a:pt x="19" y="10"/>
                    </a:cubicBezTo>
                    <a:cubicBezTo>
                      <a:pt x="19" y="10"/>
                      <a:pt x="19" y="9"/>
                      <a:pt x="19" y="9"/>
                    </a:cubicBezTo>
                    <a:cubicBezTo>
                      <a:pt x="19" y="8"/>
                      <a:pt x="20" y="8"/>
                      <a:pt x="20" y="7"/>
                    </a:cubicBezTo>
                    <a:cubicBezTo>
                      <a:pt x="20" y="6"/>
                      <a:pt x="19" y="6"/>
                      <a:pt x="19" y="6"/>
                    </a:cubicBezTo>
                    <a:cubicBezTo>
                      <a:pt x="19" y="6"/>
                      <a:pt x="18" y="6"/>
                      <a:pt x="18" y="6"/>
                    </a:cubicBezTo>
                    <a:cubicBezTo>
                      <a:pt x="18" y="6"/>
                      <a:pt x="17" y="6"/>
                      <a:pt x="17" y="5"/>
                    </a:cubicBezTo>
                    <a:cubicBezTo>
                      <a:pt x="16" y="5"/>
                      <a:pt x="16" y="5"/>
                      <a:pt x="15" y="5"/>
                    </a:cubicBezTo>
                    <a:cubicBezTo>
                      <a:pt x="15" y="1"/>
                      <a:pt x="15" y="1"/>
                      <a:pt x="15" y="1"/>
                    </a:cubicBezTo>
                    <a:cubicBezTo>
                      <a:pt x="15" y="1"/>
                      <a:pt x="14" y="0"/>
                      <a:pt x="13" y="0"/>
                    </a:cubicBezTo>
                    <a:cubicBezTo>
                      <a:pt x="12" y="0"/>
                      <a:pt x="12" y="1"/>
                      <a:pt x="12" y="1"/>
                    </a:cubicBezTo>
                    <a:cubicBezTo>
                      <a:pt x="12" y="5"/>
                      <a:pt x="12" y="5"/>
                      <a:pt x="12" y="5"/>
                    </a:cubicBezTo>
                    <a:cubicBezTo>
                      <a:pt x="12" y="5"/>
                      <a:pt x="12" y="5"/>
                      <a:pt x="12" y="5"/>
                    </a:cubicBezTo>
                    <a:cubicBezTo>
                      <a:pt x="11" y="5"/>
                      <a:pt x="10" y="5"/>
                      <a:pt x="9" y="5"/>
                    </a:cubicBezTo>
                    <a:cubicBezTo>
                      <a:pt x="9" y="1"/>
                      <a:pt x="9" y="1"/>
                      <a:pt x="9" y="1"/>
                    </a:cubicBezTo>
                    <a:cubicBezTo>
                      <a:pt x="9" y="1"/>
                      <a:pt x="8" y="0"/>
                      <a:pt x="8" y="0"/>
                    </a:cubicBezTo>
                    <a:cubicBezTo>
                      <a:pt x="7" y="0"/>
                      <a:pt x="6" y="1"/>
                      <a:pt x="6" y="1"/>
                    </a:cubicBezTo>
                    <a:cubicBezTo>
                      <a:pt x="6" y="6"/>
                      <a:pt x="6" y="6"/>
                      <a:pt x="6" y="6"/>
                    </a:cubicBezTo>
                    <a:cubicBezTo>
                      <a:pt x="5" y="7"/>
                      <a:pt x="4" y="7"/>
                      <a:pt x="3" y="8"/>
                    </a:cubicBezTo>
                    <a:cubicBezTo>
                      <a:pt x="2" y="9"/>
                      <a:pt x="2" y="9"/>
                      <a:pt x="1" y="10"/>
                    </a:cubicBezTo>
                    <a:cubicBezTo>
                      <a:pt x="1" y="12"/>
                      <a:pt x="1" y="13"/>
                      <a:pt x="1" y="14"/>
                    </a:cubicBezTo>
                    <a:cubicBezTo>
                      <a:pt x="1" y="15"/>
                      <a:pt x="1" y="16"/>
                      <a:pt x="1" y="17"/>
                    </a:cubicBezTo>
                    <a:cubicBezTo>
                      <a:pt x="2" y="18"/>
                      <a:pt x="3" y="19"/>
                      <a:pt x="3" y="20"/>
                    </a:cubicBezTo>
                    <a:cubicBezTo>
                      <a:pt x="4" y="21"/>
                      <a:pt x="5" y="21"/>
                      <a:pt x="6" y="22"/>
                    </a:cubicBezTo>
                    <a:cubicBezTo>
                      <a:pt x="6" y="22"/>
                      <a:pt x="7" y="22"/>
                      <a:pt x="7" y="22"/>
                    </a:cubicBezTo>
                    <a:cubicBezTo>
                      <a:pt x="7" y="32"/>
                      <a:pt x="7" y="32"/>
                      <a:pt x="7" y="32"/>
                    </a:cubicBezTo>
                    <a:cubicBezTo>
                      <a:pt x="6" y="32"/>
                      <a:pt x="5" y="32"/>
                      <a:pt x="4" y="31"/>
                    </a:cubicBezTo>
                    <a:cubicBezTo>
                      <a:pt x="3" y="31"/>
                      <a:pt x="2" y="31"/>
                      <a:pt x="1" y="31"/>
                    </a:cubicBezTo>
                    <a:cubicBezTo>
                      <a:pt x="1" y="31"/>
                      <a:pt x="1" y="31"/>
                      <a:pt x="1" y="31"/>
                    </a:cubicBezTo>
                    <a:cubicBezTo>
                      <a:pt x="1" y="32"/>
                      <a:pt x="0" y="32"/>
                      <a:pt x="0" y="33"/>
                    </a:cubicBezTo>
                    <a:cubicBezTo>
                      <a:pt x="0" y="33"/>
                      <a:pt x="0" y="34"/>
                      <a:pt x="0" y="34"/>
                    </a:cubicBezTo>
                    <a:cubicBezTo>
                      <a:pt x="0" y="35"/>
                      <a:pt x="0" y="35"/>
                      <a:pt x="0" y="35"/>
                    </a:cubicBezTo>
                    <a:cubicBezTo>
                      <a:pt x="1" y="36"/>
                      <a:pt x="2" y="36"/>
                      <a:pt x="3" y="37"/>
                    </a:cubicBezTo>
                    <a:cubicBezTo>
                      <a:pt x="4" y="37"/>
                      <a:pt x="6" y="37"/>
                      <a:pt x="7" y="37"/>
                    </a:cubicBezTo>
                    <a:cubicBezTo>
                      <a:pt x="7" y="42"/>
                      <a:pt x="7" y="42"/>
                      <a:pt x="7" y="42"/>
                    </a:cubicBezTo>
                    <a:cubicBezTo>
                      <a:pt x="7" y="43"/>
                      <a:pt x="8" y="43"/>
                      <a:pt x="9" y="43"/>
                    </a:cubicBezTo>
                    <a:cubicBezTo>
                      <a:pt x="9" y="43"/>
                      <a:pt x="10" y="43"/>
                      <a:pt x="10" y="42"/>
                    </a:cubicBezTo>
                    <a:cubicBezTo>
                      <a:pt x="10" y="37"/>
                      <a:pt x="10" y="37"/>
                      <a:pt x="10" y="37"/>
                    </a:cubicBezTo>
                    <a:cubicBezTo>
                      <a:pt x="11" y="37"/>
                      <a:pt x="12" y="37"/>
                      <a:pt x="13" y="37"/>
                    </a:cubicBezTo>
                    <a:cubicBezTo>
                      <a:pt x="13" y="42"/>
                      <a:pt x="13" y="42"/>
                      <a:pt x="13" y="42"/>
                    </a:cubicBezTo>
                    <a:cubicBezTo>
                      <a:pt x="13" y="43"/>
                      <a:pt x="13" y="43"/>
                      <a:pt x="14" y="43"/>
                    </a:cubicBezTo>
                    <a:cubicBezTo>
                      <a:pt x="15" y="43"/>
                      <a:pt x="16" y="42"/>
                      <a:pt x="16" y="42"/>
                    </a:cubicBezTo>
                    <a:cubicBezTo>
                      <a:pt x="15" y="36"/>
                      <a:pt x="15" y="36"/>
                      <a:pt x="15" y="36"/>
                    </a:cubicBezTo>
                    <a:cubicBezTo>
                      <a:pt x="16" y="36"/>
                      <a:pt x="17" y="35"/>
                      <a:pt x="18" y="35"/>
                    </a:cubicBezTo>
                    <a:cubicBezTo>
                      <a:pt x="19" y="34"/>
                      <a:pt x="20" y="33"/>
                      <a:pt x="20" y="32"/>
                    </a:cubicBezTo>
                    <a:cubicBezTo>
                      <a:pt x="21" y="31"/>
                      <a:pt x="21" y="30"/>
                      <a:pt x="21" y="28"/>
                    </a:cubicBezTo>
                    <a:cubicBezTo>
                      <a:pt x="21" y="25"/>
                      <a:pt x="21" y="24"/>
                      <a:pt x="19" y="22"/>
                    </a:cubicBezTo>
                    <a:cubicBezTo>
                      <a:pt x="18" y="21"/>
                      <a:pt x="17" y="20"/>
                      <a:pt x="15" y="19"/>
                    </a:cubicBezTo>
                    <a:close/>
                    <a:moveTo>
                      <a:pt x="13" y="31"/>
                    </a:moveTo>
                    <a:cubicBezTo>
                      <a:pt x="12" y="32"/>
                      <a:pt x="11" y="32"/>
                      <a:pt x="10" y="32"/>
                    </a:cubicBezTo>
                    <a:cubicBezTo>
                      <a:pt x="10" y="23"/>
                      <a:pt x="10" y="23"/>
                      <a:pt x="10" y="23"/>
                    </a:cubicBezTo>
                    <a:cubicBezTo>
                      <a:pt x="11" y="24"/>
                      <a:pt x="12" y="24"/>
                      <a:pt x="12" y="24"/>
                    </a:cubicBezTo>
                    <a:lnTo>
                      <a:pt x="13" y="31"/>
                    </a:lnTo>
                    <a:close/>
                    <a:moveTo>
                      <a:pt x="12" y="18"/>
                    </a:moveTo>
                    <a:cubicBezTo>
                      <a:pt x="11" y="18"/>
                      <a:pt x="10" y="17"/>
                      <a:pt x="9" y="17"/>
                    </a:cubicBezTo>
                    <a:cubicBezTo>
                      <a:pt x="9" y="10"/>
                      <a:pt x="9" y="10"/>
                      <a:pt x="9" y="10"/>
                    </a:cubicBezTo>
                    <a:cubicBezTo>
                      <a:pt x="10" y="10"/>
                      <a:pt x="11" y="10"/>
                      <a:pt x="12" y="10"/>
                    </a:cubicBezTo>
                    <a:lnTo>
                      <a:pt x="1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5" name="Freeform 127"/>
              <p:cNvSpPr/>
              <p:nvPr/>
            </p:nvSpPr>
            <p:spPr bwMode="auto">
              <a:xfrm>
                <a:off x="3793" y="1798"/>
                <a:ext cx="11" cy="31"/>
              </a:xfrm>
              <a:custGeom>
                <a:avLst/>
                <a:gdLst>
                  <a:gd name="T0" fmla="*/ 0 w 5"/>
                  <a:gd name="T1" fmla="*/ 11 h 13"/>
                  <a:gd name="T2" fmla="*/ 2 w 5"/>
                  <a:gd name="T3" fmla="*/ 13 h 13"/>
                  <a:gd name="T4" fmla="*/ 3 w 5"/>
                  <a:gd name="T5" fmla="*/ 13 h 13"/>
                  <a:gd name="T6" fmla="*/ 5 w 5"/>
                  <a:gd name="T7" fmla="*/ 11 h 13"/>
                  <a:gd name="T8" fmla="*/ 5 w 5"/>
                  <a:gd name="T9" fmla="*/ 2 h 13"/>
                  <a:gd name="T10" fmla="*/ 3 w 5"/>
                  <a:gd name="T11" fmla="*/ 0 h 13"/>
                  <a:gd name="T12" fmla="*/ 2 w 5"/>
                  <a:gd name="T13" fmla="*/ 0 h 13"/>
                  <a:gd name="T14" fmla="*/ 0 w 5"/>
                  <a:gd name="T15" fmla="*/ 2 h 13"/>
                  <a:gd name="T16" fmla="*/ 0 w 5"/>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3">
                    <a:moveTo>
                      <a:pt x="0" y="11"/>
                    </a:moveTo>
                    <a:cubicBezTo>
                      <a:pt x="0" y="12"/>
                      <a:pt x="1" y="13"/>
                      <a:pt x="2" y="13"/>
                    </a:cubicBezTo>
                    <a:cubicBezTo>
                      <a:pt x="3" y="13"/>
                      <a:pt x="3" y="13"/>
                      <a:pt x="3" y="13"/>
                    </a:cubicBezTo>
                    <a:cubicBezTo>
                      <a:pt x="4" y="13"/>
                      <a:pt x="5" y="12"/>
                      <a:pt x="5" y="11"/>
                    </a:cubicBezTo>
                    <a:cubicBezTo>
                      <a:pt x="5" y="2"/>
                      <a:pt x="5" y="2"/>
                      <a:pt x="5" y="2"/>
                    </a:cubicBezTo>
                    <a:cubicBezTo>
                      <a:pt x="5" y="1"/>
                      <a:pt x="4" y="0"/>
                      <a:pt x="3" y="0"/>
                    </a:cubicBezTo>
                    <a:cubicBezTo>
                      <a:pt x="2" y="0"/>
                      <a:pt x="2" y="0"/>
                      <a:pt x="2" y="0"/>
                    </a:cubicBezTo>
                    <a:cubicBezTo>
                      <a:pt x="1" y="0"/>
                      <a:pt x="0" y="1"/>
                      <a:pt x="0" y="2"/>
                    </a:cubicBez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6" name="Freeform 128"/>
              <p:cNvSpPr/>
              <p:nvPr/>
            </p:nvSpPr>
            <p:spPr bwMode="auto">
              <a:xfrm>
                <a:off x="3774" y="1791"/>
                <a:ext cx="14" cy="38"/>
              </a:xfrm>
              <a:custGeom>
                <a:avLst/>
                <a:gdLst>
                  <a:gd name="T0" fmla="*/ 0 w 6"/>
                  <a:gd name="T1" fmla="*/ 14 h 16"/>
                  <a:gd name="T2" fmla="*/ 2 w 6"/>
                  <a:gd name="T3" fmla="*/ 16 h 16"/>
                  <a:gd name="T4" fmla="*/ 4 w 6"/>
                  <a:gd name="T5" fmla="*/ 16 h 16"/>
                  <a:gd name="T6" fmla="*/ 6 w 6"/>
                  <a:gd name="T7" fmla="*/ 14 h 16"/>
                  <a:gd name="T8" fmla="*/ 6 w 6"/>
                  <a:gd name="T9" fmla="*/ 1 h 16"/>
                  <a:gd name="T10" fmla="*/ 4 w 6"/>
                  <a:gd name="T11" fmla="*/ 0 h 16"/>
                  <a:gd name="T12" fmla="*/ 2 w 6"/>
                  <a:gd name="T13" fmla="*/ 0 h 16"/>
                  <a:gd name="T14" fmla="*/ 0 w 6"/>
                  <a:gd name="T15" fmla="*/ 1 h 16"/>
                  <a:gd name="T16" fmla="*/ 0 w 6"/>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6">
                    <a:moveTo>
                      <a:pt x="0" y="14"/>
                    </a:moveTo>
                    <a:cubicBezTo>
                      <a:pt x="0" y="15"/>
                      <a:pt x="1" y="16"/>
                      <a:pt x="2" y="16"/>
                    </a:cubicBezTo>
                    <a:cubicBezTo>
                      <a:pt x="4" y="16"/>
                      <a:pt x="4" y="16"/>
                      <a:pt x="4" y="16"/>
                    </a:cubicBezTo>
                    <a:cubicBezTo>
                      <a:pt x="5" y="16"/>
                      <a:pt x="6" y="15"/>
                      <a:pt x="6" y="14"/>
                    </a:cubicBezTo>
                    <a:cubicBezTo>
                      <a:pt x="6" y="1"/>
                      <a:pt x="6" y="1"/>
                      <a:pt x="6" y="1"/>
                    </a:cubicBezTo>
                    <a:cubicBezTo>
                      <a:pt x="6" y="1"/>
                      <a:pt x="5" y="0"/>
                      <a:pt x="4" y="0"/>
                    </a:cubicBezTo>
                    <a:cubicBezTo>
                      <a:pt x="2" y="0"/>
                      <a:pt x="2" y="0"/>
                      <a:pt x="2" y="0"/>
                    </a:cubicBezTo>
                    <a:cubicBezTo>
                      <a:pt x="1" y="0"/>
                      <a:pt x="0" y="1"/>
                      <a:pt x="0" y="1"/>
                    </a:cubicBez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7" name="Freeform 129"/>
              <p:cNvSpPr/>
              <p:nvPr/>
            </p:nvSpPr>
            <p:spPr bwMode="auto">
              <a:xfrm>
                <a:off x="3755" y="1779"/>
                <a:ext cx="14" cy="50"/>
              </a:xfrm>
              <a:custGeom>
                <a:avLst/>
                <a:gdLst>
                  <a:gd name="T0" fmla="*/ 0 w 6"/>
                  <a:gd name="T1" fmla="*/ 19 h 21"/>
                  <a:gd name="T2" fmla="*/ 2 w 6"/>
                  <a:gd name="T3" fmla="*/ 21 h 21"/>
                  <a:gd name="T4" fmla="*/ 4 w 6"/>
                  <a:gd name="T5" fmla="*/ 21 h 21"/>
                  <a:gd name="T6" fmla="*/ 6 w 6"/>
                  <a:gd name="T7" fmla="*/ 19 h 21"/>
                  <a:gd name="T8" fmla="*/ 6 w 6"/>
                  <a:gd name="T9" fmla="*/ 2 h 21"/>
                  <a:gd name="T10" fmla="*/ 4 w 6"/>
                  <a:gd name="T11" fmla="*/ 0 h 21"/>
                  <a:gd name="T12" fmla="*/ 2 w 6"/>
                  <a:gd name="T13" fmla="*/ 0 h 21"/>
                  <a:gd name="T14" fmla="*/ 0 w 6"/>
                  <a:gd name="T15" fmla="*/ 2 h 21"/>
                  <a:gd name="T16" fmla="*/ 0 w 6"/>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0" y="19"/>
                    </a:moveTo>
                    <a:cubicBezTo>
                      <a:pt x="0" y="20"/>
                      <a:pt x="1" y="21"/>
                      <a:pt x="2" y="21"/>
                    </a:cubicBezTo>
                    <a:cubicBezTo>
                      <a:pt x="4" y="21"/>
                      <a:pt x="4" y="21"/>
                      <a:pt x="4" y="21"/>
                    </a:cubicBezTo>
                    <a:cubicBezTo>
                      <a:pt x="5" y="21"/>
                      <a:pt x="6" y="20"/>
                      <a:pt x="6" y="19"/>
                    </a:cubicBezTo>
                    <a:cubicBezTo>
                      <a:pt x="6" y="2"/>
                      <a:pt x="6" y="2"/>
                      <a:pt x="6" y="2"/>
                    </a:cubicBezTo>
                    <a:cubicBezTo>
                      <a:pt x="6" y="1"/>
                      <a:pt x="5" y="0"/>
                      <a:pt x="4" y="0"/>
                    </a:cubicBezTo>
                    <a:cubicBezTo>
                      <a:pt x="2" y="0"/>
                      <a:pt x="2" y="0"/>
                      <a:pt x="2" y="0"/>
                    </a:cubicBezTo>
                    <a:cubicBezTo>
                      <a:pt x="1" y="0"/>
                      <a:pt x="0" y="1"/>
                      <a:pt x="0" y="2"/>
                    </a:cubicBez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8" name="Freeform 130"/>
              <p:cNvSpPr/>
              <p:nvPr/>
            </p:nvSpPr>
            <p:spPr bwMode="auto">
              <a:xfrm>
                <a:off x="3909" y="1539"/>
                <a:ext cx="7" cy="12"/>
              </a:xfrm>
              <a:custGeom>
                <a:avLst/>
                <a:gdLst>
                  <a:gd name="T0" fmla="*/ 0 w 3"/>
                  <a:gd name="T1" fmla="*/ 5 h 5"/>
                  <a:gd name="T2" fmla="*/ 1 w 3"/>
                  <a:gd name="T3" fmla="*/ 5 h 5"/>
                  <a:gd name="T4" fmla="*/ 2 w 3"/>
                  <a:gd name="T5" fmla="*/ 5 h 5"/>
                  <a:gd name="T6" fmla="*/ 3 w 3"/>
                  <a:gd name="T7" fmla="*/ 5 h 5"/>
                  <a:gd name="T8" fmla="*/ 3 w 3"/>
                  <a:gd name="T9" fmla="*/ 0 h 5"/>
                  <a:gd name="T10" fmla="*/ 2 w 3"/>
                  <a:gd name="T11" fmla="*/ 0 h 5"/>
                  <a:gd name="T12" fmla="*/ 1 w 3"/>
                  <a:gd name="T13" fmla="*/ 0 h 5"/>
                  <a:gd name="T14" fmla="*/ 0 w 3"/>
                  <a:gd name="T15" fmla="*/ 0 h 5"/>
                  <a:gd name="T16" fmla="*/ 0 w 3"/>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0" y="5"/>
                    </a:moveTo>
                    <a:cubicBezTo>
                      <a:pt x="0" y="5"/>
                      <a:pt x="1" y="5"/>
                      <a:pt x="1" y="5"/>
                    </a:cubicBezTo>
                    <a:cubicBezTo>
                      <a:pt x="2" y="5"/>
                      <a:pt x="2" y="5"/>
                      <a:pt x="2" y="5"/>
                    </a:cubicBezTo>
                    <a:cubicBezTo>
                      <a:pt x="2" y="5"/>
                      <a:pt x="3" y="5"/>
                      <a:pt x="3" y="5"/>
                    </a:cubicBezTo>
                    <a:cubicBezTo>
                      <a:pt x="3" y="0"/>
                      <a:pt x="3" y="0"/>
                      <a:pt x="3" y="0"/>
                    </a:cubicBezTo>
                    <a:cubicBezTo>
                      <a:pt x="3" y="0"/>
                      <a:pt x="2" y="0"/>
                      <a:pt x="2" y="0"/>
                    </a:cubicBezTo>
                    <a:cubicBezTo>
                      <a:pt x="1" y="0"/>
                      <a:pt x="1" y="0"/>
                      <a:pt x="1" y="0"/>
                    </a:cubicBezTo>
                    <a:cubicBezTo>
                      <a:pt x="1"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9" name="Freeform 131"/>
              <p:cNvSpPr/>
              <p:nvPr/>
            </p:nvSpPr>
            <p:spPr bwMode="auto">
              <a:xfrm>
                <a:off x="3902" y="1535"/>
                <a:ext cx="4" cy="16"/>
              </a:xfrm>
              <a:custGeom>
                <a:avLst/>
                <a:gdLst>
                  <a:gd name="T0" fmla="*/ 0 w 2"/>
                  <a:gd name="T1" fmla="*/ 7 h 7"/>
                  <a:gd name="T2" fmla="*/ 1 w 2"/>
                  <a:gd name="T3" fmla="*/ 7 h 7"/>
                  <a:gd name="T4" fmla="*/ 1 w 2"/>
                  <a:gd name="T5" fmla="*/ 7 h 7"/>
                  <a:gd name="T6" fmla="*/ 2 w 2"/>
                  <a:gd name="T7" fmla="*/ 7 h 7"/>
                  <a:gd name="T8" fmla="*/ 2 w 2"/>
                  <a:gd name="T9" fmla="*/ 1 h 7"/>
                  <a:gd name="T10" fmla="*/ 1 w 2"/>
                  <a:gd name="T11" fmla="*/ 0 h 7"/>
                  <a:gd name="T12" fmla="*/ 1 w 2"/>
                  <a:gd name="T13" fmla="*/ 0 h 7"/>
                  <a:gd name="T14" fmla="*/ 0 w 2"/>
                  <a:gd name="T15" fmla="*/ 1 h 7"/>
                  <a:gd name="T16" fmla="*/ 0 w 2"/>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0" y="7"/>
                    </a:moveTo>
                    <a:cubicBezTo>
                      <a:pt x="0" y="7"/>
                      <a:pt x="0" y="7"/>
                      <a:pt x="1" y="7"/>
                    </a:cubicBezTo>
                    <a:cubicBezTo>
                      <a:pt x="1" y="7"/>
                      <a:pt x="1" y="7"/>
                      <a:pt x="1" y="7"/>
                    </a:cubicBezTo>
                    <a:cubicBezTo>
                      <a:pt x="2" y="7"/>
                      <a:pt x="2" y="7"/>
                      <a:pt x="2" y="7"/>
                    </a:cubicBezTo>
                    <a:cubicBezTo>
                      <a:pt x="2" y="1"/>
                      <a:pt x="2" y="1"/>
                      <a:pt x="2" y="1"/>
                    </a:cubicBezTo>
                    <a:cubicBezTo>
                      <a:pt x="2" y="0"/>
                      <a:pt x="2" y="0"/>
                      <a:pt x="1" y="0"/>
                    </a:cubicBezTo>
                    <a:cubicBezTo>
                      <a:pt x="1" y="0"/>
                      <a:pt x="1" y="0"/>
                      <a:pt x="1" y="0"/>
                    </a:cubicBezTo>
                    <a:cubicBezTo>
                      <a:pt x="0" y="0"/>
                      <a:pt x="0" y="0"/>
                      <a:pt x="0" y="1"/>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0" name="Freeform 132"/>
              <p:cNvSpPr/>
              <p:nvPr/>
            </p:nvSpPr>
            <p:spPr bwMode="auto">
              <a:xfrm>
                <a:off x="3892" y="1530"/>
                <a:ext cx="7" cy="21"/>
              </a:xfrm>
              <a:custGeom>
                <a:avLst/>
                <a:gdLst>
                  <a:gd name="T0" fmla="*/ 0 w 3"/>
                  <a:gd name="T1" fmla="*/ 9 h 9"/>
                  <a:gd name="T2" fmla="*/ 1 w 3"/>
                  <a:gd name="T3" fmla="*/ 9 h 9"/>
                  <a:gd name="T4" fmla="*/ 2 w 3"/>
                  <a:gd name="T5" fmla="*/ 9 h 9"/>
                  <a:gd name="T6" fmla="*/ 3 w 3"/>
                  <a:gd name="T7" fmla="*/ 9 h 9"/>
                  <a:gd name="T8" fmla="*/ 3 w 3"/>
                  <a:gd name="T9" fmla="*/ 1 h 9"/>
                  <a:gd name="T10" fmla="*/ 2 w 3"/>
                  <a:gd name="T11" fmla="*/ 0 h 9"/>
                  <a:gd name="T12" fmla="*/ 1 w 3"/>
                  <a:gd name="T13" fmla="*/ 0 h 9"/>
                  <a:gd name="T14" fmla="*/ 0 w 3"/>
                  <a:gd name="T15" fmla="*/ 1 h 9"/>
                  <a:gd name="T16" fmla="*/ 0 w 3"/>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9">
                    <a:moveTo>
                      <a:pt x="0" y="9"/>
                    </a:moveTo>
                    <a:cubicBezTo>
                      <a:pt x="0" y="9"/>
                      <a:pt x="1" y="9"/>
                      <a:pt x="1" y="9"/>
                    </a:cubicBezTo>
                    <a:cubicBezTo>
                      <a:pt x="2" y="9"/>
                      <a:pt x="2" y="9"/>
                      <a:pt x="2" y="9"/>
                    </a:cubicBezTo>
                    <a:cubicBezTo>
                      <a:pt x="2" y="9"/>
                      <a:pt x="3" y="9"/>
                      <a:pt x="3" y="9"/>
                    </a:cubicBezTo>
                    <a:cubicBezTo>
                      <a:pt x="3" y="1"/>
                      <a:pt x="3" y="1"/>
                      <a:pt x="3" y="1"/>
                    </a:cubicBezTo>
                    <a:cubicBezTo>
                      <a:pt x="3" y="0"/>
                      <a:pt x="2" y="0"/>
                      <a:pt x="2" y="0"/>
                    </a:cubicBezTo>
                    <a:cubicBezTo>
                      <a:pt x="1" y="0"/>
                      <a:pt x="1" y="0"/>
                      <a:pt x="1" y="0"/>
                    </a:cubicBezTo>
                    <a:cubicBezTo>
                      <a:pt x="1" y="0"/>
                      <a:pt x="0" y="0"/>
                      <a:pt x="0" y="1"/>
                    </a:cubicBez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1" name="Freeform 133"/>
              <p:cNvSpPr/>
              <p:nvPr/>
            </p:nvSpPr>
            <p:spPr bwMode="auto">
              <a:xfrm>
                <a:off x="3757" y="2161"/>
                <a:ext cx="17" cy="36"/>
              </a:xfrm>
              <a:custGeom>
                <a:avLst/>
                <a:gdLst>
                  <a:gd name="T0" fmla="*/ 0 w 7"/>
                  <a:gd name="T1" fmla="*/ 13 h 15"/>
                  <a:gd name="T2" fmla="*/ 2 w 7"/>
                  <a:gd name="T3" fmla="*/ 15 h 15"/>
                  <a:gd name="T4" fmla="*/ 5 w 7"/>
                  <a:gd name="T5" fmla="*/ 15 h 15"/>
                  <a:gd name="T6" fmla="*/ 7 w 7"/>
                  <a:gd name="T7" fmla="*/ 13 h 15"/>
                  <a:gd name="T8" fmla="*/ 7 w 7"/>
                  <a:gd name="T9" fmla="*/ 2 h 15"/>
                  <a:gd name="T10" fmla="*/ 5 w 7"/>
                  <a:gd name="T11" fmla="*/ 0 h 15"/>
                  <a:gd name="T12" fmla="*/ 2 w 7"/>
                  <a:gd name="T13" fmla="*/ 0 h 15"/>
                  <a:gd name="T14" fmla="*/ 0 w 7"/>
                  <a:gd name="T15" fmla="*/ 2 h 15"/>
                  <a:gd name="T16" fmla="*/ 0 w 7"/>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5">
                    <a:moveTo>
                      <a:pt x="0" y="13"/>
                    </a:moveTo>
                    <a:cubicBezTo>
                      <a:pt x="0" y="14"/>
                      <a:pt x="1" y="15"/>
                      <a:pt x="2" y="15"/>
                    </a:cubicBezTo>
                    <a:cubicBezTo>
                      <a:pt x="5" y="15"/>
                      <a:pt x="5" y="15"/>
                      <a:pt x="5" y="15"/>
                    </a:cubicBezTo>
                    <a:cubicBezTo>
                      <a:pt x="6" y="15"/>
                      <a:pt x="7" y="14"/>
                      <a:pt x="7" y="13"/>
                    </a:cubicBezTo>
                    <a:cubicBezTo>
                      <a:pt x="7" y="2"/>
                      <a:pt x="7" y="2"/>
                      <a:pt x="7" y="2"/>
                    </a:cubicBezTo>
                    <a:cubicBezTo>
                      <a:pt x="7" y="1"/>
                      <a:pt x="6" y="0"/>
                      <a:pt x="5" y="0"/>
                    </a:cubicBezTo>
                    <a:cubicBezTo>
                      <a:pt x="2" y="0"/>
                      <a:pt x="2" y="0"/>
                      <a:pt x="2" y="0"/>
                    </a:cubicBezTo>
                    <a:cubicBezTo>
                      <a:pt x="1" y="0"/>
                      <a:pt x="0" y="1"/>
                      <a:pt x="0" y="2"/>
                    </a:cubicBez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2" name="Freeform 134"/>
              <p:cNvSpPr/>
              <p:nvPr/>
            </p:nvSpPr>
            <p:spPr bwMode="auto">
              <a:xfrm>
                <a:off x="3736" y="2152"/>
                <a:ext cx="14" cy="45"/>
              </a:xfrm>
              <a:custGeom>
                <a:avLst/>
                <a:gdLst>
                  <a:gd name="T0" fmla="*/ 0 w 6"/>
                  <a:gd name="T1" fmla="*/ 17 h 19"/>
                  <a:gd name="T2" fmla="*/ 2 w 6"/>
                  <a:gd name="T3" fmla="*/ 19 h 19"/>
                  <a:gd name="T4" fmla="*/ 4 w 6"/>
                  <a:gd name="T5" fmla="*/ 19 h 19"/>
                  <a:gd name="T6" fmla="*/ 6 w 6"/>
                  <a:gd name="T7" fmla="*/ 17 h 19"/>
                  <a:gd name="T8" fmla="*/ 6 w 6"/>
                  <a:gd name="T9" fmla="*/ 2 h 19"/>
                  <a:gd name="T10" fmla="*/ 4 w 6"/>
                  <a:gd name="T11" fmla="*/ 0 h 19"/>
                  <a:gd name="T12" fmla="*/ 2 w 6"/>
                  <a:gd name="T13" fmla="*/ 0 h 19"/>
                  <a:gd name="T14" fmla="*/ 0 w 6"/>
                  <a:gd name="T15" fmla="*/ 2 h 19"/>
                  <a:gd name="T16" fmla="*/ 0 w 6"/>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9">
                    <a:moveTo>
                      <a:pt x="0" y="17"/>
                    </a:moveTo>
                    <a:cubicBezTo>
                      <a:pt x="0" y="18"/>
                      <a:pt x="1" y="19"/>
                      <a:pt x="2" y="19"/>
                    </a:cubicBezTo>
                    <a:cubicBezTo>
                      <a:pt x="4" y="19"/>
                      <a:pt x="4" y="19"/>
                      <a:pt x="4" y="19"/>
                    </a:cubicBezTo>
                    <a:cubicBezTo>
                      <a:pt x="6" y="19"/>
                      <a:pt x="6" y="18"/>
                      <a:pt x="6" y="17"/>
                    </a:cubicBezTo>
                    <a:cubicBezTo>
                      <a:pt x="6" y="2"/>
                      <a:pt x="6" y="2"/>
                      <a:pt x="6" y="2"/>
                    </a:cubicBezTo>
                    <a:cubicBezTo>
                      <a:pt x="6" y="0"/>
                      <a:pt x="6" y="0"/>
                      <a:pt x="4" y="0"/>
                    </a:cubicBezTo>
                    <a:cubicBezTo>
                      <a:pt x="2" y="0"/>
                      <a:pt x="2" y="0"/>
                      <a:pt x="2" y="0"/>
                    </a:cubicBezTo>
                    <a:cubicBezTo>
                      <a:pt x="1" y="0"/>
                      <a:pt x="0" y="0"/>
                      <a:pt x="0" y="2"/>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3" name="Freeform 135"/>
              <p:cNvSpPr/>
              <p:nvPr/>
            </p:nvSpPr>
            <p:spPr bwMode="auto">
              <a:xfrm>
                <a:off x="3712" y="2137"/>
                <a:ext cx="17" cy="60"/>
              </a:xfrm>
              <a:custGeom>
                <a:avLst/>
                <a:gdLst>
                  <a:gd name="T0" fmla="*/ 1 w 7"/>
                  <a:gd name="T1" fmla="*/ 23 h 25"/>
                  <a:gd name="T2" fmla="*/ 3 w 7"/>
                  <a:gd name="T3" fmla="*/ 25 h 25"/>
                  <a:gd name="T4" fmla="*/ 5 w 7"/>
                  <a:gd name="T5" fmla="*/ 25 h 25"/>
                  <a:gd name="T6" fmla="*/ 7 w 7"/>
                  <a:gd name="T7" fmla="*/ 23 h 25"/>
                  <a:gd name="T8" fmla="*/ 7 w 7"/>
                  <a:gd name="T9" fmla="*/ 2 h 25"/>
                  <a:gd name="T10" fmla="*/ 5 w 7"/>
                  <a:gd name="T11" fmla="*/ 0 h 25"/>
                  <a:gd name="T12" fmla="*/ 3 w 7"/>
                  <a:gd name="T13" fmla="*/ 0 h 25"/>
                  <a:gd name="T14" fmla="*/ 0 w 7"/>
                  <a:gd name="T15" fmla="*/ 2 h 25"/>
                  <a:gd name="T16" fmla="*/ 1 w 7"/>
                  <a:gd name="T1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5">
                    <a:moveTo>
                      <a:pt x="1" y="23"/>
                    </a:moveTo>
                    <a:cubicBezTo>
                      <a:pt x="1" y="24"/>
                      <a:pt x="1" y="25"/>
                      <a:pt x="3" y="25"/>
                    </a:cubicBezTo>
                    <a:cubicBezTo>
                      <a:pt x="5" y="25"/>
                      <a:pt x="5" y="25"/>
                      <a:pt x="5" y="25"/>
                    </a:cubicBezTo>
                    <a:cubicBezTo>
                      <a:pt x="6" y="25"/>
                      <a:pt x="7" y="24"/>
                      <a:pt x="7" y="23"/>
                    </a:cubicBezTo>
                    <a:cubicBezTo>
                      <a:pt x="7" y="2"/>
                      <a:pt x="7" y="2"/>
                      <a:pt x="7" y="2"/>
                    </a:cubicBezTo>
                    <a:cubicBezTo>
                      <a:pt x="7" y="1"/>
                      <a:pt x="6" y="0"/>
                      <a:pt x="5" y="0"/>
                    </a:cubicBezTo>
                    <a:cubicBezTo>
                      <a:pt x="3" y="0"/>
                      <a:pt x="3" y="0"/>
                      <a:pt x="3" y="0"/>
                    </a:cubicBezTo>
                    <a:cubicBezTo>
                      <a:pt x="1" y="0"/>
                      <a:pt x="0" y="1"/>
                      <a:pt x="0" y="2"/>
                    </a:cubicBezTo>
                    <a:lnTo>
                      <a:pt x="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4" name="Freeform 136"/>
              <p:cNvSpPr>
                <a:spLocks noEditPoints="1"/>
              </p:cNvSpPr>
              <p:nvPr/>
            </p:nvSpPr>
            <p:spPr bwMode="auto">
              <a:xfrm>
                <a:off x="4089" y="2612"/>
                <a:ext cx="78" cy="78"/>
              </a:xfrm>
              <a:custGeom>
                <a:avLst/>
                <a:gdLst>
                  <a:gd name="T0" fmla="*/ 16 w 33"/>
                  <a:gd name="T1" fmla="*/ 0 h 33"/>
                  <a:gd name="T2" fmla="*/ 0 w 33"/>
                  <a:gd name="T3" fmla="*/ 17 h 33"/>
                  <a:gd name="T4" fmla="*/ 17 w 33"/>
                  <a:gd name="T5" fmla="*/ 33 h 33"/>
                  <a:gd name="T6" fmla="*/ 32 w 33"/>
                  <a:gd name="T7" fmla="*/ 16 h 33"/>
                  <a:gd name="T8" fmla="*/ 16 w 33"/>
                  <a:gd name="T9" fmla="*/ 0 h 33"/>
                  <a:gd name="T10" fmla="*/ 17 w 33"/>
                  <a:gd name="T11" fmla="*/ 29 h 33"/>
                  <a:gd name="T12" fmla="*/ 3 w 33"/>
                  <a:gd name="T13" fmla="*/ 17 h 33"/>
                  <a:gd name="T14" fmla="*/ 16 w 33"/>
                  <a:gd name="T15" fmla="*/ 4 h 33"/>
                  <a:gd name="T16" fmla="*/ 29 w 33"/>
                  <a:gd name="T17" fmla="*/ 16 h 33"/>
                  <a:gd name="T18" fmla="*/ 17 w 33"/>
                  <a:gd name="T1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1"/>
                      <a:pt x="0" y="8"/>
                      <a:pt x="0" y="17"/>
                    </a:cubicBezTo>
                    <a:cubicBezTo>
                      <a:pt x="0" y="26"/>
                      <a:pt x="8" y="33"/>
                      <a:pt x="17" y="33"/>
                    </a:cubicBezTo>
                    <a:cubicBezTo>
                      <a:pt x="26" y="32"/>
                      <a:pt x="33" y="25"/>
                      <a:pt x="32" y="16"/>
                    </a:cubicBezTo>
                    <a:cubicBezTo>
                      <a:pt x="32" y="7"/>
                      <a:pt x="25" y="0"/>
                      <a:pt x="16" y="0"/>
                    </a:cubicBezTo>
                    <a:close/>
                    <a:moveTo>
                      <a:pt x="17" y="29"/>
                    </a:moveTo>
                    <a:cubicBezTo>
                      <a:pt x="10" y="30"/>
                      <a:pt x="4" y="24"/>
                      <a:pt x="3" y="17"/>
                    </a:cubicBezTo>
                    <a:cubicBezTo>
                      <a:pt x="3" y="10"/>
                      <a:pt x="9" y="4"/>
                      <a:pt x="16" y="4"/>
                    </a:cubicBezTo>
                    <a:cubicBezTo>
                      <a:pt x="23" y="3"/>
                      <a:pt x="29" y="9"/>
                      <a:pt x="29" y="16"/>
                    </a:cubicBezTo>
                    <a:cubicBezTo>
                      <a:pt x="29" y="23"/>
                      <a:pt x="24" y="29"/>
                      <a:pt x="1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5" name="Freeform 137"/>
              <p:cNvSpPr/>
              <p:nvPr/>
            </p:nvSpPr>
            <p:spPr bwMode="auto">
              <a:xfrm>
                <a:off x="4108" y="2633"/>
                <a:ext cx="40" cy="36"/>
              </a:xfrm>
              <a:custGeom>
                <a:avLst/>
                <a:gdLst>
                  <a:gd name="T0" fmla="*/ 11 w 17"/>
                  <a:gd name="T1" fmla="*/ 13 h 15"/>
                  <a:gd name="T2" fmla="*/ 6 w 17"/>
                  <a:gd name="T3" fmla="*/ 10 h 15"/>
                  <a:gd name="T4" fmla="*/ 10 w 17"/>
                  <a:gd name="T5" fmla="*/ 10 h 15"/>
                  <a:gd name="T6" fmla="*/ 11 w 17"/>
                  <a:gd name="T7" fmla="*/ 9 h 15"/>
                  <a:gd name="T8" fmla="*/ 10 w 17"/>
                  <a:gd name="T9" fmla="*/ 8 h 15"/>
                  <a:gd name="T10" fmla="*/ 5 w 17"/>
                  <a:gd name="T11" fmla="*/ 8 h 15"/>
                  <a:gd name="T12" fmla="*/ 5 w 17"/>
                  <a:gd name="T13" fmla="*/ 8 h 15"/>
                  <a:gd name="T14" fmla="*/ 5 w 17"/>
                  <a:gd name="T15" fmla="*/ 7 h 15"/>
                  <a:gd name="T16" fmla="*/ 10 w 17"/>
                  <a:gd name="T17" fmla="*/ 7 h 15"/>
                  <a:gd name="T18" fmla="*/ 11 w 17"/>
                  <a:gd name="T19" fmla="*/ 6 h 15"/>
                  <a:gd name="T20" fmla="*/ 10 w 17"/>
                  <a:gd name="T21" fmla="*/ 5 h 15"/>
                  <a:gd name="T22" fmla="*/ 6 w 17"/>
                  <a:gd name="T23" fmla="*/ 5 h 15"/>
                  <a:gd name="T24" fmla="*/ 10 w 17"/>
                  <a:gd name="T25" fmla="*/ 2 h 15"/>
                  <a:gd name="T26" fmla="*/ 14 w 17"/>
                  <a:gd name="T27" fmla="*/ 3 h 15"/>
                  <a:gd name="T28" fmla="*/ 17 w 17"/>
                  <a:gd name="T29" fmla="*/ 3 h 15"/>
                  <a:gd name="T30" fmla="*/ 10 w 17"/>
                  <a:gd name="T31" fmla="*/ 0 h 15"/>
                  <a:gd name="T32" fmla="*/ 3 w 17"/>
                  <a:gd name="T33" fmla="*/ 5 h 15"/>
                  <a:gd name="T34" fmla="*/ 1 w 17"/>
                  <a:gd name="T35" fmla="*/ 5 h 15"/>
                  <a:gd name="T36" fmla="*/ 0 w 17"/>
                  <a:gd name="T37" fmla="*/ 6 h 15"/>
                  <a:gd name="T38" fmla="*/ 1 w 17"/>
                  <a:gd name="T39" fmla="*/ 7 h 15"/>
                  <a:gd name="T40" fmla="*/ 3 w 17"/>
                  <a:gd name="T41" fmla="*/ 7 h 15"/>
                  <a:gd name="T42" fmla="*/ 3 w 17"/>
                  <a:gd name="T43" fmla="*/ 8 h 15"/>
                  <a:gd name="T44" fmla="*/ 3 w 17"/>
                  <a:gd name="T45" fmla="*/ 8 h 15"/>
                  <a:gd name="T46" fmla="*/ 1 w 17"/>
                  <a:gd name="T47" fmla="*/ 8 h 15"/>
                  <a:gd name="T48" fmla="*/ 0 w 17"/>
                  <a:gd name="T49" fmla="*/ 9 h 15"/>
                  <a:gd name="T50" fmla="*/ 1 w 17"/>
                  <a:gd name="T51" fmla="*/ 10 h 15"/>
                  <a:gd name="T52" fmla="*/ 4 w 17"/>
                  <a:gd name="T53" fmla="*/ 10 h 15"/>
                  <a:gd name="T54" fmla="*/ 11 w 17"/>
                  <a:gd name="T55" fmla="*/ 15 h 15"/>
                  <a:gd name="T56" fmla="*/ 17 w 17"/>
                  <a:gd name="T57" fmla="*/ 11 h 15"/>
                  <a:gd name="T58" fmla="*/ 14 w 17"/>
                  <a:gd name="T59" fmla="*/ 11 h 15"/>
                  <a:gd name="T60" fmla="*/ 11 w 17"/>
                  <a:gd name="T61"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5">
                    <a:moveTo>
                      <a:pt x="11" y="13"/>
                    </a:moveTo>
                    <a:cubicBezTo>
                      <a:pt x="9" y="13"/>
                      <a:pt x="7" y="12"/>
                      <a:pt x="6" y="10"/>
                    </a:cubicBezTo>
                    <a:cubicBezTo>
                      <a:pt x="10" y="10"/>
                      <a:pt x="10" y="10"/>
                      <a:pt x="10" y="10"/>
                    </a:cubicBezTo>
                    <a:cubicBezTo>
                      <a:pt x="10" y="10"/>
                      <a:pt x="11" y="10"/>
                      <a:pt x="11" y="9"/>
                    </a:cubicBezTo>
                    <a:cubicBezTo>
                      <a:pt x="11" y="9"/>
                      <a:pt x="10" y="8"/>
                      <a:pt x="10" y="8"/>
                    </a:cubicBezTo>
                    <a:cubicBezTo>
                      <a:pt x="5" y="8"/>
                      <a:pt x="5" y="8"/>
                      <a:pt x="5" y="8"/>
                    </a:cubicBezTo>
                    <a:cubicBezTo>
                      <a:pt x="5" y="8"/>
                      <a:pt x="5" y="8"/>
                      <a:pt x="5" y="8"/>
                    </a:cubicBezTo>
                    <a:cubicBezTo>
                      <a:pt x="5" y="7"/>
                      <a:pt x="5" y="7"/>
                      <a:pt x="5" y="7"/>
                    </a:cubicBezTo>
                    <a:cubicBezTo>
                      <a:pt x="10" y="7"/>
                      <a:pt x="10" y="7"/>
                      <a:pt x="10" y="7"/>
                    </a:cubicBezTo>
                    <a:cubicBezTo>
                      <a:pt x="10" y="7"/>
                      <a:pt x="11" y="6"/>
                      <a:pt x="11" y="6"/>
                    </a:cubicBezTo>
                    <a:cubicBezTo>
                      <a:pt x="11" y="5"/>
                      <a:pt x="10" y="5"/>
                      <a:pt x="10" y="5"/>
                    </a:cubicBezTo>
                    <a:cubicBezTo>
                      <a:pt x="6" y="5"/>
                      <a:pt x="6" y="5"/>
                      <a:pt x="6" y="5"/>
                    </a:cubicBezTo>
                    <a:cubicBezTo>
                      <a:pt x="7" y="3"/>
                      <a:pt x="9" y="2"/>
                      <a:pt x="10" y="2"/>
                    </a:cubicBezTo>
                    <a:cubicBezTo>
                      <a:pt x="12" y="2"/>
                      <a:pt x="13" y="3"/>
                      <a:pt x="14" y="3"/>
                    </a:cubicBezTo>
                    <a:cubicBezTo>
                      <a:pt x="17" y="3"/>
                      <a:pt x="17" y="3"/>
                      <a:pt x="17" y="3"/>
                    </a:cubicBezTo>
                    <a:cubicBezTo>
                      <a:pt x="15" y="1"/>
                      <a:pt x="13" y="0"/>
                      <a:pt x="10" y="0"/>
                    </a:cubicBezTo>
                    <a:cubicBezTo>
                      <a:pt x="7" y="0"/>
                      <a:pt x="4" y="2"/>
                      <a:pt x="3" y="5"/>
                    </a:cubicBezTo>
                    <a:cubicBezTo>
                      <a:pt x="1" y="5"/>
                      <a:pt x="1" y="5"/>
                      <a:pt x="1" y="5"/>
                    </a:cubicBezTo>
                    <a:cubicBezTo>
                      <a:pt x="0" y="5"/>
                      <a:pt x="0" y="5"/>
                      <a:pt x="0" y="6"/>
                    </a:cubicBezTo>
                    <a:cubicBezTo>
                      <a:pt x="0" y="6"/>
                      <a:pt x="0" y="7"/>
                      <a:pt x="1" y="7"/>
                    </a:cubicBezTo>
                    <a:cubicBezTo>
                      <a:pt x="3" y="7"/>
                      <a:pt x="3" y="7"/>
                      <a:pt x="3" y="7"/>
                    </a:cubicBezTo>
                    <a:cubicBezTo>
                      <a:pt x="3" y="7"/>
                      <a:pt x="3" y="7"/>
                      <a:pt x="3" y="8"/>
                    </a:cubicBezTo>
                    <a:cubicBezTo>
                      <a:pt x="3" y="8"/>
                      <a:pt x="3" y="8"/>
                      <a:pt x="3" y="8"/>
                    </a:cubicBezTo>
                    <a:cubicBezTo>
                      <a:pt x="1" y="8"/>
                      <a:pt x="1" y="8"/>
                      <a:pt x="1" y="8"/>
                    </a:cubicBezTo>
                    <a:cubicBezTo>
                      <a:pt x="0" y="8"/>
                      <a:pt x="0" y="9"/>
                      <a:pt x="0" y="9"/>
                    </a:cubicBezTo>
                    <a:cubicBezTo>
                      <a:pt x="0" y="10"/>
                      <a:pt x="0" y="11"/>
                      <a:pt x="1" y="10"/>
                    </a:cubicBezTo>
                    <a:cubicBezTo>
                      <a:pt x="4" y="10"/>
                      <a:pt x="4" y="10"/>
                      <a:pt x="4" y="10"/>
                    </a:cubicBezTo>
                    <a:cubicBezTo>
                      <a:pt x="5" y="13"/>
                      <a:pt x="7" y="15"/>
                      <a:pt x="11" y="15"/>
                    </a:cubicBezTo>
                    <a:cubicBezTo>
                      <a:pt x="13" y="15"/>
                      <a:pt x="16" y="14"/>
                      <a:pt x="17" y="11"/>
                    </a:cubicBezTo>
                    <a:cubicBezTo>
                      <a:pt x="14" y="11"/>
                      <a:pt x="14" y="11"/>
                      <a:pt x="14" y="11"/>
                    </a:cubicBezTo>
                    <a:cubicBezTo>
                      <a:pt x="13" y="12"/>
                      <a:pt x="12" y="13"/>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6" name="Freeform 138"/>
              <p:cNvSpPr>
                <a:spLocks noEditPoints="1"/>
              </p:cNvSpPr>
              <p:nvPr/>
            </p:nvSpPr>
            <p:spPr bwMode="auto">
              <a:xfrm>
                <a:off x="3767" y="2199"/>
                <a:ext cx="35" cy="36"/>
              </a:xfrm>
              <a:custGeom>
                <a:avLst/>
                <a:gdLst>
                  <a:gd name="T0" fmla="*/ 7 w 15"/>
                  <a:gd name="T1" fmla="*/ 0 h 15"/>
                  <a:gd name="T2" fmla="*/ 0 w 15"/>
                  <a:gd name="T3" fmla="*/ 7 h 15"/>
                  <a:gd name="T4" fmla="*/ 8 w 15"/>
                  <a:gd name="T5" fmla="*/ 15 h 15"/>
                  <a:gd name="T6" fmla="*/ 15 w 15"/>
                  <a:gd name="T7" fmla="*/ 7 h 15"/>
                  <a:gd name="T8" fmla="*/ 7 w 15"/>
                  <a:gd name="T9" fmla="*/ 0 h 15"/>
                  <a:gd name="T10" fmla="*/ 8 w 15"/>
                  <a:gd name="T11" fmla="*/ 13 h 15"/>
                  <a:gd name="T12" fmla="*/ 2 w 15"/>
                  <a:gd name="T13" fmla="*/ 7 h 15"/>
                  <a:gd name="T14" fmla="*/ 7 w 15"/>
                  <a:gd name="T15" fmla="*/ 1 h 15"/>
                  <a:gd name="T16" fmla="*/ 13 w 15"/>
                  <a:gd name="T17" fmla="*/ 7 h 15"/>
                  <a:gd name="T18" fmla="*/ 8 w 15"/>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7" y="0"/>
                    </a:moveTo>
                    <a:cubicBezTo>
                      <a:pt x="3" y="0"/>
                      <a:pt x="0" y="3"/>
                      <a:pt x="0" y="7"/>
                    </a:cubicBezTo>
                    <a:cubicBezTo>
                      <a:pt x="0" y="11"/>
                      <a:pt x="4" y="15"/>
                      <a:pt x="8" y="15"/>
                    </a:cubicBezTo>
                    <a:cubicBezTo>
                      <a:pt x="12" y="14"/>
                      <a:pt x="15" y="11"/>
                      <a:pt x="15" y="7"/>
                    </a:cubicBezTo>
                    <a:cubicBezTo>
                      <a:pt x="15" y="3"/>
                      <a:pt x="11" y="0"/>
                      <a:pt x="7" y="0"/>
                    </a:cubicBezTo>
                    <a:close/>
                    <a:moveTo>
                      <a:pt x="8" y="13"/>
                    </a:moveTo>
                    <a:cubicBezTo>
                      <a:pt x="4" y="13"/>
                      <a:pt x="2" y="11"/>
                      <a:pt x="2" y="7"/>
                    </a:cubicBezTo>
                    <a:cubicBezTo>
                      <a:pt x="2" y="4"/>
                      <a:pt x="4" y="2"/>
                      <a:pt x="7" y="1"/>
                    </a:cubicBezTo>
                    <a:cubicBezTo>
                      <a:pt x="11" y="1"/>
                      <a:pt x="13" y="4"/>
                      <a:pt x="13" y="7"/>
                    </a:cubicBezTo>
                    <a:cubicBezTo>
                      <a:pt x="13" y="10"/>
                      <a:pt x="11" y="13"/>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7" name="Freeform 139"/>
              <p:cNvSpPr/>
              <p:nvPr/>
            </p:nvSpPr>
            <p:spPr bwMode="auto">
              <a:xfrm>
                <a:off x="3776" y="2209"/>
                <a:ext cx="17" cy="16"/>
              </a:xfrm>
              <a:custGeom>
                <a:avLst/>
                <a:gdLst>
                  <a:gd name="T0" fmla="*/ 4 w 7"/>
                  <a:gd name="T1" fmla="*/ 6 h 7"/>
                  <a:gd name="T2" fmla="*/ 3 w 7"/>
                  <a:gd name="T3" fmla="*/ 5 h 7"/>
                  <a:gd name="T4" fmla="*/ 4 w 7"/>
                  <a:gd name="T5" fmla="*/ 5 h 7"/>
                  <a:gd name="T6" fmla="*/ 5 w 7"/>
                  <a:gd name="T7" fmla="*/ 4 h 7"/>
                  <a:gd name="T8" fmla="*/ 4 w 7"/>
                  <a:gd name="T9" fmla="*/ 4 h 7"/>
                  <a:gd name="T10" fmla="*/ 2 w 7"/>
                  <a:gd name="T11" fmla="*/ 4 h 7"/>
                  <a:gd name="T12" fmla="*/ 2 w 7"/>
                  <a:gd name="T13" fmla="*/ 3 h 7"/>
                  <a:gd name="T14" fmla="*/ 2 w 7"/>
                  <a:gd name="T15" fmla="*/ 3 h 7"/>
                  <a:gd name="T16" fmla="*/ 4 w 7"/>
                  <a:gd name="T17" fmla="*/ 3 h 7"/>
                  <a:gd name="T18" fmla="*/ 5 w 7"/>
                  <a:gd name="T19" fmla="*/ 2 h 7"/>
                  <a:gd name="T20" fmla="*/ 4 w 7"/>
                  <a:gd name="T21" fmla="*/ 2 h 7"/>
                  <a:gd name="T22" fmla="*/ 2 w 7"/>
                  <a:gd name="T23" fmla="*/ 2 h 7"/>
                  <a:gd name="T24" fmla="*/ 4 w 7"/>
                  <a:gd name="T25" fmla="*/ 1 h 7"/>
                  <a:gd name="T26" fmla="*/ 6 w 7"/>
                  <a:gd name="T27" fmla="*/ 1 h 7"/>
                  <a:gd name="T28" fmla="*/ 7 w 7"/>
                  <a:gd name="T29" fmla="*/ 1 h 7"/>
                  <a:gd name="T30" fmla="*/ 4 w 7"/>
                  <a:gd name="T31" fmla="*/ 0 h 7"/>
                  <a:gd name="T32" fmla="*/ 1 w 7"/>
                  <a:gd name="T33" fmla="*/ 2 h 7"/>
                  <a:gd name="T34" fmla="*/ 0 w 7"/>
                  <a:gd name="T35" fmla="*/ 2 h 7"/>
                  <a:gd name="T36" fmla="*/ 0 w 7"/>
                  <a:gd name="T37" fmla="*/ 3 h 7"/>
                  <a:gd name="T38" fmla="*/ 0 w 7"/>
                  <a:gd name="T39" fmla="*/ 3 h 7"/>
                  <a:gd name="T40" fmla="*/ 1 w 7"/>
                  <a:gd name="T41" fmla="*/ 3 h 7"/>
                  <a:gd name="T42" fmla="*/ 1 w 7"/>
                  <a:gd name="T43" fmla="*/ 3 h 7"/>
                  <a:gd name="T44" fmla="*/ 1 w 7"/>
                  <a:gd name="T45" fmla="*/ 4 h 7"/>
                  <a:gd name="T46" fmla="*/ 0 w 7"/>
                  <a:gd name="T47" fmla="*/ 4 h 7"/>
                  <a:gd name="T48" fmla="*/ 0 w 7"/>
                  <a:gd name="T49" fmla="*/ 4 h 7"/>
                  <a:gd name="T50" fmla="*/ 0 w 7"/>
                  <a:gd name="T51" fmla="*/ 5 h 7"/>
                  <a:gd name="T52" fmla="*/ 1 w 7"/>
                  <a:gd name="T53" fmla="*/ 5 h 7"/>
                  <a:gd name="T54" fmla="*/ 5 w 7"/>
                  <a:gd name="T55" fmla="*/ 7 h 7"/>
                  <a:gd name="T56" fmla="*/ 7 w 7"/>
                  <a:gd name="T57" fmla="*/ 5 h 7"/>
                  <a:gd name="T58" fmla="*/ 6 w 7"/>
                  <a:gd name="T59" fmla="*/ 5 h 7"/>
                  <a:gd name="T60" fmla="*/ 4 w 7"/>
                  <a:gd name="T6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7">
                    <a:moveTo>
                      <a:pt x="4" y="6"/>
                    </a:moveTo>
                    <a:cubicBezTo>
                      <a:pt x="4" y="6"/>
                      <a:pt x="3" y="5"/>
                      <a:pt x="3" y="5"/>
                    </a:cubicBezTo>
                    <a:cubicBezTo>
                      <a:pt x="4" y="5"/>
                      <a:pt x="4" y="5"/>
                      <a:pt x="4" y="5"/>
                    </a:cubicBezTo>
                    <a:cubicBezTo>
                      <a:pt x="4" y="5"/>
                      <a:pt x="5" y="4"/>
                      <a:pt x="5" y="4"/>
                    </a:cubicBezTo>
                    <a:cubicBezTo>
                      <a:pt x="5" y="4"/>
                      <a:pt x="4" y="4"/>
                      <a:pt x="4" y="4"/>
                    </a:cubicBezTo>
                    <a:cubicBezTo>
                      <a:pt x="2" y="4"/>
                      <a:pt x="2" y="4"/>
                      <a:pt x="2" y="4"/>
                    </a:cubicBezTo>
                    <a:cubicBezTo>
                      <a:pt x="2" y="4"/>
                      <a:pt x="2" y="3"/>
                      <a:pt x="2" y="3"/>
                    </a:cubicBezTo>
                    <a:cubicBezTo>
                      <a:pt x="2" y="3"/>
                      <a:pt x="2" y="3"/>
                      <a:pt x="2" y="3"/>
                    </a:cubicBezTo>
                    <a:cubicBezTo>
                      <a:pt x="4" y="3"/>
                      <a:pt x="4" y="3"/>
                      <a:pt x="4" y="3"/>
                    </a:cubicBezTo>
                    <a:cubicBezTo>
                      <a:pt x="4" y="3"/>
                      <a:pt x="5" y="3"/>
                      <a:pt x="5" y="2"/>
                    </a:cubicBezTo>
                    <a:cubicBezTo>
                      <a:pt x="5" y="2"/>
                      <a:pt x="4" y="2"/>
                      <a:pt x="4" y="2"/>
                    </a:cubicBezTo>
                    <a:cubicBezTo>
                      <a:pt x="2" y="2"/>
                      <a:pt x="2" y="2"/>
                      <a:pt x="2" y="2"/>
                    </a:cubicBezTo>
                    <a:cubicBezTo>
                      <a:pt x="3" y="1"/>
                      <a:pt x="4" y="1"/>
                      <a:pt x="4" y="1"/>
                    </a:cubicBezTo>
                    <a:cubicBezTo>
                      <a:pt x="5" y="1"/>
                      <a:pt x="5" y="1"/>
                      <a:pt x="6" y="1"/>
                    </a:cubicBezTo>
                    <a:cubicBezTo>
                      <a:pt x="7" y="1"/>
                      <a:pt x="7" y="1"/>
                      <a:pt x="7" y="1"/>
                    </a:cubicBezTo>
                    <a:cubicBezTo>
                      <a:pt x="7" y="0"/>
                      <a:pt x="6" y="0"/>
                      <a:pt x="4" y="0"/>
                    </a:cubicBezTo>
                    <a:cubicBezTo>
                      <a:pt x="3" y="0"/>
                      <a:pt x="2" y="1"/>
                      <a:pt x="1" y="2"/>
                    </a:cubicBezTo>
                    <a:cubicBezTo>
                      <a:pt x="0" y="2"/>
                      <a:pt x="0" y="2"/>
                      <a:pt x="0" y="2"/>
                    </a:cubicBezTo>
                    <a:cubicBezTo>
                      <a:pt x="0" y="2"/>
                      <a:pt x="0" y="2"/>
                      <a:pt x="0" y="3"/>
                    </a:cubicBezTo>
                    <a:cubicBezTo>
                      <a:pt x="0" y="3"/>
                      <a:pt x="0" y="3"/>
                      <a:pt x="0" y="3"/>
                    </a:cubicBezTo>
                    <a:cubicBezTo>
                      <a:pt x="1" y="3"/>
                      <a:pt x="1" y="3"/>
                      <a:pt x="1" y="3"/>
                    </a:cubicBezTo>
                    <a:cubicBezTo>
                      <a:pt x="1" y="3"/>
                      <a:pt x="1" y="3"/>
                      <a:pt x="1" y="3"/>
                    </a:cubicBezTo>
                    <a:cubicBezTo>
                      <a:pt x="1" y="3"/>
                      <a:pt x="1" y="4"/>
                      <a:pt x="1" y="4"/>
                    </a:cubicBezTo>
                    <a:cubicBezTo>
                      <a:pt x="0" y="4"/>
                      <a:pt x="0" y="4"/>
                      <a:pt x="0" y="4"/>
                    </a:cubicBezTo>
                    <a:cubicBezTo>
                      <a:pt x="0" y="4"/>
                      <a:pt x="0" y="4"/>
                      <a:pt x="0" y="4"/>
                    </a:cubicBezTo>
                    <a:cubicBezTo>
                      <a:pt x="0" y="4"/>
                      <a:pt x="0" y="5"/>
                      <a:pt x="0" y="5"/>
                    </a:cubicBezTo>
                    <a:cubicBezTo>
                      <a:pt x="1" y="5"/>
                      <a:pt x="1" y="5"/>
                      <a:pt x="1" y="5"/>
                    </a:cubicBezTo>
                    <a:cubicBezTo>
                      <a:pt x="2" y="6"/>
                      <a:pt x="3" y="7"/>
                      <a:pt x="5" y="7"/>
                    </a:cubicBezTo>
                    <a:cubicBezTo>
                      <a:pt x="6" y="7"/>
                      <a:pt x="7" y="6"/>
                      <a:pt x="7" y="5"/>
                    </a:cubicBezTo>
                    <a:cubicBezTo>
                      <a:pt x="6" y="5"/>
                      <a:pt x="6" y="5"/>
                      <a:pt x="6" y="5"/>
                    </a:cubicBezTo>
                    <a:cubicBezTo>
                      <a:pt x="6" y="5"/>
                      <a:pt x="5"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8" name="Freeform 140"/>
              <p:cNvSpPr>
                <a:spLocks noEditPoints="1"/>
              </p:cNvSpPr>
              <p:nvPr/>
            </p:nvSpPr>
            <p:spPr bwMode="auto">
              <a:xfrm>
                <a:off x="4129" y="2007"/>
                <a:ext cx="36" cy="35"/>
              </a:xfrm>
              <a:custGeom>
                <a:avLst/>
                <a:gdLst>
                  <a:gd name="T0" fmla="*/ 7 w 15"/>
                  <a:gd name="T1" fmla="*/ 0 h 15"/>
                  <a:gd name="T2" fmla="*/ 0 w 15"/>
                  <a:gd name="T3" fmla="*/ 8 h 15"/>
                  <a:gd name="T4" fmla="*/ 8 w 15"/>
                  <a:gd name="T5" fmla="*/ 15 h 15"/>
                  <a:gd name="T6" fmla="*/ 15 w 15"/>
                  <a:gd name="T7" fmla="*/ 7 h 15"/>
                  <a:gd name="T8" fmla="*/ 7 w 15"/>
                  <a:gd name="T9" fmla="*/ 0 h 15"/>
                  <a:gd name="T10" fmla="*/ 8 w 15"/>
                  <a:gd name="T11" fmla="*/ 13 h 15"/>
                  <a:gd name="T12" fmla="*/ 2 w 15"/>
                  <a:gd name="T13" fmla="*/ 8 h 15"/>
                  <a:gd name="T14" fmla="*/ 7 w 15"/>
                  <a:gd name="T15" fmla="*/ 2 h 15"/>
                  <a:gd name="T16" fmla="*/ 13 w 15"/>
                  <a:gd name="T17" fmla="*/ 7 h 15"/>
                  <a:gd name="T18" fmla="*/ 8 w 15"/>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7" y="0"/>
                    </a:moveTo>
                    <a:cubicBezTo>
                      <a:pt x="3" y="0"/>
                      <a:pt x="0" y="4"/>
                      <a:pt x="0" y="8"/>
                    </a:cubicBezTo>
                    <a:cubicBezTo>
                      <a:pt x="0" y="12"/>
                      <a:pt x="4" y="15"/>
                      <a:pt x="8" y="15"/>
                    </a:cubicBezTo>
                    <a:cubicBezTo>
                      <a:pt x="12" y="15"/>
                      <a:pt x="15" y="11"/>
                      <a:pt x="15" y="7"/>
                    </a:cubicBezTo>
                    <a:cubicBezTo>
                      <a:pt x="15" y="3"/>
                      <a:pt x="11" y="0"/>
                      <a:pt x="7" y="0"/>
                    </a:cubicBezTo>
                    <a:close/>
                    <a:moveTo>
                      <a:pt x="8" y="13"/>
                    </a:moveTo>
                    <a:cubicBezTo>
                      <a:pt x="4" y="13"/>
                      <a:pt x="2" y="11"/>
                      <a:pt x="2" y="8"/>
                    </a:cubicBezTo>
                    <a:cubicBezTo>
                      <a:pt x="2" y="4"/>
                      <a:pt x="4" y="2"/>
                      <a:pt x="7" y="2"/>
                    </a:cubicBezTo>
                    <a:cubicBezTo>
                      <a:pt x="11" y="2"/>
                      <a:pt x="13" y="4"/>
                      <a:pt x="13" y="7"/>
                    </a:cubicBezTo>
                    <a:cubicBezTo>
                      <a:pt x="13" y="11"/>
                      <a:pt x="11" y="13"/>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9" name="Freeform 141"/>
              <p:cNvSpPr/>
              <p:nvPr/>
            </p:nvSpPr>
            <p:spPr bwMode="auto">
              <a:xfrm>
                <a:off x="4139" y="2016"/>
                <a:ext cx="16" cy="17"/>
              </a:xfrm>
              <a:custGeom>
                <a:avLst/>
                <a:gdLst>
                  <a:gd name="T0" fmla="*/ 5 w 7"/>
                  <a:gd name="T1" fmla="*/ 6 h 7"/>
                  <a:gd name="T2" fmla="*/ 3 w 7"/>
                  <a:gd name="T3" fmla="*/ 5 h 7"/>
                  <a:gd name="T4" fmla="*/ 4 w 7"/>
                  <a:gd name="T5" fmla="*/ 5 h 7"/>
                  <a:gd name="T6" fmla="*/ 5 w 7"/>
                  <a:gd name="T7" fmla="*/ 4 h 7"/>
                  <a:gd name="T8" fmla="*/ 4 w 7"/>
                  <a:gd name="T9" fmla="*/ 4 h 7"/>
                  <a:gd name="T10" fmla="*/ 2 w 7"/>
                  <a:gd name="T11" fmla="*/ 4 h 7"/>
                  <a:gd name="T12" fmla="*/ 2 w 7"/>
                  <a:gd name="T13" fmla="*/ 4 h 7"/>
                  <a:gd name="T14" fmla="*/ 2 w 7"/>
                  <a:gd name="T15" fmla="*/ 3 h 7"/>
                  <a:gd name="T16" fmla="*/ 4 w 7"/>
                  <a:gd name="T17" fmla="*/ 3 h 7"/>
                  <a:gd name="T18" fmla="*/ 5 w 7"/>
                  <a:gd name="T19" fmla="*/ 3 h 7"/>
                  <a:gd name="T20" fmla="*/ 4 w 7"/>
                  <a:gd name="T21" fmla="*/ 2 h 7"/>
                  <a:gd name="T22" fmla="*/ 3 w 7"/>
                  <a:gd name="T23" fmla="*/ 2 h 7"/>
                  <a:gd name="T24" fmla="*/ 4 w 7"/>
                  <a:gd name="T25" fmla="*/ 1 h 7"/>
                  <a:gd name="T26" fmla="*/ 6 w 7"/>
                  <a:gd name="T27" fmla="*/ 2 h 7"/>
                  <a:gd name="T28" fmla="*/ 7 w 7"/>
                  <a:gd name="T29" fmla="*/ 2 h 7"/>
                  <a:gd name="T30" fmla="*/ 4 w 7"/>
                  <a:gd name="T31" fmla="*/ 0 h 7"/>
                  <a:gd name="T32" fmla="*/ 1 w 7"/>
                  <a:gd name="T33" fmla="*/ 2 h 7"/>
                  <a:gd name="T34" fmla="*/ 0 w 7"/>
                  <a:gd name="T35" fmla="*/ 2 h 7"/>
                  <a:gd name="T36" fmla="*/ 0 w 7"/>
                  <a:gd name="T37" fmla="*/ 3 h 7"/>
                  <a:gd name="T38" fmla="*/ 0 w 7"/>
                  <a:gd name="T39" fmla="*/ 3 h 7"/>
                  <a:gd name="T40" fmla="*/ 1 w 7"/>
                  <a:gd name="T41" fmla="*/ 3 h 7"/>
                  <a:gd name="T42" fmla="*/ 1 w 7"/>
                  <a:gd name="T43" fmla="*/ 4 h 7"/>
                  <a:gd name="T44" fmla="*/ 1 w 7"/>
                  <a:gd name="T45" fmla="*/ 4 h 7"/>
                  <a:gd name="T46" fmla="*/ 0 w 7"/>
                  <a:gd name="T47" fmla="*/ 4 h 7"/>
                  <a:gd name="T48" fmla="*/ 0 w 7"/>
                  <a:gd name="T49" fmla="*/ 4 h 7"/>
                  <a:gd name="T50" fmla="*/ 0 w 7"/>
                  <a:gd name="T51" fmla="*/ 5 h 7"/>
                  <a:gd name="T52" fmla="*/ 1 w 7"/>
                  <a:gd name="T53" fmla="*/ 5 h 7"/>
                  <a:gd name="T54" fmla="*/ 5 w 7"/>
                  <a:gd name="T55" fmla="*/ 7 h 7"/>
                  <a:gd name="T56" fmla="*/ 7 w 7"/>
                  <a:gd name="T57" fmla="*/ 5 h 7"/>
                  <a:gd name="T58" fmla="*/ 6 w 7"/>
                  <a:gd name="T59" fmla="*/ 5 h 7"/>
                  <a:gd name="T60" fmla="*/ 5 w 7"/>
                  <a:gd name="T6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7">
                    <a:moveTo>
                      <a:pt x="5" y="6"/>
                    </a:moveTo>
                    <a:cubicBezTo>
                      <a:pt x="4" y="6"/>
                      <a:pt x="3" y="5"/>
                      <a:pt x="3" y="5"/>
                    </a:cubicBezTo>
                    <a:cubicBezTo>
                      <a:pt x="4" y="5"/>
                      <a:pt x="4" y="5"/>
                      <a:pt x="4" y="5"/>
                    </a:cubicBezTo>
                    <a:cubicBezTo>
                      <a:pt x="4" y="5"/>
                      <a:pt x="5" y="5"/>
                      <a:pt x="5" y="4"/>
                    </a:cubicBezTo>
                    <a:cubicBezTo>
                      <a:pt x="5" y="4"/>
                      <a:pt x="4" y="4"/>
                      <a:pt x="4" y="4"/>
                    </a:cubicBezTo>
                    <a:cubicBezTo>
                      <a:pt x="2" y="4"/>
                      <a:pt x="2" y="4"/>
                      <a:pt x="2" y="4"/>
                    </a:cubicBezTo>
                    <a:cubicBezTo>
                      <a:pt x="2" y="4"/>
                      <a:pt x="2" y="4"/>
                      <a:pt x="2" y="4"/>
                    </a:cubicBezTo>
                    <a:cubicBezTo>
                      <a:pt x="2" y="3"/>
                      <a:pt x="2" y="3"/>
                      <a:pt x="2" y="3"/>
                    </a:cubicBezTo>
                    <a:cubicBezTo>
                      <a:pt x="4" y="3"/>
                      <a:pt x="4" y="3"/>
                      <a:pt x="4" y="3"/>
                    </a:cubicBezTo>
                    <a:cubicBezTo>
                      <a:pt x="4" y="3"/>
                      <a:pt x="5" y="3"/>
                      <a:pt x="5" y="3"/>
                    </a:cubicBezTo>
                    <a:cubicBezTo>
                      <a:pt x="5" y="2"/>
                      <a:pt x="4" y="2"/>
                      <a:pt x="4" y="2"/>
                    </a:cubicBezTo>
                    <a:cubicBezTo>
                      <a:pt x="3" y="2"/>
                      <a:pt x="3" y="2"/>
                      <a:pt x="3" y="2"/>
                    </a:cubicBezTo>
                    <a:cubicBezTo>
                      <a:pt x="3" y="2"/>
                      <a:pt x="4" y="1"/>
                      <a:pt x="4" y="1"/>
                    </a:cubicBezTo>
                    <a:cubicBezTo>
                      <a:pt x="5" y="1"/>
                      <a:pt x="6" y="1"/>
                      <a:pt x="6" y="2"/>
                    </a:cubicBezTo>
                    <a:cubicBezTo>
                      <a:pt x="7" y="2"/>
                      <a:pt x="7" y="2"/>
                      <a:pt x="7" y="2"/>
                    </a:cubicBezTo>
                    <a:cubicBezTo>
                      <a:pt x="7" y="1"/>
                      <a:pt x="6" y="0"/>
                      <a:pt x="4" y="0"/>
                    </a:cubicBezTo>
                    <a:cubicBezTo>
                      <a:pt x="3" y="0"/>
                      <a:pt x="2" y="1"/>
                      <a:pt x="1" y="2"/>
                    </a:cubicBezTo>
                    <a:cubicBezTo>
                      <a:pt x="0" y="2"/>
                      <a:pt x="0" y="2"/>
                      <a:pt x="0" y="2"/>
                    </a:cubicBezTo>
                    <a:cubicBezTo>
                      <a:pt x="0" y="2"/>
                      <a:pt x="0" y="3"/>
                      <a:pt x="0" y="3"/>
                    </a:cubicBezTo>
                    <a:cubicBezTo>
                      <a:pt x="0" y="3"/>
                      <a:pt x="0" y="3"/>
                      <a:pt x="0" y="3"/>
                    </a:cubicBezTo>
                    <a:cubicBezTo>
                      <a:pt x="1" y="3"/>
                      <a:pt x="1" y="3"/>
                      <a:pt x="1" y="3"/>
                    </a:cubicBezTo>
                    <a:cubicBezTo>
                      <a:pt x="1" y="3"/>
                      <a:pt x="1" y="3"/>
                      <a:pt x="1" y="4"/>
                    </a:cubicBezTo>
                    <a:cubicBezTo>
                      <a:pt x="1" y="4"/>
                      <a:pt x="1" y="4"/>
                      <a:pt x="1" y="4"/>
                    </a:cubicBezTo>
                    <a:cubicBezTo>
                      <a:pt x="0" y="4"/>
                      <a:pt x="0" y="4"/>
                      <a:pt x="0" y="4"/>
                    </a:cubicBezTo>
                    <a:cubicBezTo>
                      <a:pt x="0" y="4"/>
                      <a:pt x="0" y="4"/>
                      <a:pt x="0" y="4"/>
                    </a:cubicBezTo>
                    <a:cubicBezTo>
                      <a:pt x="0" y="5"/>
                      <a:pt x="0" y="5"/>
                      <a:pt x="0" y="5"/>
                    </a:cubicBezTo>
                    <a:cubicBezTo>
                      <a:pt x="1" y="5"/>
                      <a:pt x="1" y="5"/>
                      <a:pt x="1" y="5"/>
                    </a:cubicBezTo>
                    <a:cubicBezTo>
                      <a:pt x="2" y="6"/>
                      <a:pt x="3" y="7"/>
                      <a:pt x="5" y="7"/>
                    </a:cubicBezTo>
                    <a:cubicBezTo>
                      <a:pt x="6" y="7"/>
                      <a:pt x="7" y="6"/>
                      <a:pt x="7" y="5"/>
                    </a:cubicBezTo>
                    <a:cubicBezTo>
                      <a:pt x="6" y="5"/>
                      <a:pt x="6" y="5"/>
                      <a:pt x="6" y="5"/>
                    </a:cubicBezTo>
                    <a:cubicBezTo>
                      <a:pt x="6"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0" name="Freeform 142"/>
              <p:cNvSpPr>
                <a:spLocks noEditPoints="1"/>
              </p:cNvSpPr>
              <p:nvPr/>
            </p:nvSpPr>
            <p:spPr bwMode="auto">
              <a:xfrm>
                <a:off x="3764" y="2289"/>
                <a:ext cx="45" cy="76"/>
              </a:xfrm>
              <a:custGeom>
                <a:avLst/>
                <a:gdLst>
                  <a:gd name="T0" fmla="*/ 9 w 19"/>
                  <a:gd name="T1" fmla="*/ 0 h 32"/>
                  <a:gd name="T2" fmla="*/ 1 w 19"/>
                  <a:gd name="T3" fmla="*/ 23 h 32"/>
                  <a:gd name="T4" fmla="*/ 10 w 19"/>
                  <a:gd name="T5" fmla="*/ 32 h 32"/>
                  <a:gd name="T6" fmla="*/ 19 w 19"/>
                  <a:gd name="T7" fmla="*/ 23 h 32"/>
                  <a:gd name="T8" fmla="*/ 9 w 19"/>
                  <a:gd name="T9" fmla="*/ 0 h 32"/>
                  <a:gd name="T10" fmla="*/ 10 w 19"/>
                  <a:gd name="T11" fmla="*/ 28 h 32"/>
                  <a:gd name="T12" fmla="*/ 15 w 19"/>
                  <a:gd name="T13" fmla="*/ 21 h 32"/>
                  <a:gd name="T14" fmla="*/ 10 w 19"/>
                  <a:gd name="T15" fmla="*/ 2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2">
                    <a:moveTo>
                      <a:pt x="9" y="0"/>
                    </a:moveTo>
                    <a:cubicBezTo>
                      <a:pt x="9" y="0"/>
                      <a:pt x="0" y="14"/>
                      <a:pt x="1" y="23"/>
                    </a:cubicBezTo>
                    <a:cubicBezTo>
                      <a:pt x="1" y="28"/>
                      <a:pt x="5" y="32"/>
                      <a:pt x="10" y="32"/>
                    </a:cubicBezTo>
                    <a:cubicBezTo>
                      <a:pt x="15" y="32"/>
                      <a:pt x="19" y="28"/>
                      <a:pt x="19" y="23"/>
                    </a:cubicBezTo>
                    <a:cubicBezTo>
                      <a:pt x="19" y="13"/>
                      <a:pt x="9" y="0"/>
                      <a:pt x="9" y="0"/>
                    </a:cubicBezTo>
                    <a:close/>
                    <a:moveTo>
                      <a:pt x="10" y="28"/>
                    </a:moveTo>
                    <a:cubicBezTo>
                      <a:pt x="15" y="21"/>
                      <a:pt x="15" y="21"/>
                      <a:pt x="15" y="21"/>
                    </a:cubicBezTo>
                    <a:cubicBezTo>
                      <a:pt x="15" y="21"/>
                      <a:pt x="16" y="28"/>
                      <a:pt x="1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1" name="Freeform 143"/>
              <p:cNvSpPr>
                <a:spLocks noEditPoints="1"/>
              </p:cNvSpPr>
              <p:nvPr/>
            </p:nvSpPr>
            <p:spPr bwMode="auto">
              <a:xfrm>
                <a:off x="3778" y="1371"/>
                <a:ext cx="19" cy="33"/>
              </a:xfrm>
              <a:custGeom>
                <a:avLst/>
                <a:gdLst>
                  <a:gd name="T0" fmla="*/ 5 w 8"/>
                  <a:gd name="T1" fmla="*/ 0 h 14"/>
                  <a:gd name="T2" fmla="*/ 0 w 8"/>
                  <a:gd name="T3" fmla="*/ 9 h 14"/>
                  <a:gd name="T4" fmla="*/ 3 w 8"/>
                  <a:gd name="T5" fmla="*/ 13 h 14"/>
                  <a:gd name="T6" fmla="*/ 8 w 8"/>
                  <a:gd name="T7" fmla="*/ 10 h 14"/>
                  <a:gd name="T8" fmla="*/ 5 w 8"/>
                  <a:gd name="T9" fmla="*/ 0 h 14"/>
                  <a:gd name="T10" fmla="*/ 3 w 8"/>
                  <a:gd name="T11" fmla="*/ 12 h 14"/>
                  <a:gd name="T12" fmla="*/ 6 w 8"/>
                  <a:gd name="T13" fmla="*/ 9 h 14"/>
                  <a:gd name="T14" fmla="*/ 3 w 8"/>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4">
                    <a:moveTo>
                      <a:pt x="5" y="0"/>
                    </a:moveTo>
                    <a:cubicBezTo>
                      <a:pt x="5" y="0"/>
                      <a:pt x="1" y="5"/>
                      <a:pt x="0" y="9"/>
                    </a:cubicBezTo>
                    <a:cubicBezTo>
                      <a:pt x="0" y="11"/>
                      <a:pt x="1" y="13"/>
                      <a:pt x="3" y="13"/>
                    </a:cubicBezTo>
                    <a:cubicBezTo>
                      <a:pt x="5" y="14"/>
                      <a:pt x="7" y="12"/>
                      <a:pt x="8" y="10"/>
                    </a:cubicBezTo>
                    <a:cubicBezTo>
                      <a:pt x="8" y="6"/>
                      <a:pt x="5" y="0"/>
                      <a:pt x="5" y="0"/>
                    </a:cubicBezTo>
                    <a:close/>
                    <a:moveTo>
                      <a:pt x="3" y="12"/>
                    </a:moveTo>
                    <a:cubicBezTo>
                      <a:pt x="6" y="9"/>
                      <a:pt x="6" y="9"/>
                      <a:pt x="6" y="9"/>
                    </a:cubicBezTo>
                    <a:cubicBezTo>
                      <a:pt x="6" y="9"/>
                      <a:pt x="6"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2" name="Freeform 144"/>
              <p:cNvSpPr>
                <a:spLocks noEditPoints="1"/>
              </p:cNvSpPr>
              <p:nvPr/>
            </p:nvSpPr>
            <p:spPr bwMode="auto">
              <a:xfrm>
                <a:off x="3921" y="1511"/>
                <a:ext cx="28" cy="50"/>
              </a:xfrm>
              <a:custGeom>
                <a:avLst/>
                <a:gdLst>
                  <a:gd name="T0" fmla="*/ 5 w 12"/>
                  <a:gd name="T1" fmla="*/ 0 h 21"/>
                  <a:gd name="T2" fmla="*/ 0 w 12"/>
                  <a:gd name="T3" fmla="*/ 15 h 21"/>
                  <a:gd name="T4" fmla="*/ 6 w 12"/>
                  <a:gd name="T5" fmla="*/ 20 h 21"/>
                  <a:gd name="T6" fmla="*/ 12 w 12"/>
                  <a:gd name="T7" fmla="*/ 15 h 21"/>
                  <a:gd name="T8" fmla="*/ 5 w 12"/>
                  <a:gd name="T9" fmla="*/ 0 h 21"/>
                  <a:gd name="T10" fmla="*/ 6 w 12"/>
                  <a:gd name="T11" fmla="*/ 18 h 21"/>
                  <a:gd name="T12" fmla="*/ 9 w 12"/>
                  <a:gd name="T13" fmla="*/ 13 h 21"/>
                  <a:gd name="T14" fmla="*/ 6 w 12"/>
                  <a:gd name="T15" fmla="*/ 1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5" y="0"/>
                    </a:moveTo>
                    <a:cubicBezTo>
                      <a:pt x="5" y="0"/>
                      <a:pt x="0" y="9"/>
                      <a:pt x="0" y="15"/>
                    </a:cubicBezTo>
                    <a:cubicBezTo>
                      <a:pt x="0" y="18"/>
                      <a:pt x="3" y="21"/>
                      <a:pt x="6" y="20"/>
                    </a:cubicBezTo>
                    <a:cubicBezTo>
                      <a:pt x="9" y="20"/>
                      <a:pt x="12" y="18"/>
                      <a:pt x="12" y="15"/>
                    </a:cubicBezTo>
                    <a:cubicBezTo>
                      <a:pt x="11" y="8"/>
                      <a:pt x="5" y="0"/>
                      <a:pt x="5" y="0"/>
                    </a:cubicBezTo>
                    <a:close/>
                    <a:moveTo>
                      <a:pt x="6" y="18"/>
                    </a:moveTo>
                    <a:cubicBezTo>
                      <a:pt x="9" y="13"/>
                      <a:pt x="9" y="13"/>
                      <a:pt x="9" y="13"/>
                    </a:cubicBezTo>
                    <a:cubicBezTo>
                      <a:pt x="9" y="13"/>
                      <a:pt x="10"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3" name="Freeform 145"/>
              <p:cNvSpPr/>
              <p:nvPr/>
            </p:nvSpPr>
            <p:spPr bwMode="auto">
              <a:xfrm>
                <a:off x="3823" y="1520"/>
                <a:ext cx="43" cy="91"/>
              </a:xfrm>
              <a:custGeom>
                <a:avLst/>
                <a:gdLst>
                  <a:gd name="T0" fmla="*/ 18 w 18"/>
                  <a:gd name="T1" fmla="*/ 4 h 38"/>
                  <a:gd name="T2" fmla="*/ 18 w 18"/>
                  <a:gd name="T3" fmla="*/ 4 h 38"/>
                  <a:gd name="T4" fmla="*/ 18 w 18"/>
                  <a:gd name="T5" fmla="*/ 4 h 38"/>
                  <a:gd name="T6" fmla="*/ 11 w 18"/>
                  <a:gd name="T7" fmla="*/ 0 h 38"/>
                  <a:gd name="T8" fmla="*/ 10 w 18"/>
                  <a:gd name="T9" fmla="*/ 0 h 38"/>
                  <a:gd name="T10" fmla="*/ 8 w 18"/>
                  <a:gd name="T11" fmla="*/ 0 h 38"/>
                  <a:gd name="T12" fmla="*/ 0 w 18"/>
                  <a:gd name="T13" fmla="*/ 5 h 38"/>
                  <a:gd name="T14" fmla="*/ 0 w 18"/>
                  <a:gd name="T15" fmla="*/ 17 h 38"/>
                  <a:gd name="T16" fmla="*/ 2 w 18"/>
                  <a:gd name="T17" fmla="*/ 19 h 38"/>
                  <a:gd name="T18" fmla="*/ 4 w 18"/>
                  <a:gd name="T19" fmla="*/ 17 h 38"/>
                  <a:gd name="T20" fmla="*/ 3 w 18"/>
                  <a:gd name="T21" fmla="*/ 8 h 38"/>
                  <a:gd name="T22" fmla="*/ 4 w 18"/>
                  <a:gd name="T23" fmla="*/ 8 h 38"/>
                  <a:gd name="T24" fmla="*/ 4 w 18"/>
                  <a:gd name="T25" fmla="*/ 13 h 38"/>
                  <a:gd name="T26" fmla="*/ 4 w 18"/>
                  <a:gd name="T27" fmla="*/ 18 h 38"/>
                  <a:gd name="T28" fmla="*/ 5 w 18"/>
                  <a:gd name="T29" fmla="*/ 36 h 38"/>
                  <a:gd name="T30" fmla="*/ 7 w 18"/>
                  <a:gd name="T31" fmla="*/ 38 h 38"/>
                  <a:gd name="T32" fmla="*/ 9 w 18"/>
                  <a:gd name="T33" fmla="*/ 36 h 38"/>
                  <a:gd name="T34" fmla="*/ 9 w 18"/>
                  <a:gd name="T35" fmla="*/ 19 h 38"/>
                  <a:gd name="T36" fmla="*/ 9 w 18"/>
                  <a:gd name="T37" fmla="*/ 19 h 38"/>
                  <a:gd name="T38" fmla="*/ 10 w 18"/>
                  <a:gd name="T39" fmla="*/ 36 h 38"/>
                  <a:gd name="T40" fmla="*/ 12 w 18"/>
                  <a:gd name="T41" fmla="*/ 38 h 38"/>
                  <a:gd name="T42" fmla="*/ 14 w 18"/>
                  <a:gd name="T43" fmla="*/ 36 h 38"/>
                  <a:gd name="T44" fmla="*/ 14 w 18"/>
                  <a:gd name="T45" fmla="*/ 18 h 38"/>
                  <a:gd name="T46" fmla="*/ 14 w 18"/>
                  <a:gd name="T47" fmla="*/ 13 h 38"/>
                  <a:gd name="T48" fmla="*/ 13 w 18"/>
                  <a:gd name="T49" fmla="*/ 7 h 38"/>
                  <a:gd name="T50" fmla="*/ 14 w 18"/>
                  <a:gd name="T51" fmla="*/ 7 h 38"/>
                  <a:gd name="T52" fmla="*/ 14 w 18"/>
                  <a:gd name="T53" fmla="*/ 16 h 38"/>
                  <a:gd name="T54" fmla="*/ 16 w 18"/>
                  <a:gd name="T55" fmla="*/ 18 h 38"/>
                  <a:gd name="T56" fmla="*/ 18 w 18"/>
                  <a:gd name="T57" fmla="*/ 16 h 38"/>
                  <a:gd name="T58" fmla="*/ 18 w 18"/>
                  <a:gd name="T59" fmla="*/ 5 h 38"/>
                  <a:gd name="T60" fmla="*/ 18 w 18"/>
                  <a:gd name="T6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8">
                    <a:moveTo>
                      <a:pt x="18" y="4"/>
                    </a:moveTo>
                    <a:cubicBezTo>
                      <a:pt x="18" y="4"/>
                      <a:pt x="18" y="4"/>
                      <a:pt x="18" y="4"/>
                    </a:cubicBezTo>
                    <a:cubicBezTo>
                      <a:pt x="18" y="4"/>
                      <a:pt x="18" y="4"/>
                      <a:pt x="18" y="4"/>
                    </a:cubicBezTo>
                    <a:cubicBezTo>
                      <a:pt x="17" y="1"/>
                      <a:pt x="13" y="1"/>
                      <a:pt x="11" y="0"/>
                    </a:cubicBezTo>
                    <a:cubicBezTo>
                      <a:pt x="11" y="0"/>
                      <a:pt x="10" y="0"/>
                      <a:pt x="10" y="0"/>
                    </a:cubicBezTo>
                    <a:cubicBezTo>
                      <a:pt x="8" y="0"/>
                      <a:pt x="8" y="0"/>
                      <a:pt x="8" y="0"/>
                    </a:cubicBezTo>
                    <a:cubicBezTo>
                      <a:pt x="8" y="0"/>
                      <a:pt x="0" y="0"/>
                      <a:pt x="0" y="5"/>
                    </a:cubicBezTo>
                    <a:cubicBezTo>
                      <a:pt x="0" y="17"/>
                      <a:pt x="0" y="17"/>
                      <a:pt x="0" y="17"/>
                    </a:cubicBezTo>
                    <a:cubicBezTo>
                      <a:pt x="0" y="18"/>
                      <a:pt x="1" y="19"/>
                      <a:pt x="2" y="19"/>
                    </a:cubicBezTo>
                    <a:cubicBezTo>
                      <a:pt x="3" y="19"/>
                      <a:pt x="4" y="18"/>
                      <a:pt x="4" y="17"/>
                    </a:cubicBezTo>
                    <a:cubicBezTo>
                      <a:pt x="3" y="8"/>
                      <a:pt x="3" y="8"/>
                      <a:pt x="3" y="8"/>
                    </a:cubicBezTo>
                    <a:cubicBezTo>
                      <a:pt x="4" y="8"/>
                      <a:pt x="4" y="8"/>
                      <a:pt x="4" y="8"/>
                    </a:cubicBezTo>
                    <a:cubicBezTo>
                      <a:pt x="4" y="13"/>
                      <a:pt x="4" y="13"/>
                      <a:pt x="4" y="13"/>
                    </a:cubicBezTo>
                    <a:cubicBezTo>
                      <a:pt x="4" y="18"/>
                      <a:pt x="4" y="18"/>
                      <a:pt x="4" y="18"/>
                    </a:cubicBezTo>
                    <a:cubicBezTo>
                      <a:pt x="5" y="36"/>
                      <a:pt x="5" y="36"/>
                      <a:pt x="5" y="36"/>
                    </a:cubicBezTo>
                    <a:cubicBezTo>
                      <a:pt x="5" y="37"/>
                      <a:pt x="6" y="38"/>
                      <a:pt x="7" y="38"/>
                    </a:cubicBezTo>
                    <a:cubicBezTo>
                      <a:pt x="8" y="38"/>
                      <a:pt x="9" y="37"/>
                      <a:pt x="9" y="36"/>
                    </a:cubicBezTo>
                    <a:cubicBezTo>
                      <a:pt x="9" y="19"/>
                      <a:pt x="9" y="19"/>
                      <a:pt x="9" y="19"/>
                    </a:cubicBezTo>
                    <a:cubicBezTo>
                      <a:pt x="9" y="19"/>
                      <a:pt x="9" y="19"/>
                      <a:pt x="9" y="19"/>
                    </a:cubicBezTo>
                    <a:cubicBezTo>
                      <a:pt x="10" y="36"/>
                      <a:pt x="10" y="36"/>
                      <a:pt x="10" y="36"/>
                    </a:cubicBezTo>
                    <a:cubicBezTo>
                      <a:pt x="10" y="37"/>
                      <a:pt x="11" y="38"/>
                      <a:pt x="12" y="38"/>
                    </a:cubicBezTo>
                    <a:cubicBezTo>
                      <a:pt x="13" y="38"/>
                      <a:pt x="14" y="37"/>
                      <a:pt x="14" y="36"/>
                    </a:cubicBezTo>
                    <a:cubicBezTo>
                      <a:pt x="14" y="18"/>
                      <a:pt x="14" y="18"/>
                      <a:pt x="14" y="18"/>
                    </a:cubicBezTo>
                    <a:cubicBezTo>
                      <a:pt x="14" y="13"/>
                      <a:pt x="14" y="13"/>
                      <a:pt x="14" y="13"/>
                    </a:cubicBezTo>
                    <a:cubicBezTo>
                      <a:pt x="13" y="7"/>
                      <a:pt x="13" y="7"/>
                      <a:pt x="13" y="7"/>
                    </a:cubicBezTo>
                    <a:cubicBezTo>
                      <a:pt x="14" y="7"/>
                      <a:pt x="14" y="7"/>
                      <a:pt x="14" y="7"/>
                    </a:cubicBezTo>
                    <a:cubicBezTo>
                      <a:pt x="14" y="16"/>
                      <a:pt x="14" y="16"/>
                      <a:pt x="14" y="16"/>
                    </a:cubicBezTo>
                    <a:cubicBezTo>
                      <a:pt x="14" y="17"/>
                      <a:pt x="15" y="18"/>
                      <a:pt x="16" y="18"/>
                    </a:cubicBezTo>
                    <a:cubicBezTo>
                      <a:pt x="17" y="18"/>
                      <a:pt x="18" y="17"/>
                      <a:pt x="18" y="16"/>
                    </a:cubicBezTo>
                    <a:cubicBezTo>
                      <a:pt x="18" y="5"/>
                      <a:pt x="18" y="5"/>
                      <a:pt x="18" y="5"/>
                    </a:cubicBezTo>
                    <a:cubicBezTo>
                      <a:pt x="18" y="5"/>
                      <a:pt x="18" y="5"/>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4" name="Freeform 146"/>
              <p:cNvSpPr/>
              <p:nvPr/>
            </p:nvSpPr>
            <p:spPr bwMode="auto">
              <a:xfrm>
                <a:off x="3833" y="1501"/>
                <a:ext cx="21" cy="19"/>
              </a:xfrm>
              <a:custGeom>
                <a:avLst/>
                <a:gdLst>
                  <a:gd name="T0" fmla="*/ 5 w 9"/>
                  <a:gd name="T1" fmla="*/ 8 h 8"/>
                  <a:gd name="T2" fmla="*/ 9 w 9"/>
                  <a:gd name="T3" fmla="*/ 4 h 8"/>
                  <a:gd name="T4" fmla="*/ 4 w 9"/>
                  <a:gd name="T5" fmla="*/ 0 h 8"/>
                  <a:gd name="T6" fmla="*/ 0 w 9"/>
                  <a:gd name="T7" fmla="*/ 4 h 8"/>
                  <a:gd name="T8" fmla="*/ 5 w 9"/>
                  <a:gd name="T9" fmla="*/ 8 h 8"/>
                </a:gdLst>
                <a:ahLst/>
                <a:cxnLst>
                  <a:cxn ang="0">
                    <a:pos x="T0" y="T1"/>
                  </a:cxn>
                  <a:cxn ang="0">
                    <a:pos x="T2" y="T3"/>
                  </a:cxn>
                  <a:cxn ang="0">
                    <a:pos x="T4" y="T5"/>
                  </a:cxn>
                  <a:cxn ang="0">
                    <a:pos x="T6" y="T7"/>
                  </a:cxn>
                  <a:cxn ang="0">
                    <a:pos x="T8" y="T9"/>
                  </a:cxn>
                </a:cxnLst>
                <a:rect l="0" t="0" r="r" b="b"/>
                <a:pathLst>
                  <a:path w="9" h="8">
                    <a:moveTo>
                      <a:pt x="5" y="8"/>
                    </a:moveTo>
                    <a:cubicBezTo>
                      <a:pt x="7" y="8"/>
                      <a:pt x="9" y="6"/>
                      <a:pt x="9" y="4"/>
                    </a:cubicBezTo>
                    <a:cubicBezTo>
                      <a:pt x="9" y="1"/>
                      <a:pt x="7" y="0"/>
                      <a:pt x="4" y="0"/>
                    </a:cubicBezTo>
                    <a:cubicBezTo>
                      <a:pt x="2" y="0"/>
                      <a:pt x="0" y="2"/>
                      <a:pt x="0" y="4"/>
                    </a:cubicBezTo>
                    <a:cubicBezTo>
                      <a:pt x="1" y="6"/>
                      <a:pt x="2"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5" name="Freeform 147"/>
              <p:cNvSpPr/>
              <p:nvPr/>
            </p:nvSpPr>
            <p:spPr bwMode="auto">
              <a:xfrm>
                <a:off x="3819" y="2040"/>
                <a:ext cx="42" cy="90"/>
              </a:xfrm>
              <a:custGeom>
                <a:avLst/>
                <a:gdLst>
                  <a:gd name="T0" fmla="*/ 18 w 18"/>
                  <a:gd name="T1" fmla="*/ 5 h 38"/>
                  <a:gd name="T2" fmla="*/ 18 w 18"/>
                  <a:gd name="T3" fmla="*/ 4 h 38"/>
                  <a:gd name="T4" fmla="*/ 18 w 18"/>
                  <a:gd name="T5" fmla="*/ 4 h 38"/>
                  <a:gd name="T6" fmla="*/ 11 w 18"/>
                  <a:gd name="T7" fmla="*/ 1 h 38"/>
                  <a:gd name="T8" fmla="*/ 10 w 18"/>
                  <a:gd name="T9" fmla="*/ 1 h 38"/>
                  <a:gd name="T10" fmla="*/ 8 w 18"/>
                  <a:gd name="T11" fmla="*/ 1 h 38"/>
                  <a:gd name="T12" fmla="*/ 0 w 18"/>
                  <a:gd name="T13" fmla="*/ 5 h 38"/>
                  <a:gd name="T14" fmla="*/ 0 w 18"/>
                  <a:gd name="T15" fmla="*/ 17 h 38"/>
                  <a:gd name="T16" fmla="*/ 2 w 18"/>
                  <a:gd name="T17" fmla="*/ 18 h 38"/>
                  <a:gd name="T18" fmla="*/ 4 w 18"/>
                  <a:gd name="T19" fmla="*/ 17 h 38"/>
                  <a:gd name="T20" fmla="*/ 4 w 18"/>
                  <a:gd name="T21" fmla="*/ 8 h 38"/>
                  <a:gd name="T22" fmla="*/ 4 w 18"/>
                  <a:gd name="T23" fmla="*/ 8 h 38"/>
                  <a:gd name="T24" fmla="*/ 5 w 18"/>
                  <a:gd name="T25" fmla="*/ 13 h 38"/>
                  <a:gd name="T26" fmla="*/ 5 w 18"/>
                  <a:gd name="T27" fmla="*/ 18 h 38"/>
                  <a:gd name="T28" fmla="*/ 5 w 18"/>
                  <a:gd name="T29" fmla="*/ 35 h 38"/>
                  <a:gd name="T30" fmla="*/ 7 w 18"/>
                  <a:gd name="T31" fmla="*/ 37 h 38"/>
                  <a:gd name="T32" fmla="*/ 9 w 18"/>
                  <a:gd name="T33" fmla="*/ 35 h 38"/>
                  <a:gd name="T34" fmla="*/ 9 w 18"/>
                  <a:gd name="T35" fmla="*/ 19 h 38"/>
                  <a:gd name="T36" fmla="*/ 10 w 18"/>
                  <a:gd name="T37" fmla="*/ 19 h 38"/>
                  <a:gd name="T38" fmla="*/ 10 w 18"/>
                  <a:gd name="T39" fmla="*/ 35 h 38"/>
                  <a:gd name="T40" fmla="*/ 12 w 18"/>
                  <a:gd name="T41" fmla="*/ 37 h 38"/>
                  <a:gd name="T42" fmla="*/ 14 w 18"/>
                  <a:gd name="T43" fmla="*/ 35 h 38"/>
                  <a:gd name="T44" fmla="*/ 14 w 18"/>
                  <a:gd name="T45" fmla="*/ 18 h 38"/>
                  <a:gd name="T46" fmla="*/ 14 w 18"/>
                  <a:gd name="T47" fmla="*/ 13 h 38"/>
                  <a:gd name="T48" fmla="*/ 14 w 18"/>
                  <a:gd name="T49" fmla="*/ 7 h 38"/>
                  <a:gd name="T50" fmla="*/ 14 w 18"/>
                  <a:gd name="T51" fmla="*/ 7 h 38"/>
                  <a:gd name="T52" fmla="*/ 14 w 18"/>
                  <a:gd name="T53" fmla="*/ 16 h 38"/>
                  <a:gd name="T54" fmla="*/ 16 w 18"/>
                  <a:gd name="T55" fmla="*/ 18 h 38"/>
                  <a:gd name="T56" fmla="*/ 18 w 18"/>
                  <a:gd name="T57" fmla="*/ 16 h 38"/>
                  <a:gd name="T58" fmla="*/ 18 w 18"/>
                  <a:gd name="T59" fmla="*/ 5 h 38"/>
                  <a:gd name="T60" fmla="*/ 18 w 18"/>
                  <a:gd name="T61"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8">
                    <a:moveTo>
                      <a:pt x="18" y="5"/>
                    </a:moveTo>
                    <a:cubicBezTo>
                      <a:pt x="18" y="5"/>
                      <a:pt x="18" y="4"/>
                      <a:pt x="18" y="4"/>
                    </a:cubicBezTo>
                    <a:cubicBezTo>
                      <a:pt x="18" y="4"/>
                      <a:pt x="18" y="4"/>
                      <a:pt x="18" y="4"/>
                    </a:cubicBezTo>
                    <a:cubicBezTo>
                      <a:pt x="17" y="1"/>
                      <a:pt x="13" y="1"/>
                      <a:pt x="11" y="1"/>
                    </a:cubicBezTo>
                    <a:cubicBezTo>
                      <a:pt x="11" y="1"/>
                      <a:pt x="11" y="1"/>
                      <a:pt x="10" y="1"/>
                    </a:cubicBezTo>
                    <a:cubicBezTo>
                      <a:pt x="8" y="1"/>
                      <a:pt x="8" y="1"/>
                      <a:pt x="8" y="1"/>
                    </a:cubicBezTo>
                    <a:cubicBezTo>
                      <a:pt x="8" y="1"/>
                      <a:pt x="0" y="0"/>
                      <a:pt x="0" y="5"/>
                    </a:cubicBezTo>
                    <a:cubicBezTo>
                      <a:pt x="0" y="17"/>
                      <a:pt x="0" y="17"/>
                      <a:pt x="0" y="17"/>
                    </a:cubicBezTo>
                    <a:cubicBezTo>
                      <a:pt x="0" y="18"/>
                      <a:pt x="1" y="18"/>
                      <a:pt x="2" y="18"/>
                    </a:cubicBezTo>
                    <a:cubicBezTo>
                      <a:pt x="3" y="18"/>
                      <a:pt x="4" y="18"/>
                      <a:pt x="4" y="17"/>
                    </a:cubicBezTo>
                    <a:cubicBezTo>
                      <a:pt x="4" y="8"/>
                      <a:pt x="4" y="8"/>
                      <a:pt x="4" y="8"/>
                    </a:cubicBezTo>
                    <a:cubicBezTo>
                      <a:pt x="4" y="8"/>
                      <a:pt x="4" y="8"/>
                      <a:pt x="4" y="8"/>
                    </a:cubicBezTo>
                    <a:cubicBezTo>
                      <a:pt x="5" y="13"/>
                      <a:pt x="5" y="13"/>
                      <a:pt x="5" y="13"/>
                    </a:cubicBezTo>
                    <a:cubicBezTo>
                      <a:pt x="5" y="18"/>
                      <a:pt x="5" y="18"/>
                      <a:pt x="5" y="18"/>
                    </a:cubicBezTo>
                    <a:cubicBezTo>
                      <a:pt x="5" y="35"/>
                      <a:pt x="5" y="35"/>
                      <a:pt x="5" y="35"/>
                    </a:cubicBezTo>
                    <a:cubicBezTo>
                      <a:pt x="5" y="37"/>
                      <a:pt x="6" y="38"/>
                      <a:pt x="7" y="37"/>
                    </a:cubicBezTo>
                    <a:cubicBezTo>
                      <a:pt x="8" y="37"/>
                      <a:pt x="9" y="36"/>
                      <a:pt x="9" y="35"/>
                    </a:cubicBezTo>
                    <a:cubicBezTo>
                      <a:pt x="9" y="19"/>
                      <a:pt x="9" y="19"/>
                      <a:pt x="9" y="19"/>
                    </a:cubicBezTo>
                    <a:cubicBezTo>
                      <a:pt x="10" y="19"/>
                      <a:pt x="10" y="19"/>
                      <a:pt x="10" y="19"/>
                    </a:cubicBezTo>
                    <a:cubicBezTo>
                      <a:pt x="10" y="35"/>
                      <a:pt x="10" y="35"/>
                      <a:pt x="10" y="35"/>
                    </a:cubicBezTo>
                    <a:cubicBezTo>
                      <a:pt x="10" y="36"/>
                      <a:pt x="11" y="37"/>
                      <a:pt x="12" y="37"/>
                    </a:cubicBezTo>
                    <a:cubicBezTo>
                      <a:pt x="13" y="37"/>
                      <a:pt x="14" y="36"/>
                      <a:pt x="14" y="35"/>
                    </a:cubicBezTo>
                    <a:cubicBezTo>
                      <a:pt x="14" y="18"/>
                      <a:pt x="14" y="18"/>
                      <a:pt x="14" y="18"/>
                    </a:cubicBezTo>
                    <a:cubicBezTo>
                      <a:pt x="14" y="13"/>
                      <a:pt x="14" y="13"/>
                      <a:pt x="14" y="13"/>
                    </a:cubicBezTo>
                    <a:cubicBezTo>
                      <a:pt x="14" y="7"/>
                      <a:pt x="14" y="7"/>
                      <a:pt x="14" y="7"/>
                    </a:cubicBezTo>
                    <a:cubicBezTo>
                      <a:pt x="14" y="7"/>
                      <a:pt x="14" y="7"/>
                      <a:pt x="14" y="7"/>
                    </a:cubicBezTo>
                    <a:cubicBezTo>
                      <a:pt x="14" y="16"/>
                      <a:pt x="14" y="16"/>
                      <a:pt x="14" y="16"/>
                    </a:cubicBezTo>
                    <a:cubicBezTo>
                      <a:pt x="14" y="17"/>
                      <a:pt x="15" y="18"/>
                      <a:pt x="16" y="18"/>
                    </a:cubicBezTo>
                    <a:cubicBezTo>
                      <a:pt x="17" y="18"/>
                      <a:pt x="18" y="17"/>
                      <a:pt x="18" y="16"/>
                    </a:cubicBezTo>
                    <a:cubicBezTo>
                      <a:pt x="18" y="5"/>
                      <a:pt x="18" y="5"/>
                      <a:pt x="18" y="5"/>
                    </a:cubicBezTo>
                    <a:cubicBezTo>
                      <a:pt x="18" y="5"/>
                      <a:pt x="18" y="5"/>
                      <a:pt x="1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6" name="Freeform 148"/>
              <p:cNvSpPr/>
              <p:nvPr/>
            </p:nvSpPr>
            <p:spPr bwMode="auto">
              <a:xfrm>
                <a:off x="3831" y="2021"/>
                <a:ext cx="18" cy="19"/>
              </a:xfrm>
              <a:custGeom>
                <a:avLst/>
                <a:gdLst>
                  <a:gd name="T0" fmla="*/ 4 w 8"/>
                  <a:gd name="T1" fmla="*/ 8 h 8"/>
                  <a:gd name="T2" fmla="*/ 8 w 8"/>
                  <a:gd name="T3" fmla="*/ 4 h 8"/>
                  <a:gd name="T4" fmla="*/ 4 w 8"/>
                  <a:gd name="T5" fmla="*/ 0 h 8"/>
                  <a:gd name="T6" fmla="*/ 0 w 8"/>
                  <a:gd name="T7" fmla="*/ 4 h 8"/>
                  <a:gd name="T8" fmla="*/ 4 w 8"/>
                  <a:gd name="T9" fmla="*/ 8 h 8"/>
                </a:gdLst>
                <a:ahLst/>
                <a:cxnLst>
                  <a:cxn ang="0">
                    <a:pos x="T0" y="T1"/>
                  </a:cxn>
                  <a:cxn ang="0">
                    <a:pos x="T2" y="T3"/>
                  </a:cxn>
                  <a:cxn ang="0">
                    <a:pos x="T4" y="T5"/>
                  </a:cxn>
                  <a:cxn ang="0">
                    <a:pos x="T6" y="T7"/>
                  </a:cxn>
                  <a:cxn ang="0">
                    <a:pos x="T8" y="T9"/>
                  </a:cxn>
                </a:cxnLst>
                <a:rect l="0" t="0" r="r" b="b"/>
                <a:pathLst>
                  <a:path w="8" h="8">
                    <a:moveTo>
                      <a:pt x="4" y="8"/>
                    </a:moveTo>
                    <a:cubicBezTo>
                      <a:pt x="6" y="8"/>
                      <a:pt x="8" y="6"/>
                      <a:pt x="8" y="4"/>
                    </a:cubicBezTo>
                    <a:cubicBezTo>
                      <a:pt x="8" y="2"/>
                      <a:pt x="6" y="0"/>
                      <a:pt x="4" y="0"/>
                    </a:cubicBezTo>
                    <a:cubicBezTo>
                      <a:pt x="1"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7" name="Freeform 149"/>
              <p:cNvSpPr/>
              <p:nvPr/>
            </p:nvSpPr>
            <p:spPr bwMode="auto">
              <a:xfrm>
                <a:off x="3935" y="2154"/>
                <a:ext cx="47" cy="100"/>
              </a:xfrm>
              <a:custGeom>
                <a:avLst/>
                <a:gdLst>
                  <a:gd name="T0" fmla="*/ 20 w 20"/>
                  <a:gd name="T1" fmla="*/ 5 h 42"/>
                  <a:gd name="T2" fmla="*/ 20 w 20"/>
                  <a:gd name="T3" fmla="*/ 5 h 42"/>
                  <a:gd name="T4" fmla="*/ 20 w 20"/>
                  <a:gd name="T5" fmla="*/ 5 h 42"/>
                  <a:gd name="T6" fmla="*/ 13 w 20"/>
                  <a:gd name="T7" fmla="*/ 1 h 42"/>
                  <a:gd name="T8" fmla="*/ 12 w 20"/>
                  <a:gd name="T9" fmla="*/ 1 h 42"/>
                  <a:gd name="T10" fmla="*/ 9 w 20"/>
                  <a:gd name="T11" fmla="*/ 1 h 42"/>
                  <a:gd name="T12" fmla="*/ 1 w 20"/>
                  <a:gd name="T13" fmla="*/ 5 h 42"/>
                  <a:gd name="T14" fmla="*/ 0 w 20"/>
                  <a:gd name="T15" fmla="*/ 18 h 42"/>
                  <a:gd name="T16" fmla="*/ 2 w 20"/>
                  <a:gd name="T17" fmla="*/ 20 h 42"/>
                  <a:gd name="T18" fmla="*/ 4 w 20"/>
                  <a:gd name="T19" fmla="*/ 18 h 42"/>
                  <a:gd name="T20" fmla="*/ 5 w 20"/>
                  <a:gd name="T21" fmla="*/ 8 h 42"/>
                  <a:gd name="T22" fmla="*/ 5 w 20"/>
                  <a:gd name="T23" fmla="*/ 8 h 42"/>
                  <a:gd name="T24" fmla="*/ 5 w 20"/>
                  <a:gd name="T25" fmla="*/ 14 h 42"/>
                  <a:gd name="T26" fmla="*/ 5 w 20"/>
                  <a:gd name="T27" fmla="*/ 20 h 42"/>
                  <a:gd name="T28" fmla="*/ 5 w 20"/>
                  <a:gd name="T29" fmla="*/ 40 h 42"/>
                  <a:gd name="T30" fmla="*/ 7 w 20"/>
                  <a:gd name="T31" fmla="*/ 42 h 42"/>
                  <a:gd name="T32" fmla="*/ 10 w 20"/>
                  <a:gd name="T33" fmla="*/ 40 h 42"/>
                  <a:gd name="T34" fmla="*/ 10 w 20"/>
                  <a:gd name="T35" fmla="*/ 22 h 42"/>
                  <a:gd name="T36" fmla="*/ 11 w 20"/>
                  <a:gd name="T37" fmla="*/ 22 h 42"/>
                  <a:gd name="T38" fmla="*/ 10 w 20"/>
                  <a:gd name="T39" fmla="*/ 40 h 42"/>
                  <a:gd name="T40" fmla="*/ 13 w 20"/>
                  <a:gd name="T41" fmla="*/ 42 h 42"/>
                  <a:gd name="T42" fmla="*/ 15 w 20"/>
                  <a:gd name="T43" fmla="*/ 40 h 42"/>
                  <a:gd name="T44" fmla="*/ 15 w 20"/>
                  <a:gd name="T45" fmla="*/ 20 h 42"/>
                  <a:gd name="T46" fmla="*/ 16 w 20"/>
                  <a:gd name="T47" fmla="*/ 15 h 42"/>
                  <a:gd name="T48" fmla="*/ 16 w 20"/>
                  <a:gd name="T49" fmla="*/ 9 h 42"/>
                  <a:gd name="T50" fmla="*/ 16 w 20"/>
                  <a:gd name="T51" fmla="*/ 9 h 42"/>
                  <a:gd name="T52" fmla="*/ 16 w 20"/>
                  <a:gd name="T53" fmla="*/ 18 h 42"/>
                  <a:gd name="T54" fmla="*/ 18 w 20"/>
                  <a:gd name="T55" fmla="*/ 20 h 42"/>
                  <a:gd name="T56" fmla="*/ 20 w 20"/>
                  <a:gd name="T57" fmla="*/ 18 h 42"/>
                  <a:gd name="T58" fmla="*/ 20 w 20"/>
                  <a:gd name="T59" fmla="*/ 6 h 42"/>
                  <a:gd name="T60" fmla="*/ 20 w 20"/>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42">
                    <a:moveTo>
                      <a:pt x="20" y="5"/>
                    </a:moveTo>
                    <a:cubicBezTo>
                      <a:pt x="20" y="5"/>
                      <a:pt x="20" y="5"/>
                      <a:pt x="20" y="5"/>
                    </a:cubicBezTo>
                    <a:cubicBezTo>
                      <a:pt x="20" y="5"/>
                      <a:pt x="20" y="5"/>
                      <a:pt x="20" y="5"/>
                    </a:cubicBezTo>
                    <a:cubicBezTo>
                      <a:pt x="20" y="2"/>
                      <a:pt x="15" y="1"/>
                      <a:pt x="13" y="1"/>
                    </a:cubicBezTo>
                    <a:cubicBezTo>
                      <a:pt x="13" y="1"/>
                      <a:pt x="13" y="1"/>
                      <a:pt x="12" y="1"/>
                    </a:cubicBezTo>
                    <a:cubicBezTo>
                      <a:pt x="9" y="1"/>
                      <a:pt x="9" y="1"/>
                      <a:pt x="9" y="1"/>
                    </a:cubicBezTo>
                    <a:cubicBezTo>
                      <a:pt x="9" y="1"/>
                      <a:pt x="1" y="0"/>
                      <a:pt x="1" y="5"/>
                    </a:cubicBezTo>
                    <a:cubicBezTo>
                      <a:pt x="0" y="18"/>
                      <a:pt x="0" y="18"/>
                      <a:pt x="0" y="18"/>
                    </a:cubicBezTo>
                    <a:cubicBezTo>
                      <a:pt x="0" y="19"/>
                      <a:pt x="1" y="20"/>
                      <a:pt x="2" y="20"/>
                    </a:cubicBezTo>
                    <a:cubicBezTo>
                      <a:pt x="3" y="20"/>
                      <a:pt x="4" y="19"/>
                      <a:pt x="4" y="18"/>
                    </a:cubicBezTo>
                    <a:cubicBezTo>
                      <a:pt x="5" y="8"/>
                      <a:pt x="5" y="8"/>
                      <a:pt x="5" y="8"/>
                    </a:cubicBezTo>
                    <a:cubicBezTo>
                      <a:pt x="5" y="8"/>
                      <a:pt x="5" y="8"/>
                      <a:pt x="5" y="8"/>
                    </a:cubicBezTo>
                    <a:cubicBezTo>
                      <a:pt x="5" y="14"/>
                      <a:pt x="5" y="14"/>
                      <a:pt x="5" y="14"/>
                    </a:cubicBezTo>
                    <a:cubicBezTo>
                      <a:pt x="5" y="20"/>
                      <a:pt x="5" y="20"/>
                      <a:pt x="5" y="20"/>
                    </a:cubicBezTo>
                    <a:cubicBezTo>
                      <a:pt x="5" y="40"/>
                      <a:pt x="5" y="40"/>
                      <a:pt x="5" y="40"/>
                    </a:cubicBezTo>
                    <a:cubicBezTo>
                      <a:pt x="5" y="41"/>
                      <a:pt x="6" y="42"/>
                      <a:pt x="7" y="42"/>
                    </a:cubicBezTo>
                    <a:cubicBezTo>
                      <a:pt x="8" y="42"/>
                      <a:pt x="10" y="41"/>
                      <a:pt x="10" y="40"/>
                    </a:cubicBezTo>
                    <a:cubicBezTo>
                      <a:pt x="10" y="22"/>
                      <a:pt x="10" y="22"/>
                      <a:pt x="10" y="22"/>
                    </a:cubicBezTo>
                    <a:cubicBezTo>
                      <a:pt x="11" y="22"/>
                      <a:pt x="11" y="22"/>
                      <a:pt x="11" y="22"/>
                    </a:cubicBezTo>
                    <a:cubicBezTo>
                      <a:pt x="10" y="40"/>
                      <a:pt x="10" y="40"/>
                      <a:pt x="10" y="40"/>
                    </a:cubicBezTo>
                    <a:cubicBezTo>
                      <a:pt x="10" y="41"/>
                      <a:pt x="11" y="42"/>
                      <a:pt x="13" y="42"/>
                    </a:cubicBezTo>
                    <a:cubicBezTo>
                      <a:pt x="14" y="42"/>
                      <a:pt x="15" y="41"/>
                      <a:pt x="15" y="40"/>
                    </a:cubicBezTo>
                    <a:cubicBezTo>
                      <a:pt x="15" y="20"/>
                      <a:pt x="15" y="20"/>
                      <a:pt x="15" y="20"/>
                    </a:cubicBezTo>
                    <a:cubicBezTo>
                      <a:pt x="16" y="15"/>
                      <a:pt x="16" y="15"/>
                      <a:pt x="16" y="15"/>
                    </a:cubicBezTo>
                    <a:cubicBezTo>
                      <a:pt x="16" y="9"/>
                      <a:pt x="16" y="9"/>
                      <a:pt x="16" y="9"/>
                    </a:cubicBezTo>
                    <a:cubicBezTo>
                      <a:pt x="16" y="9"/>
                      <a:pt x="16" y="9"/>
                      <a:pt x="16" y="9"/>
                    </a:cubicBezTo>
                    <a:cubicBezTo>
                      <a:pt x="16" y="18"/>
                      <a:pt x="16" y="18"/>
                      <a:pt x="16" y="18"/>
                    </a:cubicBezTo>
                    <a:cubicBezTo>
                      <a:pt x="16" y="19"/>
                      <a:pt x="17" y="20"/>
                      <a:pt x="18" y="20"/>
                    </a:cubicBezTo>
                    <a:cubicBezTo>
                      <a:pt x="19" y="20"/>
                      <a:pt x="20" y="20"/>
                      <a:pt x="20" y="18"/>
                    </a:cubicBezTo>
                    <a:cubicBezTo>
                      <a:pt x="20" y="6"/>
                      <a:pt x="20" y="6"/>
                      <a:pt x="20" y="6"/>
                    </a:cubicBezTo>
                    <a:cubicBezTo>
                      <a:pt x="20" y="6"/>
                      <a:pt x="20" y="5"/>
                      <a:pt x="2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8" name="Oval 150"/>
              <p:cNvSpPr>
                <a:spLocks noChangeArrowheads="1"/>
              </p:cNvSpPr>
              <p:nvPr/>
            </p:nvSpPr>
            <p:spPr bwMode="auto">
              <a:xfrm>
                <a:off x="3949" y="2133"/>
                <a:ext cx="21" cy="2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9" name="Freeform 151"/>
              <p:cNvSpPr/>
              <p:nvPr/>
            </p:nvSpPr>
            <p:spPr bwMode="auto">
              <a:xfrm>
                <a:off x="3899" y="1568"/>
                <a:ext cx="22" cy="21"/>
              </a:xfrm>
              <a:custGeom>
                <a:avLst/>
                <a:gdLst>
                  <a:gd name="T0" fmla="*/ 7 w 9"/>
                  <a:gd name="T1" fmla="*/ 8 h 9"/>
                  <a:gd name="T2" fmla="*/ 7 w 9"/>
                  <a:gd name="T3" fmla="*/ 6 h 9"/>
                  <a:gd name="T4" fmla="*/ 7 w 9"/>
                  <a:gd name="T5" fmla="*/ 3 h 9"/>
                  <a:gd name="T6" fmla="*/ 8 w 9"/>
                  <a:gd name="T7" fmla="*/ 3 h 9"/>
                  <a:gd name="T8" fmla="*/ 8 w 9"/>
                  <a:gd name="T9" fmla="*/ 7 h 9"/>
                  <a:gd name="T10" fmla="*/ 9 w 9"/>
                  <a:gd name="T11" fmla="*/ 8 h 9"/>
                  <a:gd name="T12" fmla="*/ 9 w 9"/>
                  <a:gd name="T13" fmla="*/ 7 h 9"/>
                  <a:gd name="T14" fmla="*/ 9 w 9"/>
                  <a:gd name="T15" fmla="*/ 2 h 9"/>
                  <a:gd name="T16" fmla="*/ 9 w 9"/>
                  <a:gd name="T17" fmla="*/ 2 h 9"/>
                  <a:gd name="T18" fmla="*/ 9 w 9"/>
                  <a:gd name="T19" fmla="*/ 2 h 9"/>
                  <a:gd name="T20" fmla="*/ 9 w 9"/>
                  <a:gd name="T21" fmla="*/ 2 h 9"/>
                  <a:gd name="T22" fmla="*/ 6 w 9"/>
                  <a:gd name="T23" fmla="*/ 0 h 9"/>
                  <a:gd name="T24" fmla="*/ 6 w 9"/>
                  <a:gd name="T25" fmla="*/ 0 h 9"/>
                  <a:gd name="T26" fmla="*/ 4 w 9"/>
                  <a:gd name="T27" fmla="*/ 0 h 9"/>
                  <a:gd name="T28" fmla="*/ 0 w 9"/>
                  <a:gd name="T29" fmla="*/ 2 h 9"/>
                  <a:gd name="T30" fmla="*/ 0 w 9"/>
                  <a:gd name="T31" fmla="*/ 8 h 9"/>
                  <a:gd name="T32" fmla="*/ 1 w 9"/>
                  <a:gd name="T33" fmla="*/ 9 h 9"/>
                  <a:gd name="T34" fmla="*/ 2 w 9"/>
                  <a:gd name="T35" fmla="*/ 8 h 9"/>
                  <a:gd name="T36" fmla="*/ 2 w 9"/>
                  <a:gd name="T37" fmla="*/ 3 h 9"/>
                  <a:gd name="T38" fmla="*/ 3 w 9"/>
                  <a:gd name="T39" fmla="*/ 3 h 9"/>
                  <a:gd name="T40" fmla="*/ 3 w 9"/>
                  <a:gd name="T41" fmla="*/ 6 h 9"/>
                  <a:gd name="T42" fmla="*/ 3 w 9"/>
                  <a:gd name="T43" fmla="*/ 9 h 9"/>
                  <a:gd name="T44" fmla="*/ 7 w 9"/>
                  <a:gd name="T4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9">
                    <a:moveTo>
                      <a:pt x="7" y="8"/>
                    </a:moveTo>
                    <a:cubicBezTo>
                      <a:pt x="7" y="6"/>
                      <a:pt x="7" y="6"/>
                      <a:pt x="7" y="6"/>
                    </a:cubicBezTo>
                    <a:cubicBezTo>
                      <a:pt x="7" y="3"/>
                      <a:pt x="7" y="3"/>
                      <a:pt x="7" y="3"/>
                    </a:cubicBezTo>
                    <a:cubicBezTo>
                      <a:pt x="8" y="3"/>
                      <a:pt x="8" y="3"/>
                      <a:pt x="8" y="3"/>
                    </a:cubicBezTo>
                    <a:cubicBezTo>
                      <a:pt x="8" y="7"/>
                      <a:pt x="8" y="7"/>
                      <a:pt x="8" y="7"/>
                    </a:cubicBezTo>
                    <a:cubicBezTo>
                      <a:pt x="8" y="8"/>
                      <a:pt x="8" y="8"/>
                      <a:pt x="9" y="8"/>
                    </a:cubicBezTo>
                    <a:cubicBezTo>
                      <a:pt x="9" y="8"/>
                      <a:pt x="9" y="8"/>
                      <a:pt x="9" y="7"/>
                    </a:cubicBezTo>
                    <a:cubicBezTo>
                      <a:pt x="9" y="2"/>
                      <a:pt x="9" y="2"/>
                      <a:pt x="9" y="2"/>
                    </a:cubicBezTo>
                    <a:cubicBezTo>
                      <a:pt x="9" y="2"/>
                      <a:pt x="9" y="2"/>
                      <a:pt x="9" y="2"/>
                    </a:cubicBezTo>
                    <a:cubicBezTo>
                      <a:pt x="9" y="2"/>
                      <a:pt x="9" y="2"/>
                      <a:pt x="9" y="2"/>
                    </a:cubicBezTo>
                    <a:cubicBezTo>
                      <a:pt x="9" y="2"/>
                      <a:pt x="9" y="2"/>
                      <a:pt x="9" y="2"/>
                    </a:cubicBezTo>
                    <a:cubicBezTo>
                      <a:pt x="9" y="0"/>
                      <a:pt x="7" y="0"/>
                      <a:pt x="6" y="0"/>
                    </a:cubicBezTo>
                    <a:cubicBezTo>
                      <a:pt x="6" y="0"/>
                      <a:pt x="6" y="0"/>
                      <a:pt x="6" y="0"/>
                    </a:cubicBezTo>
                    <a:cubicBezTo>
                      <a:pt x="4" y="0"/>
                      <a:pt x="4" y="0"/>
                      <a:pt x="4" y="0"/>
                    </a:cubicBezTo>
                    <a:cubicBezTo>
                      <a:pt x="4" y="0"/>
                      <a:pt x="0" y="0"/>
                      <a:pt x="0" y="2"/>
                    </a:cubicBezTo>
                    <a:cubicBezTo>
                      <a:pt x="0" y="8"/>
                      <a:pt x="0" y="8"/>
                      <a:pt x="0" y="8"/>
                    </a:cubicBezTo>
                    <a:cubicBezTo>
                      <a:pt x="0" y="8"/>
                      <a:pt x="1" y="9"/>
                      <a:pt x="1" y="9"/>
                    </a:cubicBezTo>
                    <a:cubicBezTo>
                      <a:pt x="2" y="9"/>
                      <a:pt x="2" y="8"/>
                      <a:pt x="2" y="8"/>
                    </a:cubicBezTo>
                    <a:cubicBezTo>
                      <a:pt x="2" y="3"/>
                      <a:pt x="2" y="3"/>
                      <a:pt x="2" y="3"/>
                    </a:cubicBezTo>
                    <a:cubicBezTo>
                      <a:pt x="3" y="3"/>
                      <a:pt x="3" y="3"/>
                      <a:pt x="3" y="3"/>
                    </a:cubicBezTo>
                    <a:cubicBezTo>
                      <a:pt x="3" y="6"/>
                      <a:pt x="3" y="6"/>
                      <a:pt x="3" y="6"/>
                    </a:cubicBezTo>
                    <a:cubicBezTo>
                      <a:pt x="3" y="9"/>
                      <a:pt x="3" y="9"/>
                      <a:pt x="3" y="9"/>
                    </a:cubicBez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0" name="Oval 152"/>
              <p:cNvSpPr>
                <a:spLocks noChangeArrowheads="1"/>
              </p:cNvSpPr>
              <p:nvPr/>
            </p:nvSpPr>
            <p:spPr bwMode="auto">
              <a:xfrm>
                <a:off x="3906" y="1558"/>
                <a:ext cx="10" cy="1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1" name="Freeform 153"/>
              <p:cNvSpPr>
                <a:spLocks noEditPoints="1"/>
              </p:cNvSpPr>
              <p:nvPr/>
            </p:nvSpPr>
            <p:spPr bwMode="auto">
              <a:xfrm>
                <a:off x="3700" y="1786"/>
                <a:ext cx="50" cy="90"/>
              </a:xfrm>
              <a:custGeom>
                <a:avLst/>
                <a:gdLst>
                  <a:gd name="T0" fmla="*/ 14 w 21"/>
                  <a:gd name="T1" fmla="*/ 3 h 38"/>
                  <a:gd name="T2" fmla="*/ 11 w 21"/>
                  <a:gd name="T3" fmla="*/ 0 h 38"/>
                  <a:gd name="T4" fmla="*/ 8 w 21"/>
                  <a:gd name="T5" fmla="*/ 3 h 38"/>
                  <a:gd name="T6" fmla="*/ 11 w 21"/>
                  <a:gd name="T7" fmla="*/ 6 h 38"/>
                  <a:gd name="T8" fmla="*/ 14 w 21"/>
                  <a:gd name="T9" fmla="*/ 3 h 38"/>
                  <a:gd name="T10" fmla="*/ 4 w 21"/>
                  <a:gd name="T11" fmla="*/ 11 h 38"/>
                  <a:gd name="T12" fmla="*/ 5 w 21"/>
                  <a:gd name="T13" fmla="*/ 10 h 38"/>
                  <a:gd name="T14" fmla="*/ 4 w 21"/>
                  <a:gd name="T15" fmla="*/ 17 h 38"/>
                  <a:gd name="T16" fmla="*/ 4 w 21"/>
                  <a:gd name="T17" fmla="*/ 19 h 38"/>
                  <a:gd name="T18" fmla="*/ 0 w 21"/>
                  <a:gd name="T19" fmla="*/ 35 h 38"/>
                  <a:gd name="T20" fmla="*/ 2 w 21"/>
                  <a:gd name="T21" fmla="*/ 38 h 38"/>
                  <a:gd name="T22" fmla="*/ 4 w 21"/>
                  <a:gd name="T23" fmla="*/ 36 h 38"/>
                  <a:gd name="T24" fmla="*/ 7 w 21"/>
                  <a:gd name="T25" fmla="*/ 24 h 38"/>
                  <a:gd name="T26" fmla="*/ 10 w 21"/>
                  <a:gd name="T27" fmla="*/ 28 h 38"/>
                  <a:gd name="T28" fmla="*/ 11 w 21"/>
                  <a:gd name="T29" fmla="*/ 36 h 38"/>
                  <a:gd name="T30" fmla="*/ 13 w 21"/>
                  <a:gd name="T31" fmla="*/ 38 h 38"/>
                  <a:gd name="T32" fmla="*/ 15 w 21"/>
                  <a:gd name="T33" fmla="*/ 36 h 38"/>
                  <a:gd name="T34" fmla="*/ 14 w 21"/>
                  <a:gd name="T35" fmla="*/ 28 h 38"/>
                  <a:gd name="T36" fmla="*/ 14 w 21"/>
                  <a:gd name="T37" fmla="*/ 27 h 38"/>
                  <a:gd name="T38" fmla="*/ 14 w 21"/>
                  <a:gd name="T39" fmla="*/ 27 h 38"/>
                  <a:gd name="T40" fmla="*/ 14 w 21"/>
                  <a:gd name="T41" fmla="*/ 27 h 38"/>
                  <a:gd name="T42" fmla="*/ 11 w 21"/>
                  <a:gd name="T43" fmla="*/ 20 h 38"/>
                  <a:gd name="T44" fmla="*/ 11 w 21"/>
                  <a:gd name="T45" fmla="*/ 18 h 38"/>
                  <a:gd name="T46" fmla="*/ 12 w 21"/>
                  <a:gd name="T47" fmla="*/ 14 h 38"/>
                  <a:gd name="T48" fmla="*/ 13 w 21"/>
                  <a:gd name="T49" fmla="*/ 15 h 38"/>
                  <a:gd name="T50" fmla="*/ 13 w 21"/>
                  <a:gd name="T51" fmla="*/ 15 h 38"/>
                  <a:gd name="T52" fmla="*/ 14 w 21"/>
                  <a:gd name="T53" fmla="*/ 16 h 38"/>
                  <a:gd name="T54" fmla="*/ 18 w 21"/>
                  <a:gd name="T55" fmla="*/ 20 h 38"/>
                  <a:gd name="T56" fmla="*/ 21 w 21"/>
                  <a:gd name="T57" fmla="*/ 20 h 38"/>
                  <a:gd name="T58" fmla="*/ 20 w 21"/>
                  <a:gd name="T59" fmla="*/ 17 h 38"/>
                  <a:gd name="T60" fmla="*/ 16 w 21"/>
                  <a:gd name="T61" fmla="*/ 13 h 38"/>
                  <a:gd name="T62" fmla="*/ 15 w 21"/>
                  <a:gd name="T63" fmla="*/ 13 h 38"/>
                  <a:gd name="T64" fmla="*/ 12 w 21"/>
                  <a:gd name="T65" fmla="*/ 8 h 38"/>
                  <a:gd name="T66" fmla="*/ 12 w 21"/>
                  <a:gd name="T67" fmla="*/ 7 h 38"/>
                  <a:gd name="T68" fmla="*/ 12 w 21"/>
                  <a:gd name="T69" fmla="*/ 7 h 38"/>
                  <a:gd name="T70" fmla="*/ 12 w 21"/>
                  <a:gd name="T71" fmla="*/ 7 h 38"/>
                  <a:gd name="T72" fmla="*/ 10 w 21"/>
                  <a:gd name="T73" fmla="*/ 6 h 38"/>
                  <a:gd name="T74" fmla="*/ 7 w 21"/>
                  <a:gd name="T75" fmla="*/ 7 h 38"/>
                  <a:gd name="T76" fmla="*/ 3 w 21"/>
                  <a:gd name="T77" fmla="*/ 8 h 38"/>
                  <a:gd name="T78" fmla="*/ 1 w 21"/>
                  <a:gd name="T79" fmla="*/ 9 h 38"/>
                  <a:gd name="T80" fmla="*/ 0 w 21"/>
                  <a:gd name="T81" fmla="*/ 15 h 38"/>
                  <a:gd name="T82" fmla="*/ 1 w 21"/>
                  <a:gd name="T83" fmla="*/ 17 h 38"/>
                  <a:gd name="T84" fmla="*/ 3 w 21"/>
                  <a:gd name="T85" fmla="*/ 16 h 38"/>
                  <a:gd name="T86" fmla="*/ 4 w 21"/>
                  <a:gd name="T87"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 h="38">
                    <a:moveTo>
                      <a:pt x="14" y="3"/>
                    </a:moveTo>
                    <a:cubicBezTo>
                      <a:pt x="14" y="1"/>
                      <a:pt x="13" y="0"/>
                      <a:pt x="11" y="0"/>
                    </a:cubicBezTo>
                    <a:cubicBezTo>
                      <a:pt x="9" y="0"/>
                      <a:pt x="8" y="1"/>
                      <a:pt x="8" y="3"/>
                    </a:cubicBezTo>
                    <a:cubicBezTo>
                      <a:pt x="8" y="4"/>
                      <a:pt x="9" y="6"/>
                      <a:pt x="11" y="6"/>
                    </a:cubicBezTo>
                    <a:cubicBezTo>
                      <a:pt x="12" y="6"/>
                      <a:pt x="14" y="4"/>
                      <a:pt x="14" y="3"/>
                    </a:cubicBezTo>
                    <a:close/>
                    <a:moveTo>
                      <a:pt x="4" y="11"/>
                    </a:moveTo>
                    <a:cubicBezTo>
                      <a:pt x="5" y="10"/>
                      <a:pt x="5" y="10"/>
                      <a:pt x="5" y="10"/>
                    </a:cubicBezTo>
                    <a:cubicBezTo>
                      <a:pt x="4" y="17"/>
                      <a:pt x="4" y="17"/>
                      <a:pt x="4" y="17"/>
                    </a:cubicBezTo>
                    <a:cubicBezTo>
                      <a:pt x="4" y="18"/>
                      <a:pt x="4" y="18"/>
                      <a:pt x="4" y="19"/>
                    </a:cubicBezTo>
                    <a:cubicBezTo>
                      <a:pt x="0" y="35"/>
                      <a:pt x="0" y="35"/>
                      <a:pt x="0" y="35"/>
                    </a:cubicBezTo>
                    <a:cubicBezTo>
                      <a:pt x="0" y="37"/>
                      <a:pt x="1" y="38"/>
                      <a:pt x="2" y="38"/>
                    </a:cubicBezTo>
                    <a:cubicBezTo>
                      <a:pt x="3" y="38"/>
                      <a:pt x="4" y="37"/>
                      <a:pt x="4" y="36"/>
                    </a:cubicBezTo>
                    <a:cubicBezTo>
                      <a:pt x="7" y="24"/>
                      <a:pt x="7" y="24"/>
                      <a:pt x="7" y="24"/>
                    </a:cubicBezTo>
                    <a:cubicBezTo>
                      <a:pt x="10" y="28"/>
                      <a:pt x="10" y="28"/>
                      <a:pt x="10" y="28"/>
                    </a:cubicBezTo>
                    <a:cubicBezTo>
                      <a:pt x="11" y="36"/>
                      <a:pt x="11" y="36"/>
                      <a:pt x="11" y="36"/>
                    </a:cubicBezTo>
                    <a:cubicBezTo>
                      <a:pt x="11" y="37"/>
                      <a:pt x="12" y="38"/>
                      <a:pt x="13" y="38"/>
                    </a:cubicBezTo>
                    <a:cubicBezTo>
                      <a:pt x="14" y="38"/>
                      <a:pt x="15" y="37"/>
                      <a:pt x="15" y="36"/>
                    </a:cubicBezTo>
                    <a:cubicBezTo>
                      <a:pt x="14" y="28"/>
                      <a:pt x="14" y="28"/>
                      <a:pt x="14" y="28"/>
                    </a:cubicBezTo>
                    <a:cubicBezTo>
                      <a:pt x="14" y="28"/>
                      <a:pt x="14" y="27"/>
                      <a:pt x="14" y="27"/>
                    </a:cubicBezTo>
                    <a:cubicBezTo>
                      <a:pt x="14" y="27"/>
                      <a:pt x="14" y="27"/>
                      <a:pt x="14" y="27"/>
                    </a:cubicBezTo>
                    <a:cubicBezTo>
                      <a:pt x="14" y="27"/>
                      <a:pt x="14" y="27"/>
                      <a:pt x="14" y="27"/>
                    </a:cubicBezTo>
                    <a:cubicBezTo>
                      <a:pt x="11" y="20"/>
                      <a:pt x="11" y="20"/>
                      <a:pt x="11" y="20"/>
                    </a:cubicBezTo>
                    <a:cubicBezTo>
                      <a:pt x="11" y="19"/>
                      <a:pt x="11" y="19"/>
                      <a:pt x="11" y="18"/>
                    </a:cubicBezTo>
                    <a:cubicBezTo>
                      <a:pt x="12" y="14"/>
                      <a:pt x="12" y="14"/>
                      <a:pt x="12" y="14"/>
                    </a:cubicBezTo>
                    <a:cubicBezTo>
                      <a:pt x="13" y="15"/>
                      <a:pt x="13" y="15"/>
                      <a:pt x="13" y="15"/>
                    </a:cubicBezTo>
                    <a:cubicBezTo>
                      <a:pt x="13" y="15"/>
                      <a:pt x="13" y="15"/>
                      <a:pt x="13" y="15"/>
                    </a:cubicBezTo>
                    <a:cubicBezTo>
                      <a:pt x="13" y="15"/>
                      <a:pt x="13" y="15"/>
                      <a:pt x="14" y="16"/>
                    </a:cubicBezTo>
                    <a:cubicBezTo>
                      <a:pt x="18" y="20"/>
                      <a:pt x="18" y="20"/>
                      <a:pt x="18" y="20"/>
                    </a:cubicBezTo>
                    <a:cubicBezTo>
                      <a:pt x="19" y="20"/>
                      <a:pt x="20" y="20"/>
                      <a:pt x="21" y="20"/>
                    </a:cubicBezTo>
                    <a:cubicBezTo>
                      <a:pt x="21" y="19"/>
                      <a:pt x="21" y="18"/>
                      <a:pt x="20" y="17"/>
                    </a:cubicBezTo>
                    <a:cubicBezTo>
                      <a:pt x="16" y="13"/>
                      <a:pt x="16" y="13"/>
                      <a:pt x="16" y="13"/>
                    </a:cubicBezTo>
                    <a:cubicBezTo>
                      <a:pt x="16" y="13"/>
                      <a:pt x="15" y="13"/>
                      <a:pt x="15" y="13"/>
                    </a:cubicBezTo>
                    <a:cubicBezTo>
                      <a:pt x="12" y="8"/>
                      <a:pt x="12" y="8"/>
                      <a:pt x="12" y="8"/>
                    </a:cubicBezTo>
                    <a:cubicBezTo>
                      <a:pt x="12" y="8"/>
                      <a:pt x="12" y="8"/>
                      <a:pt x="12" y="7"/>
                    </a:cubicBezTo>
                    <a:cubicBezTo>
                      <a:pt x="12" y="7"/>
                      <a:pt x="12" y="7"/>
                      <a:pt x="12" y="7"/>
                    </a:cubicBezTo>
                    <a:cubicBezTo>
                      <a:pt x="12" y="7"/>
                      <a:pt x="12" y="7"/>
                      <a:pt x="12" y="7"/>
                    </a:cubicBezTo>
                    <a:cubicBezTo>
                      <a:pt x="12" y="7"/>
                      <a:pt x="11" y="6"/>
                      <a:pt x="10" y="6"/>
                    </a:cubicBezTo>
                    <a:cubicBezTo>
                      <a:pt x="9" y="6"/>
                      <a:pt x="7" y="6"/>
                      <a:pt x="7" y="7"/>
                    </a:cubicBezTo>
                    <a:cubicBezTo>
                      <a:pt x="3" y="8"/>
                      <a:pt x="3" y="8"/>
                      <a:pt x="3" y="8"/>
                    </a:cubicBezTo>
                    <a:cubicBezTo>
                      <a:pt x="2" y="8"/>
                      <a:pt x="1" y="8"/>
                      <a:pt x="1" y="9"/>
                    </a:cubicBezTo>
                    <a:cubicBezTo>
                      <a:pt x="0" y="15"/>
                      <a:pt x="0" y="15"/>
                      <a:pt x="0" y="15"/>
                    </a:cubicBezTo>
                    <a:cubicBezTo>
                      <a:pt x="0" y="16"/>
                      <a:pt x="0" y="17"/>
                      <a:pt x="1" y="17"/>
                    </a:cubicBezTo>
                    <a:cubicBezTo>
                      <a:pt x="2" y="17"/>
                      <a:pt x="3" y="17"/>
                      <a:pt x="3" y="16"/>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2" name="Freeform 154"/>
              <p:cNvSpPr>
                <a:spLocks noEditPoints="1"/>
              </p:cNvSpPr>
              <p:nvPr/>
            </p:nvSpPr>
            <p:spPr bwMode="auto">
              <a:xfrm>
                <a:off x="4037" y="2398"/>
                <a:ext cx="64" cy="119"/>
              </a:xfrm>
              <a:custGeom>
                <a:avLst/>
                <a:gdLst>
                  <a:gd name="T0" fmla="*/ 15 w 27"/>
                  <a:gd name="T1" fmla="*/ 4 h 50"/>
                  <a:gd name="T2" fmla="*/ 11 w 27"/>
                  <a:gd name="T3" fmla="*/ 0 h 50"/>
                  <a:gd name="T4" fmla="*/ 8 w 27"/>
                  <a:gd name="T5" fmla="*/ 5 h 50"/>
                  <a:gd name="T6" fmla="*/ 12 w 27"/>
                  <a:gd name="T7" fmla="*/ 8 h 50"/>
                  <a:gd name="T8" fmla="*/ 15 w 27"/>
                  <a:gd name="T9" fmla="*/ 4 h 50"/>
                  <a:gd name="T10" fmla="*/ 4 w 27"/>
                  <a:gd name="T11" fmla="*/ 16 h 50"/>
                  <a:gd name="T12" fmla="*/ 5 w 27"/>
                  <a:gd name="T13" fmla="*/ 15 h 50"/>
                  <a:gd name="T14" fmla="*/ 5 w 27"/>
                  <a:gd name="T15" fmla="*/ 23 h 50"/>
                  <a:gd name="T16" fmla="*/ 6 w 27"/>
                  <a:gd name="T17" fmla="*/ 26 h 50"/>
                  <a:gd name="T18" fmla="*/ 3 w 27"/>
                  <a:gd name="T19" fmla="*/ 48 h 50"/>
                  <a:gd name="T20" fmla="*/ 6 w 27"/>
                  <a:gd name="T21" fmla="*/ 50 h 50"/>
                  <a:gd name="T22" fmla="*/ 8 w 27"/>
                  <a:gd name="T23" fmla="*/ 48 h 50"/>
                  <a:gd name="T24" fmla="*/ 11 w 27"/>
                  <a:gd name="T25" fmla="*/ 32 h 50"/>
                  <a:gd name="T26" fmla="*/ 15 w 27"/>
                  <a:gd name="T27" fmla="*/ 37 h 50"/>
                  <a:gd name="T28" fmla="*/ 18 w 27"/>
                  <a:gd name="T29" fmla="*/ 47 h 50"/>
                  <a:gd name="T30" fmla="*/ 21 w 27"/>
                  <a:gd name="T31" fmla="*/ 49 h 50"/>
                  <a:gd name="T32" fmla="*/ 23 w 27"/>
                  <a:gd name="T33" fmla="*/ 46 h 50"/>
                  <a:gd name="T34" fmla="*/ 20 w 27"/>
                  <a:gd name="T35" fmla="*/ 36 h 50"/>
                  <a:gd name="T36" fmla="*/ 19 w 27"/>
                  <a:gd name="T37" fmla="*/ 34 h 50"/>
                  <a:gd name="T38" fmla="*/ 19 w 27"/>
                  <a:gd name="T39" fmla="*/ 34 h 50"/>
                  <a:gd name="T40" fmla="*/ 19 w 27"/>
                  <a:gd name="T41" fmla="*/ 34 h 50"/>
                  <a:gd name="T42" fmla="*/ 14 w 27"/>
                  <a:gd name="T43" fmla="*/ 26 h 50"/>
                  <a:gd name="T44" fmla="*/ 15 w 27"/>
                  <a:gd name="T45" fmla="*/ 24 h 50"/>
                  <a:gd name="T46" fmla="*/ 15 w 27"/>
                  <a:gd name="T47" fmla="*/ 18 h 50"/>
                  <a:gd name="T48" fmla="*/ 16 w 27"/>
                  <a:gd name="T49" fmla="*/ 19 h 50"/>
                  <a:gd name="T50" fmla="*/ 17 w 27"/>
                  <a:gd name="T51" fmla="*/ 20 h 50"/>
                  <a:gd name="T52" fmla="*/ 17 w 27"/>
                  <a:gd name="T53" fmla="*/ 20 h 50"/>
                  <a:gd name="T54" fmla="*/ 24 w 27"/>
                  <a:gd name="T55" fmla="*/ 25 h 50"/>
                  <a:gd name="T56" fmla="*/ 27 w 27"/>
                  <a:gd name="T57" fmla="*/ 24 h 50"/>
                  <a:gd name="T58" fmla="*/ 26 w 27"/>
                  <a:gd name="T59" fmla="*/ 21 h 50"/>
                  <a:gd name="T60" fmla="*/ 19 w 27"/>
                  <a:gd name="T61" fmla="*/ 17 h 50"/>
                  <a:gd name="T62" fmla="*/ 19 w 27"/>
                  <a:gd name="T63" fmla="*/ 17 h 50"/>
                  <a:gd name="T64" fmla="*/ 14 w 27"/>
                  <a:gd name="T65" fmla="*/ 10 h 50"/>
                  <a:gd name="T66" fmla="*/ 14 w 27"/>
                  <a:gd name="T67" fmla="*/ 10 h 50"/>
                  <a:gd name="T68" fmla="*/ 14 w 27"/>
                  <a:gd name="T69" fmla="*/ 10 h 50"/>
                  <a:gd name="T70" fmla="*/ 14 w 27"/>
                  <a:gd name="T71" fmla="*/ 10 h 50"/>
                  <a:gd name="T72" fmla="*/ 11 w 27"/>
                  <a:gd name="T73" fmla="*/ 9 h 50"/>
                  <a:gd name="T74" fmla="*/ 7 w 27"/>
                  <a:gd name="T75" fmla="*/ 10 h 50"/>
                  <a:gd name="T76" fmla="*/ 2 w 27"/>
                  <a:gd name="T77" fmla="*/ 12 h 50"/>
                  <a:gd name="T78" fmla="*/ 1 w 27"/>
                  <a:gd name="T79" fmla="*/ 14 h 50"/>
                  <a:gd name="T80" fmla="*/ 0 w 27"/>
                  <a:gd name="T81" fmla="*/ 22 h 50"/>
                  <a:gd name="T82" fmla="*/ 1 w 27"/>
                  <a:gd name="T83" fmla="*/ 24 h 50"/>
                  <a:gd name="T84" fmla="*/ 4 w 27"/>
                  <a:gd name="T85" fmla="*/ 23 h 50"/>
                  <a:gd name="T86" fmla="*/ 4 w 27"/>
                  <a:gd name="T87"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 h="50">
                    <a:moveTo>
                      <a:pt x="15" y="4"/>
                    </a:moveTo>
                    <a:cubicBezTo>
                      <a:pt x="15" y="2"/>
                      <a:pt x="13" y="0"/>
                      <a:pt x="11" y="0"/>
                    </a:cubicBezTo>
                    <a:cubicBezTo>
                      <a:pt x="9" y="1"/>
                      <a:pt x="7" y="2"/>
                      <a:pt x="8" y="5"/>
                    </a:cubicBezTo>
                    <a:cubicBezTo>
                      <a:pt x="8" y="7"/>
                      <a:pt x="10" y="8"/>
                      <a:pt x="12" y="8"/>
                    </a:cubicBezTo>
                    <a:cubicBezTo>
                      <a:pt x="14" y="8"/>
                      <a:pt x="16" y="6"/>
                      <a:pt x="15" y="4"/>
                    </a:cubicBezTo>
                    <a:close/>
                    <a:moveTo>
                      <a:pt x="4" y="16"/>
                    </a:moveTo>
                    <a:cubicBezTo>
                      <a:pt x="5" y="15"/>
                      <a:pt x="5" y="15"/>
                      <a:pt x="5" y="15"/>
                    </a:cubicBezTo>
                    <a:cubicBezTo>
                      <a:pt x="5" y="23"/>
                      <a:pt x="5" y="23"/>
                      <a:pt x="5" y="23"/>
                    </a:cubicBezTo>
                    <a:cubicBezTo>
                      <a:pt x="5" y="24"/>
                      <a:pt x="5" y="25"/>
                      <a:pt x="6" y="26"/>
                    </a:cubicBezTo>
                    <a:cubicBezTo>
                      <a:pt x="3" y="48"/>
                      <a:pt x="3" y="48"/>
                      <a:pt x="3" y="48"/>
                    </a:cubicBezTo>
                    <a:cubicBezTo>
                      <a:pt x="3" y="49"/>
                      <a:pt x="4" y="50"/>
                      <a:pt x="6" y="50"/>
                    </a:cubicBezTo>
                    <a:cubicBezTo>
                      <a:pt x="7" y="50"/>
                      <a:pt x="8" y="49"/>
                      <a:pt x="8" y="48"/>
                    </a:cubicBezTo>
                    <a:cubicBezTo>
                      <a:pt x="11" y="32"/>
                      <a:pt x="11" y="32"/>
                      <a:pt x="11" y="32"/>
                    </a:cubicBezTo>
                    <a:cubicBezTo>
                      <a:pt x="15" y="37"/>
                      <a:pt x="15" y="37"/>
                      <a:pt x="15" y="37"/>
                    </a:cubicBezTo>
                    <a:cubicBezTo>
                      <a:pt x="18" y="47"/>
                      <a:pt x="18" y="47"/>
                      <a:pt x="18" y="47"/>
                    </a:cubicBezTo>
                    <a:cubicBezTo>
                      <a:pt x="18" y="48"/>
                      <a:pt x="19" y="49"/>
                      <a:pt x="21" y="49"/>
                    </a:cubicBezTo>
                    <a:cubicBezTo>
                      <a:pt x="22" y="49"/>
                      <a:pt x="23" y="48"/>
                      <a:pt x="23" y="46"/>
                    </a:cubicBezTo>
                    <a:cubicBezTo>
                      <a:pt x="20" y="36"/>
                      <a:pt x="20" y="36"/>
                      <a:pt x="20" y="36"/>
                    </a:cubicBezTo>
                    <a:cubicBezTo>
                      <a:pt x="20" y="35"/>
                      <a:pt x="20" y="35"/>
                      <a:pt x="19" y="34"/>
                    </a:cubicBezTo>
                    <a:cubicBezTo>
                      <a:pt x="19" y="34"/>
                      <a:pt x="19" y="34"/>
                      <a:pt x="19" y="34"/>
                    </a:cubicBezTo>
                    <a:cubicBezTo>
                      <a:pt x="19" y="34"/>
                      <a:pt x="19" y="34"/>
                      <a:pt x="19" y="34"/>
                    </a:cubicBezTo>
                    <a:cubicBezTo>
                      <a:pt x="14" y="26"/>
                      <a:pt x="14" y="26"/>
                      <a:pt x="14" y="26"/>
                    </a:cubicBezTo>
                    <a:cubicBezTo>
                      <a:pt x="15" y="25"/>
                      <a:pt x="15" y="25"/>
                      <a:pt x="15" y="24"/>
                    </a:cubicBezTo>
                    <a:cubicBezTo>
                      <a:pt x="15" y="18"/>
                      <a:pt x="15" y="18"/>
                      <a:pt x="15" y="18"/>
                    </a:cubicBezTo>
                    <a:cubicBezTo>
                      <a:pt x="16" y="19"/>
                      <a:pt x="16" y="19"/>
                      <a:pt x="16" y="19"/>
                    </a:cubicBezTo>
                    <a:cubicBezTo>
                      <a:pt x="16" y="19"/>
                      <a:pt x="16" y="20"/>
                      <a:pt x="17" y="20"/>
                    </a:cubicBezTo>
                    <a:cubicBezTo>
                      <a:pt x="17" y="20"/>
                      <a:pt x="17" y="20"/>
                      <a:pt x="17" y="20"/>
                    </a:cubicBezTo>
                    <a:cubicBezTo>
                      <a:pt x="24" y="25"/>
                      <a:pt x="24" y="25"/>
                      <a:pt x="24" y="25"/>
                    </a:cubicBezTo>
                    <a:cubicBezTo>
                      <a:pt x="25" y="25"/>
                      <a:pt x="26" y="25"/>
                      <a:pt x="27" y="24"/>
                    </a:cubicBezTo>
                    <a:cubicBezTo>
                      <a:pt x="27" y="23"/>
                      <a:pt x="27" y="22"/>
                      <a:pt x="26" y="21"/>
                    </a:cubicBezTo>
                    <a:cubicBezTo>
                      <a:pt x="19" y="17"/>
                      <a:pt x="19" y="17"/>
                      <a:pt x="19" y="17"/>
                    </a:cubicBezTo>
                    <a:cubicBezTo>
                      <a:pt x="19" y="17"/>
                      <a:pt x="19" y="17"/>
                      <a:pt x="19" y="17"/>
                    </a:cubicBezTo>
                    <a:cubicBezTo>
                      <a:pt x="14" y="10"/>
                      <a:pt x="14" y="10"/>
                      <a:pt x="14" y="10"/>
                    </a:cubicBezTo>
                    <a:cubicBezTo>
                      <a:pt x="14" y="10"/>
                      <a:pt x="14" y="10"/>
                      <a:pt x="14" y="10"/>
                    </a:cubicBezTo>
                    <a:cubicBezTo>
                      <a:pt x="14" y="10"/>
                      <a:pt x="14" y="10"/>
                      <a:pt x="14" y="10"/>
                    </a:cubicBezTo>
                    <a:cubicBezTo>
                      <a:pt x="14" y="10"/>
                      <a:pt x="14" y="10"/>
                      <a:pt x="14" y="10"/>
                    </a:cubicBezTo>
                    <a:cubicBezTo>
                      <a:pt x="13" y="9"/>
                      <a:pt x="12" y="9"/>
                      <a:pt x="11" y="9"/>
                    </a:cubicBezTo>
                    <a:cubicBezTo>
                      <a:pt x="9" y="8"/>
                      <a:pt x="8" y="9"/>
                      <a:pt x="7" y="10"/>
                    </a:cubicBezTo>
                    <a:cubicBezTo>
                      <a:pt x="2" y="12"/>
                      <a:pt x="2" y="12"/>
                      <a:pt x="2" y="12"/>
                    </a:cubicBezTo>
                    <a:cubicBezTo>
                      <a:pt x="1" y="13"/>
                      <a:pt x="1" y="13"/>
                      <a:pt x="1" y="14"/>
                    </a:cubicBezTo>
                    <a:cubicBezTo>
                      <a:pt x="0" y="22"/>
                      <a:pt x="0" y="22"/>
                      <a:pt x="0" y="22"/>
                    </a:cubicBezTo>
                    <a:cubicBezTo>
                      <a:pt x="0" y="23"/>
                      <a:pt x="0" y="24"/>
                      <a:pt x="1" y="24"/>
                    </a:cubicBezTo>
                    <a:cubicBezTo>
                      <a:pt x="2" y="24"/>
                      <a:pt x="3" y="24"/>
                      <a:pt x="4" y="23"/>
                    </a:cubicBezTo>
                    <a:lnTo>
                      <a:pt x="4"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3" name="Freeform 155"/>
              <p:cNvSpPr/>
              <p:nvPr/>
            </p:nvSpPr>
            <p:spPr bwMode="auto">
              <a:xfrm>
                <a:off x="3485" y="1926"/>
                <a:ext cx="47" cy="33"/>
              </a:xfrm>
              <a:custGeom>
                <a:avLst/>
                <a:gdLst>
                  <a:gd name="T0" fmla="*/ 12 w 20"/>
                  <a:gd name="T1" fmla="*/ 2 h 14"/>
                  <a:gd name="T2" fmla="*/ 19 w 20"/>
                  <a:gd name="T3" fmla="*/ 10 h 14"/>
                  <a:gd name="T4" fmla="*/ 17 w 20"/>
                  <a:gd name="T5" fmla="*/ 14 h 14"/>
                  <a:gd name="T6" fmla="*/ 3 w 20"/>
                  <a:gd name="T7" fmla="*/ 14 h 14"/>
                  <a:gd name="T8" fmla="*/ 1 w 20"/>
                  <a:gd name="T9" fmla="*/ 11 h 14"/>
                  <a:gd name="T10" fmla="*/ 8 w 20"/>
                  <a:gd name="T11" fmla="*/ 2 h 14"/>
                  <a:gd name="T12" fmla="*/ 12 w 20"/>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2" y="2"/>
                    </a:moveTo>
                    <a:cubicBezTo>
                      <a:pt x="19" y="10"/>
                      <a:pt x="19" y="10"/>
                      <a:pt x="19" y="10"/>
                    </a:cubicBezTo>
                    <a:cubicBezTo>
                      <a:pt x="20" y="12"/>
                      <a:pt x="19" y="14"/>
                      <a:pt x="17" y="14"/>
                    </a:cubicBezTo>
                    <a:cubicBezTo>
                      <a:pt x="3" y="14"/>
                      <a:pt x="3" y="14"/>
                      <a:pt x="3" y="14"/>
                    </a:cubicBezTo>
                    <a:cubicBezTo>
                      <a:pt x="1" y="14"/>
                      <a:pt x="0" y="13"/>
                      <a:pt x="1" y="11"/>
                    </a:cubicBezTo>
                    <a:cubicBezTo>
                      <a:pt x="8" y="2"/>
                      <a:pt x="8" y="2"/>
                      <a:pt x="8" y="2"/>
                    </a:cubicBezTo>
                    <a:cubicBezTo>
                      <a:pt x="9" y="0"/>
                      <a:pt x="11" y="0"/>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4" name="Freeform 156"/>
              <p:cNvSpPr/>
              <p:nvPr/>
            </p:nvSpPr>
            <p:spPr bwMode="auto">
              <a:xfrm>
                <a:off x="3485" y="1976"/>
                <a:ext cx="47" cy="33"/>
              </a:xfrm>
              <a:custGeom>
                <a:avLst/>
                <a:gdLst>
                  <a:gd name="T0" fmla="*/ 8 w 20"/>
                  <a:gd name="T1" fmla="*/ 12 h 14"/>
                  <a:gd name="T2" fmla="*/ 1 w 20"/>
                  <a:gd name="T3" fmla="*/ 3 h 14"/>
                  <a:gd name="T4" fmla="*/ 3 w 20"/>
                  <a:gd name="T5" fmla="*/ 0 h 14"/>
                  <a:gd name="T6" fmla="*/ 17 w 20"/>
                  <a:gd name="T7" fmla="*/ 0 h 14"/>
                  <a:gd name="T8" fmla="*/ 19 w 20"/>
                  <a:gd name="T9" fmla="*/ 3 h 14"/>
                  <a:gd name="T10" fmla="*/ 12 w 20"/>
                  <a:gd name="T11" fmla="*/ 12 h 14"/>
                  <a:gd name="T12" fmla="*/ 8 w 20"/>
                  <a:gd name="T13" fmla="*/ 12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8" y="12"/>
                    </a:moveTo>
                    <a:cubicBezTo>
                      <a:pt x="1" y="3"/>
                      <a:pt x="1" y="3"/>
                      <a:pt x="1" y="3"/>
                    </a:cubicBezTo>
                    <a:cubicBezTo>
                      <a:pt x="0" y="1"/>
                      <a:pt x="1" y="0"/>
                      <a:pt x="3" y="0"/>
                    </a:cubicBezTo>
                    <a:cubicBezTo>
                      <a:pt x="17" y="0"/>
                      <a:pt x="17" y="0"/>
                      <a:pt x="17" y="0"/>
                    </a:cubicBezTo>
                    <a:cubicBezTo>
                      <a:pt x="19" y="0"/>
                      <a:pt x="20" y="1"/>
                      <a:pt x="19" y="3"/>
                    </a:cubicBezTo>
                    <a:cubicBezTo>
                      <a:pt x="12" y="12"/>
                      <a:pt x="12" y="12"/>
                      <a:pt x="12" y="12"/>
                    </a:cubicBezTo>
                    <a:cubicBezTo>
                      <a:pt x="11" y="14"/>
                      <a:pt x="9" y="14"/>
                      <a:pt x="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5" name="Freeform 157"/>
              <p:cNvSpPr/>
              <p:nvPr/>
            </p:nvSpPr>
            <p:spPr bwMode="auto">
              <a:xfrm>
                <a:off x="3904" y="1907"/>
                <a:ext cx="43" cy="62"/>
              </a:xfrm>
              <a:custGeom>
                <a:avLst/>
                <a:gdLst>
                  <a:gd name="T0" fmla="*/ 16 w 18"/>
                  <a:gd name="T1" fmla="*/ 0 h 26"/>
                  <a:gd name="T2" fmla="*/ 2 w 18"/>
                  <a:gd name="T3" fmla="*/ 0 h 26"/>
                  <a:gd name="T4" fmla="*/ 0 w 18"/>
                  <a:gd name="T5" fmla="*/ 2 h 26"/>
                  <a:gd name="T6" fmla="*/ 0 w 18"/>
                  <a:gd name="T7" fmla="*/ 6 h 26"/>
                  <a:gd name="T8" fmla="*/ 2 w 18"/>
                  <a:gd name="T9" fmla="*/ 9 h 26"/>
                  <a:gd name="T10" fmla="*/ 7 w 18"/>
                  <a:gd name="T11" fmla="*/ 9 h 26"/>
                  <a:gd name="T12" fmla="*/ 7 w 18"/>
                  <a:gd name="T13" fmla="*/ 24 h 26"/>
                  <a:gd name="T14" fmla="*/ 9 w 18"/>
                  <a:gd name="T15" fmla="*/ 26 h 26"/>
                  <a:gd name="T16" fmla="*/ 9 w 18"/>
                  <a:gd name="T17" fmla="*/ 26 h 26"/>
                  <a:gd name="T18" fmla="*/ 11 w 18"/>
                  <a:gd name="T19" fmla="*/ 24 h 26"/>
                  <a:gd name="T20" fmla="*/ 11 w 18"/>
                  <a:gd name="T21" fmla="*/ 9 h 26"/>
                  <a:gd name="T22" fmla="*/ 16 w 18"/>
                  <a:gd name="T23" fmla="*/ 9 h 26"/>
                  <a:gd name="T24" fmla="*/ 18 w 18"/>
                  <a:gd name="T25" fmla="*/ 6 h 26"/>
                  <a:gd name="T26" fmla="*/ 18 w 18"/>
                  <a:gd name="T27" fmla="*/ 2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6"/>
                      <a:pt x="0" y="6"/>
                      <a:pt x="0" y="6"/>
                    </a:cubicBezTo>
                    <a:cubicBezTo>
                      <a:pt x="0" y="8"/>
                      <a:pt x="1" y="9"/>
                      <a:pt x="2" y="9"/>
                    </a:cubicBezTo>
                    <a:cubicBezTo>
                      <a:pt x="7" y="9"/>
                      <a:pt x="7" y="9"/>
                      <a:pt x="7" y="9"/>
                    </a:cubicBezTo>
                    <a:cubicBezTo>
                      <a:pt x="7" y="24"/>
                      <a:pt x="7" y="24"/>
                      <a:pt x="7" y="24"/>
                    </a:cubicBezTo>
                    <a:cubicBezTo>
                      <a:pt x="7" y="25"/>
                      <a:pt x="8" y="26"/>
                      <a:pt x="9"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6"/>
                    </a:cubicBezTo>
                    <a:cubicBezTo>
                      <a:pt x="18" y="2"/>
                      <a:pt x="18" y="2"/>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6" name="Freeform 158"/>
              <p:cNvSpPr/>
              <p:nvPr/>
            </p:nvSpPr>
            <p:spPr bwMode="auto">
              <a:xfrm>
                <a:off x="3530" y="1921"/>
                <a:ext cx="42" cy="62"/>
              </a:xfrm>
              <a:custGeom>
                <a:avLst/>
                <a:gdLst>
                  <a:gd name="T0" fmla="*/ 16 w 18"/>
                  <a:gd name="T1" fmla="*/ 0 h 26"/>
                  <a:gd name="T2" fmla="*/ 2 w 18"/>
                  <a:gd name="T3" fmla="*/ 0 h 26"/>
                  <a:gd name="T4" fmla="*/ 0 w 18"/>
                  <a:gd name="T5" fmla="*/ 2 h 26"/>
                  <a:gd name="T6" fmla="*/ 0 w 18"/>
                  <a:gd name="T7" fmla="*/ 6 h 26"/>
                  <a:gd name="T8" fmla="*/ 2 w 18"/>
                  <a:gd name="T9" fmla="*/ 9 h 26"/>
                  <a:gd name="T10" fmla="*/ 7 w 18"/>
                  <a:gd name="T11" fmla="*/ 9 h 26"/>
                  <a:gd name="T12" fmla="*/ 7 w 18"/>
                  <a:gd name="T13" fmla="*/ 24 h 26"/>
                  <a:gd name="T14" fmla="*/ 9 w 18"/>
                  <a:gd name="T15" fmla="*/ 26 h 26"/>
                  <a:gd name="T16" fmla="*/ 9 w 18"/>
                  <a:gd name="T17" fmla="*/ 26 h 26"/>
                  <a:gd name="T18" fmla="*/ 11 w 18"/>
                  <a:gd name="T19" fmla="*/ 24 h 26"/>
                  <a:gd name="T20" fmla="*/ 11 w 18"/>
                  <a:gd name="T21" fmla="*/ 9 h 26"/>
                  <a:gd name="T22" fmla="*/ 16 w 18"/>
                  <a:gd name="T23" fmla="*/ 9 h 26"/>
                  <a:gd name="T24" fmla="*/ 18 w 18"/>
                  <a:gd name="T25" fmla="*/ 6 h 26"/>
                  <a:gd name="T26" fmla="*/ 18 w 18"/>
                  <a:gd name="T27" fmla="*/ 2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6"/>
                      <a:pt x="0" y="6"/>
                      <a:pt x="0" y="6"/>
                    </a:cubicBezTo>
                    <a:cubicBezTo>
                      <a:pt x="0" y="8"/>
                      <a:pt x="1" y="9"/>
                      <a:pt x="2" y="9"/>
                    </a:cubicBezTo>
                    <a:cubicBezTo>
                      <a:pt x="7" y="9"/>
                      <a:pt x="7" y="9"/>
                      <a:pt x="7" y="9"/>
                    </a:cubicBezTo>
                    <a:cubicBezTo>
                      <a:pt x="7" y="24"/>
                      <a:pt x="7" y="24"/>
                      <a:pt x="7" y="24"/>
                    </a:cubicBezTo>
                    <a:cubicBezTo>
                      <a:pt x="7" y="25"/>
                      <a:pt x="8" y="26"/>
                      <a:pt x="9"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6"/>
                    </a:cubicBezTo>
                    <a:cubicBezTo>
                      <a:pt x="18" y="2"/>
                      <a:pt x="18" y="2"/>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7" name="Freeform 159"/>
              <p:cNvSpPr/>
              <p:nvPr/>
            </p:nvSpPr>
            <p:spPr bwMode="auto">
              <a:xfrm>
                <a:off x="4150" y="2690"/>
                <a:ext cx="43" cy="62"/>
              </a:xfrm>
              <a:custGeom>
                <a:avLst/>
                <a:gdLst>
                  <a:gd name="T0" fmla="*/ 16 w 18"/>
                  <a:gd name="T1" fmla="*/ 0 h 26"/>
                  <a:gd name="T2" fmla="*/ 2 w 18"/>
                  <a:gd name="T3" fmla="*/ 0 h 26"/>
                  <a:gd name="T4" fmla="*/ 0 w 18"/>
                  <a:gd name="T5" fmla="*/ 2 h 26"/>
                  <a:gd name="T6" fmla="*/ 0 w 18"/>
                  <a:gd name="T7" fmla="*/ 7 h 26"/>
                  <a:gd name="T8" fmla="*/ 2 w 18"/>
                  <a:gd name="T9" fmla="*/ 9 h 26"/>
                  <a:gd name="T10" fmla="*/ 7 w 18"/>
                  <a:gd name="T11" fmla="*/ 9 h 26"/>
                  <a:gd name="T12" fmla="*/ 7 w 18"/>
                  <a:gd name="T13" fmla="*/ 24 h 26"/>
                  <a:gd name="T14" fmla="*/ 8 w 18"/>
                  <a:gd name="T15" fmla="*/ 26 h 26"/>
                  <a:gd name="T16" fmla="*/ 9 w 18"/>
                  <a:gd name="T17" fmla="*/ 26 h 26"/>
                  <a:gd name="T18" fmla="*/ 11 w 18"/>
                  <a:gd name="T19" fmla="*/ 24 h 26"/>
                  <a:gd name="T20" fmla="*/ 11 w 18"/>
                  <a:gd name="T21" fmla="*/ 9 h 26"/>
                  <a:gd name="T22" fmla="*/ 16 w 18"/>
                  <a:gd name="T23" fmla="*/ 9 h 26"/>
                  <a:gd name="T24" fmla="*/ 18 w 18"/>
                  <a:gd name="T25" fmla="*/ 7 h 26"/>
                  <a:gd name="T26" fmla="*/ 18 w 18"/>
                  <a:gd name="T27" fmla="*/ 3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7"/>
                      <a:pt x="0" y="7"/>
                      <a:pt x="0" y="7"/>
                    </a:cubicBezTo>
                    <a:cubicBezTo>
                      <a:pt x="0" y="8"/>
                      <a:pt x="1" y="9"/>
                      <a:pt x="2" y="9"/>
                    </a:cubicBezTo>
                    <a:cubicBezTo>
                      <a:pt x="7" y="9"/>
                      <a:pt x="7" y="9"/>
                      <a:pt x="7" y="9"/>
                    </a:cubicBezTo>
                    <a:cubicBezTo>
                      <a:pt x="7" y="24"/>
                      <a:pt x="7" y="24"/>
                      <a:pt x="7" y="24"/>
                    </a:cubicBezTo>
                    <a:cubicBezTo>
                      <a:pt x="7" y="25"/>
                      <a:pt x="8" y="26"/>
                      <a:pt x="8"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7"/>
                    </a:cubicBezTo>
                    <a:cubicBezTo>
                      <a:pt x="18" y="3"/>
                      <a:pt x="18" y="3"/>
                      <a:pt x="18" y="3"/>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8" name="Freeform 160"/>
              <p:cNvSpPr>
                <a:spLocks noEditPoints="1"/>
              </p:cNvSpPr>
              <p:nvPr/>
            </p:nvSpPr>
            <p:spPr bwMode="auto">
              <a:xfrm>
                <a:off x="3769" y="1879"/>
                <a:ext cx="135" cy="130"/>
              </a:xfrm>
              <a:custGeom>
                <a:avLst/>
                <a:gdLst>
                  <a:gd name="T0" fmla="*/ 54 w 57"/>
                  <a:gd name="T1" fmla="*/ 22 h 55"/>
                  <a:gd name="T2" fmla="*/ 53 w 57"/>
                  <a:gd name="T3" fmla="*/ 21 h 55"/>
                  <a:gd name="T4" fmla="*/ 53 w 57"/>
                  <a:gd name="T5" fmla="*/ 4 h 55"/>
                  <a:gd name="T6" fmla="*/ 50 w 57"/>
                  <a:gd name="T7" fmla="*/ 1 h 55"/>
                  <a:gd name="T8" fmla="*/ 41 w 57"/>
                  <a:gd name="T9" fmla="*/ 1 h 55"/>
                  <a:gd name="T10" fmla="*/ 38 w 57"/>
                  <a:gd name="T11" fmla="*/ 4 h 55"/>
                  <a:gd name="T12" fmla="*/ 38 w 57"/>
                  <a:gd name="T13" fmla="*/ 7 h 55"/>
                  <a:gd name="T14" fmla="*/ 34 w 57"/>
                  <a:gd name="T15" fmla="*/ 3 h 55"/>
                  <a:gd name="T16" fmla="*/ 23 w 57"/>
                  <a:gd name="T17" fmla="*/ 3 h 55"/>
                  <a:gd name="T18" fmla="*/ 3 w 57"/>
                  <a:gd name="T19" fmla="*/ 22 h 55"/>
                  <a:gd name="T20" fmla="*/ 5 w 57"/>
                  <a:gd name="T21" fmla="*/ 27 h 55"/>
                  <a:gd name="T22" fmla="*/ 5 w 57"/>
                  <a:gd name="T23" fmla="*/ 52 h 55"/>
                  <a:gd name="T24" fmla="*/ 7 w 57"/>
                  <a:gd name="T25" fmla="*/ 55 h 55"/>
                  <a:gd name="T26" fmla="*/ 50 w 57"/>
                  <a:gd name="T27" fmla="*/ 55 h 55"/>
                  <a:gd name="T28" fmla="*/ 53 w 57"/>
                  <a:gd name="T29" fmla="*/ 52 h 55"/>
                  <a:gd name="T30" fmla="*/ 53 w 57"/>
                  <a:gd name="T31" fmla="*/ 27 h 55"/>
                  <a:gd name="T32" fmla="*/ 54 w 57"/>
                  <a:gd name="T33" fmla="*/ 22 h 55"/>
                  <a:gd name="T34" fmla="*/ 25 w 57"/>
                  <a:gd name="T35" fmla="*/ 50 h 55"/>
                  <a:gd name="T36" fmla="*/ 10 w 57"/>
                  <a:gd name="T37" fmla="*/ 50 h 55"/>
                  <a:gd name="T38" fmla="*/ 10 w 57"/>
                  <a:gd name="T39" fmla="*/ 34 h 55"/>
                  <a:gd name="T40" fmla="*/ 13 w 57"/>
                  <a:gd name="T41" fmla="*/ 31 h 55"/>
                  <a:gd name="T42" fmla="*/ 22 w 57"/>
                  <a:gd name="T43" fmla="*/ 31 h 55"/>
                  <a:gd name="T44" fmla="*/ 25 w 57"/>
                  <a:gd name="T45" fmla="*/ 34 h 55"/>
                  <a:gd name="T46" fmla="*/ 25 w 57"/>
                  <a:gd name="T47" fmla="*/ 50 h 55"/>
                  <a:gd name="T48" fmla="*/ 38 w 57"/>
                  <a:gd name="T49" fmla="*/ 45 h 55"/>
                  <a:gd name="T50" fmla="*/ 35 w 57"/>
                  <a:gd name="T51" fmla="*/ 45 h 55"/>
                  <a:gd name="T52" fmla="*/ 32 w 57"/>
                  <a:gd name="T53" fmla="*/ 42 h 55"/>
                  <a:gd name="T54" fmla="*/ 32 w 57"/>
                  <a:gd name="T55" fmla="*/ 40 h 55"/>
                  <a:gd name="T56" fmla="*/ 38 w 57"/>
                  <a:gd name="T57" fmla="*/ 40 h 55"/>
                  <a:gd name="T58" fmla="*/ 38 w 57"/>
                  <a:gd name="T59" fmla="*/ 45 h 55"/>
                  <a:gd name="T60" fmla="*/ 38 w 57"/>
                  <a:gd name="T61" fmla="*/ 37 h 55"/>
                  <a:gd name="T62" fmla="*/ 32 w 57"/>
                  <a:gd name="T63" fmla="*/ 37 h 55"/>
                  <a:gd name="T64" fmla="*/ 32 w 57"/>
                  <a:gd name="T65" fmla="*/ 34 h 55"/>
                  <a:gd name="T66" fmla="*/ 35 w 57"/>
                  <a:gd name="T67" fmla="*/ 31 h 55"/>
                  <a:gd name="T68" fmla="*/ 38 w 57"/>
                  <a:gd name="T69" fmla="*/ 31 h 55"/>
                  <a:gd name="T70" fmla="*/ 38 w 57"/>
                  <a:gd name="T71" fmla="*/ 37 h 55"/>
                  <a:gd name="T72" fmla="*/ 47 w 57"/>
                  <a:gd name="T73" fmla="*/ 42 h 55"/>
                  <a:gd name="T74" fmla="*/ 44 w 57"/>
                  <a:gd name="T75" fmla="*/ 45 h 55"/>
                  <a:gd name="T76" fmla="*/ 41 w 57"/>
                  <a:gd name="T77" fmla="*/ 45 h 55"/>
                  <a:gd name="T78" fmla="*/ 41 w 57"/>
                  <a:gd name="T79" fmla="*/ 40 h 55"/>
                  <a:gd name="T80" fmla="*/ 47 w 57"/>
                  <a:gd name="T81" fmla="*/ 40 h 55"/>
                  <a:gd name="T82" fmla="*/ 47 w 57"/>
                  <a:gd name="T83" fmla="*/ 42 h 55"/>
                  <a:gd name="T84" fmla="*/ 47 w 57"/>
                  <a:gd name="T85" fmla="*/ 37 h 55"/>
                  <a:gd name="T86" fmla="*/ 41 w 57"/>
                  <a:gd name="T87" fmla="*/ 37 h 55"/>
                  <a:gd name="T88" fmla="*/ 41 w 57"/>
                  <a:gd name="T89" fmla="*/ 31 h 55"/>
                  <a:gd name="T90" fmla="*/ 44 w 57"/>
                  <a:gd name="T91" fmla="*/ 31 h 55"/>
                  <a:gd name="T92" fmla="*/ 47 w 57"/>
                  <a:gd name="T93" fmla="*/ 34 h 55"/>
                  <a:gd name="T94" fmla="*/ 47 w 57"/>
                  <a:gd name="T95"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5">
                    <a:moveTo>
                      <a:pt x="54" y="22"/>
                    </a:moveTo>
                    <a:cubicBezTo>
                      <a:pt x="53" y="21"/>
                      <a:pt x="53" y="21"/>
                      <a:pt x="53" y="21"/>
                    </a:cubicBezTo>
                    <a:cubicBezTo>
                      <a:pt x="53" y="4"/>
                      <a:pt x="53" y="4"/>
                      <a:pt x="53" y="4"/>
                    </a:cubicBezTo>
                    <a:cubicBezTo>
                      <a:pt x="53" y="2"/>
                      <a:pt x="51" y="1"/>
                      <a:pt x="50" y="1"/>
                    </a:cubicBezTo>
                    <a:cubicBezTo>
                      <a:pt x="41" y="1"/>
                      <a:pt x="41" y="1"/>
                      <a:pt x="41" y="1"/>
                    </a:cubicBezTo>
                    <a:cubicBezTo>
                      <a:pt x="39" y="1"/>
                      <a:pt x="38" y="2"/>
                      <a:pt x="38" y="4"/>
                    </a:cubicBezTo>
                    <a:cubicBezTo>
                      <a:pt x="38" y="7"/>
                      <a:pt x="38" y="7"/>
                      <a:pt x="38" y="7"/>
                    </a:cubicBezTo>
                    <a:cubicBezTo>
                      <a:pt x="34" y="3"/>
                      <a:pt x="34" y="3"/>
                      <a:pt x="34" y="3"/>
                    </a:cubicBezTo>
                    <a:cubicBezTo>
                      <a:pt x="31" y="0"/>
                      <a:pt x="26" y="0"/>
                      <a:pt x="23" y="3"/>
                    </a:cubicBezTo>
                    <a:cubicBezTo>
                      <a:pt x="3" y="22"/>
                      <a:pt x="3" y="22"/>
                      <a:pt x="3" y="22"/>
                    </a:cubicBezTo>
                    <a:cubicBezTo>
                      <a:pt x="0" y="25"/>
                      <a:pt x="1" y="27"/>
                      <a:pt x="5" y="27"/>
                    </a:cubicBezTo>
                    <a:cubicBezTo>
                      <a:pt x="5" y="52"/>
                      <a:pt x="5" y="52"/>
                      <a:pt x="5" y="52"/>
                    </a:cubicBezTo>
                    <a:cubicBezTo>
                      <a:pt x="5" y="53"/>
                      <a:pt x="6" y="55"/>
                      <a:pt x="7" y="55"/>
                    </a:cubicBezTo>
                    <a:cubicBezTo>
                      <a:pt x="50" y="55"/>
                      <a:pt x="50" y="55"/>
                      <a:pt x="50" y="55"/>
                    </a:cubicBezTo>
                    <a:cubicBezTo>
                      <a:pt x="52" y="55"/>
                      <a:pt x="53" y="53"/>
                      <a:pt x="53" y="52"/>
                    </a:cubicBezTo>
                    <a:cubicBezTo>
                      <a:pt x="53" y="27"/>
                      <a:pt x="53" y="27"/>
                      <a:pt x="53" y="27"/>
                    </a:cubicBezTo>
                    <a:cubicBezTo>
                      <a:pt x="56" y="27"/>
                      <a:pt x="57" y="25"/>
                      <a:pt x="54" y="22"/>
                    </a:cubicBezTo>
                    <a:close/>
                    <a:moveTo>
                      <a:pt x="25" y="50"/>
                    </a:moveTo>
                    <a:cubicBezTo>
                      <a:pt x="10" y="50"/>
                      <a:pt x="10" y="50"/>
                      <a:pt x="10" y="50"/>
                    </a:cubicBezTo>
                    <a:cubicBezTo>
                      <a:pt x="10" y="34"/>
                      <a:pt x="10" y="34"/>
                      <a:pt x="10" y="34"/>
                    </a:cubicBezTo>
                    <a:cubicBezTo>
                      <a:pt x="10" y="33"/>
                      <a:pt x="12" y="31"/>
                      <a:pt x="13" y="31"/>
                    </a:cubicBezTo>
                    <a:cubicBezTo>
                      <a:pt x="22" y="31"/>
                      <a:pt x="22" y="31"/>
                      <a:pt x="22" y="31"/>
                    </a:cubicBezTo>
                    <a:cubicBezTo>
                      <a:pt x="23" y="31"/>
                      <a:pt x="25" y="33"/>
                      <a:pt x="25" y="34"/>
                    </a:cubicBezTo>
                    <a:lnTo>
                      <a:pt x="25" y="50"/>
                    </a:lnTo>
                    <a:close/>
                    <a:moveTo>
                      <a:pt x="38" y="45"/>
                    </a:moveTo>
                    <a:cubicBezTo>
                      <a:pt x="35" y="45"/>
                      <a:pt x="35" y="45"/>
                      <a:pt x="35" y="45"/>
                    </a:cubicBezTo>
                    <a:cubicBezTo>
                      <a:pt x="33" y="45"/>
                      <a:pt x="32" y="44"/>
                      <a:pt x="32" y="42"/>
                    </a:cubicBezTo>
                    <a:cubicBezTo>
                      <a:pt x="32" y="40"/>
                      <a:pt x="32" y="40"/>
                      <a:pt x="32" y="40"/>
                    </a:cubicBezTo>
                    <a:cubicBezTo>
                      <a:pt x="38" y="40"/>
                      <a:pt x="38" y="40"/>
                      <a:pt x="38" y="40"/>
                    </a:cubicBezTo>
                    <a:lnTo>
                      <a:pt x="38" y="45"/>
                    </a:lnTo>
                    <a:close/>
                    <a:moveTo>
                      <a:pt x="38" y="37"/>
                    </a:moveTo>
                    <a:cubicBezTo>
                      <a:pt x="32" y="37"/>
                      <a:pt x="32" y="37"/>
                      <a:pt x="32" y="37"/>
                    </a:cubicBezTo>
                    <a:cubicBezTo>
                      <a:pt x="32" y="34"/>
                      <a:pt x="32" y="34"/>
                      <a:pt x="32" y="34"/>
                    </a:cubicBezTo>
                    <a:cubicBezTo>
                      <a:pt x="32" y="33"/>
                      <a:pt x="33" y="31"/>
                      <a:pt x="35" y="31"/>
                    </a:cubicBezTo>
                    <a:cubicBezTo>
                      <a:pt x="38" y="31"/>
                      <a:pt x="38" y="31"/>
                      <a:pt x="38" y="31"/>
                    </a:cubicBezTo>
                    <a:lnTo>
                      <a:pt x="38" y="37"/>
                    </a:lnTo>
                    <a:close/>
                    <a:moveTo>
                      <a:pt x="47" y="42"/>
                    </a:moveTo>
                    <a:cubicBezTo>
                      <a:pt x="47" y="44"/>
                      <a:pt x="45" y="45"/>
                      <a:pt x="44" y="45"/>
                    </a:cubicBezTo>
                    <a:cubicBezTo>
                      <a:pt x="41" y="45"/>
                      <a:pt x="41" y="45"/>
                      <a:pt x="41" y="45"/>
                    </a:cubicBezTo>
                    <a:cubicBezTo>
                      <a:pt x="41" y="40"/>
                      <a:pt x="41" y="40"/>
                      <a:pt x="41" y="40"/>
                    </a:cubicBezTo>
                    <a:cubicBezTo>
                      <a:pt x="47" y="40"/>
                      <a:pt x="47" y="40"/>
                      <a:pt x="47" y="40"/>
                    </a:cubicBezTo>
                    <a:lnTo>
                      <a:pt x="47" y="42"/>
                    </a:lnTo>
                    <a:close/>
                    <a:moveTo>
                      <a:pt x="47" y="37"/>
                    </a:moveTo>
                    <a:cubicBezTo>
                      <a:pt x="41" y="37"/>
                      <a:pt x="41" y="37"/>
                      <a:pt x="41" y="37"/>
                    </a:cubicBezTo>
                    <a:cubicBezTo>
                      <a:pt x="41" y="31"/>
                      <a:pt x="41" y="31"/>
                      <a:pt x="41" y="31"/>
                    </a:cubicBezTo>
                    <a:cubicBezTo>
                      <a:pt x="44" y="31"/>
                      <a:pt x="44" y="31"/>
                      <a:pt x="44" y="31"/>
                    </a:cubicBezTo>
                    <a:cubicBezTo>
                      <a:pt x="45" y="31"/>
                      <a:pt x="47" y="33"/>
                      <a:pt x="47" y="34"/>
                    </a:cubicBezTo>
                    <a:lnTo>
                      <a:pt x="4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9" name="Freeform 161"/>
              <p:cNvSpPr>
                <a:spLocks noEditPoints="1"/>
              </p:cNvSpPr>
              <p:nvPr/>
            </p:nvSpPr>
            <p:spPr bwMode="auto">
              <a:xfrm>
                <a:off x="3909" y="1808"/>
                <a:ext cx="16" cy="35"/>
              </a:xfrm>
              <a:custGeom>
                <a:avLst/>
                <a:gdLst>
                  <a:gd name="T0" fmla="*/ 0 w 7"/>
                  <a:gd name="T1" fmla="*/ 6 h 15"/>
                  <a:gd name="T2" fmla="*/ 1 w 7"/>
                  <a:gd name="T3" fmla="*/ 7 h 15"/>
                  <a:gd name="T4" fmla="*/ 2 w 7"/>
                  <a:gd name="T5" fmla="*/ 7 h 15"/>
                  <a:gd name="T6" fmla="*/ 2 w 7"/>
                  <a:gd name="T7" fmla="*/ 7 h 15"/>
                  <a:gd name="T8" fmla="*/ 2 w 7"/>
                  <a:gd name="T9" fmla="*/ 11 h 15"/>
                  <a:gd name="T10" fmla="*/ 1 w 7"/>
                  <a:gd name="T11" fmla="*/ 11 h 15"/>
                  <a:gd name="T12" fmla="*/ 0 w 7"/>
                  <a:gd name="T13" fmla="*/ 10 h 15"/>
                  <a:gd name="T14" fmla="*/ 0 w 7"/>
                  <a:gd name="T15" fmla="*/ 11 h 15"/>
                  <a:gd name="T16" fmla="*/ 0 w 7"/>
                  <a:gd name="T17" fmla="*/ 11 h 15"/>
                  <a:gd name="T18" fmla="*/ 0 w 7"/>
                  <a:gd name="T19" fmla="*/ 12 h 15"/>
                  <a:gd name="T20" fmla="*/ 0 w 7"/>
                  <a:gd name="T21" fmla="*/ 12 h 15"/>
                  <a:gd name="T22" fmla="*/ 1 w 7"/>
                  <a:gd name="T23" fmla="*/ 13 h 15"/>
                  <a:gd name="T24" fmla="*/ 2 w 7"/>
                  <a:gd name="T25" fmla="*/ 13 h 15"/>
                  <a:gd name="T26" fmla="*/ 2 w 7"/>
                  <a:gd name="T27" fmla="*/ 14 h 15"/>
                  <a:gd name="T28" fmla="*/ 3 w 7"/>
                  <a:gd name="T29" fmla="*/ 15 h 15"/>
                  <a:gd name="T30" fmla="*/ 3 w 7"/>
                  <a:gd name="T31" fmla="*/ 14 h 15"/>
                  <a:gd name="T32" fmla="*/ 3 w 7"/>
                  <a:gd name="T33" fmla="*/ 13 h 15"/>
                  <a:gd name="T34" fmla="*/ 4 w 7"/>
                  <a:gd name="T35" fmla="*/ 13 h 15"/>
                  <a:gd name="T36" fmla="*/ 4 w 7"/>
                  <a:gd name="T37" fmla="*/ 14 h 15"/>
                  <a:gd name="T38" fmla="*/ 5 w 7"/>
                  <a:gd name="T39" fmla="*/ 15 h 15"/>
                  <a:gd name="T40" fmla="*/ 5 w 7"/>
                  <a:gd name="T41" fmla="*/ 14 h 15"/>
                  <a:gd name="T42" fmla="*/ 5 w 7"/>
                  <a:gd name="T43" fmla="*/ 12 h 15"/>
                  <a:gd name="T44" fmla="*/ 6 w 7"/>
                  <a:gd name="T45" fmla="*/ 12 h 15"/>
                  <a:gd name="T46" fmla="*/ 7 w 7"/>
                  <a:gd name="T47" fmla="*/ 11 h 15"/>
                  <a:gd name="T48" fmla="*/ 7 w 7"/>
                  <a:gd name="T49" fmla="*/ 10 h 15"/>
                  <a:gd name="T50" fmla="*/ 6 w 7"/>
                  <a:gd name="T51" fmla="*/ 8 h 15"/>
                  <a:gd name="T52" fmla="*/ 5 w 7"/>
                  <a:gd name="T53" fmla="*/ 7 h 15"/>
                  <a:gd name="T54" fmla="*/ 5 w 7"/>
                  <a:gd name="T55" fmla="*/ 3 h 15"/>
                  <a:gd name="T56" fmla="*/ 5 w 7"/>
                  <a:gd name="T57" fmla="*/ 3 h 15"/>
                  <a:gd name="T58" fmla="*/ 6 w 7"/>
                  <a:gd name="T59" fmla="*/ 4 h 15"/>
                  <a:gd name="T60" fmla="*/ 6 w 7"/>
                  <a:gd name="T61" fmla="*/ 3 h 15"/>
                  <a:gd name="T62" fmla="*/ 7 w 7"/>
                  <a:gd name="T63" fmla="*/ 3 h 15"/>
                  <a:gd name="T64" fmla="*/ 7 w 7"/>
                  <a:gd name="T65" fmla="*/ 2 h 15"/>
                  <a:gd name="T66" fmla="*/ 7 w 7"/>
                  <a:gd name="T67" fmla="*/ 2 h 15"/>
                  <a:gd name="T68" fmla="*/ 6 w 7"/>
                  <a:gd name="T69" fmla="*/ 2 h 15"/>
                  <a:gd name="T70" fmla="*/ 6 w 7"/>
                  <a:gd name="T71" fmla="*/ 2 h 15"/>
                  <a:gd name="T72" fmla="*/ 5 w 7"/>
                  <a:gd name="T73" fmla="*/ 2 h 15"/>
                  <a:gd name="T74" fmla="*/ 5 w 7"/>
                  <a:gd name="T75" fmla="*/ 0 h 15"/>
                  <a:gd name="T76" fmla="*/ 5 w 7"/>
                  <a:gd name="T77" fmla="*/ 0 h 15"/>
                  <a:gd name="T78" fmla="*/ 4 w 7"/>
                  <a:gd name="T79" fmla="*/ 0 h 15"/>
                  <a:gd name="T80" fmla="*/ 4 w 7"/>
                  <a:gd name="T81" fmla="*/ 2 h 15"/>
                  <a:gd name="T82" fmla="*/ 4 w 7"/>
                  <a:gd name="T83" fmla="*/ 2 h 15"/>
                  <a:gd name="T84" fmla="*/ 3 w 7"/>
                  <a:gd name="T85" fmla="*/ 2 h 15"/>
                  <a:gd name="T86" fmla="*/ 3 w 7"/>
                  <a:gd name="T87" fmla="*/ 0 h 15"/>
                  <a:gd name="T88" fmla="*/ 3 w 7"/>
                  <a:gd name="T89" fmla="*/ 0 h 15"/>
                  <a:gd name="T90" fmla="*/ 2 w 7"/>
                  <a:gd name="T91" fmla="*/ 0 h 15"/>
                  <a:gd name="T92" fmla="*/ 2 w 7"/>
                  <a:gd name="T93" fmla="*/ 2 h 15"/>
                  <a:gd name="T94" fmla="*/ 1 w 7"/>
                  <a:gd name="T95" fmla="*/ 2 h 15"/>
                  <a:gd name="T96" fmla="*/ 0 w 7"/>
                  <a:gd name="T97" fmla="*/ 3 h 15"/>
                  <a:gd name="T98" fmla="*/ 0 w 7"/>
                  <a:gd name="T99" fmla="*/ 5 h 15"/>
                  <a:gd name="T100" fmla="*/ 0 w 7"/>
                  <a:gd name="T101" fmla="*/ 6 h 15"/>
                  <a:gd name="T102" fmla="*/ 4 w 7"/>
                  <a:gd name="T103" fmla="*/ 8 h 15"/>
                  <a:gd name="T104" fmla="*/ 4 w 7"/>
                  <a:gd name="T105" fmla="*/ 11 h 15"/>
                  <a:gd name="T106" fmla="*/ 3 w 7"/>
                  <a:gd name="T107" fmla="*/ 11 h 15"/>
                  <a:gd name="T108" fmla="*/ 3 w 7"/>
                  <a:gd name="T109" fmla="*/ 8 h 15"/>
                  <a:gd name="T110" fmla="*/ 4 w 7"/>
                  <a:gd name="T111" fmla="*/ 8 h 15"/>
                  <a:gd name="T112" fmla="*/ 4 w 7"/>
                  <a:gd name="T113" fmla="*/ 3 h 15"/>
                  <a:gd name="T114" fmla="*/ 4 w 7"/>
                  <a:gd name="T115" fmla="*/ 6 h 15"/>
                  <a:gd name="T116" fmla="*/ 3 w 7"/>
                  <a:gd name="T117" fmla="*/ 6 h 15"/>
                  <a:gd name="T118" fmla="*/ 3 w 7"/>
                  <a:gd name="T119" fmla="*/ 3 h 15"/>
                  <a:gd name="T120" fmla="*/ 4 w 7"/>
                  <a:gd name="T121"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5">
                    <a:moveTo>
                      <a:pt x="0" y="6"/>
                    </a:moveTo>
                    <a:cubicBezTo>
                      <a:pt x="0" y="6"/>
                      <a:pt x="1" y="6"/>
                      <a:pt x="1" y="7"/>
                    </a:cubicBezTo>
                    <a:cubicBezTo>
                      <a:pt x="1" y="7"/>
                      <a:pt x="2" y="7"/>
                      <a:pt x="2" y="7"/>
                    </a:cubicBezTo>
                    <a:cubicBezTo>
                      <a:pt x="2" y="7"/>
                      <a:pt x="2" y="7"/>
                      <a:pt x="2" y="7"/>
                    </a:cubicBezTo>
                    <a:cubicBezTo>
                      <a:pt x="2" y="11"/>
                      <a:pt x="2" y="11"/>
                      <a:pt x="2" y="11"/>
                    </a:cubicBezTo>
                    <a:cubicBezTo>
                      <a:pt x="2" y="11"/>
                      <a:pt x="2" y="11"/>
                      <a:pt x="1" y="11"/>
                    </a:cubicBezTo>
                    <a:cubicBezTo>
                      <a:pt x="1" y="11"/>
                      <a:pt x="0" y="11"/>
                      <a:pt x="0" y="10"/>
                    </a:cubicBezTo>
                    <a:cubicBezTo>
                      <a:pt x="0" y="10"/>
                      <a:pt x="0" y="10"/>
                      <a:pt x="0" y="11"/>
                    </a:cubicBezTo>
                    <a:cubicBezTo>
                      <a:pt x="0" y="11"/>
                      <a:pt x="0" y="11"/>
                      <a:pt x="0" y="11"/>
                    </a:cubicBezTo>
                    <a:cubicBezTo>
                      <a:pt x="0" y="11"/>
                      <a:pt x="0" y="12"/>
                      <a:pt x="0" y="12"/>
                    </a:cubicBezTo>
                    <a:cubicBezTo>
                      <a:pt x="0" y="12"/>
                      <a:pt x="0" y="12"/>
                      <a:pt x="0" y="12"/>
                    </a:cubicBezTo>
                    <a:cubicBezTo>
                      <a:pt x="0" y="12"/>
                      <a:pt x="0" y="12"/>
                      <a:pt x="1" y="13"/>
                    </a:cubicBezTo>
                    <a:cubicBezTo>
                      <a:pt x="1" y="13"/>
                      <a:pt x="2" y="13"/>
                      <a:pt x="2" y="13"/>
                    </a:cubicBezTo>
                    <a:cubicBezTo>
                      <a:pt x="2" y="14"/>
                      <a:pt x="2" y="14"/>
                      <a:pt x="2" y="14"/>
                    </a:cubicBezTo>
                    <a:cubicBezTo>
                      <a:pt x="2" y="15"/>
                      <a:pt x="2" y="15"/>
                      <a:pt x="3" y="15"/>
                    </a:cubicBezTo>
                    <a:cubicBezTo>
                      <a:pt x="3" y="15"/>
                      <a:pt x="3" y="15"/>
                      <a:pt x="3" y="14"/>
                    </a:cubicBezTo>
                    <a:cubicBezTo>
                      <a:pt x="3" y="13"/>
                      <a:pt x="3" y="13"/>
                      <a:pt x="3" y="13"/>
                    </a:cubicBezTo>
                    <a:cubicBezTo>
                      <a:pt x="3" y="13"/>
                      <a:pt x="4" y="13"/>
                      <a:pt x="4" y="13"/>
                    </a:cubicBezTo>
                    <a:cubicBezTo>
                      <a:pt x="4" y="14"/>
                      <a:pt x="4" y="14"/>
                      <a:pt x="4" y="14"/>
                    </a:cubicBezTo>
                    <a:cubicBezTo>
                      <a:pt x="4" y="15"/>
                      <a:pt x="4" y="15"/>
                      <a:pt x="5" y="15"/>
                    </a:cubicBezTo>
                    <a:cubicBezTo>
                      <a:pt x="5" y="15"/>
                      <a:pt x="5" y="15"/>
                      <a:pt x="5" y="14"/>
                    </a:cubicBezTo>
                    <a:cubicBezTo>
                      <a:pt x="5" y="12"/>
                      <a:pt x="5" y="12"/>
                      <a:pt x="5" y="12"/>
                    </a:cubicBezTo>
                    <a:cubicBezTo>
                      <a:pt x="5" y="12"/>
                      <a:pt x="6" y="12"/>
                      <a:pt x="6" y="12"/>
                    </a:cubicBezTo>
                    <a:cubicBezTo>
                      <a:pt x="6" y="12"/>
                      <a:pt x="7" y="12"/>
                      <a:pt x="7" y="11"/>
                    </a:cubicBezTo>
                    <a:cubicBezTo>
                      <a:pt x="7" y="11"/>
                      <a:pt x="7" y="10"/>
                      <a:pt x="7" y="10"/>
                    </a:cubicBezTo>
                    <a:cubicBezTo>
                      <a:pt x="7" y="9"/>
                      <a:pt x="7" y="8"/>
                      <a:pt x="6" y="8"/>
                    </a:cubicBezTo>
                    <a:cubicBezTo>
                      <a:pt x="6" y="7"/>
                      <a:pt x="6" y="7"/>
                      <a:pt x="5" y="7"/>
                    </a:cubicBezTo>
                    <a:cubicBezTo>
                      <a:pt x="5" y="3"/>
                      <a:pt x="5" y="3"/>
                      <a:pt x="5" y="3"/>
                    </a:cubicBezTo>
                    <a:cubicBezTo>
                      <a:pt x="5" y="3"/>
                      <a:pt x="5" y="3"/>
                      <a:pt x="5" y="3"/>
                    </a:cubicBezTo>
                    <a:cubicBezTo>
                      <a:pt x="6" y="3"/>
                      <a:pt x="6" y="4"/>
                      <a:pt x="6" y="4"/>
                    </a:cubicBezTo>
                    <a:cubicBezTo>
                      <a:pt x="6" y="4"/>
                      <a:pt x="6" y="4"/>
                      <a:pt x="6" y="3"/>
                    </a:cubicBezTo>
                    <a:cubicBezTo>
                      <a:pt x="6" y="3"/>
                      <a:pt x="7" y="3"/>
                      <a:pt x="7" y="3"/>
                    </a:cubicBezTo>
                    <a:cubicBezTo>
                      <a:pt x="7" y="3"/>
                      <a:pt x="7" y="2"/>
                      <a:pt x="7" y="2"/>
                    </a:cubicBezTo>
                    <a:cubicBezTo>
                      <a:pt x="7" y="2"/>
                      <a:pt x="7" y="2"/>
                      <a:pt x="7" y="2"/>
                    </a:cubicBezTo>
                    <a:cubicBezTo>
                      <a:pt x="6" y="2"/>
                      <a:pt x="6" y="2"/>
                      <a:pt x="6" y="2"/>
                    </a:cubicBezTo>
                    <a:cubicBezTo>
                      <a:pt x="6" y="2"/>
                      <a:pt x="6" y="2"/>
                      <a:pt x="6" y="2"/>
                    </a:cubicBezTo>
                    <a:cubicBezTo>
                      <a:pt x="6" y="2"/>
                      <a:pt x="5" y="2"/>
                      <a:pt x="5" y="2"/>
                    </a:cubicBezTo>
                    <a:cubicBezTo>
                      <a:pt x="5" y="0"/>
                      <a:pt x="5" y="0"/>
                      <a:pt x="5" y="0"/>
                    </a:cubicBezTo>
                    <a:cubicBezTo>
                      <a:pt x="5" y="0"/>
                      <a:pt x="5" y="0"/>
                      <a:pt x="5" y="0"/>
                    </a:cubicBezTo>
                    <a:cubicBezTo>
                      <a:pt x="4" y="0"/>
                      <a:pt x="4" y="0"/>
                      <a:pt x="4" y="0"/>
                    </a:cubicBezTo>
                    <a:cubicBezTo>
                      <a:pt x="4" y="2"/>
                      <a:pt x="4" y="2"/>
                      <a:pt x="4" y="2"/>
                    </a:cubicBezTo>
                    <a:cubicBezTo>
                      <a:pt x="4" y="2"/>
                      <a:pt x="4" y="2"/>
                      <a:pt x="4" y="2"/>
                    </a:cubicBezTo>
                    <a:cubicBezTo>
                      <a:pt x="4" y="2"/>
                      <a:pt x="3" y="2"/>
                      <a:pt x="3" y="2"/>
                    </a:cubicBezTo>
                    <a:cubicBezTo>
                      <a:pt x="3" y="0"/>
                      <a:pt x="3" y="0"/>
                      <a:pt x="3" y="0"/>
                    </a:cubicBezTo>
                    <a:cubicBezTo>
                      <a:pt x="3" y="0"/>
                      <a:pt x="3" y="0"/>
                      <a:pt x="3" y="0"/>
                    </a:cubicBezTo>
                    <a:cubicBezTo>
                      <a:pt x="2" y="0"/>
                      <a:pt x="2" y="0"/>
                      <a:pt x="2" y="0"/>
                    </a:cubicBezTo>
                    <a:cubicBezTo>
                      <a:pt x="2" y="2"/>
                      <a:pt x="2" y="2"/>
                      <a:pt x="2" y="2"/>
                    </a:cubicBezTo>
                    <a:cubicBezTo>
                      <a:pt x="2" y="2"/>
                      <a:pt x="1" y="2"/>
                      <a:pt x="1" y="2"/>
                    </a:cubicBezTo>
                    <a:cubicBezTo>
                      <a:pt x="1" y="3"/>
                      <a:pt x="0" y="3"/>
                      <a:pt x="0" y="3"/>
                    </a:cubicBezTo>
                    <a:cubicBezTo>
                      <a:pt x="0" y="4"/>
                      <a:pt x="0" y="4"/>
                      <a:pt x="0" y="5"/>
                    </a:cubicBezTo>
                    <a:cubicBezTo>
                      <a:pt x="0" y="5"/>
                      <a:pt x="0" y="5"/>
                      <a:pt x="0" y="6"/>
                    </a:cubicBezTo>
                    <a:close/>
                    <a:moveTo>
                      <a:pt x="4" y="8"/>
                    </a:moveTo>
                    <a:cubicBezTo>
                      <a:pt x="4" y="11"/>
                      <a:pt x="4" y="11"/>
                      <a:pt x="4" y="11"/>
                    </a:cubicBezTo>
                    <a:cubicBezTo>
                      <a:pt x="4" y="11"/>
                      <a:pt x="3" y="11"/>
                      <a:pt x="3" y="11"/>
                    </a:cubicBezTo>
                    <a:cubicBezTo>
                      <a:pt x="3" y="8"/>
                      <a:pt x="3" y="8"/>
                      <a:pt x="3" y="8"/>
                    </a:cubicBezTo>
                    <a:cubicBezTo>
                      <a:pt x="3" y="8"/>
                      <a:pt x="4" y="8"/>
                      <a:pt x="4" y="8"/>
                    </a:cubicBezTo>
                    <a:close/>
                    <a:moveTo>
                      <a:pt x="4" y="3"/>
                    </a:moveTo>
                    <a:cubicBezTo>
                      <a:pt x="4" y="6"/>
                      <a:pt x="4" y="6"/>
                      <a:pt x="4" y="6"/>
                    </a:cubicBezTo>
                    <a:cubicBezTo>
                      <a:pt x="4" y="6"/>
                      <a:pt x="3" y="6"/>
                      <a:pt x="3" y="6"/>
                    </a:cubicBezTo>
                    <a:cubicBezTo>
                      <a:pt x="3" y="3"/>
                      <a:pt x="3" y="3"/>
                      <a:pt x="3" y="3"/>
                    </a:cubicBezTo>
                    <a:cubicBezTo>
                      <a:pt x="3" y="3"/>
                      <a:pt x="4"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0" name="Freeform 162"/>
              <p:cNvSpPr>
                <a:spLocks noEditPoints="1"/>
              </p:cNvSpPr>
              <p:nvPr/>
            </p:nvSpPr>
            <p:spPr bwMode="auto">
              <a:xfrm>
                <a:off x="3880" y="1789"/>
                <a:ext cx="71" cy="106"/>
              </a:xfrm>
              <a:custGeom>
                <a:avLst/>
                <a:gdLst>
                  <a:gd name="T0" fmla="*/ 11 w 30"/>
                  <a:gd name="T1" fmla="*/ 30 h 45"/>
                  <a:gd name="T2" fmla="*/ 11 w 30"/>
                  <a:gd name="T3" fmla="*/ 43 h 45"/>
                  <a:gd name="T4" fmla="*/ 14 w 30"/>
                  <a:gd name="T5" fmla="*/ 45 h 45"/>
                  <a:gd name="T6" fmla="*/ 17 w 30"/>
                  <a:gd name="T7" fmla="*/ 45 h 45"/>
                  <a:gd name="T8" fmla="*/ 20 w 30"/>
                  <a:gd name="T9" fmla="*/ 43 h 45"/>
                  <a:gd name="T10" fmla="*/ 20 w 30"/>
                  <a:gd name="T11" fmla="*/ 30 h 45"/>
                  <a:gd name="T12" fmla="*/ 30 w 30"/>
                  <a:gd name="T13" fmla="*/ 15 h 45"/>
                  <a:gd name="T14" fmla="*/ 15 w 30"/>
                  <a:gd name="T15" fmla="*/ 0 h 45"/>
                  <a:gd name="T16" fmla="*/ 0 w 30"/>
                  <a:gd name="T17" fmla="*/ 15 h 45"/>
                  <a:gd name="T18" fmla="*/ 11 w 30"/>
                  <a:gd name="T19" fmla="*/ 30 h 45"/>
                  <a:gd name="T20" fmla="*/ 15 w 30"/>
                  <a:gd name="T21" fmla="*/ 5 h 45"/>
                  <a:gd name="T22" fmla="*/ 26 w 30"/>
                  <a:gd name="T23" fmla="*/ 15 h 45"/>
                  <a:gd name="T24" fmla="*/ 16 w 30"/>
                  <a:gd name="T25" fmla="*/ 26 h 45"/>
                  <a:gd name="T26" fmla="*/ 5 w 30"/>
                  <a:gd name="T27" fmla="*/ 15 h 45"/>
                  <a:gd name="T28" fmla="*/ 15 w 30"/>
                  <a:gd name="T2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45">
                    <a:moveTo>
                      <a:pt x="11" y="30"/>
                    </a:moveTo>
                    <a:cubicBezTo>
                      <a:pt x="11" y="43"/>
                      <a:pt x="11" y="43"/>
                      <a:pt x="11" y="43"/>
                    </a:cubicBezTo>
                    <a:cubicBezTo>
                      <a:pt x="11" y="44"/>
                      <a:pt x="13" y="45"/>
                      <a:pt x="14" y="45"/>
                    </a:cubicBezTo>
                    <a:cubicBezTo>
                      <a:pt x="17" y="45"/>
                      <a:pt x="17" y="45"/>
                      <a:pt x="17" y="45"/>
                    </a:cubicBezTo>
                    <a:cubicBezTo>
                      <a:pt x="19" y="45"/>
                      <a:pt x="20" y="44"/>
                      <a:pt x="20" y="43"/>
                    </a:cubicBezTo>
                    <a:cubicBezTo>
                      <a:pt x="20" y="30"/>
                      <a:pt x="20" y="30"/>
                      <a:pt x="20" y="30"/>
                    </a:cubicBezTo>
                    <a:cubicBezTo>
                      <a:pt x="26" y="28"/>
                      <a:pt x="30" y="22"/>
                      <a:pt x="30" y="15"/>
                    </a:cubicBezTo>
                    <a:cubicBezTo>
                      <a:pt x="30" y="7"/>
                      <a:pt x="24" y="0"/>
                      <a:pt x="15" y="0"/>
                    </a:cubicBezTo>
                    <a:cubicBezTo>
                      <a:pt x="7" y="0"/>
                      <a:pt x="0" y="7"/>
                      <a:pt x="0" y="15"/>
                    </a:cubicBezTo>
                    <a:cubicBezTo>
                      <a:pt x="1" y="22"/>
                      <a:pt x="5" y="28"/>
                      <a:pt x="11" y="30"/>
                    </a:cubicBezTo>
                    <a:close/>
                    <a:moveTo>
                      <a:pt x="15" y="5"/>
                    </a:moveTo>
                    <a:cubicBezTo>
                      <a:pt x="21" y="5"/>
                      <a:pt x="26" y="9"/>
                      <a:pt x="26" y="15"/>
                    </a:cubicBezTo>
                    <a:cubicBezTo>
                      <a:pt x="26" y="21"/>
                      <a:pt x="21" y="26"/>
                      <a:pt x="16" y="26"/>
                    </a:cubicBezTo>
                    <a:cubicBezTo>
                      <a:pt x="10" y="26"/>
                      <a:pt x="5" y="21"/>
                      <a:pt x="5" y="15"/>
                    </a:cubicBezTo>
                    <a:cubicBezTo>
                      <a:pt x="5" y="10"/>
                      <a:pt x="9" y="5"/>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1" name="Freeform 163"/>
              <p:cNvSpPr>
                <a:spLocks noEditPoints="1"/>
              </p:cNvSpPr>
              <p:nvPr/>
            </p:nvSpPr>
            <p:spPr bwMode="auto">
              <a:xfrm>
                <a:off x="3705" y="1912"/>
                <a:ext cx="62" cy="95"/>
              </a:xfrm>
              <a:custGeom>
                <a:avLst/>
                <a:gdLst>
                  <a:gd name="T0" fmla="*/ 20 w 26"/>
                  <a:gd name="T1" fmla="*/ 0 h 40"/>
                  <a:gd name="T2" fmla="*/ 6 w 26"/>
                  <a:gd name="T3" fmla="*/ 0 h 40"/>
                  <a:gd name="T4" fmla="*/ 0 w 26"/>
                  <a:gd name="T5" fmla="*/ 6 h 40"/>
                  <a:gd name="T6" fmla="*/ 0 w 26"/>
                  <a:gd name="T7" fmla="*/ 34 h 40"/>
                  <a:gd name="T8" fmla="*/ 6 w 26"/>
                  <a:gd name="T9" fmla="*/ 40 h 40"/>
                  <a:gd name="T10" fmla="*/ 20 w 26"/>
                  <a:gd name="T11" fmla="*/ 40 h 40"/>
                  <a:gd name="T12" fmla="*/ 26 w 26"/>
                  <a:gd name="T13" fmla="*/ 34 h 40"/>
                  <a:gd name="T14" fmla="*/ 26 w 26"/>
                  <a:gd name="T15" fmla="*/ 6 h 40"/>
                  <a:gd name="T16" fmla="*/ 20 w 26"/>
                  <a:gd name="T17" fmla="*/ 0 h 40"/>
                  <a:gd name="T18" fmla="*/ 23 w 26"/>
                  <a:gd name="T19" fmla="*/ 34 h 40"/>
                  <a:gd name="T20" fmla="*/ 20 w 26"/>
                  <a:gd name="T21" fmla="*/ 37 h 40"/>
                  <a:gd name="T22" fmla="*/ 6 w 26"/>
                  <a:gd name="T23" fmla="*/ 37 h 40"/>
                  <a:gd name="T24" fmla="*/ 2 w 26"/>
                  <a:gd name="T25" fmla="*/ 34 h 40"/>
                  <a:gd name="T26" fmla="*/ 2 w 26"/>
                  <a:gd name="T27" fmla="*/ 6 h 40"/>
                  <a:gd name="T28" fmla="*/ 6 w 26"/>
                  <a:gd name="T29" fmla="*/ 2 h 40"/>
                  <a:gd name="T30" fmla="*/ 20 w 26"/>
                  <a:gd name="T31" fmla="*/ 2 h 40"/>
                  <a:gd name="T32" fmla="*/ 23 w 26"/>
                  <a:gd name="T33" fmla="*/ 6 h 40"/>
                  <a:gd name="T34" fmla="*/ 23 w 26"/>
                  <a:gd name="T35"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40">
                    <a:moveTo>
                      <a:pt x="20" y="0"/>
                    </a:moveTo>
                    <a:cubicBezTo>
                      <a:pt x="6" y="0"/>
                      <a:pt x="6" y="0"/>
                      <a:pt x="6" y="0"/>
                    </a:cubicBezTo>
                    <a:cubicBezTo>
                      <a:pt x="3" y="0"/>
                      <a:pt x="0" y="2"/>
                      <a:pt x="0" y="6"/>
                    </a:cubicBezTo>
                    <a:cubicBezTo>
                      <a:pt x="0" y="34"/>
                      <a:pt x="0" y="34"/>
                      <a:pt x="0" y="34"/>
                    </a:cubicBezTo>
                    <a:cubicBezTo>
                      <a:pt x="0" y="37"/>
                      <a:pt x="3" y="40"/>
                      <a:pt x="6" y="40"/>
                    </a:cubicBezTo>
                    <a:cubicBezTo>
                      <a:pt x="20" y="40"/>
                      <a:pt x="20" y="40"/>
                      <a:pt x="20" y="40"/>
                    </a:cubicBezTo>
                    <a:cubicBezTo>
                      <a:pt x="23" y="40"/>
                      <a:pt x="26" y="37"/>
                      <a:pt x="26" y="34"/>
                    </a:cubicBezTo>
                    <a:cubicBezTo>
                      <a:pt x="26" y="6"/>
                      <a:pt x="26" y="6"/>
                      <a:pt x="26" y="6"/>
                    </a:cubicBezTo>
                    <a:cubicBezTo>
                      <a:pt x="26" y="2"/>
                      <a:pt x="23" y="0"/>
                      <a:pt x="20" y="0"/>
                    </a:cubicBezTo>
                    <a:close/>
                    <a:moveTo>
                      <a:pt x="23" y="34"/>
                    </a:moveTo>
                    <a:cubicBezTo>
                      <a:pt x="23" y="36"/>
                      <a:pt x="22" y="37"/>
                      <a:pt x="20" y="37"/>
                    </a:cubicBezTo>
                    <a:cubicBezTo>
                      <a:pt x="6" y="37"/>
                      <a:pt x="6" y="37"/>
                      <a:pt x="6" y="37"/>
                    </a:cubicBezTo>
                    <a:cubicBezTo>
                      <a:pt x="4" y="37"/>
                      <a:pt x="2" y="36"/>
                      <a:pt x="2" y="34"/>
                    </a:cubicBezTo>
                    <a:cubicBezTo>
                      <a:pt x="2" y="6"/>
                      <a:pt x="2" y="6"/>
                      <a:pt x="2" y="6"/>
                    </a:cubicBezTo>
                    <a:cubicBezTo>
                      <a:pt x="2" y="4"/>
                      <a:pt x="4" y="2"/>
                      <a:pt x="6" y="2"/>
                    </a:cubicBezTo>
                    <a:cubicBezTo>
                      <a:pt x="20" y="2"/>
                      <a:pt x="20" y="2"/>
                      <a:pt x="20" y="2"/>
                    </a:cubicBezTo>
                    <a:cubicBezTo>
                      <a:pt x="22" y="2"/>
                      <a:pt x="23" y="4"/>
                      <a:pt x="23" y="6"/>
                    </a:cubicBezTo>
                    <a:lnTo>
                      <a:pt x="2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2" name="Freeform 164"/>
              <p:cNvSpPr/>
              <p:nvPr/>
            </p:nvSpPr>
            <p:spPr bwMode="auto">
              <a:xfrm>
                <a:off x="3729" y="1983"/>
                <a:ext cx="12" cy="12"/>
              </a:xfrm>
              <a:custGeom>
                <a:avLst/>
                <a:gdLst>
                  <a:gd name="T0" fmla="*/ 4 w 5"/>
                  <a:gd name="T1" fmla="*/ 0 h 5"/>
                  <a:gd name="T2" fmla="*/ 1 w 5"/>
                  <a:gd name="T3" fmla="*/ 0 h 5"/>
                  <a:gd name="T4" fmla="*/ 0 w 5"/>
                  <a:gd name="T5" fmla="*/ 1 h 5"/>
                  <a:gd name="T6" fmla="*/ 0 w 5"/>
                  <a:gd name="T7" fmla="*/ 4 h 5"/>
                  <a:gd name="T8" fmla="*/ 1 w 5"/>
                  <a:gd name="T9" fmla="*/ 5 h 5"/>
                  <a:gd name="T10" fmla="*/ 4 w 5"/>
                  <a:gd name="T11" fmla="*/ 5 h 5"/>
                  <a:gd name="T12" fmla="*/ 5 w 5"/>
                  <a:gd name="T13" fmla="*/ 4 h 5"/>
                  <a:gd name="T14" fmla="*/ 5 w 5"/>
                  <a:gd name="T15" fmla="*/ 1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cubicBezTo>
                      <a:pt x="1" y="0"/>
                      <a:pt x="1" y="0"/>
                      <a:pt x="1" y="0"/>
                    </a:cubicBezTo>
                    <a:cubicBezTo>
                      <a:pt x="1" y="0"/>
                      <a:pt x="0" y="1"/>
                      <a:pt x="0" y="1"/>
                    </a:cubicBezTo>
                    <a:cubicBezTo>
                      <a:pt x="0" y="4"/>
                      <a:pt x="0" y="4"/>
                      <a:pt x="0" y="4"/>
                    </a:cubicBezTo>
                    <a:cubicBezTo>
                      <a:pt x="0" y="5"/>
                      <a:pt x="1" y="5"/>
                      <a:pt x="1" y="5"/>
                    </a:cubicBezTo>
                    <a:cubicBezTo>
                      <a:pt x="4" y="5"/>
                      <a:pt x="4" y="5"/>
                      <a:pt x="4" y="5"/>
                    </a:cubicBezTo>
                    <a:cubicBezTo>
                      <a:pt x="5" y="5"/>
                      <a:pt x="5" y="5"/>
                      <a:pt x="5" y="4"/>
                    </a:cubicBezTo>
                    <a:cubicBezTo>
                      <a:pt x="5" y="1"/>
                      <a:pt x="5" y="1"/>
                      <a:pt x="5" y="1"/>
                    </a:cubicBezTo>
                    <a:cubicBezTo>
                      <a:pt x="5" y="1"/>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3" name="Freeform 165"/>
              <p:cNvSpPr/>
              <p:nvPr/>
            </p:nvSpPr>
            <p:spPr bwMode="auto">
              <a:xfrm>
                <a:off x="3714" y="1924"/>
                <a:ext cx="41" cy="57"/>
              </a:xfrm>
              <a:custGeom>
                <a:avLst/>
                <a:gdLst>
                  <a:gd name="T0" fmla="*/ 16 w 17"/>
                  <a:gd name="T1" fmla="*/ 0 h 24"/>
                  <a:gd name="T2" fmla="*/ 1 w 17"/>
                  <a:gd name="T3" fmla="*/ 0 h 24"/>
                  <a:gd name="T4" fmla="*/ 0 w 17"/>
                  <a:gd name="T5" fmla="*/ 1 h 24"/>
                  <a:gd name="T6" fmla="*/ 0 w 17"/>
                  <a:gd name="T7" fmla="*/ 23 h 24"/>
                  <a:gd name="T8" fmla="*/ 1 w 17"/>
                  <a:gd name="T9" fmla="*/ 24 h 24"/>
                  <a:gd name="T10" fmla="*/ 16 w 17"/>
                  <a:gd name="T11" fmla="*/ 24 h 24"/>
                  <a:gd name="T12" fmla="*/ 17 w 17"/>
                  <a:gd name="T13" fmla="*/ 23 h 24"/>
                  <a:gd name="T14" fmla="*/ 17 w 17"/>
                  <a:gd name="T15" fmla="*/ 1 h 24"/>
                  <a:gd name="T16" fmla="*/ 16 w 17"/>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4">
                    <a:moveTo>
                      <a:pt x="16" y="0"/>
                    </a:moveTo>
                    <a:cubicBezTo>
                      <a:pt x="1" y="0"/>
                      <a:pt x="1" y="0"/>
                      <a:pt x="1" y="0"/>
                    </a:cubicBezTo>
                    <a:cubicBezTo>
                      <a:pt x="1" y="0"/>
                      <a:pt x="0" y="0"/>
                      <a:pt x="0" y="1"/>
                    </a:cubicBezTo>
                    <a:cubicBezTo>
                      <a:pt x="0" y="23"/>
                      <a:pt x="0" y="23"/>
                      <a:pt x="0" y="23"/>
                    </a:cubicBezTo>
                    <a:cubicBezTo>
                      <a:pt x="0" y="23"/>
                      <a:pt x="1" y="24"/>
                      <a:pt x="1" y="24"/>
                    </a:cubicBezTo>
                    <a:cubicBezTo>
                      <a:pt x="16" y="24"/>
                      <a:pt x="16" y="24"/>
                      <a:pt x="16" y="24"/>
                    </a:cubicBezTo>
                    <a:cubicBezTo>
                      <a:pt x="17" y="24"/>
                      <a:pt x="17" y="23"/>
                      <a:pt x="17" y="23"/>
                    </a:cubicBezTo>
                    <a:cubicBezTo>
                      <a:pt x="17" y="1"/>
                      <a:pt x="17" y="1"/>
                      <a:pt x="17" y="1"/>
                    </a:cubicBezTo>
                    <a:cubicBezTo>
                      <a:pt x="17" y="0"/>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4" name="Freeform 166"/>
              <p:cNvSpPr>
                <a:spLocks noEditPoints="1"/>
              </p:cNvSpPr>
              <p:nvPr/>
            </p:nvSpPr>
            <p:spPr bwMode="auto">
              <a:xfrm>
                <a:off x="3658" y="1648"/>
                <a:ext cx="101" cy="131"/>
              </a:xfrm>
              <a:custGeom>
                <a:avLst/>
                <a:gdLst>
                  <a:gd name="T0" fmla="*/ 31 w 43"/>
                  <a:gd name="T1" fmla="*/ 0 h 55"/>
                  <a:gd name="T2" fmla="*/ 0 w 43"/>
                  <a:gd name="T3" fmla="*/ 12 h 55"/>
                  <a:gd name="T4" fmla="*/ 12 w 43"/>
                  <a:gd name="T5" fmla="*/ 55 h 55"/>
                  <a:gd name="T6" fmla="*/ 43 w 43"/>
                  <a:gd name="T7" fmla="*/ 43 h 55"/>
                  <a:gd name="T8" fmla="*/ 4 w 43"/>
                  <a:gd name="T9" fmla="*/ 12 h 55"/>
                  <a:gd name="T10" fmla="*/ 31 w 43"/>
                  <a:gd name="T11" fmla="*/ 4 h 55"/>
                  <a:gd name="T12" fmla="*/ 38 w 43"/>
                  <a:gd name="T13" fmla="*/ 14 h 55"/>
                  <a:gd name="T14" fmla="*/ 11 w 43"/>
                  <a:gd name="T15" fmla="*/ 21 h 55"/>
                  <a:gd name="T16" fmla="*/ 4 w 43"/>
                  <a:gd name="T17" fmla="*/ 12 h 55"/>
                  <a:gd name="T18" fmla="*/ 5 w 43"/>
                  <a:gd name="T19" fmla="*/ 25 h 55"/>
                  <a:gd name="T20" fmla="*/ 11 w 43"/>
                  <a:gd name="T21" fmla="*/ 26 h 55"/>
                  <a:gd name="T22" fmla="*/ 10 w 43"/>
                  <a:gd name="T23" fmla="*/ 30 h 55"/>
                  <a:gd name="T24" fmla="*/ 4 w 43"/>
                  <a:gd name="T25" fmla="*/ 29 h 55"/>
                  <a:gd name="T26" fmla="*/ 4 w 43"/>
                  <a:gd name="T27" fmla="*/ 35 h 55"/>
                  <a:gd name="T28" fmla="*/ 10 w 43"/>
                  <a:gd name="T29" fmla="*/ 34 h 55"/>
                  <a:gd name="T30" fmla="*/ 11 w 43"/>
                  <a:gd name="T31" fmla="*/ 38 h 55"/>
                  <a:gd name="T32" fmla="*/ 5 w 43"/>
                  <a:gd name="T33" fmla="*/ 39 h 55"/>
                  <a:gd name="T34" fmla="*/ 4 w 43"/>
                  <a:gd name="T35" fmla="*/ 35 h 55"/>
                  <a:gd name="T36" fmla="*/ 6 w 43"/>
                  <a:gd name="T37" fmla="*/ 48 h 55"/>
                  <a:gd name="T38" fmla="*/ 4 w 43"/>
                  <a:gd name="T39" fmla="*/ 44 h 55"/>
                  <a:gd name="T40" fmla="*/ 10 w 43"/>
                  <a:gd name="T41" fmla="*/ 42 h 55"/>
                  <a:gd name="T42" fmla="*/ 12 w 43"/>
                  <a:gd name="T43" fmla="*/ 47 h 55"/>
                  <a:gd name="T44" fmla="*/ 13 w 43"/>
                  <a:gd name="T45" fmla="*/ 26 h 55"/>
                  <a:gd name="T46" fmla="*/ 19 w 43"/>
                  <a:gd name="T47" fmla="*/ 24 h 55"/>
                  <a:gd name="T48" fmla="*/ 20 w 43"/>
                  <a:gd name="T49" fmla="*/ 29 h 55"/>
                  <a:gd name="T50" fmla="*/ 14 w 43"/>
                  <a:gd name="T51" fmla="*/ 30 h 55"/>
                  <a:gd name="T52" fmla="*/ 13 w 43"/>
                  <a:gd name="T53" fmla="*/ 26 h 55"/>
                  <a:gd name="T54" fmla="*/ 14 w 43"/>
                  <a:gd name="T55" fmla="*/ 33 h 55"/>
                  <a:gd name="T56" fmla="*/ 20 w 43"/>
                  <a:gd name="T57" fmla="*/ 34 h 55"/>
                  <a:gd name="T58" fmla="*/ 19 w 43"/>
                  <a:gd name="T59" fmla="*/ 39 h 55"/>
                  <a:gd name="T60" fmla="*/ 13 w 43"/>
                  <a:gd name="T61" fmla="*/ 38 h 55"/>
                  <a:gd name="T62" fmla="*/ 20 w 43"/>
                  <a:gd name="T63" fmla="*/ 48 h 55"/>
                  <a:gd name="T64" fmla="*/ 14 w 43"/>
                  <a:gd name="T65" fmla="*/ 47 h 55"/>
                  <a:gd name="T66" fmla="*/ 15 w 43"/>
                  <a:gd name="T67" fmla="*/ 42 h 55"/>
                  <a:gd name="T68" fmla="*/ 21 w 43"/>
                  <a:gd name="T69" fmla="*/ 43 h 55"/>
                  <a:gd name="T70" fmla="*/ 20 w 43"/>
                  <a:gd name="T71" fmla="*/ 48 h 55"/>
                  <a:gd name="T72" fmla="*/ 23 w 43"/>
                  <a:gd name="T73" fmla="*/ 24 h 55"/>
                  <a:gd name="T74" fmla="*/ 29 w 43"/>
                  <a:gd name="T75" fmla="*/ 25 h 55"/>
                  <a:gd name="T76" fmla="*/ 28 w 43"/>
                  <a:gd name="T77" fmla="*/ 30 h 55"/>
                  <a:gd name="T78" fmla="*/ 22 w 43"/>
                  <a:gd name="T79" fmla="*/ 29 h 55"/>
                  <a:gd name="T80" fmla="*/ 23 w 43"/>
                  <a:gd name="T81" fmla="*/ 34 h 55"/>
                  <a:gd name="T82" fmla="*/ 28 w 43"/>
                  <a:gd name="T83" fmla="*/ 33 h 55"/>
                  <a:gd name="T84" fmla="*/ 30 w 43"/>
                  <a:gd name="T85" fmla="*/ 37 h 55"/>
                  <a:gd name="T86" fmla="*/ 24 w 43"/>
                  <a:gd name="T87" fmla="*/ 39 h 55"/>
                  <a:gd name="T88" fmla="*/ 23 w 43"/>
                  <a:gd name="T89" fmla="*/ 34 h 55"/>
                  <a:gd name="T90" fmla="*/ 24 w 43"/>
                  <a:gd name="T91" fmla="*/ 48 h 55"/>
                  <a:gd name="T92" fmla="*/ 23 w 43"/>
                  <a:gd name="T93" fmla="*/ 43 h 55"/>
                  <a:gd name="T94" fmla="*/ 29 w 43"/>
                  <a:gd name="T95" fmla="*/ 42 h 55"/>
                  <a:gd name="T96" fmla="*/ 30 w 43"/>
                  <a:gd name="T97" fmla="*/ 46 h 55"/>
                  <a:gd name="T98" fmla="*/ 31 w 43"/>
                  <a:gd name="T99" fmla="*/ 25 h 55"/>
                  <a:gd name="T100" fmla="*/ 37 w 43"/>
                  <a:gd name="T101" fmla="*/ 24 h 55"/>
                  <a:gd name="T102" fmla="*/ 39 w 43"/>
                  <a:gd name="T103" fmla="*/ 28 h 55"/>
                  <a:gd name="T104" fmla="*/ 33 w 43"/>
                  <a:gd name="T105" fmla="*/ 30 h 55"/>
                  <a:gd name="T106" fmla="*/ 31 w 43"/>
                  <a:gd name="T107" fmla="*/ 25 h 55"/>
                  <a:gd name="T108" fmla="*/ 33 w 43"/>
                  <a:gd name="T109" fmla="*/ 33 h 55"/>
                  <a:gd name="T110" fmla="*/ 39 w 43"/>
                  <a:gd name="T111" fmla="*/ 34 h 55"/>
                  <a:gd name="T112" fmla="*/ 38 w 43"/>
                  <a:gd name="T113" fmla="*/ 38 h 55"/>
                  <a:gd name="T114" fmla="*/ 32 w 43"/>
                  <a:gd name="T115" fmla="*/ 37 h 55"/>
                  <a:gd name="T116" fmla="*/ 38 w 43"/>
                  <a:gd name="T117" fmla="*/ 47 h 55"/>
                  <a:gd name="T118" fmla="*/ 32 w 43"/>
                  <a:gd name="T119" fmla="*/ 46 h 55"/>
                  <a:gd name="T120" fmla="*/ 33 w 43"/>
                  <a:gd name="T121" fmla="*/ 42 h 55"/>
                  <a:gd name="T122" fmla="*/ 39 w 43"/>
                  <a:gd name="T123" fmla="*/ 43 h 55"/>
                  <a:gd name="T124" fmla="*/ 38 w 43"/>
                  <a:gd name="T125"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55">
                    <a:moveTo>
                      <a:pt x="42" y="11"/>
                    </a:moveTo>
                    <a:cubicBezTo>
                      <a:pt x="42" y="5"/>
                      <a:pt x="37" y="0"/>
                      <a:pt x="31" y="0"/>
                    </a:cubicBezTo>
                    <a:cubicBezTo>
                      <a:pt x="10" y="1"/>
                      <a:pt x="10" y="1"/>
                      <a:pt x="10" y="1"/>
                    </a:cubicBezTo>
                    <a:cubicBezTo>
                      <a:pt x="4" y="1"/>
                      <a:pt x="0" y="6"/>
                      <a:pt x="0" y="12"/>
                    </a:cubicBezTo>
                    <a:cubicBezTo>
                      <a:pt x="0" y="44"/>
                      <a:pt x="0" y="44"/>
                      <a:pt x="0" y="44"/>
                    </a:cubicBezTo>
                    <a:cubicBezTo>
                      <a:pt x="0" y="50"/>
                      <a:pt x="6" y="55"/>
                      <a:pt x="12" y="55"/>
                    </a:cubicBezTo>
                    <a:cubicBezTo>
                      <a:pt x="32" y="55"/>
                      <a:pt x="32" y="55"/>
                      <a:pt x="32" y="55"/>
                    </a:cubicBezTo>
                    <a:cubicBezTo>
                      <a:pt x="38" y="55"/>
                      <a:pt x="43" y="49"/>
                      <a:pt x="43" y="43"/>
                    </a:cubicBezTo>
                    <a:lnTo>
                      <a:pt x="42" y="11"/>
                    </a:lnTo>
                    <a:close/>
                    <a:moveTo>
                      <a:pt x="4" y="12"/>
                    </a:moveTo>
                    <a:cubicBezTo>
                      <a:pt x="4" y="8"/>
                      <a:pt x="7" y="5"/>
                      <a:pt x="11" y="5"/>
                    </a:cubicBezTo>
                    <a:cubicBezTo>
                      <a:pt x="31" y="4"/>
                      <a:pt x="31" y="4"/>
                      <a:pt x="31" y="4"/>
                    </a:cubicBezTo>
                    <a:cubicBezTo>
                      <a:pt x="35" y="4"/>
                      <a:pt x="38" y="7"/>
                      <a:pt x="38" y="11"/>
                    </a:cubicBezTo>
                    <a:cubicBezTo>
                      <a:pt x="38" y="14"/>
                      <a:pt x="38" y="14"/>
                      <a:pt x="38" y="14"/>
                    </a:cubicBezTo>
                    <a:cubicBezTo>
                      <a:pt x="38" y="18"/>
                      <a:pt x="35" y="21"/>
                      <a:pt x="32" y="21"/>
                    </a:cubicBezTo>
                    <a:cubicBezTo>
                      <a:pt x="11" y="21"/>
                      <a:pt x="11" y="21"/>
                      <a:pt x="11" y="21"/>
                    </a:cubicBezTo>
                    <a:cubicBezTo>
                      <a:pt x="7" y="21"/>
                      <a:pt x="4" y="18"/>
                      <a:pt x="4" y="15"/>
                    </a:cubicBezTo>
                    <a:lnTo>
                      <a:pt x="4" y="12"/>
                    </a:lnTo>
                    <a:close/>
                    <a:moveTo>
                      <a:pt x="4" y="26"/>
                    </a:moveTo>
                    <a:cubicBezTo>
                      <a:pt x="4" y="25"/>
                      <a:pt x="5" y="25"/>
                      <a:pt x="5" y="25"/>
                    </a:cubicBezTo>
                    <a:cubicBezTo>
                      <a:pt x="10" y="25"/>
                      <a:pt x="10" y="25"/>
                      <a:pt x="10" y="25"/>
                    </a:cubicBezTo>
                    <a:cubicBezTo>
                      <a:pt x="11" y="25"/>
                      <a:pt x="11" y="25"/>
                      <a:pt x="11" y="26"/>
                    </a:cubicBezTo>
                    <a:cubicBezTo>
                      <a:pt x="11" y="29"/>
                      <a:pt x="11" y="29"/>
                      <a:pt x="11" y="29"/>
                    </a:cubicBezTo>
                    <a:cubicBezTo>
                      <a:pt x="11" y="29"/>
                      <a:pt x="11" y="30"/>
                      <a:pt x="10" y="30"/>
                    </a:cubicBezTo>
                    <a:cubicBezTo>
                      <a:pt x="5" y="30"/>
                      <a:pt x="5" y="30"/>
                      <a:pt x="5" y="30"/>
                    </a:cubicBezTo>
                    <a:cubicBezTo>
                      <a:pt x="5" y="30"/>
                      <a:pt x="4" y="30"/>
                      <a:pt x="4" y="29"/>
                    </a:cubicBezTo>
                    <a:lnTo>
                      <a:pt x="4" y="26"/>
                    </a:lnTo>
                    <a:close/>
                    <a:moveTo>
                      <a:pt x="4" y="35"/>
                    </a:moveTo>
                    <a:cubicBezTo>
                      <a:pt x="4" y="34"/>
                      <a:pt x="5" y="34"/>
                      <a:pt x="5" y="34"/>
                    </a:cubicBezTo>
                    <a:cubicBezTo>
                      <a:pt x="10" y="34"/>
                      <a:pt x="10" y="34"/>
                      <a:pt x="10" y="34"/>
                    </a:cubicBezTo>
                    <a:cubicBezTo>
                      <a:pt x="11" y="34"/>
                      <a:pt x="11" y="34"/>
                      <a:pt x="11" y="35"/>
                    </a:cubicBezTo>
                    <a:cubicBezTo>
                      <a:pt x="11" y="38"/>
                      <a:pt x="11" y="38"/>
                      <a:pt x="11" y="38"/>
                    </a:cubicBezTo>
                    <a:cubicBezTo>
                      <a:pt x="11" y="38"/>
                      <a:pt x="11" y="39"/>
                      <a:pt x="10" y="39"/>
                    </a:cubicBezTo>
                    <a:cubicBezTo>
                      <a:pt x="5" y="39"/>
                      <a:pt x="5" y="39"/>
                      <a:pt x="5" y="39"/>
                    </a:cubicBezTo>
                    <a:cubicBezTo>
                      <a:pt x="5" y="39"/>
                      <a:pt x="4" y="39"/>
                      <a:pt x="4" y="38"/>
                    </a:cubicBezTo>
                    <a:lnTo>
                      <a:pt x="4" y="35"/>
                    </a:lnTo>
                    <a:close/>
                    <a:moveTo>
                      <a:pt x="11" y="48"/>
                    </a:moveTo>
                    <a:cubicBezTo>
                      <a:pt x="6" y="48"/>
                      <a:pt x="6" y="48"/>
                      <a:pt x="6" y="48"/>
                    </a:cubicBezTo>
                    <a:cubicBezTo>
                      <a:pt x="5" y="48"/>
                      <a:pt x="5" y="47"/>
                      <a:pt x="5" y="47"/>
                    </a:cubicBezTo>
                    <a:cubicBezTo>
                      <a:pt x="4" y="44"/>
                      <a:pt x="4" y="44"/>
                      <a:pt x="4" y="44"/>
                    </a:cubicBezTo>
                    <a:cubicBezTo>
                      <a:pt x="4" y="43"/>
                      <a:pt x="5" y="43"/>
                      <a:pt x="6" y="43"/>
                    </a:cubicBezTo>
                    <a:cubicBezTo>
                      <a:pt x="10" y="42"/>
                      <a:pt x="10" y="42"/>
                      <a:pt x="10" y="42"/>
                    </a:cubicBezTo>
                    <a:cubicBezTo>
                      <a:pt x="11" y="42"/>
                      <a:pt x="12" y="43"/>
                      <a:pt x="12" y="43"/>
                    </a:cubicBezTo>
                    <a:cubicBezTo>
                      <a:pt x="12" y="47"/>
                      <a:pt x="12" y="47"/>
                      <a:pt x="12" y="47"/>
                    </a:cubicBezTo>
                    <a:cubicBezTo>
                      <a:pt x="12" y="47"/>
                      <a:pt x="11" y="48"/>
                      <a:pt x="11" y="48"/>
                    </a:cubicBezTo>
                    <a:close/>
                    <a:moveTo>
                      <a:pt x="13" y="26"/>
                    </a:moveTo>
                    <a:cubicBezTo>
                      <a:pt x="13" y="25"/>
                      <a:pt x="14" y="25"/>
                      <a:pt x="14" y="25"/>
                    </a:cubicBezTo>
                    <a:cubicBezTo>
                      <a:pt x="19" y="24"/>
                      <a:pt x="19" y="24"/>
                      <a:pt x="19" y="24"/>
                    </a:cubicBezTo>
                    <a:cubicBezTo>
                      <a:pt x="20" y="24"/>
                      <a:pt x="20" y="25"/>
                      <a:pt x="20" y="25"/>
                    </a:cubicBezTo>
                    <a:cubicBezTo>
                      <a:pt x="20" y="29"/>
                      <a:pt x="20" y="29"/>
                      <a:pt x="20" y="29"/>
                    </a:cubicBezTo>
                    <a:cubicBezTo>
                      <a:pt x="20" y="29"/>
                      <a:pt x="20" y="30"/>
                      <a:pt x="19" y="30"/>
                    </a:cubicBezTo>
                    <a:cubicBezTo>
                      <a:pt x="14" y="30"/>
                      <a:pt x="14" y="30"/>
                      <a:pt x="14" y="30"/>
                    </a:cubicBezTo>
                    <a:cubicBezTo>
                      <a:pt x="14" y="30"/>
                      <a:pt x="13" y="29"/>
                      <a:pt x="13" y="29"/>
                    </a:cubicBezTo>
                    <a:lnTo>
                      <a:pt x="13" y="26"/>
                    </a:lnTo>
                    <a:close/>
                    <a:moveTo>
                      <a:pt x="13" y="35"/>
                    </a:moveTo>
                    <a:cubicBezTo>
                      <a:pt x="13" y="34"/>
                      <a:pt x="14" y="33"/>
                      <a:pt x="14" y="33"/>
                    </a:cubicBezTo>
                    <a:cubicBezTo>
                      <a:pt x="19" y="33"/>
                      <a:pt x="19" y="33"/>
                      <a:pt x="19" y="33"/>
                    </a:cubicBezTo>
                    <a:cubicBezTo>
                      <a:pt x="20" y="33"/>
                      <a:pt x="20" y="34"/>
                      <a:pt x="20" y="34"/>
                    </a:cubicBezTo>
                    <a:cubicBezTo>
                      <a:pt x="21" y="38"/>
                      <a:pt x="21" y="38"/>
                      <a:pt x="21" y="38"/>
                    </a:cubicBezTo>
                    <a:cubicBezTo>
                      <a:pt x="21" y="38"/>
                      <a:pt x="20" y="39"/>
                      <a:pt x="19" y="39"/>
                    </a:cubicBezTo>
                    <a:cubicBezTo>
                      <a:pt x="15" y="39"/>
                      <a:pt x="15" y="39"/>
                      <a:pt x="15" y="39"/>
                    </a:cubicBezTo>
                    <a:cubicBezTo>
                      <a:pt x="14" y="39"/>
                      <a:pt x="13" y="38"/>
                      <a:pt x="13" y="38"/>
                    </a:cubicBezTo>
                    <a:lnTo>
                      <a:pt x="13" y="35"/>
                    </a:lnTo>
                    <a:close/>
                    <a:moveTo>
                      <a:pt x="20" y="48"/>
                    </a:moveTo>
                    <a:cubicBezTo>
                      <a:pt x="15" y="48"/>
                      <a:pt x="15" y="48"/>
                      <a:pt x="15" y="48"/>
                    </a:cubicBezTo>
                    <a:cubicBezTo>
                      <a:pt x="14" y="48"/>
                      <a:pt x="14" y="47"/>
                      <a:pt x="14" y="47"/>
                    </a:cubicBezTo>
                    <a:cubicBezTo>
                      <a:pt x="14" y="43"/>
                      <a:pt x="14" y="43"/>
                      <a:pt x="14" y="43"/>
                    </a:cubicBezTo>
                    <a:cubicBezTo>
                      <a:pt x="14" y="43"/>
                      <a:pt x="14" y="42"/>
                      <a:pt x="15" y="42"/>
                    </a:cubicBezTo>
                    <a:cubicBezTo>
                      <a:pt x="20" y="42"/>
                      <a:pt x="20" y="42"/>
                      <a:pt x="20" y="42"/>
                    </a:cubicBezTo>
                    <a:cubicBezTo>
                      <a:pt x="20" y="42"/>
                      <a:pt x="21" y="43"/>
                      <a:pt x="21" y="43"/>
                    </a:cubicBezTo>
                    <a:cubicBezTo>
                      <a:pt x="21" y="47"/>
                      <a:pt x="21" y="47"/>
                      <a:pt x="21" y="47"/>
                    </a:cubicBezTo>
                    <a:cubicBezTo>
                      <a:pt x="21" y="47"/>
                      <a:pt x="20" y="48"/>
                      <a:pt x="20" y="48"/>
                    </a:cubicBezTo>
                    <a:close/>
                    <a:moveTo>
                      <a:pt x="22" y="25"/>
                    </a:moveTo>
                    <a:cubicBezTo>
                      <a:pt x="22" y="25"/>
                      <a:pt x="23" y="24"/>
                      <a:pt x="23" y="24"/>
                    </a:cubicBezTo>
                    <a:cubicBezTo>
                      <a:pt x="28" y="24"/>
                      <a:pt x="28" y="24"/>
                      <a:pt x="28" y="24"/>
                    </a:cubicBezTo>
                    <a:cubicBezTo>
                      <a:pt x="29" y="24"/>
                      <a:pt x="29" y="25"/>
                      <a:pt x="29" y="25"/>
                    </a:cubicBezTo>
                    <a:cubicBezTo>
                      <a:pt x="29" y="28"/>
                      <a:pt x="29" y="28"/>
                      <a:pt x="29" y="28"/>
                    </a:cubicBezTo>
                    <a:cubicBezTo>
                      <a:pt x="29" y="29"/>
                      <a:pt x="29" y="30"/>
                      <a:pt x="28" y="30"/>
                    </a:cubicBezTo>
                    <a:cubicBezTo>
                      <a:pt x="23" y="30"/>
                      <a:pt x="23" y="30"/>
                      <a:pt x="23" y="30"/>
                    </a:cubicBezTo>
                    <a:cubicBezTo>
                      <a:pt x="23" y="30"/>
                      <a:pt x="22" y="29"/>
                      <a:pt x="22" y="29"/>
                    </a:cubicBezTo>
                    <a:lnTo>
                      <a:pt x="22" y="25"/>
                    </a:lnTo>
                    <a:close/>
                    <a:moveTo>
                      <a:pt x="23" y="34"/>
                    </a:moveTo>
                    <a:cubicBezTo>
                      <a:pt x="22" y="34"/>
                      <a:pt x="23" y="33"/>
                      <a:pt x="24" y="33"/>
                    </a:cubicBezTo>
                    <a:cubicBezTo>
                      <a:pt x="28" y="33"/>
                      <a:pt x="28" y="33"/>
                      <a:pt x="28" y="33"/>
                    </a:cubicBezTo>
                    <a:cubicBezTo>
                      <a:pt x="29" y="33"/>
                      <a:pt x="30" y="34"/>
                      <a:pt x="30" y="34"/>
                    </a:cubicBezTo>
                    <a:cubicBezTo>
                      <a:pt x="30" y="37"/>
                      <a:pt x="30" y="37"/>
                      <a:pt x="30" y="37"/>
                    </a:cubicBezTo>
                    <a:cubicBezTo>
                      <a:pt x="30" y="38"/>
                      <a:pt x="29" y="38"/>
                      <a:pt x="29" y="39"/>
                    </a:cubicBezTo>
                    <a:cubicBezTo>
                      <a:pt x="24" y="39"/>
                      <a:pt x="24" y="39"/>
                      <a:pt x="24" y="39"/>
                    </a:cubicBezTo>
                    <a:cubicBezTo>
                      <a:pt x="23" y="39"/>
                      <a:pt x="23" y="38"/>
                      <a:pt x="23" y="38"/>
                    </a:cubicBezTo>
                    <a:lnTo>
                      <a:pt x="23" y="34"/>
                    </a:lnTo>
                    <a:close/>
                    <a:moveTo>
                      <a:pt x="29" y="47"/>
                    </a:moveTo>
                    <a:cubicBezTo>
                      <a:pt x="24" y="48"/>
                      <a:pt x="24" y="48"/>
                      <a:pt x="24" y="48"/>
                    </a:cubicBezTo>
                    <a:cubicBezTo>
                      <a:pt x="23" y="48"/>
                      <a:pt x="23" y="47"/>
                      <a:pt x="23" y="46"/>
                    </a:cubicBezTo>
                    <a:cubicBezTo>
                      <a:pt x="23" y="43"/>
                      <a:pt x="23" y="43"/>
                      <a:pt x="23" y="43"/>
                    </a:cubicBezTo>
                    <a:cubicBezTo>
                      <a:pt x="23" y="43"/>
                      <a:pt x="23" y="42"/>
                      <a:pt x="24" y="42"/>
                    </a:cubicBezTo>
                    <a:cubicBezTo>
                      <a:pt x="29" y="42"/>
                      <a:pt x="29" y="42"/>
                      <a:pt x="29" y="42"/>
                    </a:cubicBezTo>
                    <a:cubicBezTo>
                      <a:pt x="29" y="42"/>
                      <a:pt x="30" y="42"/>
                      <a:pt x="30" y="43"/>
                    </a:cubicBezTo>
                    <a:cubicBezTo>
                      <a:pt x="30" y="46"/>
                      <a:pt x="30" y="46"/>
                      <a:pt x="30" y="46"/>
                    </a:cubicBezTo>
                    <a:cubicBezTo>
                      <a:pt x="30" y="47"/>
                      <a:pt x="29" y="47"/>
                      <a:pt x="29" y="47"/>
                    </a:cubicBezTo>
                    <a:close/>
                    <a:moveTo>
                      <a:pt x="31" y="25"/>
                    </a:moveTo>
                    <a:cubicBezTo>
                      <a:pt x="31" y="25"/>
                      <a:pt x="32" y="24"/>
                      <a:pt x="32" y="24"/>
                    </a:cubicBezTo>
                    <a:cubicBezTo>
                      <a:pt x="37" y="24"/>
                      <a:pt x="37" y="24"/>
                      <a:pt x="37" y="24"/>
                    </a:cubicBezTo>
                    <a:cubicBezTo>
                      <a:pt x="38" y="24"/>
                      <a:pt x="38" y="24"/>
                      <a:pt x="38" y="25"/>
                    </a:cubicBezTo>
                    <a:cubicBezTo>
                      <a:pt x="39" y="28"/>
                      <a:pt x="39" y="28"/>
                      <a:pt x="39" y="28"/>
                    </a:cubicBezTo>
                    <a:cubicBezTo>
                      <a:pt x="39" y="29"/>
                      <a:pt x="38" y="29"/>
                      <a:pt x="38" y="29"/>
                    </a:cubicBezTo>
                    <a:cubicBezTo>
                      <a:pt x="33" y="30"/>
                      <a:pt x="33" y="30"/>
                      <a:pt x="33" y="30"/>
                    </a:cubicBezTo>
                    <a:cubicBezTo>
                      <a:pt x="32" y="30"/>
                      <a:pt x="32" y="29"/>
                      <a:pt x="31" y="28"/>
                    </a:cubicBezTo>
                    <a:lnTo>
                      <a:pt x="31" y="25"/>
                    </a:lnTo>
                    <a:close/>
                    <a:moveTo>
                      <a:pt x="32" y="34"/>
                    </a:moveTo>
                    <a:cubicBezTo>
                      <a:pt x="32" y="34"/>
                      <a:pt x="32" y="33"/>
                      <a:pt x="33" y="33"/>
                    </a:cubicBezTo>
                    <a:cubicBezTo>
                      <a:pt x="38" y="33"/>
                      <a:pt x="38" y="33"/>
                      <a:pt x="38" y="33"/>
                    </a:cubicBezTo>
                    <a:cubicBezTo>
                      <a:pt x="38" y="33"/>
                      <a:pt x="39" y="33"/>
                      <a:pt x="39" y="34"/>
                    </a:cubicBezTo>
                    <a:cubicBezTo>
                      <a:pt x="39" y="37"/>
                      <a:pt x="39" y="37"/>
                      <a:pt x="39" y="37"/>
                    </a:cubicBezTo>
                    <a:cubicBezTo>
                      <a:pt x="39" y="38"/>
                      <a:pt x="38" y="38"/>
                      <a:pt x="38" y="38"/>
                    </a:cubicBezTo>
                    <a:cubicBezTo>
                      <a:pt x="33" y="38"/>
                      <a:pt x="33" y="38"/>
                      <a:pt x="33" y="38"/>
                    </a:cubicBezTo>
                    <a:cubicBezTo>
                      <a:pt x="32" y="38"/>
                      <a:pt x="32" y="38"/>
                      <a:pt x="32" y="37"/>
                    </a:cubicBezTo>
                    <a:lnTo>
                      <a:pt x="32" y="34"/>
                    </a:lnTo>
                    <a:close/>
                    <a:moveTo>
                      <a:pt x="38" y="47"/>
                    </a:moveTo>
                    <a:cubicBezTo>
                      <a:pt x="33" y="47"/>
                      <a:pt x="33" y="47"/>
                      <a:pt x="33" y="47"/>
                    </a:cubicBezTo>
                    <a:cubicBezTo>
                      <a:pt x="32" y="47"/>
                      <a:pt x="32" y="47"/>
                      <a:pt x="32" y="46"/>
                    </a:cubicBezTo>
                    <a:cubicBezTo>
                      <a:pt x="32" y="43"/>
                      <a:pt x="32" y="43"/>
                      <a:pt x="32" y="43"/>
                    </a:cubicBezTo>
                    <a:cubicBezTo>
                      <a:pt x="32" y="42"/>
                      <a:pt x="32" y="42"/>
                      <a:pt x="33" y="42"/>
                    </a:cubicBezTo>
                    <a:cubicBezTo>
                      <a:pt x="38" y="42"/>
                      <a:pt x="38" y="42"/>
                      <a:pt x="38" y="42"/>
                    </a:cubicBezTo>
                    <a:cubicBezTo>
                      <a:pt x="38" y="42"/>
                      <a:pt x="39" y="42"/>
                      <a:pt x="39" y="43"/>
                    </a:cubicBezTo>
                    <a:cubicBezTo>
                      <a:pt x="39" y="46"/>
                      <a:pt x="39" y="46"/>
                      <a:pt x="39" y="46"/>
                    </a:cubicBezTo>
                    <a:cubicBezTo>
                      <a:pt x="39" y="47"/>
                      <a:pt x="38" y="47"/>
                      <a:pt x="3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5" name="Freeform 167"/>
              <p:cNvSpPr/>
              <p:nvPr/>
            </p:nvSpPr>
            <p:spPr bwMode="auto">
              <a:xfrm>
                <a:off x="3674" y="1665"/>
                <a:ext cx="31" cy="31"/>
              </a:xfrm>
              <a:custGeom>
                <a:avLst/>
                <a:gdLst>
                  <a:gd name="T0" fmla="*/ 11 w 13"/>
                  <a:gd name="T1" fmla="*/ 4 h 13"/>
                  <a:gd name="T2" fmla="*/ 8 w 13"/>
                  <a:gd name="T3" fmla="*/ 4 h 13"/>
                  <a:gd name="T4" fmla="*/ 8 w 13"/>
                  <a:gd name="T5" fmla="*/ 1 h 13"/>
                  <a:gd name="T6" fmla="*/ 6 w 13"/>
                  <a:gd name="T7" fmla="*/ 0 h 13"/>
                  <a:gd name="T8" fmla="*/ 4 w 13"/>
                  <a:gd name="T9" fmla="*/ 2 h 13"/>
                  <a:gd name="T10" fmla="*/ 4 w 13"/>
                  <a:gd name="T11" fmla="*/ 4 h 13"/>
                  <a:gd name="T12" fmla="*/ 1 w 13"/>
                  <a:gd name="T13" fmla="*/ 4 h 13"/>
                  <a:gd name="T14" fmla="*/ 0 w 13"/>
                  <a:gd name="T15" fmla="*/ 6 h 13"/>
                  <a:gd name="T16" fmla="*/ 1 w 13"/>
                  <a:gd name="T17" fmla="*/ 8 h 13"/>
                  <a:gd name="T18" fmla="*/ 4 w 13"/>
                  <a:gd name="T19" fmla="*/ 8 h 13"/>
                  <a:gd name="T20" fmla="*/ 4 w 13"/>
                  <a:gd name="T21" fmla="*/ 11 h 13"/>
                  <a:gd name="T22" fmla="*/ 6 w 13"/>
                  <a:gd name="T23" fmla="*/ 13 h 13"/>
                  <a:gd name="T24" fmla="*/ 8 w 13"/>
                  <a:gd name="T25" fmla="*/ 11 h 13"/>
                  <a:gd name="T26" fmla="*/ 8 w 13"/>
                  <a:gd name="T27" fmla="*/ 8 h 13"/>
                  <a:gd name="T28" fmla="*/ 11 w 13"/>
                  <a:gd name="T29" fmla="*/ 8 h 13"/>
                  <a:gd name="T30" fmla="*/ 13 w 13"/>
                  <a:gd name="T31" fmla="*/ 6 h 13"/>
                  <a:gd name="T32" fmla="*/ 11 w 13"/>
                  <a:gd name="T33"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3">
                    <a:moveTo>
                      <a:pt x="11" y="4"/>
                    </a:moveTo>
                    <a:cubicBezTo>
                      <a:pt x="8" y="4"/>
                      <a:pt x="8" y="4"/>
                      <a:pt x="8" y="4"/>
                    </a:cubicBezTo>
                    <a:cubicBezTo>
                      <a:pt x="8" y="1"/>
                      <a:pt x="8" y="1"/>
                      <a:pt x="8" y="1"/>
                    </a:cubicBezTo>
                    <a:cubicBezTo>
                      <a:pt x="8" y="0"/>
                      <a:pt x="7" y="0"/>
                      <a:pt x="6" y="0"/>
                    </a:cubicBezTo>
                    <a:cubicBezTo>
                      <a:pt x="5" y="0"/>
                      <a:pt x="4" y="1"/>
                      <a:pt x="4" y="2"/>
                    </a:cubicBezTo>
                    <a:cubicBezTo>
                      <a:pt x="4" y="4"/>
                      <a:pt x="4" y="4"/>
                      <a:pt x="4" y="4"/>
                    </a:cubicBezTo>
                    <a:cubicBezTo>
                      <a:pt x="1" y="4"/>
                      <a:pt x="1" y="4"/>
                      <a:pt x="1" y="4"/>
                    </a:cubicBezTo>
                    <a:cubicBezTo>
                      <a:pt x="0" y="4"/>
                      <a:pt x="0" y="5"/>
                      <a:pt x="0" y="6"/>
                    </a:cubicBezTo>
                    <a:cubicBezTo>
                      <a:pt x="0" y="7"/>
                      <a:pt x="0" y="8"/>
                      <a:pt x="1" y="8"/>
                    </a:cubicBezTo>
                    <a:cubicBezTo>
                      <a:pt x="4" y="8"/>
                      <a:pt x="4" y="8"/>
                      <a:pt x="4" y="8"/>
                    </a:cubicBezTo>
                    <a:cubicBezTo>
                      <a:pt x="4" y="11"/>
                      <a:pt x="4" y="11"/>
                      <a:pt x="4" y="11"/>
                    </a:cubicBezTo>
                    <a:cubicBezTo>
                      <a:pt x="4" y="12"/>
                      <a:pt x="5" y="13"/>
                      <a:pt x="6" y="13"/>
                    </a:cubicBezTo>
                    <a:cubicBezTo>
                      <a:pt x="7" y="13"/>
                      <a:pt x="8" y="12"/>
                      <a:pt x="8" y="11"/>
                    </a:cubicBezTo>
                    <a:cubicBezTo>
                      <a:pt x="8" y="8"/>
                      <a:pt x="8" y="8"/>
                      <a:pt x="8" y="8"/>
                    </a:cubicBezTo>
                    <a:cubicBezTo>
                      <a:pt x="11" y="8"/>
                      <a:pt x="11" y="8"/>
                      <a:pt x="11" y="8"/>
                    </a:cubicBezTo>
                    <a:cubicBezTo>
                      <a:pt x="12" y="8"/>
                      <a:pt x="13" y="7"/>
                      <a:pt x="13" y="6"/>
                    </a:cubicBezTo>
                    <a:cubicBezTo>
                      <a:pt x="13" y="5"/>
                      <a:pt x="12"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6" name="Freeform 168"/>
              <p:cNvSpPr/>
              <p:nvPr/>
            </p:nvSpPr>
            <p:spPr bwMode="auto">
              <a:xfrm>
                <a:off x="3710" y="1675"/>
                <a:ext cx="31" cy="9"/>
              </a:xfrm>
              <a:custGeom>
                <a:avLst/>
                <a:gdLst>
                  <a:gd name="T0" fmla="*/ 11 w 13"/>
                  <a:gd name="T1" fmla="*/ 0 h 4"/>
                  <a:gd name="T2" fmla="*/ 2 w 13"/>
                  <a:gd name="T3" fmla="*/ 0 h 4"/>
                  <a:gd name="T4" fmla="*/ 0 w 13"/>
                  <a:gd name="T5" fmla="*/ 2 h 4"/>
                  <a:gd name="T6" fmla="*/ 2 w 13"/>
                  <a:gd name="T7" fmla="*/ 4 h 4"/>
                  <a:gd name="T8" fmla="*/ 12 w 13"/>
                  <a:gd name="T9" fmla="*/ 4 h 4"/>
                  <a:gd name="T10" fmla="*/ 13 w 13"/>
                  <a:gd name="T11" fmla="*/ 2 h 4"/>
                  <a:gd name="T12" fmla="*/ 11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11" y="0"/>
                    </a:moveTo>
                    <a:cubicBezTo>
                      <a:pt x="2" y="0"/>
                      <a:pt x="2" y="0"/>
                      <a:pt x="2" y="0"/>
                    </a:cubicBezTo>
                    <a:cubicBezTo>
                      <a:pt x="1" y="0"/>
                      <a:pt x="0" y="1"/>
                      <a:pt x="0" y="2"/>
                    </a:cubicBezTo>
                    <a:cubicBezTo>
                      <a:pt x="0" y="3"/>
                      <a:pt x="1" y="4"/>
                      <a:pt x="2" y="4"/>
                    </a:cubicBezTo>
                    <a:cubicBezTo>
                      <a:pt x="12" y="4"/>
                      <a:pt x="12" y="4"/>
                      <a:pt x="12" y="4"/>
                    </a:cubicBezTo>
                    <a:cubicBezTo>
                      <a:pt x="13" y="4"/>
                      <a:pt x="13" y="3"/>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7" name="Freeform 169"/>
              <p:cNvSpPr>
                <a:spLocks noEditPoints="1"/>
              </p:cNvSpPr>
              <p:nvPr/>
            </p:nvSpPr>
            <p:spPr bwMode="auto">
              <a:xfrm>
                <a:off x="3883" y="2021"/>
                <a:ext cx="68" cy="107"/>
              </a:xfrm>
              <a:custGeom>
                <a:avLst/>
                <a:gdLst>
                  <a:gd name="T0" fmla="*/ 22 w 29"/>
                  <a:gd name="T1" fmla="*/ 0 h 45"/>
                  <a:gd name="T2" fmla="*/ 7 w 29"/>
                  <a:gd name="T3" fmla="*/ 0 h 45"/>
                  <a:gd name="T4" fmla="*/ 0 w 29"/>
                  <a:gd name="T5" fmla="*/ 7 h 45"/>
                  <a:gd name="T6" fmla="*/ 0 w 29"/>
                  <a:gd name="T7" fmla="*/ 38 h 45"/>
                  <a:gd name="T8" fmla="*/ 7 w 29"/>
                  <a:gd name="T9" fmla="*/ 45 h 45"/>
                  <a:gd name="T10" fmla="*/ 22 w 29"/>
                  <a:gd name="T11" fmla="*/ 45 h 45"/>
                  <a:gd name="T12" fmla="*/ 29 w 29"/>
                  <a:gd name="T13" fmla="*/ 38 h 45"/>
                  <a:gd name="T14" fmla="*/ 29 w 29"/>
                  <a:gd name="T15" fmla="*/ 7 h 45"/>
                  <a:gd name="T16" fmla="*/ 22 w 29"/>
                  <a:gd name="T17" fmla="*/ 0 h 45"/>
                  <a:gd name="T18" fmla="*/ 26 w 29"/>
                  <a:gd name="T19" fmla="*/ 38 h 45"/>
                  <a:gd name="T20" fmla="*/ 22 w 29"/>
                  <a:gd name="T21" fmla="*/ 42 h 45"/>
                  <a:gd name="T22" fmla="*/ 7 w 29"/>
                  <a:gd name="T23" fmla="*/ 42 h 45"/>
                  <a:gd name="T24" fmla="*/ 3 w 29"/>
                  <a:gd name="T25" fmla="*/ 38 h 45"/>
                  <a:gd name="T26" fmla="*/ 3 w 29"/>
                  <a:gd name="T27" fmla="*/ 7 h 45"/>
                  <a:gd name="T28" fmla="*/ 7 w 29"/>
                  <a:gd name="T29" fmla="*/ 3 h 45"/>
                  <a:gd name="T30" fmla="*/ 22 w 29"/>
                  <a:gd name="T31" fmla="*/ 3 h 45"/>
                  <a:gd name="T32" fmla="*/ 26 w 29"/>
                  <a:gd name="T33" fmla="*/ 7 h 45"/>
                  <a:gd name="T34" fmla="*/ 26 w 29"/>
                  <a:gd name="T35"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5">
                    <a:moveTo>
                      <a:pt x="22" y="0"/>
                    </a:moveTo>
                    <a:cubicBezTo>
                      <a:pt x="7" y="0"/>
                      <a:pt x="7" y="0"/>
                      <a:pt x="7" y="0"/>
                    </a:cubicBezTo>
                    <a:cubicBezTo>
                      <a:pt x="3" y="0"/>
                      <a:pt x="0" y="3"/>
                      <a:pt x="0" y="7"/>
                    </a:cubicBezTo>
                    <a:cubicBezTo>
                      <a:pt x="0" y="38"/>
                      <a:pt x="0" y="38"/>
                      <a:pt x="0" y="38"/>
                    </a:cubicBezTo>
                    <a:cubicBezTo>
                      <a:pt x="0" y="42"/>
                      <a:pt x="3" y="45"/>
                      <a:pt x="7" y="45"/>
                    </a:cubicBezTo>
                    <a:cubicBezTo>
                      <a:pt x="22" y="45"/>
                      <a:pt x="22" y="45"/>
                      <a:pt x="22" y="45"/>
                    </a:cubicBezTo>
                    <a:cubicBezTo>
                      <a:pt x="26" y="45"/>
                      <a:pt x="29" y="42"/>
                      <a:pt x="29" y="38"/>
                    </a:cubicBezTo>
                    <a:cubicBezTo>
                      <a:pt x="29" y="7"/>
                      <a:pt x="29" y="7"/>
                      <a:pt x="29" y="7"/>
                    </a:cubicBezTo>
                    <a:cubicBezTo>
                      <a:pt x="29" y="3"/>
                      <a:pt x="26" y="0"/>
                      <a:pt x="22" y="0"/>
                    </a:cubicBezTo>
                    <a:close/>
                    <a:moveTo>
                      <a:pt x="26" y="38"/>
                    </a:moveTo>
                    <a:cubicBezTo>
                      <a:pt x="26" y="41"/>
                      <a:pt x="24" y="42"/>
                      <a:pt x="22" y="42"/>
                    </a:cubicBezTo>
                    <a:cubicBezTo>
                      <a:pt x="7" y="42"/>
                      <a:pt x="7" y="42"/>
                      <a:pt x="7" y="42"/>
                    </a:cubicBezTo>
                    <a:cubicBezTo>
                      <a:pt x="5" y="42"/>
                      <a:pt x="3" y="41"/>
                      <a:pt x="3" y="38"/>
                    </a:cubicBezTo>
                    <a:cubicBezTo>
                      <a:pt x="3" y="7"/>
                      <a:pt x="3" y="7"/>
                      <a:pt x="3" y="7"/>
                    </a:cubicBezTo>
                    <a:cubicBezTo>
                      <a:pt x="3" y="5"/>
                      <a:pt x="5" y="3"/>
                      <a:pt x="7" y="3"/>
                    </a:cubicBezTo>
                    <a:cubicBezTo>
                      <a:pt x="22" y="3"/>
                      <a:pt x="22" y="3"/>
                      <a:pt x="22" y="3"/>
                    </a:cubicBezTo>
                    <a:cubicBezTo>
                      <a:pt x="24" y="3"/>
                      <a:pt x="26" y="5"/>
                      <a:pt x="26" y="7"/>
                    </a:cubicBezTo>
                    <a:lnTo>
                      <a:pt x="2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8" name="Freeform 170"/>
              <p:cNvSpPr/>
              <p:nvPr/>
            </p:nvSpPr>
            <p:spPr bwMode="auto">
              <a:xfrm>
                <a:off x="3911" y="2104"/>
                <a:ext cx="12" cy="12"/>
              </a:xfrm>
              <a:custGeom>
                <a:avLst/>
                <a:gdLst>
                  <a:gd name="T0" fmla="*/ 4 w 5"/>
                  <a:gd name="T1" fmla="*/ 0 h 5"/>
                  <a:gd name="T2" fmla="*/ 1 w 5"/>
                  <a:gd name="T3" fmla="*/ 0 h 5"/>
                  <a:gd name="T4" fmla="*/ 0 w 5"/>
                  <a:gd name="T5" fmla="*/ 1 h 5"/>
                  <a:gd name="T6" fmla="*/ 0 w 5"/>
                  <a:gd name="T7" fmla="*/ 4 h 5"/>
                  <a:gd name="T8" fmla="*/ 1 w 5"/>
                  <a:gd name="T9" fmla="*/ 5 h 5"/>
                  <a:gd name="T10" fmla="*/ 4 w 5"/>
                  <a:gd name="T11" fmla="*/ 5 h 5"/>
                  <a:gd name="T12" fmla="*/ 5 w 5"/>
                  <a:gd name="T13" fmla="*/ 4 h 5"/>
                  <a:gd name="T14" fmla="*/ 5 w 5"/>
                  <a:gd name="T15" fmla="*/ 1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cubicBezTo>
                      <a:pt x="1" y="0"/>
                      <a:pt x="1" y="0"/>
                      <a:pt x="1" y="0"/>
                    </a:cubicBezTo>
                    <a:cubicBezTo>
                      <a:pt x="0" y="0"/>
                      <a:pt x="0" y="0"/>
                      <a:pt x="0" y="1"/>
                    </a:cubicBezTo>
                    <a:cubicBezTo>
                      <a:pt x="0" y="4"/>
                      <a:pt x="0" y="4"/>
                      <a:pt x="0" y="4"/>
                    </a:cubicBezTo>
                    <a:cubicBezTo>
                      <a:pt x="0" y="4"/>
                      <a:pt x="0" y="5"/>
                      <a:pt x="1" y="5"/>
                    </a:cubicBezTo>
                    <a:cubicBezTo>
                      <a:pt x="4" y="5"/>
                      <a:pt x="4" y="5"/>
                      <a:pt x="4" y="5"/>
                    </a:cubicBezTo>
                    <a:cubicBezTo>
                      <a:pt x="5" y="5"/>
                      <a:pt x="5" y="4"/>
                      <a:pt x="5" y="4"/>
                    </a:cubicBezTo>
                    <a:cubicBezTo>
                      <a:pt x="5" y="1"/>
                      <a:pt x="5" y="1"/>
                      <a:pt x="5" y="1"/>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9" name="Freeform 171"/>
              <p:cNvSpPr/>
              <p:nvPr/>
            </p:nvSpPr>
            <p:spPr bwMode="auto">
              <a:xfrm>
                <a:off x="3895" y="2035"/>
                <a:ext cx="45" cy="64"/>
              </a:xfrm>
              <a:custGeom>
                <a:avLst/>
                <a:gdLst>
                  <a:gd name="T0" fmla="*/ 18 w 19"/>
                  <a:gd name="T1" fmla="*/ 0 h 27"/>
                  <a:gd name="T2" fmla="*/ 1 w 19"/>
                  <a:gd name="T3" fmla="*/ 0 h 27"/>
                  <a:gd name="T4" fmla="*/ 0 w 19"/>
                  <a:gd name="T5" fmla="*/ 1 h 27"/>
                  <a:gd name="T6" fmla="*/ 0 w 19"/>
                  <a:gd name="T7" fmla="*/ 25 h 27"/>
                  <a:gd name="T8" fmla="*/ 1 w 19"/>
                  <a:gd name="T9" fmla="*/ 27 h 27"/>
                  <a:gd name="T10" fmla="*/ 18 w 19"/>
                  <a:gd name="T11" fmla="*/ 27 h 27"/>
                  <a:gd name="T12" fmla="*/ 19 w 19"/>
                  <a:gd name="T13" fmla="*/ 25 h 27"/>
                  <a:gd name="T14" fmla="*/ 19 w 19"/>
                  <a:gd name="T15" fmla="*/ 1 h 27"/>
                  <a:gd name="T16" fmla="*/ 18 w 1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18" y="0"/>
                    </a:moveTo>
                    <a:cubicBezTo>
                      <a:pt x="1" y="0"/>
                      <a:pt x="1" y="0"/>
                      <a:pt x="1" y="0"/>
                    </a:cubicBezTo>
                    <a:cubicBezTo>
                      <a:pt x="0" y="0"/>
                      <a:pt x="0" y="1"/>
                      <a:pt x="0" y="1"/>
                    </a:cubicBezTo>
                    <a:cubicBezTo>
                      <a:pt x="0" y="25"/>
                      <a:pt x="0" y="25"/>
                      <a:pt x="0" y="25"/>
                    </a:cubicBezTo>
                    <a:cubicBezTo>
                      <a:pt x="0" y="26"/>
                      <a:pt x="0" y="27"/>
                      <a:pt x="1" y="27"/>
                    </a:cubicBezTo>
                    <a:cubicBezTo>
                      <a:pt x="18" y="27"/>
                      <a:pt x="18" y="27"/>
                      <a:pt x="18" y="27"/>
                    </a:cubicBezTo>
                    <a:cubicBezTo>
                      <a:pt x="19" y="27"/>
                      <a:pt x="19" y="26"/>
                      <a:pt x="19" y="25"/>
                    </a:cubicBezTo>
                    <a:cubicBezTo>
                      <a:pt x="19" y="1"/>
                      <a:pt x="19" y="1"/>
                      <a:pt x="19" y="1"/>
                    </a:cubicBezTo>
                    <a:cubicBezTo>
                      <a:pt x="19" y="1"/>
                      <a:pt x="1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0" name="Freeform 172"/>
              <p:cNvSpPr>
                <a:spLocks noEditPoints="1"/>
              </p:cNvSpPr>
              <p:nvPr/>
            </p:nvSpPr>
            <p:spPr bwMode="auto">
              <a:xfrm>
                <a:off x="3577" y="1883"/>
                <a:ext cx="57" cy="53"/>
              </a:xfrm>
              <a:custGeom>
                <a:avLst/>
                <a:gdLst>
                  <a:gd name="T0" fmla="*/ 22 w 24"/>
                  <a:gd name="T1" fmla="*/ 7 h 22"/>
                  <a:gd name="T2" fmla="*/ 18 w 24"/>
                  <a:gd name="T3" fmla="*/ 1 h 22"/>
                  <a:gd name="T4" fmla="*/ 13 w 24"/>
                  <a:gd name="T5" fmla="*/ 1 h 22"/>
                  <a:gd name="T6" fmla="*/ 2 w 24"/>
                  <a:gd name="T7" fmla="*/ 11 h 22"/>
                  <a:gd name="T8" fmla="*/ 2 w 24"/>
                  <a:gd name="T9" fmla="*/ 15 h 22"/>
                  <a:gd name="T10" fmla="*/ 6 w 24"/>
                  <a:gd name="T11" fmla="*/ 21 h 22"/>
                  <a:gd name="T12" fmla="*/ 11 w 24"/>
                  <a:gd name="T13" fmla="*/ 21 h 22"/>
                  <a:gd name="T14" fmla="*/ 22 w 24"/>
                  <a:gd name="T15" fmla="*/ 11 h 22"/>
                  <a:gd name="T16" fmla="*/ 22 w 24"/>
                  <a:gd name="T17" fmla="*/ 7 h 22"/>
                  <a:gd name="T18" fmla="*/ 10 w 24"/>
                  <a:gd name="T19" fmla="*/ 20 h 22"/>
                  <a:gd name="T20" fmla="*/ 7 w 24"/>
                  <a:gd name="T21" fmla="*/ 20 h 22"/>
                  <a:gd name="T22" fmla="*/ 3 w 24"/>
                  <a:gd name="T23" fmla="*/ 14 h 22"/>
                  <a:gd name="T24" fmla="*/ 3 w 24"/>
                  <a:gd name="T25" fmla="*/ 12 h 22"/>
                  <a:gd name="T26" fmla="*/ 14 w 24"/>
                  <a:gd name="T27" fmla="*/ 2 h 22"/>
                  <a:gd name="T28" fmla="*/ 17 w 24"/>
                  <a:gd name="T29" fmla="*/ 2 h 22"/>
                  <a:gd name="T30" fmla="*/ 21 w 24"/>
                  <a:gd name="T31" fmla="*/ 8 h 22"/>
                  <a:gd name="T32" fmla="*/ 21 w 24"/>
                  <a:gd name="T33" fmla="*/ 10 h 22"/>
                  <a:gd name="T34" fmla="*/ 10 w 24"/>
                  <a:gd name="T3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2">
                    <a:moveTo>
                      <a:pt x="22" y="7"/>
                    </a:moveTo>
                    <a:cubicBezTo>
                      <a:pt x="18" y="1"/>
                      <a:pt x="18" y="1"/>
                      <a:pt x="18" y="1"/>
                    </a:cubicBezTo>
                    <a:cubicBezTo>
                      <a:pt x="17" y="0"/>
                      <a:pt x="14" y="0"/>
                      <a:pt x="13" y="1"/>
                    </a:cubicBezTo>
                    <a:cubicBezTo>
                      <a:pt x="2" y="11"/>
                      <a:pt x="2" y="11"/>
                      <a:pt x="2" y="11"/>
                    </a:cubicBezTo>
                    <a:cubicBezTo>
                      <a:pt x="1" y="12"/>
                      <a:pt x="0" y="14"/>
                      <a:pt x="2" y="15"/>
                    </a:cubicBezTo>
                    <a:cubicBezTo>
                      <a:pt x="6" y="21"/>
                      <a:pt x="6" y="21"/>
                      <a:pt x="6" y="21"/>
                    </a:cubicBezTo>
                    <a:cubicBezTo>
                      <a:pt x="8" y="22"/>
                      <a:pt x="10" y="22"/>
                      <a:pt x="11" y="21"/>
                    </a:cubicBezTo>
                    <a:cubicBezTo>
                      <a:pt x="22" y="11"/>
                      <a:pt x="22" y="11"/>
                      <a:pt x="22" y="11"/>
                    </a:cubicBezTo>
                    <a:cubicBezTo>
                      <a:pt x="24" y="10"/>
                      <a:pt x="24" y="8"/>
                      <a:pt x="22" y="7"/>
                    </a:cubicBezTo>
                    <a:close/>
                    <a:moveTo>
                      <a:pt x="10" y="20"/>
                    </a:moveTo>
                    <a:cubicBezTo>
                      <a:pt x="9" y="21"/>
                      <a:pt x="8" y="21"/>
                      <a:pt x="7" y="20"/>
                    </a:cubicBezTo>
                    <a:cubicBezTo>
                      <a:pt x="3" y="14"/>
                      <a:pt x="3" y="14"/>
                      <a:pt x="3" y="14"/>
                    </a:cubicBezTo>
                    <a:cubicBezTo>
                      <a:pt x="2" y="14"/>
                      <a:pt x="2" y="12"/>
                      <a:pt x="3" y="12"/>
                    </a:cubicBezTo>
                    <a:cubicBezTo>
                      <a:pt x="14" y="2"/>
                      <a:pt x="14" y="2"/>
                      <a:pt x="14" y="2"/>
                    </a:cubicBezTo>
                    <a:cubicBezTo>
                      <a:pt x="15" y="1"/>
                      <a:pt x="16" y="1"/>
                      <a:pt x="17" y="2"/>
                    </a:cubicBezTo>
                    <a:cubicBezTo>
                      <a:pt x="21" y="8"/>
                      <a:pt x="21" y="8"/>
                      <a:pt x="21" y="8"/>
                    </a:cubicBezTo>
                    <a:cubicBezTo>
                      <a:pt x="22" y="8"/>
                      <a:pt x="22" y="10"/>
                      <a:pt x="21" y="10"/>
                    </a:cubicBezTo>
                    <a:lnTo>
                      <a:pt x="1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1" name="Freeform 173"/>
              <p:cNvSpPr/>
              <p:nvPr/>
            </p:nvSpPr>
            <p:spPr bwMode="auto">
              <a:xfrm>
                <a:off x="3589" y="1917"/>
                <a:ext cx="9" cy="7"/>
              </a:xfrm>
              <a:custGeom>
                <a:avLst/>
                <a:gdLst>
                  <a:gd name="T0" fmla="*/ 3 w 4"/>
                  <a:gd name="T1" fmla="*/ 1 h 3"/>
                  <a:gd name="T2" fmla="*/ 2 w 4"/>
                  <a:gd name="T3" fmla="*/ 0 h 3"/>
                  <a:gd name="T4" fmla="*/ 2 w 4"/>
                  <a:gd name="T5" fmla="*/ 0 h 3"/>
                  <a:gd name="T6" fmla="*/ 1 w 4"/>
                  <a:gd name="T7" fmla="*/ 1 h 3"/>
                  <a:gd name="T8" fmla="*/ 0 w 4"/>
                  <a:gd name="T9" fmla="*/ 2 h 3"/>
                  <a:gd name="T10" fmla="*/ 1 w 4"/>
                  <a:gd name="T11" fmla="*/ 3 h 3"/>
                  <a:gd name="T12" fmla="*/ 2 w 4"/>
                  <a:gd name="T13" fmla="*/ 3 h 3"/>
                  <a:gd name="T14" fmla="*/ 3 w 4"/>
                  <a:gd name="T15" fmla="*/ 2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2" y="0"/>
                      <a:pt x="2" y="0"/>
                      <a:pt x="2" y="0"/>
                    </a:cubicBezTo>
                    <a:cubicBezTo>
                      <a:pt x="2" y="0"/>
                      <a:pt x="2" y="0"/>
                      <a:pt x="2" y="0"/>
                    </a:cubicBezTo>
                    <a:cubicBezTo>
                      <a:pt x="1" y="1"/>
                      <a:pt x="1" y="1"/>
                      <a:pt x="1" y="1"/>
                    </a:cubicBezTo>
                    <a:cubicBezTo>
                      <a:pt x="0" y="1"/>
                      <a:pt x="0" y="2"/>
                      <a:pt x="0" y="2"/>
                    </a:cubicBezTo>
                    <a:cubicBezTo>
                      <a:pt x="1" y="3"/>
                      <a:pt x="1" y="3"/>
                      <a:pt x="1" y="3"/>
                    </a:cubicBezTo>
                    <a:cubicBezTo>
                      <a:pt x="2" y="3"/>
                      <a:pt x="2" y="3"/>
                      <a:pt x="2" y="3"/>
                    </a:cubicBezTo>
                    <a:cubicBezTo>
                      <a:pt x="3" y="2"/>
                      <a:pt x="3" y="2"/>
                      <a:pt x="3" y="2"/>
                    </a:cubicBezTo>
                    <a:cubicBezTo>
                      <a:pt x="4" y="2"/>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2" name="Freeform 174"/>
              <p:cNvSpPr/>
              <p:nvPr/>
            </p:nvSpPr>
            <p:spPr bwMode="auto">
              <a:xfrm>
                <a:off x="3591" y="1891"/>
                <a:ext cx="36" cy="33"/>
              </a:xfrm>
              <a:custGeom>
                <a:avLst/>
                <a:gdLst>
                  <a:gd name="T0" fmla="*/ 15 w 15"/>
                  <a:gd name="T1" fmla="*/ 6 h 14"/>
                  <a:gd name="T2" fmla="*/ 9 w 15"/>
                  <a:gd name="T3" fmla="*/ 0 h 14"/>
                  <a:gd name="T4" fmla="*/ 9 w 15"/>
                  <a:gd name="T5" fmla="*/ 0 h 14"/>
                  <a:gd name="T6" fmla="*/ 0 w 15"/>
                  <a:gd name="T7" fmla="*/ 7 h 14"/>
                  <a:gd name="T8" fmla="*/ 0 w 15"/>
                  <a:gd name="T9" fmla="*/ 8 h 14"/>
                  <a:gd name="T10" fmla="*/ 5 w 15"/>
                  <a:gd name="T11" fmla="*/ 14 h 14"/>
                  <a:gd name="T12" fmla="*/ 6 w 15"/>
                  <a:gd name="T13" fmla="*/ 14 h 14"/>
                  <a:gd name="T14" fmla="*/ 15 w 15"/>
                  <a:gd name="T15" fmla="*/ 7 h 14"/>
                  <a:gd name="T16" fmla="*/ 15 w 15"/>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
                    <a:moveTo>
                      <a:pt x="15" y="6"/>
                    </a:moveTo>
                    <a:cubicBezTo>
                      <a:pt x="9" y="0"/>
                      <a:pt x="9" y="0"/>
                      <a:pt x="9" y="0"/>
                    </a:cubicBezTo>
                    <a:cubicBezTo>
                      <a:pt x="9" y="0"/>
                      <a:pt x="9" y="0"/>
                      <a:pt x="9" y="0"/>
                    </a:cubicBezTo>
                    <a:cubicBezTo>
                      <a:pt x="0" y="7"/>
                      <a:pt x="0" y="7"/>
                      <a:pt x="0" y="7"/>
                    </a:cubicBezTo>
                    <a:cubicBezTo>
                      <a:pt x="0" y="7"/>
                      <a:pt x="0" y="8"/>
                      <a:pt x="0" y="8"/>
                    </a:cubicBezTo>
                    <a:cubicBezTo>
                      <a:pt x="5" y="14"/>
                      <a:pt x="5" y="14"/>
                      <a:pt x="5" y="14"/>
                    </a:cubicBezTo>
                    <a:cubicBezTo>
                      <a:pt x="5" y="14"/>
                      <a:pt x="6" y="14"/>
                      <a:pt x="6" y="14"/>
                    </a:cubicBezTo>
                    <a:cubicBezTo>
                      <a:pt x="15" y="7"/>
                      <a:pt x="15" y="7"/>
                      <a:pt x="15" y="7"/>
                    </a:cubicBezTo>
                    <a:cubicBezTo>
                      <a:pt x="15" y="6"/>
                      <a:pt x="15" y="6"/>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3" name="Freeform 175"/>
              <p:cNvSpPr>
                <a:spLocks noEditPoints="1"/>
              </p:cNvSpPr>
              <p:nvPr/>
            </p:nvSpPr>
            <p:spPr bwMode="auto">
              <a:xfrm>
                <a:off x="3942" y="1857"/>
                <a:ext cx="31" cy="43"/>
              </a:xfrm>
              <a:custGeom>
                <a:avLst/>
                <a:gdLst>
                  <a:gd name="T0" fmla="*/ 0 w 31"/>
                  <a:gd name="T1" fmla="*/ 38 h 43"/>
                  <a:gd name="T2" fmla="*/ 5 w 31"/>
                  <a:gd name="T3" fmla="*/ 43 h 43"/>
                  <a:gd name="T4" fmla="*/ 31 w 31"/>
                  <a:gd name="T5" fmla="*/ 43 h 43"/>
                  <a:gd name="T6" fmla="*/ 31 w 31"/>
                  <a:gd name="T7" fmla="*/ 0 h 43"/>
                  <a:gd name="T8" fmla="*/ 2 w 31"/>
                  <a:gd name="T9" fmla="*/ 0 h 43"/>
                  <a:gd name="T10" fmla="*/ 0 w 31"/>
                  <a:gd name="T11" fmla="*/ 38 h 43"/>
                  <a:gd name="T12" fmla="*/ 9 w 31"/>
                  <a:gd name="T13" fmla="*/ 38 h 43"/>
                  <a:gd name="T14" fmla="*/ 7 w 31"/>
                  <a:gd name="T15" fmla="*/ 38 h 43"/>
                  <a:gd name="T16" fmla="*/ 7 w 31"/>
                  <a:gd name="T17" fmla="*/ 34 h 43"/>
                  <a:gd name="T18" fmla="*/ 9 w 31"/>
                  <a:gd name="T19" fmla="*/ 34 h 43"/>
                  <a:gd name="T20" fmla="*/ 9 w 31"/>
                  <a:gd name="T21" fmla="*/ 38 h 43"/>
                  <a:gd name="T22" fmla="*/ 16 w 31"/>
                  <a:gd name="T23" fmla="*/ 38 h 43"/>
                  <a:gd name="T24" fmla="*/ 12 w 31"/>
                  <a:gd name="T25" fmla="*/ 38 h 43"/>
                  <a:gd name="T26" fmla="*/ 12 w 31"/>
                  <a:gd name="T27" fmla="*/ 34 h 43"/>
                  <a:gd name="T28" fmla="*/ 16 w 31"/>
                  <a:gd name="T29" fmla="*/ 34 h 43"/>
                  <a:gd name="T30" fmla="*/ 16 w 31"/>
                  <a:gd name="T31" fmla="*/ 38 h 43"/>
                  <a:gd name="T32" fmla="*/ 21 w 31"/>
                  <a:gd name="T33" fmla="*/ 38 h 43"/>
                  <a:gd name="T34" fmla="*/ 19 w 31"/>
                  <a:gd name="T35" fmla="*/ 38 h 43"/>
                  <a:gd name="T36" fmla="*/ 19 w 31"/>
                  <a:gd name="T37" fmla="*/ 34 h 43"/>
                  <a:gd name="T38" fmla="*/ 21 w 31"/>
                  <a:gd name="T39" fmla="*/ 34 h 43"/>
                  <a:gd name="T40" fmla="*/ 21 w 31"/>
                  <a:gd name="T41" fmla="*/ 38 h 43"/>
                  <a:gd name="T42" fmla="*/ 28 w 31"/>
                  <a:gd name="T43" fmla="*/ 41 h 43"/>
                  <a:gd name="T44" fmla="*/ 24 w 31"/>
                  <a:gd name="T45" fmla="*/ 41 h 43"/>
                  <a:gd name="T46" fmla="*/ 24 w 31"/>
                  <a:gd name="T47" fmla="*/ 34 h 43"/>
                  <a:gd name="T48" fmla="*/ 28 w 31"/>
                  <a:gd name="T49" fmla="*/ 34 h 43"/>
                  <a:gd name="T50" fmla="*/ 28 w 31"/>
                  <a:gd name="T51" fmla="*/ 41 h 43"/>
                  <a:gd name="T52" fmla="*/ 5 w 31"/>
                  <a:gd name="T53" fmla="*/ 5 h 43"/>
                  <a:gd name="T54" fmla="*/ 28 w 31"/>
                  <a:gd name="T55" fmla="*/ 5 h 43"/>
                  <a:gd name="T56" fmla="*/ 28 w 31"/>
                  <a:gd name="T57" fmla="*/ 12 h 43"/>
                  <a:gd name="T58" fmla="*/ 5 w 31"/>
                  <a:gd name="T59" fmla="*/ 12 h 43"/>
                  <a:gd name="T60" fmla="*/ 5 w 31"/>
                  <a:gd name="T61"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43">
                    <a:moveTo>
                      <a:pt x="0" y="38"/>
                    </a:moveTo>
                    <a:lnTo>
                      <a:pt x="5" y="43"/>
                    </a:lnTo>
                    <a:lnTo>
                      <a:pt x="31" y="43"/>
                    </a:lnTo>
                    <a:lnTo>
                      <a:pt x="31" y="0"/>
                    </a:lnTo>
                    <a:lnTo>
                      <a:pt x="2" y="0"/>
                    </a:lnTo>
                    <a:lnTo>
                      <a:pt x="0" y="38"/>
                    </a:lnTo>
                    <a:close/>
                    <a:moveTo>
                      <a:pt x="9" y="38"/>
                    </a:moveTo>
                    <a:lnTo>
                      <a:pt x="7" y="38"/>
                    </a:lnTo>
                    <a:lnTo>
                      <a:pt x="7" y="34"/>
                    </a:lnTo>
                    <a:lnTo>
                      <a:pt x="9" y="34"/>
                    </a:lnTo>
                    <a:lnTo>
                      <a:pt x="9" y="38"/>
                    </a:lnTo>
                    <a:close/>
                    <a:moveTo>
                      <a:pt x="16" y="38"/>
                    </a:moveTo>
                    <a:lnTo>
                      <a:pt x="12" y="38"/>
                    </a:lnTo>
                    <a:lnTo>
                      <a:pt x="12" y="34"/>
                    </a:lnTo>
                    <a:lnTo>
                      <a:pt x="16" y="34"/>
                    </a:lnTo>
                    <a:lnTo>
                      <a:pt x="16" y="38"/>
                    </a:lnTo>
                    <a:close/>
                    <a:moveTo>
                      <a:pt x="21" y="38"/>
                    </a:moveTo>
                    <a:lnTo>
                      <a:pt x="19" y="38"/>
                    </a:lnTo>
                    <a:lnTo>
                      <a:pt x="19" y="34"/>
                    </a:lnTo>
                    <a:lnTo>
                      <a:pt x="21" y="34"/>
                    </a:lnTo>
                    <a:lnTo>
                      <a:pt x="21" y="38"/>
                    </a:lnTo>
                    <a:close/>
                    <a:moveTo>
                      <a:pt x="28" y="41"/>
                    </a:moveTo>
                    <a:lnTo>
                      <a:pt x="24" y="41"/>
                    </a:lnTo>
                    <a:lnTo>
                      <a:pt x="24" y="34"/>
                    </a:lnTo>
                    <a:lnTo>
                      <a:pt x="28" y="34"/>
                    </a:lnTo>
                    <a:lnTo>
                      <a:pt x="28" y="41"/>
                    </a:lnTo>
                    <a:close/>
                    <a:moveTo>
                      <a:pt x="5" y="5"/>
                    </a:moveTo>
                    <a:lnTo>
                      <a:pt x="28" y="5"/>
                    </a:lnTo>
                    <a:lnTo>
                      <a:pt x="28" y="12"/>
                    </a:lnTo>
                    <a:lnTo>
                      <a:pt x="5" y="12"/>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4" name="Freeform 176"/>
              <p:cNvSpPr>
                <a:spLocks noEditPoints="1"/>
              </p:cNvSpPr>
              <p:nvPr/>
            </p:nvSpPr>
            <p:spPr bwMode="auto">
              <a:xfrm>
                <a:off x="3764" y="1433"/>
                <a:ext cx="26" cy="33"/>
              </a:xfrm>
              <a:custGeom>
                <a:avLst/>
                <a:gdLst>
                  <a:gd name="T0" fmla="*/ 26 w 26"/>
                  <a:gd name="T1" fmla="*/ 4 h 33"/>
                  <a:gd name="T2" fmla="*/ 22 w 26"/>
                  <a:gd name="T3" fmla="*/ 0 h 33"/>
                  <a:gd name="T4" fmla="*/ 3 w 26"/>
                  <a:gd name="T5" fmla="*/ 0 h 33"/>
                  <a:gd name="T6" fmla="*/ 0 w 26"/>
                  <a:gd name="T7" fmla="*/ 33 h 33"/>
                  <a:gd name="T8" fmla="*/ 24 w 26"/>
                  <a:gd name="T9" fmla="*/ 33 h 33"/>
                  <a:gd name="T10" fmla="*/ 26 w 26"/>
                  <a:gd name="T11" fmla="*/ 4 h 33"/>
                  <a:gd name="T12" fmla="*/ 19 w 26"/>
                  <a:gd name="T13" fmla="*/ 2 h 33"/>
                  <a:gd name="T14" fmla="*/ 22 w 26"/>
                  <a:gd name="T15" fmla="*/ 2 h 33"/>
                  <a:gd name="T16" fmla="*/ 22 w 26"/>
                  <a:gd name="T17" fmla="*/ 9 h 33"/>
                  <a:gd name="T18" fmla="*/ 19 w 26"/>
                  <a:gd name="T19" fmla="*/ 7 h 33"/>
                  <a:gd name="T20" fmla="*/ 19 w 26"/>
                  <a:gd name="T21" fmla="*/ 2 h 33"/>
                  <a:gd name="T22" fmla="*/ 14 w 26"/>
                  <a:gd name="T23" fmla="*/ 2 h 33"/>
                  <a:gd name="T24" fmla="*/ 17 w 26"/>
                  <a:gd name="T25" fmla="*/ 2 h 33"/>
                  <a:gd name="T26" fmla="*/ 17 w 26"/>
                  <a:gd name="T27" fmla="*/ 7 h 33"/>
                  <a:gd name="T28" fmla="*/ 14 w 26"/>
                  <a:gd name="T29" fmla="*/ 7 h 33"/>
                  <a:gd name="T30" fmla="*/ 14 w 26"/>
                  <a:gd name="T31" fmla="*/ 2 h 33"/>
                  <a:gd name="T32" fmla="*/ 10 w 26"/>
                  <a:gd name="T33" fmla="*/ 2 h 33"/>
                  <a:gd name="T34" fmla="*/ 12 w 26"/>
                  <a:gd name="T35" fmla="*/ 2 h 33"/>
                  <a:gd name="T36" fmla="*/ 12 w 26"/>
                  <a:gd name="T37" fmla="*/ 7 h 33"/>
                  <a:gd name="T38" fmla="*/ 10 w 26"/>
                  <a:gd name="T39" fmla="*/ 7 h 33"/>
                  <a:gd name="T40" fmla="*/ 10 w 26"/>
                  <a:gd name="T41" fmla="*/ 2 h 33"/>
                  <a:gd name="T42" fmla="*/ 5 w 26"/>
                  <a:gd name="T43" fmla="*/ 2 h 33"/>
                  <a:gd name="T44" fmla="*/ 7 w 26"/>
                  <a:gd name="T45" fmla="*/ 2 h 33"/>
                  <a:gd name="T46" fmla="*/ 7 w 26"/>
                  <a:gd name="T47" fmla="*/ 7 h 33"/>
                  <a:gd name="T48" fmla="*/ 5 w 26"/>
                  <a:gd name="T49" fmla="*/ 7 h 33"/>
                  <a:gd name="T50" fmla="*/ 5 w 26"/>
                  <a:gd name="T51" fmla="*/ 2 h 33"/>
                  <a:gd name="T52" fmla="*/ 22 w 26"/>
                  <a:gd name="T53" fmla="*/ 30 h 33"/>
                  <a:gd name="T54" fmla="*/ 5 w 26"/>
                  <a:gd name="T55" fmla="*/ 30 h 33"/>
                  <a:gd name="T56" fmla="*/ 5 w 26"/>
                  <a:gd name="T57" fmla="*/ 23 h 33"/>
                  <a:gd name="T58" fmla="*/ 22 w 26"/>
                  <a:gd name="T59" fmla="*/ 26 h 33"/>
                  <a:gd name="T60" fmla="*/ 22 w 26"/>
                  <a:gd name="T61"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33">
                    <a:moveTo>
                      <a:pt x="26" y="4"/>
                    </a:moveTo>
                    <a:lnTo>
                      <a:pt x="22" y="0"/>
                    </a:lnTo>
                    <a:lnTo>
                      <a:pt x="3" y="0"/>
                    </a:lnTo>
                    <a:lnTo>
                      <a:pt x="0" y="33"/>
                    </a:lnTo>
                    <a:lnTo>
                      <a:pt x="24" y="33"/>
                    </a:lnTo>
                    <a:lnTo>
                      <a:pt x="26" y="4"/>
                    </a:lnTo>
                    <a:close/>
                    <a:moveTo>
                      <a:pt x="19" y="2"/>
                    </a:moveTo>
                    <a:lnTo>
                      <a:pt x="22" y="2"/>
                    </a:lnTo>
                    <a:lnTo>
                      <a:pt x="22" y="9"/>
                    </a:lnTo>
                    <a:lnTo>
                      <a:pt x="19" y="7"/>
                    </a:lnTo>
                    <a:lnTo>
                      <a:pt x="19" y="2"/>
                    </a:lnTo>
                    <a:close/>
                    <a:moveTo>
                      <a:pt x="14" y="2"/>
                    </a:moveTo>
                    <a:lnTo>
                      <a:pt x="17" y="2"/>
                    </a:lnTo>
                    <a:lnTo>
                      <a:pt x="17" y="7"/>
                    </a:lnTo>
                    <a:lnTo>
                      <a:pt x="14" y="7"/>
                    </a:lnTo>
                    <a:lnTo>
                      <a:pt x="14" y="2"/>
                    </a:lnTo>
                    <a:close/>
                    <a:moveTo>
                      <a:pt x="10" y="2"/>
                    </a:moveTo>
                    <a:lnTo>
                      <a:pt x="12" y="2"/>
                    </a:lnTo>
                    <a:lnTo>
                      <a:pt x="12" y="7"/>
                    </a:lnTo>
                    <a:lnTo>
                      <a:pt x="10" y="7"/>
                    </a:lnTo>
                    <a:lnTo>
                      <a:pt x="10" y="2"/>
                    </a:lnTo>
                    <a:close/>
                    <a:moveTo>
                      <a:pt x="5" y="2"/>
                    </a:moveTo>
                    <a:lnTo>
                      <a:pt x="7" y="2"/>
                    </a:lnTo>
                    <a:lnTo>
                      <a:pt x="7" y="7"/>
                    </a:lnTo>
                    <a:lnTo>
                      <a:pt x="5" y="7"/>
                    </a:lnTo>
                    <a:lnTo>
                      <a:pt x="5" y="2"/>
                    </a:lnTo>
                    <a:close/>
                    <a:moveTo>
                      <a:pt x="22" y="30"/>
                    </a:moveTo>
                    <a:lnTo>
                      <a:pt x="5" y="30"/>
                    </a:lnTo>
                    <a:lnTo>
                      <a:pt x="5" y="23"/>
                    </a:lnTo>
                    <a:lnTo>
                      <a:pt x="22" y="26"/>
                    </a:lnTo>
                    <a:lnTo>
                      <a:pt x="2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5" name="Freeform 177"/>
              <p:cNvSpPr/>
              <p:nvPr/>
            </p:nvSpPr>
            <p:spPr bwMode="auto">
              <a:xfrm>
                <a:off x="3778" y="1698"/>
                <a:ext cx="119" cy="74"/>
              </a:xfrm>
              <a:custGeom>
                <a:avLst/>
                <a:gdLst>
                  <a:gd name="T0" fmla="*/ 8 w 119"/>
                  <a:gd name="T1" fmla="*/ 38 h 74"/>
                  <a:gd name="T2" fmla="*/ 8 w 119"/>
                  <a:gd name="T3" fmla="*/ 26 h 74"/>
                  <a:gd name="T4" fmla="*/ 36 w 119"/>
                  <a:gd name="T5" fmla="*/ 12 h 74"/>
                  <a:gd name="T6" fmla="*/ 36 w 119"/>
                  <a:gd name="T7" fmla="*/ 38 h 74"/>
                  <a:gd name="T8" fmla="*/ 41 w 119"/>
                  <a:gd name="T9" fmla="*/ 38 h 74"/>
                  <a:gd name="T10" fmla="*/ 41 w 119"/>
                  <a:gd name="T11" fmla="*/ 26 h 74"/>
                  <a:gd name="T12" fmla="*/ 69 w 119"/>
                  <a:gd name="T13" fmla="*/ 12 h 74"/>
                  <a:gd name="T14" fmla="*/ 69 w 119"/>
                  <a:gd name="T15" fmla="*/ 38 h 74"/>
                  <a:gd name="T16" fmla="*/ 79 w 119"/>
                  <a:gd name="T17" fmla="*/ 38 h 74"/>
                  <a:gd name="T18" fmla="*/ 79 w 119"/>
                  <a:gd name="T19" fmla="*/ 0 h 74"/>
                  <a:gd name="T20" fmla="*/ 90 w 119"/>
                  <a:gd name="T21" fmla="*/ 0 h 74"/>
                  <a:gd name="T22" fmla="*/ 90 w 119"/>
                  <a:gd name="T23" fmla="*/ 38 h 74"/>
                  <a:gd name="T24" fmla="*/ 95 w 119"/>
                  <a:gd name="T25" fmla="*/ 38 h 74"/>
                  <a:gd name="T26" fmla="*/ 95 w 119"/>
                  <a:gd name="T27" fmla="*/ 0 h 74"/>
                  <a:gd name="T28" fmla="*/ 109 w 119"/>
                  <a:gd name="T29" fmla="*/ 0 h 74"/>
                  <a:gd name="T30" fmla="*/ 109 w 119"/>
                  <a:gd name="T31" fmla="*/ 38 h 74"/>
                  <a:gd name="T32" fmla="*/ 119 w 119"/>
                  <a:gd name="T33" fmla="*/ 38 h 74"/>
                  <a:gd name="T34" fmla="*/ 119 w 119"/>
                  <a:gd name="T35" fmla="*/ 74 h 74"/>
                  <a:gd name="T36" fmla="*/ 0 w 119"/>
                  <a:gd name="T37" fmla="*/ 74 h 74"/>
                  <a:gd name="T38" fmla="*/ 0 w 119"/>
                  <a:gd name="T39" fmla="*/ 38 h 74"/>
                  <a:gd name="T40" fmla="*/ 8 w 119"/>
                  <a:gd name="T41"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9" h="74">
                    <a:moveTo>
                      <a:pt x="8" y="38"/>
                    </a:moveTo>
                    <a:lnTo>
                      <a:pt x="8" y="26"/>
                    </a:lnTo>
                    <a:lnTo>
                      <a:pt x="36" y="12"/>
                    </a:lnTo>
                    <a:lnTo>
                      <a:pt x="36" y="38"/>
                    </a:lnTo>
                    <a:lnTo>
                      <a:pt x="41" y="38"/>
                    </a:lnTo>
                    <a:lnTo>
                      <a:pt x="41" y="26"/>
                    </a:lnTo>
                    <a:lnTo>
                      <a:pt x="69" y="12"/>
                    </a:lnTo>
                    <a:lnTo>
                      <a:pt x="69" y="38"/>
                    </a:lnTo>
                    <a:lnTo>
                      <a:pt x="79" y="38"/>
                    </a:lnTo>
                    <a:lnTo>
                      <a:pt x="79" y="0"/>
                    </a:lnTo>
                    <a:lnTo>
                      <a:pt x="90" y="0"/>
                    </a:lnTo>
                    <a:lnTo>
                      <a:pt x="90" y="38"/>
                    </a:lnTo>
                    <a:lnTo>
                      <a:pt x="95" y="38"/>
                    </a:lnTo>
                    <a:lnTo>
                      <a:pt x="95" y="0"/>
                    </a:lnTo>
                    <a:lnTo>
                      <a:pt x="109" y="0"/>
                    </a:lnTo>
                    <a:lnTo>
                      <a:pt x="109" y="38"/>
                    </a:lnTo>
                    <a:lnTo>
                      <a:pt x="119" y="38"/>
                    </a:lnTo>
                    <a:lnTo>
                      <a:pt x="119" y="74"/>
                    </a:lnTo>
                    <a:lnTo>
                      <a:pt x="0" y="74"/>
                    </a:lnTo>
                    <a:lnTo>
                      <a:pt x="0" y="38"/>
                    </a:lnTo>
                    <a:lnTo>
                      <a:pt x="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6" name="Freeform 178"/>
              <p:cNvSpPr/>
              <p:nvPr/>
            </p:nvSpPr>
            <p:spPr bwMode="auto">
              <a:xfrm>
                <a:off x="3966" y="2292"/>
                <a:ext cx="28" cy="14"/>
              </a:xfrm>
              <a:custGeom>
                <a:avLst/>
                <a:gdLst>
                  <a:gd name="T0" fmla="*/ 12 w 12"/>
                  <a:gd name="T1" fmla="*/ 0 h 6"/>
                  <a:gd name="T2" fmla="*/ 6 w 12"/>
                  <a:gd name="T3" fmla="*/ 0 h 6"/>
                  <a:gd name="T4" fmla="*/ 0 w 12"/>
                  <a:gd name="T5" fmla="*/ 6 h 6"/>
                  <a:gd name="T6" fmla="*/ 12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cubicBezTo>
                      <a:pt x="12" y="0"/>
                      <a:pt x="11" y="0"/>
                      <a:pt x="6" y="0"/>
                    </a:cubicBezTo>
                    <a:cubicBezTo>
                      <a:pt x="2" y="0"/>
                      <a:pt x="0" y="6"/>
                      <a:pt x="0" y="6"/>
                    </a:cubicBezTo>
                    <a:cubicBezTo>
                      <a:pt x="12" y="6"/>
                      <a:pt x="12" y="6"/>
                      <a:pt x="12" y="6"/>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7" name="Freeform 179"/>
              <p:cNvSpPr>
                <a:spLocks noEditPoints="1"/>
              </p:cNvSpPr>
              <p:nvPr/>
            </p:nvSpPr>
            <p:spPr bwMode="auto">
              <a:xfrm>
                <a:off x="3944" y="2308"/>
                <a:ext cx="102" cy="29"/>
              </a:xfrm>
              <a:custGeom>
                <a:avLst/>
                <a:gdLst>
                  <a:gd name="T0" fmla="*/ 42 w 43"/>
                  <a:gd name="T1" fmla="*/ 9 h 12"/>
                  <a:gd name="T2" fmla="*/ 42 w 43"/>
                  <a:gd name="T3" fmla="*/ 8 h 12"/>
                  <a:gd name="T4" fmla="*/ 42 w 43"/>
                  <a:gd name="T5" fmla="*/ 4 h 12"/>
                  <a:gd name="T6" fmla="*/ 38 w 43"/>
                  <a:gd name="T7" fmla="*/ 0 h 12"/>
                  <a:gd name="T8" fmla="*/ 6 w 43"/>
                  <a:gd name="T9" fmla="*/ 0 h 12"/>
                  <a:gd name="T10" fmla="*/ 2 w 43"/>
                  <a:gd name="T11" fmla="*/ 4 h 12"/>
                  <a:gd name="T12" fmla="*/ 2 w 43"/>
                  <a:gd name="T13" fmla="*/ 8 h 12"/>
                  <a:gd name="T14" fmla="*/ 2 w 43"/>
                  <a:gd name="T15" fmla="*/ 9 h 12"/>
                  <a:gd name="T16" fmla="*/ 0 w 43"/>
                  <a:gd name="T17" fmla="*/ 10 h 12"/>
                  <a:gd name="T18" fmla="*/ 2 w 43"/>
                  <a:gd name="T19" fmla="*/ 12 h 12"/>
                  <a:gd name="T20" fmla="*/ 4 w 43"/>
                  <a:gd name="T21" fmla="*/ 12 h 12"/>
                  <a:gd name="T22" fmla="*/ 6 w 43"/>
                  <a:gd name="T23" fmla="*/ 12 h 12"/>
                  <a:gd name="T24" fmla="*/ 6 w 43"/>
                  <a:gd name="T25" fmla="*/ 12 h 12"/>
                  <a:gd name="T26" fmla="*/ 6 w 43"/>
                  <a:gd name="T27" fmla="*/ 11 h 12"/>
                  <a:gd name="T28" fmla="*/ 10 w 43"/>
                  <a:gd name="T29" fmla="*/ 6 h 12"/>
                  <a:gd name="T30" fmla="*/ 15 w 43"/>
                  <a:gd name="T31" fmla="*/ 11 h 12"/>
                  <a:gd name="T32" fmla="*/ 15 w 43"/>
                  <a:gd name="T33" fmla="*/ 12 h 12"/>
                  <a:gd name="T34" fmla="*/ 28 w 43"/>
                  <a:gd name="T35" fmla="*/ 12 h 12"/>
                  <a:gd name="T36" fmla="*/ 28 w 43"/>
                  <a:gd name="T37" fmla="*/ 11 h 12"/>
                  <a:gd name="T38" fmla="*/ 33 w 43"/>
                  <a:gd name="T39" fmla="*/ 6 h 12"/>
                  <a:gd name="T40" fmla="*/ 37 w 43"/>
                  <a:gd name="T41" fmla="*/ 11 h 12"/>
                  <a:gd name="T42" fmla="*/ 37 w 43"/>
                  <a:gd name="T43" fmla="*/ 12 h 12"/>
                  <a:gd name="T44" fmla="*/ 38 w 43"/>
                  <a:gd name="T45" fmla="*/ 12 h 12"/>
                  <a:gd name="T46" fmla="*/ 40 w 43"/>
                  <a:gd name="T47" fmla="*/ 11 h 12"/>
                  <a:gd name="T48" fmla="*/ 41 w 43"/>
                  <a:gd name="T49" fmla="*/ 11 h 12"/>
                  <a:gd name="T50" fmla="*/ 42 w 43"/>
                  <a:gd name="T51" fmla="*/ 11 h 12"/>
                  <a:gd name="T52" fmla="*/ 43 w 43"/>
                  <a:gd name="T53" fmla="*/ 10 h 12"/>
                  <a:gd name="T54" fmla="*/ 42 w 43"/>
                  <a:gd name="T55" fmla="*/ 9 h 12"/>
                  <a:gd name="T56" fmla="*/ 3 w 43"/>
                  <a:gd name="T57" fmla="*/ 7 h 12"/>
                  <a:gd name="T58" fmla="*/ 2 w 43"/>
                  <a:gd name="T59" fmla="*/ 6 h 12"/>
                  <a:gd name="T60" fmla="*/ 3 w 43"/>
                  <a:gd name="T61" fmla="*/ 4 h 12"/>
                  <a:gd name="T62" fmla="*/ 3 w 43"/>
                  <a:gd name="T63" fmla="*/ 6 h 12"/>
                  <a:gd name="T64" fmla="*/ 3 w 43"/>
                  <a:gd name="T65" fmla="*/ 7 h 12"/>
                  <a:gd name="T66" fmla="*/ 20 w 43"/>
                  <a:gd name="T67" fmla="*/ 3 h 12"/>
                  <a:gd name="T68" fmla="*/ 19 w 43"/>
                  <a:gd name="T69" fmla="*/ 3 h 12"/>
                  <a:gd name="T70" fmla="*/ 16 w 43"/>
                  <a:gd name="T71" fmla="*/ 3 h 12"/>
                  <a:gd name="T72" fmla="*/ 15 w 43"/>
                  <a:gd name="T73" fmla="*/ 3 h 12"/>
                  <a:gd name="T74" fmla="*/ 15 w 43"/>
                  <a:gd name="T75" fmla="*/ 2 h 12"/>
                  <a:gd name="T76" fmla="*/ 16 w 43"/>
                  <a:gd name="T77" fmla="*/ 2 h 12"/>
                  <a:gd name="T78" fmla="*/ 19 w 43"/>
                  <a:gd name="T79" fmla="*/ 2 h 12"/>
                  <a:gd name="T80" fmla="*/ 20 w 43"/>
                  <a:gd name="T81" fmla="*/ 2 h 12"/>
                  <a:gd name="T82" fmla="*/ 20 w 43"/>
                  <a:gd name="T8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 h="12">
                    <a:moveTo>
                      <a:pt x="42" y="9"/>
                    </a:moveTo>
                    <a:cubicBezTo>
                      <a:pt x="42" y="9"/>
                      <a:pt x="42" y="9"/>
                      <a:pt x="42" y="8"/>
                    </a:cubicBezTo>
                    <a:cubicBezTo>
                      <a:pt x="42" y="4"/>
                      <a:pt x="42" y="4"/>
                      <a:pt x="42" y="4"/>
                    </a:cubicBezTo>
                    <a:cubicBezTo>
                      <a:pt x="42" y="1"/>
                      <a:pt x="40" y="0"/>
                      <a:pt x="38" y="0"/>
                    </a:cubicBezTo>
                    <a:cubicBezTo>
                      <a:pt x="6" y="0"/>
                      <a:pt x="6" y="0"/>
                      <a:pt x="6" y="0"/>
                    </a:cubicBezTo>
                    <a:cubicBezTo>
                      <a:pt x="3" y="0"/>
                      <a:pt x="2" y="1"/>
                      <a:pt x="2" y="4"/>
                    </a:cubicBezTo>
                    <a:cubicBezTo>
                      <a:pt x="2" y="8"/>
                      <a:pt x="2" y="8"/>
                      <a:pt x="2" y="8"/>
                    </a:cubicBezTo>
                    <a:cubicBezTo>
                      <a:pt x="2" y="8"/>
                      <a:pt x="2" y="9"/>
                      <a:pt x="2" y="9"/>
                    </a:cubicBezTo>
                    <a:cubicBezTo>
                      <a:pt x="1" y="9"/>
                      <a:pt x="0" y="10"/>
                      <a:pt x="0" y="10"/>
                    </a:cubicBezTo>
                    <a:cubicBezTo>
                      <a:pt x="0" y="11"/>
                      <a:pt x="1" y="12"/>
                      <a:pt x="2" y="12"/>
                    </a:cubicBezTo>
                    <a:cubicBezTo>
                      <a:pt x="4" y="12"/>
                      <a:pt x="4" y="12"/>
                      <a:pt x="4" y="12"/>
                    </a:cubicBezTo>
                    <a:cubicBezTo>
                      <a:pt x="4" y="12"/>
                      <a:pt x="5" y="12"/>
                      <a:pt x="6" y="12"/>
                    </a:cubicBezTo>
                    <a:cubicBezTo>
                      <a:pt x="6" y="12"/>
                      <a:pt x="6" y="12"/>
                      <a:pt x="6" y="12"/>
                    </a:cubicBezTo>
                    <a:cubicBezTo>
                      <a:pt x="6" y="12"/>
                      <a:pt x="6" y="11"/>
                      <a:pt x="6" y="11"/>
                    </a:cubicBezTo>
                    <a:cubicBezTo>
                      <a:pt x="6" y="8"/>
                      <a:pt x="8" y="6"/>
                      <a:pt x="10" y="6"/>
                    </a:cubicBezTo>
                    <a:cubicBezTo>
                      <a:pt x="13" y="6"/>
                      <a:pt x="15" y="8"/>
                      <a:pt x="15" y="11"/>
                    </a:cubicBezTo>
                    <a:cubicBezTo>
                      <a:pt x="15" y="11"/>
                      <a:pt x="15" y="12"/>
                      <a:pt x="15" y="12"/>
                    </a:cubicBezTo>
                    <a:cubicBezTo>
                      <a:pt x="28" y="12"/>
                      <a:pt x="28" y="12"/>
                      <a:pt x="28" y="12"/>
                    </a:cubicBezTo>
                    <a:cubicBezTo>
                      <a:pt x="28" y="12"/>
                      <a:pt x="28" y="11"/>
                      <a:pt x="28" y="11"/>
                    </a:cubicBezTo>
                    <a:cubicBezTo>
                      <a:pt x="28" y="8"/>
                      <a:pt x="30" y="6"/>
                      <a:pt x="33" y="6"/>
                    </a:cubicBezTo>
                    <a:cubicBezTo>
                      <a:pt x="35" y="6"/>
                      <a:pt x="37" y="8"/>
                      <a:pt x="37" y="11"/>
                    </a:cubicBezTo>
                    <a:cubicBezTo>
                      <a:pt x="37" y="11"/>
                      <a:pt x="37" y="12"/>
                      <a:pt x="37" y="12"/>
                    </a:cubicBezTo>
                    <a:cubicBezTo>
                      <a:pt x="38" y="12"/>
                      <a:pt x="38" y="12"/>
                      <a:pt x="38" y="12"/>
                    </a:cubicBezTo>
                    <a:cubicBezTo>
                      <a:pt x="39" y="12"/>
                      <a:pt x="40" y="12"/>
                      <a:pt x="40" y="11"/>
                    </a:cubicBezTo>
                    <a:cubicBezTo>
                      <a:pt x="40" y="11"/>
                      <a:pt x="41" y="11"/>
                      <a:pt x="41" y="11"/>
                    </a:cubicBezTo>
                    <a:cubicBezTo>
                      <a:pt x="42" y="11"/>
                      <a:pt x="42" y="11"/>
                      <a:pt x="42" y="11"/>
                    </a:cubicBezTo>
                    <a:cubicBezTo>
                      <a:pt x="42" y="11"/>
                      <a:pt x="43" y="11"/>
                      <a:pt x="43" y="10"/>
                    </a:cubicBezTo>
                    <a:cubicBezTo>
                      <a:pt x="43" y="10"/>
                      <a:pt x="42" y="9"/>
                      <a:pt x="42" y="9"/>
                    </a:cubicBezTo>
                    <a:close/>
                    <a:moveTo>
                      <a:pt x="3" y="7"/>
                    </a:moveTo>
                    <a:cubicBezTo>
                      <a:pt x="2" y="7"/>
                      <a:pt x="2" y="7"/>
                      <a:pt x="2" y="6"/>
                    </a:cubicBezTo>
                    <a:cubicBezTo>
                      <a:pt x="2" y="4"/>
                      <a:pt x="2" y="4"/>
                      <a:pt x="3" y="4"/>
                    </a:cubicBezTo>
                    <a:cubicBezTo>
                      <a:pt x="3" y="4"/>
                      <a:pt x="3" y="4"/>
                      <a:pt x="3" y="6"/>
                    </a:cubicBezTo>
                    <a:cubicBezTo>
                      <a:pt x="3" y="7"/>
                      <a:pt x="3" y="7"/>
                      <a:pt x="3" y="7"/>
                    </a:cubicBezTo>
                    <a:close/>
                    <a:moveTo>
                      <a:pt x="20" y="3"/>
                    </a:moveTo>
                    <a:cubicBezTo>
                      <a:pt x="20" y="3"/>
                      <a:pt x="19" y="3"/>
                      <a:pt x="19" y="3"/>
                    </a:cubicBezTo>
                    <a:cubicBezTo>
                      <a:pt x="16" y="3"/>
                      <a:pt x="16" y="3"/>
                      <a:pt x="16" y="3"/>
                    </a:cubicBezTo>
                    <a:cubicBezTo>
                      <a:pt x="16" y="3"/>
                      <a:pt x="15" y="3"/>
                      <a:pt x="15" y="3"/>
                    </a:cubicBezTo>
                    <a:cubicBezTo>
                      <a:pt x="15" y="2"/>
                      <a:pt x="15" y="2"/>
                      <a:pt x="15" y="2"/>
                    </a:cubicBezTo>
                    <a:cubicBezTo>
                      <a:pt x="15" y="2"/>
                      <a:pt x="16" y="2"/>
                      <a:pt x="16" y="2"/>
                    </a:cubicBezTo>
                    <a:cubicBezTo>
                      <a:pt x="19" y="2"/>
                      <a:pt x="19" y="2"/>
                      <a:pt x="19" y="2"/>
                    </a:cubicBezTo>
                    <a:cubicBezTo>
                      <a:pt x="19" y="2"/>
                      <a:pt x="20" y="2"/>
                      <a:pt x="20" y="2"/>
                    </a:cubicBezTo>
                    <a:lnTo>
                      <a:pt x="2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8" name="Freeform 180"/>
              <p:cNvSpPr>
                <a:spLocks noEditPoints="1"/>
              </p:cNvSpPr>
              <p:nvPr/>
            </p:nvSpPr>
            <p:spPr bwMode="auto">
              <a:xfrm>
                <a:off x="3961" y="2325"/>
                <a:ext cx="16" cy="17"/>
              </a:xfrm>
              <a:custGeom>
                <a:avLst/>
                <a:gdLst>
                  <a:gd name="T0" fmla="*/ 3 w 7"/>
                  <a:gd name="T1" fmla="*/ 0 h 7"/>
                  <a:gd name="T2" fmla="*/ 0 w 7"/>
                  <a:gd name="T3" fmla="*/ 4 h 7"/>
                  <a:gd name="T4" fmla="*/ 3 w 7"/>
                  <a:gd name="T5" fmla="*/ 7 h 7"/>
                  <a:gd name="T6" fmla="*/ 7 w 7"/>
                  <a:gd name="T7" fmla="*/ 4 h 7"/>
                  <a:gd name="T8" fmla="*/ 3 w 7"/>
                  <a:gd name="T9" fmla="*/ 0 h 7"/>
                  <a:gd name="T10" fmla="*/ 3 w 7"/>
                  <a:gd name="T11" fmla="*/ 5 h 7"/>
                  <a:gd name="T12" fmla="*/ 2 w 7"/>
                  <a:gd name="T13" fmla="*/ 4 h 7"/>
                  <a:gd name="T14" fmla="*/ 3 w 7"/>
                  <a:gd name="T15" fmla="*/ 2 h 7"/>
                  <a:gd name="T16" fmla="*/ 5 w 7"/>
                  <a:gd name="T17" fmla="*/ 4 h 7"/>
                  <a:gd name="T18" fmla="*/ 3 w 7"/>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3" y="0"/>
                    </a:moveTo>
                    <a:cubicBezTo>
                      <a:pt x="1" y="0"/>
                      <a:pt x="0" y="1"/>
                      <a:pt x="0" y="4"/>
                    </a:cubicBezTo>
                    <a:cubicBezTo>
                      <a:pt x="0" y="6"/>
                      <a:pt x="1" y="7"/>
                      <a:pt x="3" y="7"/>
                    </a:cubicBezTo>
                    <a:cubicBezTo>
                      <a:pt x="6" y="7"/>
                      <a:pt x="7" y="6"/>
                      <a:pt x="7" y="4"/>
                    </a:cubicBezTo>
                    <a:cubicBezTo>
                      <a:pt x="7" y="1"/>
                      <a:pt x="6" y="0"/>
                      <a:pt x="3" y="0"/>
                    </a:cubicBezTo>
                    <a:close/>
                    <a:moveTo>
                      <a:pt x="3" y="5"/>
                    </a:moveTo>
                    <a:cubicBezTo>
                      <a:pt x="3" y="5"/>
                      <a:pt x="2" y="5"/>
                      <a:pt x="2" y="4"/>
                    </a:cubicBezTo>
                    <a:cubicBezTo>
                      <a:pt x="2" y="3"/>
                      <a:pt x="3" y="2"/>
                      <a:pt x="3" y="2"/>
                    </a:cubicBezTo>
                    <a:cubicBezTo>
                      <a:pt x="4" y="2"/>
                      <a:pt x="5" y="3"/>
                      <a:pt x="5" y="4"/>
                    </a:cubicBezTo>
                    <a:cubicBezTo>
                      <a:pt x="5" y="5"/>
                      <a:pt x="4"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9" name="Freeform 181"/>
              <p:cNvSpPr>
                <a:spLocks noEditPoints="1"/>
              </p:cNvSpPr>
              <p:nvPr/>
            </p:nvSpPr>
            <p:spPr bwMode="auto">
              <a:xfrm>
                <a:off x="4013" y="2325"/>
                <a:ext cx="17" cy="17"/>
              </a:xfrm>
              <a:custGeom>
                <a:avLst/>
                <a:gdLst>
                  <a:gd name="T0" fmla="*/ 4 w 7"/>
                  <a:gd name="T1" fmla="*/ 0 h 7"/>
                  <a:gd name="T2" fmla="*/ 0 w 7"/>
                  <a:gd name="T3" fmla="*/ 4 h 7"/>
                  <a:gd name="T4" fmla="*/ 4 w 7"/>
                  <a:gd name="T5" fmla="*/ 7 h 7"/>
                  <a:gd name="T6" fmla="*/ 7 w 7"/>
                  <a:gd name="T7" fmla="*/ 4 h 7"/>
                  <a:gd name="T8" fmla="*/ 4 w 7"/>
                  <a:gd name="T9" fmla="*/ 0 h 7"/>
                  <a:gd name="T10" fmla="*/ 4 w 7"/>
                  <a:gd name="T11" fmla="*/ 5 h 7"/>
                  <a:gd name="T12" fmla="*/ 2 w 7"/>
                  <a:gd name="T13" fmla="*/ 4 h 7"/>
                  <a:gd name="T14" fmla="*/ 4 w 7"/>
                  <a:gd name="T15" fmla="*/ 2 h 7"/>
                  <a:gd name="T16" fmla="*/ 5 w 7"/>
                  <a:gd name="T17" fmla="*/ 4 h 7"/>
                  <a:gd name="T18" fmla="*/ 4 w 7"/>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4" y="0"/>
                    </a:moveTo>
                    <a:cubicBezTo>
                      <a:pt x="1" y="0"/>
                      <a:pt x="0" y="1"/>
                      <a:pt x="0" y="4"/>
                    </a:cubicBezTo>
                    <a:cubicBezTo>
                      <a:pt x="0" y="6"/>
                      <a:pt x="1" y="7"/>
                      <a:pt x="4" y="7"/>
                    </a:cubicBezTo>
                    <a:cubicBezTo>
                      <a:pt x="6" y="7"/>
                      <a:pt x="7" y="6"/>
                      <a:pt x="7" y="4"/>
                    </a:cubicBezTo>
                    <a:cubicBezTo>
                      <a:pt x="7" y="1"/>
                      <a:pt x="6" y="0"/>
                      <a:pt x="4" y="0"/>
                    </a:cubicBezTo>
                    <a:close/>
                    <a:moveTo>
                      <a:pt x="4" y="5"/>
                    </a:moveTo>
                    <a:cubicBezTo>
                      <a:pt x="3" y="5"/>
                      <a:pt x="2" y="5"/>
                      <a:pt x="2" y="4"/>
                    </a:cubicBezTo>
                    <a:cubicBezTo>
                      <a:pt x="2" y="3"/>
                      <a:pt x="3" y="2"/>
                      <a:pt x="4" y="2"/>
                    </a:cubicBezTo>
                    <a:cubicBezTo>
                      <a:pt x="5" y="2"/>
                      <a:pt x="5" y="3"/>
                      <a:pt x="5" y="4"/>
                    </a:cubicBezTo>
                    <a:cubicBezTo>
                      <a:pt x="5" y="5"/>
                      <a:pt x="5"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0" name="Freeform 182"/>
              <p:cNvSpPr/>
              <p:nvPr/>
            </p:nvSpPr>
            <p:spPr bwMode="auto">
              <a:xfrm>
                <a:off x="3788" y="2849"/>
                <a:ext cx="43" cy="22"/>
              </a:xfrm>
              <a:custGeom>
                <a:avLst/>
                <a:gdLst>
                  <a:gd name="T0" fmla="*/ 0 w 18"/>
                  <a:gd name="T1" fmla="*/ 0 h 9"/>
                  <a:gd name="T2" fmla="*/ 8 w 18"/>
                  <a:gd name="T3" fmla="*/ 0 h 9"/>
                  <a:gd name="T4" fmla="*/ 18 w 18"/>
                  <a:gd name="T5" fmla="*/ 9 h 9"/>
                  <a:gd name="T6" fmla="*/ 0 w 18"/>
                  <a:gd name="T7" fmla="*/ 9 h 9"/>
                  <a:gd name="T8" fmla="*/ 0 w 18"/>
                  <a:gd name="T9" fmla="*/ 0 h 9"/>
                </a:gdLst>
                <a:ahLst/>
                <a:cxnLst>
                  <a:cxn ang="0">
                    <a:pos x="T0" y="T1"/>
                  </a:cxn>
                  <a:cxn ang="0">
                    <a:pos x="T2" y="T3"/>
                  </a:cxn>
                  <a:cxn ang="0">
                    <a:pos x="T4" y="T5"/>
                  </a:cxn>
                  <a:cxn ang="0">
                    <a:pos x="T6" y="T7"/>
                  </a:cxn>
                  <a:cxn ang="0">
                    <a:pos x="T8" y="T9"/>
                  </a:cxn>
                </a:cxnLst>
                <a:rect l="0" t="0" r="r" b="b"/>
                <a:pathLst>
                  <a:path w="18" h="9">
                    <a:moveTo>
                      <a:pt x="0" y="0"/>
                    </a:moveTo>
                    <a:cubicBezTo>
                      <a:pt x="0" y="0"/>
                      <a:pt x="1" y="0"/>
                      <a:pt x="8" y="0"/>
                    </a:cubicBezTo>
                    <a:cubicBezTo>
                      <a:pt x="15" y="0"/>
                      <a:pt x="18" y="9"/>
                      <a:pt x="18" y="9"/>
                    </a:cubicBezTo>
                    <a:cubicBezTo>
                      <a:pt x="0" y="9"/>
                      <a:pt x="0" y="9"/>
                      <a:pt x="0" y="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1" name="Freeform 183"/>
              <p:cNvSpPr>
                <a:spLocks noEditPoints="1"/>
              </p:cNvSpPr>
              <p:nvPr/>
            </p:nvSpPr>
            <p:spPr bwMode="auto">
              <a:xfrm>
                <a:off x="3707" y="2876"/>
                <a:ext cx="154" cy="45"/>
              </a:xfrm>
              <a:custGeom>
                <a:avLst/>
                <a:gdLst>
                  <a:gd name="T0" fmla="*/ 0 w 65"/>
                  <a:gd name="T1" fmla="*/ 16 h 19"/>
                  <a:gd name="T2" fmla="*/ 2 w 65"/>
                  <a:gd name="T3" fmla="*/ 17 h 19"/>
                  <a:gd name="T4" fmla="*/ 3 w 65"/>
                  <a:gd name="T5" fmla="*/ 17 h 19"/>
                  <a:gd name="T6" fmla="*/ 4 w 65"/>
                  <a:gd name="T7" fmla="*/ 17 h 19"/>
                  <a:gd name="T8" fmla="*/ 8 w 65"/>
                  <a:gd name="T9" fmla="*/ 19 h 19"/>
                  <a:gd name="T10" fmla="*/ 9 w 65"/>
                  <a:gd name="T11" fmla="*/ 19 h 19"/>
                  <a:gd name="T12" fmla="*/ 9 w 65"/>
                  <a:gd name="T13" fmla="*/ 16 h 19"/>
                  <a:gd name="T14" fmla="*/ 16 w 65"/>
                  <a:gd name="T15" fmla="*/ 9 h 19"/>
                  <a:gd name="T16" fmla="*/ 23 w 65"/>
                  <a:gd name="T17" fmla="*/ 16 h 19"/>
                  <a:gd name="T18" fmla="*/ 23 w 65"/>
                  <a:gd name="T19" fmla="*/ 19 h 19"/>
                  <a:gd name="T20" fmla="*/ 43 w 65"/>
                  <a:gd name="T21" fmla="*/ 19 h 19"/>
                  <a:gd name="T22" fmla="*/ 42 w 65"/>
                  <a:gd name="T23" fmla="*/ 16 h 19"/>
                  <a:gd name="T24" fmla="*/ 49 w 65"/>
                  <a:gd name="T25" fmla="*/ 9 h 19"/>
                  <a:gd name="T26" fmla="*/ 57 w 65"/>
                  <a:gd name="T27" fmla="*/ 16 h 19"/>
                  <a:gd name="T28" fmla="*/ 56 w 65"/>
                  <a:gd name="T29" fmla="*/ 19 h 19"/>
                  <a:gd name="T30" fmla="*/ 57 w 65"/>
                  <a:gd name="T31" fmla="*/ 19 h 19"/>
                  <a:gd name="T32" fmla="*/ 60 w 65"/>
                  <a:gd name="T33" fmla="*/ 18 h 19"/>
                  <a:gd name="T34" fmla="*/ 63 w 65"/>
                  <a:gd name="T35" fmla="*/ 18 h 19"/>
                  <a:gd name="T36" fmla="*/ 65 w 65"/>
                  <a:gd name="T37" fmla="*/ 16 h 19"/>
                  <a:gd name="T38" fmla="*/ 63 w 65"/>
                  <a:gd name="T39" fmla="*/ 13 h 19"/>
                  <a:gd name="T40" fmla="*/ 63 w 65"/>
                  <a:gd name="T41" fmla="*/ 13 h 19"/>
                  <a:gd name="T42" fmla="*/ 63 w 65"/>
                  <a:gd name="T43" fmla="*/ 5 h 19"/>
                  <a:gd name="T44" fmla="*/ 57 w 65"/>
                  <a:gd name="T45" fmla="*/ 0 h 19"/>
                  <a:gd name="T46" fmla="*/ 8 w 65"/>
                  <a:gd name="T47" fmla="*/ 0 h 19"/>
                  <a:gd name="T48" fmla="*/ 2 w 65"/>
                  <a:gd name="T49" fmla="*/ 5 h 19"/>
                  <a:gd name="T50" fmla="*/ 2 w 65"/>
                  <a:gd name="T51" fmla="*/ 13 h 19"/>
                  <a:gd name="T52" fmla="*/ 2 w 65"/>
                  <a:gd name="T53" fmla="*/ 14 h 19"/>
                  <a:gd name="T54" fmla="*/ 0 w 65"/>
                  <a:gd name="T55" fmla="*/ 16 h 19"/>
                  <a:gd name="T56" fmla="*/ 61 w 65"/>
                  <a:gd name="T57" fmla="*/ 8 h 19"/>
                  <a:gd name="T58" fmla="*/ 61 w 65"/>
                  <a:gd name="T59" fmla="*/ 6 h 19"/>
                  <a:gd name="T60" fmla="*/ 62 w 65"/>
                  <a:gd name="T61" fmla="*/ 8 h 19"/>
                  <a:gd name="T62" fmla="*/ 61 w 65"/>
                  <a:gd name="T63" fmla="*/ 11 h 19"/>
                  <a:gd name="T64" fmla="*/ 61 w 65"/>
                  <a:gd name="T65" fmla="*/ 8 h 19"/>
                  <a:gd name="T66" fmla="*/ 36 w 65"/>
                  <a:gd name="T67" fmla="*/ 3 h 19"/>
                  <a:gd name="T68" fmla="*/ 36 w 65"/>
                  <a:gd name="T69" fmla="*/ 3 h 19"/>
                  <a:gd name="T70" fmla="*/ 41 w 65"/>
                  <a:gd name="T71" fmla="*/ 3 h 19"/>
                  <a:gd name="T72" fmla="*/ 42 w 65"/>
                  <a:gd name="T73" fmla="*/ 3 h 19"/>
                  <a:gd name="T74" fmla="*/ 42 w 65"/>
                  <a:gd name="T75" fmla="*/ 4 h 19"/>
                  <a:gd name="T76" fmla="*/ 41 w 65"/>
                  <a:gd name="T77" fmla="*/ 5 h 19"/>
                  <a:gd name="T78" fmla="*/ 36 w 65"/>
                  <a:gd name="T79" fmla="*/ 5 h 19"/>
                  <a:gd name="T80" fmla="*/ 36 w 65"/>
                  <a:gd name="T81" fmla="*/ 4 h 19"/>
                  <a:gd name="T82" fmla="*/ 36 w 65"/>
                  <a:gd name="T8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9">
                    <a:moveTo>
                      <a:pt x="0" y="16"/>
                    </a:moveTo>
                    <a:cubicBezTo>
                      <a:pt x="0" y="17"/>
                      <a:pt x="1" y="17"/>
                      <a:pt x="2" y="17"/>
                    </a:cubicBezTo>
                    <a:cubicBezTo>
                      <a:pt x="3" y="17"/>
                      <a:pt x="3" y="17"/>
                      <a:pt x="3" y="17"/>
                    </a:cubicBezTo>
                    <a:cubicBezTo>
                      <a:pt x="4" y="17"/>
                      <a:pt x="4" y="17"/>
                      <a:pt x="4" y="17"/>
                    </a:cubicBezTo>
                    <a:cubicBezTo>
                      <a:pt x="5" y="18"/>
                      <a:pt x="6" y="19"/>
                      <a:pt x="8" y="19"/>
                    </a:cubicBezTo>
                    <a:cubicBezTo>
                      <a:pt x="9" y="19"/>
                      <a:pt x="9" y="19"/>
                      <a:pt x="9" y="19"/>
                    </a:cubicBezTo>
                    <a:cubicBezTo>
                      <a:pt x="9" y="18"/>
                      <a:pt x="9" y="17"/>
                      <a:pt x="9" y="16"/>
                    </a:cubicBezTo>
                    <a:cubicBezTo>
                      <a:pt x="9" y="12"/>
                      <a:pt x="12" y="9"/>
                      <a:pt x="16" y="9"/>
                    </a:cubicBezTo>
                    <a:cubicBezTo>
                      <a:pt x="20" y="9"/>
                      <a:pt x="23" y="12"/>
                      <a:pt x="23" y="16"/>
                    </a:cubicBezTo>
                    <a:cubicBezTo>
                      <a:pt x="23" y="17"/>
                      <a:pt x="23" y="18"/>
                      <a:pt x="23" y="19"/>
                    </a:cubicBezTo>
                    <a:cubicBezTo>
                      <a:pt x="43" y="19"/>
                      <a:pt x="43" y="19"/>
                      <a:pt x="43" y="19"/>
                    </a:cubicBezTo>
                    <a:cubicBezTo>
                      <a:pt x="42" y="18"/>
                      <a:pt x="42" y="17"/>
                      <a:pt x="42" y="16"/>
                    </a:cubicBezTo>
                    <a:cubicBezTo>
                      <a:pt x="42" y="12"/>
                      <a:pt x="45" y="9"/>
                      <a:pt x="49" y="9"/>
                    </a:cubicBezTo>
                    <a:cubicBezTo>
                      <a:pt x="53" y="9"/>
                      <a:pt x="57" y="12"/>
                      <a:pt x="57" y="16"/>
                    </a:cubicBezTo>
                    <a:cubicBezTo>
                      <a:pt x="57" y="17"/>
                      <a:pt x="56" y="18"/>
                      <a:pt x="56" y="19"/>
                    </a:cubicBezTo>
                    <a:cubicBezTo>
                      <a:pt x="57" y="19"/>
                      <a:pt x="57" y="19"/>
                      <a:pt x="57" y="19"/>
                    </a:cubicBezTo>
                    <a:cubicBezTo>
                      <a:pt x="58" y="19"/>
                      <a:pt x="59" y="18"/>
                      <a:pt x="60" y="18"/>
                    </a:cubicBezTo>
                    <a:cubicBezTo>
                      <a:pt x="63" y="18"/>
                      <a:pt x="63" y="18"/>
                      <a:pt x="63" y="18"/>
                    </a:cubicBezTo>
                    <a:cubicBezTo>
                      <a:pt x="64" y="18"/>
                      <a:pt x="65" y="17"/>
                      <a:pt x="65" y="16"/>
                    </a:cubicBezTo>
                    <a:cubicBezTo>
                      <a:pt x="65" y="14"/>
                      <a:pt x="64" y="14"/>
                      <a:pt x="63" y="13"/>
                    </a:cubicBezTo>
                    <a:cubicBezTo>
                      <a:pt x="63" y="13"/>
                      <a:pt x="63" y="13"/>
                      <a:pt x="63" y="13"/>
                    </a:cubicBezTo>
                    <a:cubicBezTo>
                      <a:pt x="63" y="5"/>
                      <a:pt x="63" y="5"/>
                      <a:pt x="63" y="5"/>
                    </a:cubicBezTo>
                    <a:cubicBezTo>
                      <a:pt x="63" y="2"/>
                      <a:pt x="60" y="0"/>
                      <a:pt x="57" y="0"/>
                    </a:cubicBezTo>
                    <a:cubicBezTo>
                      <a:pt x="8" y="0"/>
                      <a:pt x="8" y="0"/>
                      <a:pt x="8" y="0"/>
                    </a:cubicBezTo>
                    <a:cubicBezTo>
                      <a:pt x="4" y="0"/>
                      <a:pt x="2" y="2"/>
                      <a:pt x="2" y="5"/>
                    </a:cubicBezTo>
                    <a:cubicBezTo>
                      <a:pt x="2" y="13"/>
                      <a:pt x="2" y="13"/>
                      <a:pt x="2" y="13"/>
                    </a:cubicBezTo>
                    <a:cubicBezTo>
                      <a:pt x="2" y="13"/>
                      <a:pt x="2" y="14"/>
                      <a:pt x="2" y="14"/>
                    </a:cubicBezTo>
                    <a:cubicBezTo>
                      <a:pt x="1" y="14"/>
                      <a:pt x="0" y="15"/>
                      <a:pt x="0" y="16"/>
                    </a:cubicBezTo>
                    <a:close/>
                    <a:moveTo>
                      <a:pt x="61" y="8"/>
                    </a:moveTo>
                    <a:cubicBezTo>
                      <a:pt x="61" y="7"/>
                      <a:pt x="61" y="6"/>
                      <a:pt x="61" y="6"/>
                    </a:cubicBezTo>
                    <a:cubicBezTo>
                      <a:pt x="62" y="6"/>
                      <a:pt x="62" y="7"/>
                      <a:pt x="62" y="8"/>
                    </a:cubicBezTo>
                    <a:cubicBezTo>
                      <a:pt x="62" y="10"/>
                      <a:pt x="62" y="11"/>
                      <a:pt x="61" y="11"/>
                    </a:cubicBezTo>
                    <a:cubicBezTo>
                      <a:pt x="61" y="11"/>
                      <a:pt x="61" y="10"/>
                      <a:pt x="61" y="8"/>
                    </a:cubicBezTo>
                    <a:close/>
                    <a:moveTo>
                      <a:pt x="36" y="3"/>
                    </a:moveTo>
                    <a:cubicBezTo>
                      <a:pt x="36" y="3"/>
                      <a:pt x="36" y="3"/>
                      <a:pt x="36" y="3"/>
                    </a:cubicBezTo>
                    <a:cubicBezTo>
                      <a:pt x="41" y="3"/>
                      <a:pt x="41" y="3"/>
                      <a:pt x="41" y="3"/>
                    </a:cubicBezTo>
                    <a:cubicBezTo>
                      <a:pt x="42" y="3"/>
                      <a:pt x="42" y="3"/>
                      <a:pt x="42" y="3"/>
                    </a:cubicBezTo>
                    <a:cubicBezTo>
                      <a:pt x="42" y="4"/>
                      <a:pt x="42" y="4"/>
                      <a:pt x="42" y="4"/>
                    </a:cubicBezTo>
                    <a:cubicBezTo>
                      <a:pt x="42" y="4"/>
                      <a:pt x="42" y="5"/>
                      <a:pt x="41" y="5"/>
                    </a:cubicBezTo>
                    <a:cubicBezTo>
                      <a:pt x="36" y="5"/>
                      <a:pt x="36" y="5"/>
                      <a:pt x="36" y="5"/>
                    </a:cubicBezTo>
                    <a:cubicBezTo>
                      <a:pt x="36" y="5"/>
                      <a:pt x="36" y="4"/>
                      <a:pt x="36" y="4"/>
                    </a:cubicBezTo>
                    <a:lnTo>
                      <a:pt x="3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2" name="Freeform 184"/>
              <p:cNvSpPr>
                <a:spLocks noEditPoints="1"/>
              </p:cNvSpPr>
              <p:nvPr/>
            </p:nvSpPr>
            <p:spPr bwMode="auto">
              <a:xfrm>
                <a:off x="3812" y="2899"/>
                <a:ext cx="26" cy="29"/>
              </a:xfrm>
              <a:custGeom>
                <a:avLst/>
                <a:gdLst>
                  <a:gd name="T0" fmla="*/ 0 w 11"/>
                  <a:gd name="T1" fmla="*/ 6 h 12"/>
                  <a:gd name="T2" fmla="*/ 5 w 11"/>
                  <a:gd name="T3" fmla="*/ 12 h 12"/>
                  <a:gd name="T4" fmla="*/ 11 w 11"/>
                  <a:gd name="T5" fmla="*/ 6 h 12"/>
                  <a:gd name="T6" fmla="*/ 5 w 11"/>
                  <a:gd name="T7" fmla="*/ 0 h 12"/>
                  <a:gd name="T8" fmla="*/ 0 w 11"/>
                  <a:gd name="T9" fmla="*/ 6 h 12"/>
                  <a:gd name="T10" fmla="*/ 3 w 11"/>
                  <a:gd name="T11" fmla="*/ 6 h 12"/>
                  <a:gd name="T12" fmla="*/ 5 w 11"/>
                  <a:gd name="T13" fmla="*/ 3 h 12"/>
                  <a:gd name="T14" fmla="*/ 8 w 11"/>
                  <a:gd name="T15" fmla="*/ 6 h 12"/>
                  <a:gd name="T16" fmla="*/ 5 w 11"/>
                  <a:gd name="T17" fmla="*/ 9 h 12"/>
                  <a:gd name="T18" fmla="*/ 3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0" y="6"/>
                    </a:moveTo>
                    <a:cubicBezTo>
                      <a:pt x="0" y="9"/>
                      <a:pt x="2" y="12"/>
                      <a:pt x="5" y="12"/>
                    </a:cubicBezTo>
                    <a:cubicBezTo>
                      <a:pt x="9" y="12"/>
                      <a:pt x="11" y="9"/>
                      <a:pt x="11" y="6"/>
                    </a:cubicBezTo>
                    <a:cubicBezTo>
                      <a:pt x="11" y="3"/>
                      <a:pt x="9" y="0"/>
                      <a:pt x="5" y="0"/>
                    </a:cubicBezTo>
                    <a:cubicBezTo>
                      <a:pt x="2" y="0"/>
                      <a:pt x="0" y="3"/>
                      <a:pt x="0" y="6"/>
                    </a:cubicBezTo>
                    <a:close/>
                    <a:moveTo>
                      <a:pt x="3" y="6"/>
                    </a:moveTo>
                    <a:cubicBezTo>
                      <a:pt x="3" y="5"/>
                      <a:pt x="4" y="3"/>
                      <a:pt x="5" y="3"/>
                    </a:cubicBezTo>
                    <a:cubicBezTo>
                      <a:pt x="7" y="3"/>
                      <a:pt x="8" y="5"/>
                      <a:pt x="8" y="6"/>
                    </a:cubicBezTo>
                    <a:cubicBezTo>
                      <a:pt x="8" y="8"/>
                      <a:pt x="7" y="9"/>
                      <a:pt x="5" y="9"/>
                    </a:cubicBezTo>
                    <a:cubicBezTo>
                      <a:pt x="4" y="9"/>
                      <a:pt x="3" y="8"/>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3" name="Freeform 185"/>
              <p:cNvSpPr>
                <a:spLocks noEditPoints="1"/>
              </p:cNvSpPr>
              <p:nvPr/>
            </p:nvSpPr>
            <p:spPr bwMode="auto">
              <a:xfrm>
                <a:off x="3731" y="2899"/>
                <a:ext cx="28" cy="29"/>
              </a:xfrm>
              <a:custGeom>
                <a:avLst/>
                <a:gdLst>
                  <a:gd name="T0" fmla="*/ 0 w 12"/>
                  <a:gd name="T1" fmla="*/ 6 h 12"/>
                  <a:gd name="T2" fmla="*/ 6 w 12"/>
                  <a:gd name="T3" fmla="*/ 12 h 12"/>
                  <a:gd name="T4" fmla="*/ 12 w 12"/>
                  <a:gd name="T5" fmla="*/ 6 h 12"/>
                  <a:gd name="T6" fmla="*/ 6 w 12"/>
                  <a:gd name="T7" fmla="*/ 0 h 12"/>
                  <a:gd name="T8" fmla="*/ 0 w 12"/>
                  <a:gd name="T9" fmla="*/ 6 h 12"/>
                  <a:gd name="T10" fmla="*/ 3 w 12"/>
                  <a:gd name="T11" fmla="*/ 6 h 12"/>
                  <a:gd name="T12" fmla="*/ 6 w 12"/>
                  <a:gd name="T13" fmla="*/ 3 h 12"/>
                  <a:gd name="T14" fmla="*/ 9 w 12"/>
                  <a:gd name="T15" fmla="*/ 6 h 12"/>
                  <a:gd name="T16" fmla="*/ 6 w 12"/>
                  <a:gd name="T17" fmla="*/ 9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0" y="6"/>
                    </a:moveTo>
                    <a:cubicBezTo>
                      <a:pt x="0" y="9"/>
                      <a:pt x="3" y="12"/>
                      <a:pt x="6" y="12"/>
                    </a:cubicBezTo>
                    <a:cubicBezTo>
                      <a:pt x="9" y="12"/>
                      <a:pt x="12" y="9"/>
                      <a:pt x="12" y="6"/>
                    </a:cubicBezTo>
                    <a:cubicBezTo>
                      <a:pt x="12" y="3"/>
                      <a:pt x="9" y="0"/>
                      <a:pt x="6" y="0"/>
                    </a:cubicBezTo>
                    <a:cubicBezTo>
                      <a:pt x="3" y="0"/>
                      <a:pt x="0" y="3"/>
                      <a:pt x="0" y="6"/>
                    </a:cubicBezTo>
                    <a:close/>
                    <a:moveTo>
                      <a:pt x="3" y="6"/>
                    </a:moveTo>
                    <a:cubicBezTo>
                      <a:pt x="3" y="5"/>
                      <a:pt x="4" y="3"/>
                      <a:pt x="6" y="3"/>
                    </a:cubicBezTo>
                    <a:cubicBezTo>
                      <a:pt x="7" y="3"/>
                      <a:pt x="9" y="5"/>
                      <a:pt x="9" y="6"/>
                    </a:cubicBezTo>
                    <a:cubicBezTo>
                      <a:pt x="9" y="8"/>
                      <a:pt x="7" y="9"/>
                      <a:pt x="6" y="9"/>
                    </a:cubicBezTo>
                    <a:cubicBezTo>
                      <a:pt x="4" y="9"/>
                      <a:pt x="3" y="8"/>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4" name="Freeform 186"/>
              <p:cNvSpPr/>
              <p:nvPr/>
            </p:nvSpPr>
            <p:spPr bwMode="auto">
              <a:xfrm>
                <a:off x="4271" y="2671"/>
                <a:ext cx="50" cy="31"/>
              </a:xfrm>
              <a:custGeom>
                <a:avLst/>
                <a:gdLst>
                  <a:gd name="T0" fmla="*/ 0 w 21"/>
                  <a:gd name="T1" fmla="*/ 5 h 13"/>
                  <a:gd name="T2" fmla="*/ 8 w 21"/>
                  <a:gd name="T3" fmla="*/ 2 h 13"/>
                  <a:gd name="T4" fmla="*/ 21 w 21"/>
                  <a:gd name="T5" fmla="*/ 7 h 13"/>
                  <a:gd name="T6" fmla="*/ 4 w 21"/>
                  <a:gd name="T7" fmla="*/ 13 h 13"/>
                  <a:gd name="T8" fmla="*/ 0 w 21"/>
                  <a:gd name="T9" fmla="*/ 5 h 13"/>
                </a:gdLst>
                <a:ahLst/>
                <a:cxnLst>
                  <a:cxn ang="0">
                    <a:pos x="T0" y="T1"/>
                  </a:cxn>
                  <a:cxn ang="0">
                    <a:pos x="T2" y="T3"/>
                  </a:cxn>
                  <a:cxn ang="0">
                    <a:pos x="T4" y="T5"/>
                  </a:cxn>
                  <a:cxn ang="0">
                    <a:pos x="T6" y="T7"/>
                  </a:cxn>
                  <a:cxn ang="0">
                    <a:pos x="T8" y="T9"/>
                  </a:cxn>
                </a:cxnLst>
                <a:rect l="0" t="0" r="r" b="b"/>
                <a:pathLst>
                  <a:path w="21" h="13">
                    <a:moveTo>
                      <a:pt x="0" y="5"/>
                    </a:moveTo>
                    <a:cubicBezTo>
                      <a:pt x="0" y="5"/>
                      <a:pt x="1" y="5"/>
                      <a:pt x="8" y="2"/>
                    </a:cubicBezTo>
                    <a:cubicBezTo>
                      <a:pt x="15" y="0"/>
                      <a:pt x="21" y="7"/>
                      <a:pt x="21" y="7"/>
                    </a:cubicBezTo>
                    <a:cubicBezTo>
                      <a:pt x="4" y="13"/>
                      <a:pt x="4" y="13"/>
                      <a:pt x="4" y="13"/>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5" name="Freeform 187"/>
              <p:cNvSpPr>
                <a:spLocks noEditPoints="1"/>
              </p:cNvSpPr>
              <p:nvPr/>
            </p:nvSpPr>
            <p:spPr bwMode="auto">
              <a:xfrm>
                <a:off x="4212" y="2686"/>
                <a:ext cx="152" cy="87"/>
              </a:xfrm>
              <a:custGeom>
                <a:avLst/>
                <a:gdLst>
                  <a:gd name="T0" fmla="*/ 4 w 64"/>
                  <a:gd name="T1" fmla="*/ 36 h 37"/>
                  <a:gd name="T2" fmla="*/ 6 w 64"/>
                  <a:gd name="T3" fmla="*/ 37 h 37"/>
                  <a:gd name="T4" fmla="*/ 7 w 64"/>
                  <a:gd name="T5" fmla="*/ 36 h 37"/>
                  <a:gd name="T6" fmla="*/ 8 w 64"/>
                  <a:gd name="T7" fmla="*/ 36 h 37"/>
                  <a:gd name="T8" fmla="*/ 11 w 64"/>
                  <a:gd name="T9" fmla="*/ 36 h 37"/>
                  <a:gd name="T10" fmla="*/ 13 w 64"/>
                  <a:gd name="T11" fmla="*/ 36 h 37"/>
                  <a:gd name="T12" fmla="*/ 12 w 64"/>
                  <a:gd name="T13" fmla="*/ 33 h 37"/>
                  <a:gd name="T14" fmla="*/ 16 w 64"/>
                  <a:gd name="T15" fmla="*/ 24 h 37"/>
                  <a:gd name="T16" fmla="*/ 25 w 64"/>
                  <a:gd name="T17" fmla="*/ 28 h 37"/>
                  <a:gd name="T18" fmla="*/ 26 w 64"/>
                  <a:gd name="T19" fmla="*/ 31 h 37"/>
                  <a:gd name="T20" fmla="*/ 44 w 64"/>
                  <a:gd name="T21" fmla="*/ 24 h 37"/>
                  <a:gd name="T22" fmla="*/ 43 w 64"/>
                  <a:gd name="T23" fmla="*/ 22 h 37"/>
                  <a:gd name="T24" fmla="*/ 47 w 64"/>
                  <a:gd name="T25" fmla="*/ 12 h 37"/>
                  <a:gd name="T26" fmla="*/ 57 w 64"/>
                  <a:gd name="T27" fmla="*/ 16 h 37"/>
                  <a:gd name="T28" fmla="*/ 57 w 64"/>
                  <a:gd name="T29" fmla="*/ 19 h 37"/>
                  <a:gd name="T30" fmla="*/ 58 w 64"/>
                  <a:gd name="T31" fmla="*/ 19 h 37"/>
                  <a:gd name="T32" fmla="*/ 60 w 64"/>
                  <a:gd name="T33" fmla="*/ 17 h 37"/>
                  <a:gd name="T34" fmla="*/ 63 w 64"/>
                  <a:gd name="T35" fmla="*/ 16 h 37"/>
                  <a:gd name="T36" fmla="*/ 64 w 64"/>
                  <a:gd name="T37" fmla="*/ 13 h 37"/>
                  <a:gd name="T38" fmla="*/ 61 w 64"/>
                  <a:gd name="T39" fmla="*/ 12 h 37"/>
                  <a:gd name="T40" fmla="*/ 61 w 64"/>
                  <a:gd name="T41" fmla="*/ 11 h 37"/>
                  <a:gd name="T42" fmla="*/ 59 w 64"/>
                  <a:gd name="T43" fmla="*/ 4 h 37"/>
                  <a:gd name="T44" fmla="*/ 51 w 64"/>
                  <a:gd name="T45" fmla="*/ 1 h 37"/>
                  <a:gd name="T46" fmla="*/ 5 w 64"/>
                  <a:gd name="T47" fmla="*/ 18 h 37"/>
                  <a:gd name="T48" fmla="*/ 1 w 64"/>
                  <a:gd name="T49" fmla="*/ 26 h 37"/>
                  <a:gd name="T50" fmla="*/ 4 w 64"/>
                  <a:gd name="T51" fmla="*/ 33 h 37"/>
                  <a:gd name="T52" fmla="*/ 5 w 64"/>
                  <a:gd name="T53" fmla="*/ 34 h 37"/>
                  <a:gd name="T54" fmla="*/ 4 w 64"/>
                  <a:gd name="T55" fmla="*/ 36 h 37"/>
                  <a:gd name="T56" fmla="*/ 58 w 64"/>
                  <a:gd name="T57" fmla="*/ 8 h 37"/>
                  <a:gd name="T58" fmla="*/ 57 w 64"/>
                  <a:gd name="T59" fmla="*/ 5 h 37"/>
                  <a:gd name="T60" fmla="*/ 59 w 64"/>
                  <a:gd name="T61" fmla="*/ 7 h 37"/>
                  <a:gd name="T62" fmla="*/ 59 w 64"/>
                  <a:gd name="T63" fmla="*/ 10 h 37"/>
                  <a:gd name="T64" fmla="*/ 58 w 64"/>
                  <a:gd name="T65" fmla="*/ 8 h 37"/>
                  <a:gd name="T66" fmla="*/ 32 w 64"/>
                  <a:gd name="T67" fmla="*/ 12 h 37"/>
                  <a:gd name="T68" fmla="*/ 33 w 64"/>
                  <a:gd name="T69" fmla="*/ 11 h 37"/>
                  <a:gd name="T70" fmla="*/ 37 w 64"/>
                  <a:gd name="T71" fmla="*/ 9 h 37"/>
                  <a:gd name="T72" fmla="*/ 38 w 64"/>
                  <a:gd name="T73" fmla="*/ 10 h 37"/>
                  <a:gd name="T74" fmla="*/ 39 w 64"/>
                  <a:gd name="T75" fmla="*/ 10 h 37"/>
                  <a:gd name="T76" fmla="*/ 38 w 64"/>
                  <a:gd name="T77" fmla="*/ 11 h 37"/>
                  <a:gd name="T78" fmla="*/ 34 w 64"/>
                  <a:gd name="T79" fmla="*/ 13 h 37"/>
                  <a:gd name="T80" fmla="*/ 33 w 64"/>
                  <a:gd name="T81" fmla="*/ 13 h 37"/>
                  <a:gd name="T82" fmla="*/ 32 w 64"/>
                  <a:gd name="T83"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 h="37">
                    <a:moveTo>
                      <a:pt x="4" y="36"/>
                    </a:moveTo>
                    <a:cubicBezTo>
                      <a:pt x="4" y="37"/>
                      <a:pt x="5" y="37"/>
                      <a:pt x="6" y="37"/>
                    </a:cubicBezTo>
                    <a:cubicBezTo>
                      <a:pt x="7" y="36"/>
                      <a:pt x="7" y="36"/>
                      <a:pt x="7" y="36"/>
                    </a:cubicBezTo>
                    <a:cubicBezTo>
                      <a:pt x="7" y="36"/>
                      <a:pt x="7" y="36"/>
                      <a:pt x="8" y="36"/>
                    </a:cubicBezTo>
                    <a:cubicBezTo>
                      <a:pt x="9" y="37"/>
                      <a:pt x="10" y="37"/>
                      <a:pt x="11" y="36"/>
                    </a:cubicBezTo>
                    <a:cubicBezTo>
                      <a:pt x="13" y="36"/>
                      <a:pt x="13" y="36"/>
                      <a:pt x="13" y="36"/>
                    </a:cubicBezTo>
                    <a:cubicBezTo>
                      <a:pt x="12" y="35"/>
                      <a:pt x="12" y="34"/>
                      <a:pt x="12" y="33"/>
                    </a:cubicBezTo>
                    <a:cubicBezTo>
                      <a:pt x="10" y="30"/>
                      <a:pt x="12" y="26"/>
                      <a:pt x="16" y="24"/>
                    </a:cubicBezTo>
                    <a:cubicBezTo>
                      <a:pt x="20" y="23"/>
                      <a:pt x="24" y="25"/>
                      <a:pt x="25" y="28"/>
                    </a:cubicBezTo>
                    <a:cubicBezTo>
                      <a:pt x="25" y="29"/>
                      <a:pt x="26" y="30"/>
                      <a:pt x="26" y="31"/>
                    </a:cubicBezTo>
                    <a:cubicBezTo>
                      <a:pt x="44" y="24"/>
                      <a:pt x="44" y="24"/>
                      <a:pt x="44" y="24"/>
                    </a:cubicBezTo>
                    <a:cubicBezTo>
                      <a:pt x="44" y="23"/>
                      <a:pt x="43" y="22"/>
                      <a:pt x="43" y="22"/>
                    </a:cubicBezTo>
                    <a:cubicBezTo>
                      <a:pt x="42" y="18"/>
                      <a:pt x="44" y="14"/>
                      <a:pt x="47" y="12"/>
                    </a:cubicBezTo>
                    <a:cubicBezTo>
                      <a:pt x="51" y="11"/>
                      <a:pt x="55" y="13"/>
                      <a:pt x="57" y="16"/>
                    </a:cubicBezTo>
                    <a:cubicBezTo>
                      <a:pt x="57" y="17"/>
                      <a:pt x="57" y="18"/>
                      <a:pt x="57" y="19"/>
                    </a:cubicBezTo>
                    <a:cubicBezTo>
                      <a:pt x="58" y="19"/>
                      <a:pt x="58" y="19"/>
                      <a:pt x="58" y="19"/>
                    </a:cubicBezTo>
                    <a:cubicBezTo>
                      <a:pt x="59" y="18"/>
                      <a:pt x="60" y="18"/>
                      <a:pt x="60" y="17"/>
                    </a:cubicBezTo>
                    <a:cubicBezTo>
                      <a:pt x="63" y="16"/>
                      <a:pt x="63" y="16"/>
                      <a:pt x="63" y="16"/>
                    </a:cubicBezTo>
                    <a:cubicBezTo>
                      <a:pt x="64" y="15"/>
                      <a:pt x="64" y="14"/>
                      <a:pt x="64" y="13"/>
                    </a:cubicBezTo>
                    <a:cubicBezTo>
                      <a:pt x="64" y="12"/>
                      <a:pt x="62" y="12"/>
                      <a:pt x="61" y="12"/>
                    </a:cubicBezTo>
                    <a:cubicBezTo>
                      <a:pt x="61" y="11"/>
                      <a:pt x="61" y="11"/>
                      <a:pt x="61" y="11"/>
                    </a:cubicBezTo>
                    <a:cubicBezTo>
                      <a:pt x="59" y="4"/>
                      <a:pt x="59" y="4"/>
                      <a:pt x="59" y="4"/>
                    </a:cubicBezTo>
                    <a:cubicBezTo>
                      <a:pt x="58" y="1"/>
                      <a:pt x="54" y="0"/>
                      <a:pt x="51" y="1"/>
                    </a:cubicBezTo>
                    <a:cubicBezTo>
                      <a:pt x="5" y="18"/>
                      <a:pt x="5" y="18"/>
                      <a:pt x="5" y="18"/>
                    </a:cubicBezTo>
                    <a:cubicBezTo>
                      <a:pt x="2" y="20"/>
                      <a:pt x="0" y="23"/>
                      <a:pt x="1" y="26"/>
                    </a:cubicBezTo>
                    <a:cubicBezTo>
                      <a:pt x="4" y="33"/>
                      <a:pt x="4" y="33"/>
                      <a:pt x="4" y="33"/>
                    </a:cubicBezTo>
                    <a:cubicBezTo>
                      <a:pt x="4" y="33"/>
                      <a:pt x="4" y="34"/>
                      <a:pt x="5" y="34"/>
                    </a:cubicBezTo>
                    <a:cubicBezTo>
                      <a:pt x="4" y="34"/>
                      <a:pt x="4" y="35"/>
                      <a:pt x="4" y="36"/>
                    </a:cubicBezTo>
                    <a:close/>
                    <a:moveTo>
                      <a:pt x="58" y="8"/>
                    </a:moveTo>
                    <a:cubicBezTo>
                      <a:pt x="57" y="6"/>
                      <a:pt x="57" y="5"/>
                      <a:pt x="57" y="5"/>
                    </a:cubicBezTo>
                    <a:cubicBezTo>
                      <a:pt x="58" y="5"/>
                      <a:pt x="58" y="6"/>
                      <a:pt x="59" y="7"/>
                    </a:cubicBezTo>
                    <a:cubicBezTo>
                      <a:pt x="59" y="9"/>
                      <a:pt x="60" y="10"/>
                      <a:pt x="59" y="10"/>
                    </a:cubicBezTo>
                    <a:cubicBezTo>
                      <a:pt x="59" y="10"/>
                      <a:pt x="58" y="9"/>
                      <a:pt x="58" y="8"/>
                    </a:cubicBezTo>
                    <a:close/>
                    <a:moveTo>
                      <a:pt x="32" y="12"/>
                    </a:moveTo>
                    <a:cubicBezTo>
                      <a:pt x="32" y="12"/>
                      <a:pt x="32" y="11"/>
                      <a:pt x="33" y="11"/>
                    </a:cubicBezTo>
                    <a:cubicBezTo>
                      <a:pt x="37" y="9"/>
                      <a:pt x="37" y="9"/>
                      <a:pt x="37" y="9"/>
                    </a:cubicBezTo>
                    <a:cubicBezTo>
                      <a:pt x="38" y="9"/>
                      <a:pt x="38" y="9"/>
                      <a:pt x="38" y="10"/>
                    </a:cubicBezTo>
                    <a:cubicBezTo>
                      <a:pt x="39" y="10"/>
                      <a:pt x="39" y="10"/>
                      <a:pt x="39" y="10"/>
                    </a:cubicBezTo>
                    <a:cubicBezTo>
                      <a:pt x="39" y="11"/>
                      <a:pt x="39" y="11"/>
                      <a:pt x="38" y="11"/>
                    </a:cubicBezTo>
                    <a:cubicBezTo>
                      <a:pt x="34" y="13"/>
                      <a:pt x="34" y="13"/>
                      <a:pt x="34" y="13"/>
                    </a:cubicBezTo>
                    <a:cubicBezTo>
                      <a:pt x="33" y="13"/>
                      <a:pt x="33" y="13"/>
                      <a:pt x="33" y="13"/>
                    </a:cubicBezTo>
                    <a:lnTo>
                      <a:pt x="3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6" name="Freeform 188"/>
              <p:cNvSpPr>
                <a:spLocks noEditPoints="1"/>
              </p:cNvSpPr>
              <p:nvPr/>
            </p:nvSpPr>
            <p:spPr bwMode="auto">
              <a:xfrm>
                <a:off x="4314" y="2714"/>
                <a:ext cx="31" cy="33"/>
              </a:xfrm>
              <a:custGeom>
                <a:avLst/>
                <a:gdLst>
                  <a:gd name="T0" fmla="*/ 1 w 13"/>
                  <a:gd name="T1" fmla="*/ 9 h 14"/>
                  <a:gd name="T2" fmla="*/ 9 w 13"/>
                  <a:gd name="T3" fmla="*/ 12 h 14"/>
                  <a:gd name="T4" fmla="*/ 12 w 13"/>
                  <a:gd name="T5" fmla="*/ 5 h 14"/>
                  <a:gd name="T6" fmla="*/ 5 w 13"/>
                  <a:gd name="T7" fmla="*/ 2 h 14"/>
                  <a:gd name="T8" fmla="*/ 1 w 13"/>
                  <a:gd name="T9" fmla="*/ 9 h 14"/>
                  <a:gd name="T10" fmla="*/ 4 w 13"/>
                  <a:gd name="T11" fmla="*/ 8 h 14"/>
                  <a:gd name="T12" fmla="*/ 6 w 13"/>
                  <a:gd name="T13" fmla="*/ 5 h 14"/>
                  <a:gd name="T14" fmla="*/ 9 w 13"/>
                  <a:gd name="T15" fmla="*/ 6 h 14"/>
                  <a:gd name="T16" fmla="*/ 8 w 13"/>
                  <a:gd name="T17" fmla="*/ 10 h 14"/>
                  <a:gd name="T18" fmla="*/ 4 w 13"/>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 y="9"/>
                    </a:moveTo>
                    <a:cubicBezTo>
                      <a:pt x="3" y="12"/>
                      <a:pt x="6" y="14"/>
                      <a:pt x="9" y="12"/>
                    </a:cubicBezTo>
                    <a:cubicBezTo>
                      <a:pt x="12" y="11"/>
                      <a:pt x="13" y="8"/>
                      <a:pt x="12" y="5"/>
                    </a:cubicBezTo>
                    <a:cubicBezTo>
                      <a:pt x="11" y="2"/>
                      <a:pt x="8" y="0"/>
                      <a:pt x="5" y="2"/>
                    </a:cubicBezTo>
                    <a:cubicBezTo>
                      <a:pt x="2" y="3"/>
                      <a:pt x="0" y="6"/>
                      <a:pt x="1" y="9"/>
                    </a:cubicBezTo>
                    <a:close/>
                    <a:moveTo>
                      <a:pt x="4" y="8"/>
                    </a:moveTo>
                    <a:cubicBezTo>
                      <a:pt x="4" y="7"/>
                      <a:pt x="5" y="5"/>
                      <a:pt x="6" y="5"/>
                    </a:cubicBezTo>
                    <a:cubicBezTo>
                      <a:pt x="7" y="4"/>
                      <a:pt x="9" y="5"/>
                      <a:pt x="9" y="6"/>
                    </a:cubicBezTo>
                    <a:cubicBezTo>
                      <a:pt x="10" y="7"/>
                      <a:pt x="9" y="9"/>
                      <a:pt x="8" y="10"/>
                    </a:cubicBezTo>
                    <a:cubicBezTo>
                      <a:pt x="6" y="10"/>
                      <a:pt x="5"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7" name="Freeform 189"/>
              <p:cNvSpPr>
                <a:spLocks noEditPoints="1"/>
              </p:cNvSpPr>
              <p:nvPr/>
            </p:nvSpPr>
            <p:spPr bwMode="auto">
              <a:xfrm>
                <a:off x="4240" y="2743"/>
                <a:ext cx="31" cy="33"/>
              </a:xfrm>
              <a:custGeom>
                <a:avLst/>
                <a:gdLst>
                  <a:gd name="T0" fmla="*/ 1 w 13"/>
                  <a:gd name="T1" fmla="*/ 9 h 14"/>
                  <a:gd name="T2" fmla="*/ 8 w 13"/>
                  <a:gd name="T3" fmla="*/ 12 h 14"/>
                  <a:gd name="T4" fmla="*/ 12 w 13"/>
                  <a:gd name="T5" fmla="*/ 5 h 14"/>
                  <a:gd name="T6" fmla="*/ 4 w 13"/>
                  <a:gd name="T7" fmla="*/ 1 h 14"/>
                  <a:gd name="T8" fmla="*/ 1 w 13"/>
                  <a:gd name="T9" fmla="*/ 9 h 14"/>
                  <a:gd name="T10" fmla="*/ 4 w 13"/>
                  <a:gd name="T11" fmla="*/ 8 h 14"/>
                  <a:gd name="T12" fmla="*/ 5 w 13"/>
                  <a:gd name="T13" fmla="*/ 4 h 14"/>
                  <a:gd name="T14" fmla="*/ 9 w 13"/>
                  <a:gd name="T15" fmla="*/ 6 h 14"/>
                  <a:gd name="T16" fmla="*/ 7 w 13"/>
                  <a:gd name="T17" fmla="*/ 9 h 14"/>
                  <a:gd name="T18" fmla="*/ 4 w 13"/>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 y="9"/>
                    </a:moveTo>
                    <a:cubicBezTo>
                      <a:pt x="2" y="12"/>
                      <a:pt x="5" y="14"/>
                      <a:pt x="8" y="12"/>
                    </a:cubicBezTo>
                    <a:cubicBezTo>
                      <a:pt x="11" y="11"/>
                      <a:pt x="13" y="8"/>
                      <a:pt x="12" y="5"/>
                    </a:cubicBezTo>
                    <a:cubicBezTo>
                      <a:pt x="11" y="2"/>
                      <a:pt x="7" y="0"/>
                      <a:pt x="4" y="1"/>
                    </a:cubicBezTo>
                    <a:cubicBezTo>
                      <a:pt x="1" y="3"/>
                      <a:pt x="0" y="6"/>
                      <a:pt x="1" y="9"/>
                    </a:cubicBezTo>
                    <a:close/>
                    <a:moveTo>
                      <a:pt x="4" y="8"/>
                    </a:moveTo>
                    <a:cubicBezTo>
                      <a:pt x="3" y="6"/>
                      <a:pt x="4" y="5"/>
                      <a:pt x="5" y="4"/>
                    </a:cubicBezTo>
                    <a:cubicBezTo>
                      <a:pt x="7" y="4"/>
                      <a:pt x="8" y="5"/>
                      <a:pt x="9" y="6"/>
                    </a:cubicBezTo>
                    <a:cubicBezTo>
                      <a:pt x="9" y="7"/>
                      <a:pt x="9" y="9"/>
                      <a:pt x="7" y="9"/>
                    </a:cubicBezTo>
                    <a:cubicBezTo>
                      <a:pt x="6" y="10"/>
                      <a:pt x="4"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8" name="Freeform 190"/>
              <p:cNvSpPr>
                <a:spLocks noEditPoints="1"/>
              </p:cNvSpPr>
              <p:nvPr/>
            </p:nvSpPr>
            <p:spPr bwMode="auto">
              <a:xfrm>
                <a:off x="3662" y="1976"/>
                <a:ext cx="34" cy="28"/>
              </a:xfrm>
              <a:custGeom>
                <a:avLst/>
                <a:gdLst>
                  <a:gd name="T0" fmla="*/ 12 w 14"/>
                  <a:gd name="T1" fmla="*/ 2 h 12"/>
                  <a:gd name="T2" fmla="*/ 12 w 14"/>
                  <a:gd name="T3" fmla="*/ 2 h 12"/>
                  <a:gd name="T4" fmla="*/ 12 w 14"/>
                  <a:gd name="T5" fmla="*/ 2 h 12"/>
                  <a:gd name="T6" fmla="*/ 11 w 14"/>
                  <a:gd name="T7" fmla="*/ 2 h 12"/>
                  <a:gd name="T8" fmla="*/ 10 w 14"/>
                  <a:gd name="T9" fmla="*/ 2 h 12"/>
                  <a:gd name="T10" fmla="*/ 10 w 14"/>
                  <a:gd name="T11" fmla="*/ 2 h 12"/>
                  <a:gd name="T12" fmla="*/ 10 w 14"/>
                  <a:gd name="T13" fmla="*/ 1 h 12"/>
                  <a:gd name="T14" fmla="*/ 8 w 14"/>
                  <a:gd name="T15" fmla="*/ 0 h 12"/>
                  <a:gd name="T16" fmla="*/ 7 w 14"/>
                  <a:gd name="T17" fmla="*/ 0 h 12"/>
                  <a:gd name="T18" fmla="*/ 5 w 14"/>
                  <a:gd name="T19" fmla="*/ 2 h 12"/>
                  <a:gd name="T20" fmla="*/ 5 w 14"/>
                  <a:gd name="T21" fmla="*/ 2 h 12"/>
                  <a:gd name="T22" fmla="*/ 4 w 14"/>
                  <a:gd name="T23" fmla="*/ 2 h 12"/>
                  <a:gd name="T24" fmla="*/ 4 w 14"/>
                  <a:gd name="T25" fmla="*/ 2 h 12"/>
                  <a:gd name="T26" fmla="*/ 3 w 14"/>
                  <a:gd name="T27" fmla="*/ 2 h 12"/>
                  <a:gd name="T28" fmla="*/ 2 w 14"/>
                  <a:gd name="T29" fmla="*/ 3 h 12"/>
                  <a:gd name="T30" fmla="*/ 2 w 14"/>
                  <a:gd name="T31" fmla="*/ 3 h 12"/>
                  <a:gd name="T32" fmla="*/ 0 w 14"/>
                  <a:gd name="T33" fmla="*/ 5 h 12"/>
                  <a:gd name="T34" fmla="*/ 0 w 14"/>
                  <a:gd name="T35" fmla="*/ 10 h 12"/>
                  <a:gd name="T36" fmla="*/ 3 w 14"/>
                  <a:gd name="T37" fmla="*/ 12 h 12"/>
                  <a:gd name="T38" fmla="*/ 12 w 14"/>
                  <a:gd name="T39" fmla="*/ 12 h 12"/>
                  <a:gd name="T40" fmla="*/ 14 w 14"/>
                  <a:gd name="T41" fmla="*/ 10 h 12"/>
                  <a:gd name="T42" fmla="*/ 14 w 14"/>
                  <a:gd name="T43" fmla="*/ 5 h 12"/>
                  <a:gd name="T44" fmla="*/ 12 w 14"/>
                  <a:gd name="T45" fmla="*/ 2 h 12"/>
                  <a:gd name="T46" fmla="*/ 6 w 14"/>
                  <a:gd name="T47" fmla="*/ 2 h 12"/>
                  <a:gd name="T48" fmla="*/ 7 w 14"/>
                  <a:gd name="T49" fmla="*/ 1 h 12"/>
                  <a:gd name="T50" fmla="*/ 8 w 14"/>
                  <a:gd name="T51" fmla="*/ 1 h 12"/>
                  <a:gd name="T52" fmla="*/ 9 w 14"/>
                  <a:gd name="T53" fmla="*/ 1 h 12"/>
                  <a:gd name="T54" fmla="*/ 9 w 14"/>
                  <a:gd name="T55" fmla="*/ 2 h 12"/>
                  <a:gd name="T56" fmla="*/ 6 w 14"/>
                  <a:gd name="T5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2">
                    <a:moveTo>
                      <a:pt x="12" y="2"/>
                    </a:moveTo>
                    <a:cubicBezTo>
                      <a:pt x="12" y="2"/>
                      <a:pt x="12" y="2"/>
                      <a:pt x="12" y="2"/>
                    </a:cubicBezTo>
                    <a:cubicBezTo>
                      <a:pt x="12" y="2"/>
                      <a:pt x="12" y="2"/>
                      <a:pt x="12" y="2"/>
                    </a:cubicBezTo>
                    <a:cubicBezTo>
                      <a:pt x="11" y="2"/>
                      <a:pt x="11" y="2"/>
                      <a:pt x="11" y="2"/>
                    </a:cubicBezTo>
                    <a:cubicBezTo>
                      <a:pt x="10" y="2"/>
                      <a:pt x="10" y="2"/>
                      <a:pt x="10" y="2"/>
                    </a:cubicBezTo>
                    <a:cubicBezTo>
                      <a:pt x="10" y="2"/>
                      <a:pt x="10" y="2"/>
                      <a:pt x="10" y="2"/>
                    </a:cubicBezTo>
                    <a:cubicBezTo>
                      <a:pt x="10" y="1"/>
                      <a:pt x="10" y="1"/>
                      <a:pt x="10" y="1"/>
                    </a:cubicBezTo>
                    <a:cubicBezTo>
                      <a:pt x="10" y="0"/>
                      <a:pt x="9" y="0"/>
                      <a:pt x="8" y="0"/>
                    </a:cubicBezTo>
                    <a:cubicBezTo>
                      <a:pt x="7" y="0"/>
                      <a:pt x="7" y="0"/>
                      <a:pt x="7" y="0"/>
                    </a:cubicBezTo>
                    <a:cubicBezTo>
                      <a:pt x="6" y="0"/>
                      <a:pt x="5" y="1"/>
                      <a:pt x="5" y="2"/>
                    </a:cubicBezTo>
                    <a:cubicBezTo>
                      <a:pt x="5" y="2"/>
                      <a:pt x="5" y="2"/>
                      <a:pt x="5" y="2"/>
                    </a:cubicBezTo>
                    <a:cubicBezTo>
                      <a:pt x="4" y="2"/>
                      <a:pt x="4" y="2"/>
                      <a:pt x="4" y="2"/>
                    </a:cubicBezTo>
                    <a:cubicBezTo>
                      <a:pt x="4" y="2"/>
                      <a:pt x="4" y="2"/>
                      <a:pt x="4" y="2"/>
                    </a:cubicBezTo>
                    <a:cubicBezTo>
                      <a:pt x="3" y="2"/>
                      <a:pt x="3" y="2"/>
                      <a:pt x="3" y="2"/>
                    </a:cubicBezTo>
                    <a:cubicBezTo>
                      <a:pt x="2" y="2"/>
                      <a:pt x="2" y="2"/>
                      <a:pt x="2" y="3"/>
                    </a:cubicBezTo>
                    <a:cubicBezTo>
                      <a:pt x="2" y="3"/>
                      <a:pt x="2" y="3"/>
                      <a:pt x="2" y="3"/>
                    </a:cubicBezTo>
                    <a:cubicBezTo>
                      <a:pt x="1" y="3"/>
                      <a:pt x="0" y="4"/>
                      <a:pt x="0" y="5"/>
                    </a:cubicBezTo>
                    <a:cubicBezTo>
                      <a:pt x="0" y="10"/>
                      <a:pt x="0" y="10"/>
                      <a:pt x="0" y="10"/>
                    </a:cubicBezTo>
                    <a:cubicBezTo>
                      <a:pt x="0" y="11"/>
                      <a:pt x="1" y="12"/>
                      <a:pt x="3" y="12"/>
                    </a:cubicBezTo>
                    <a:cubicBezTo>
                      <a:pt x="12" y="12"/>
                      <a:pt x="12" y="12"/>
                      <a:pt x="12" y="12"/>
                    </a:cubicBezTo>
                    <a:cubicBezTo>
                      <a:pt x="13" y="12"/>
                      <a:pt x="14" y="11"/>
                      <a:pt x="14" y="10"/>
                    </a:cubicBezTo>
                    <a:cubicBezTo>
                      <a:pt x="14" y="5"/>
                      <a:pt x="14" y="5"/>
                      <a:pt x="14" y="5"/>
                    </a:cubicBezTo>
                    <a:cubicBezTo>
                      <a:pt x="14" y="4"/>
                      <a:pt x="13" y="3"/>
                      <a:pt x="12" y="2"/>
                    </a:cubicBezTo>
                    <a:close/>
                    <a:moveTo>
                      <a:pt x="6" y="2"/>
                    </a:moveTo>
                    <a:cubicBezTo>
                      <a:pt x="6" y="1"/>
                      <a:pt x="6" y="1"/>
                      <a:pt x="7" y="1"/>
                    </a:cubicBezTo>
                    <a:cubicBezTo>
                      <a:pt x="8" y="1"/>
                      <a:pt x="8" y="1"/>
                      <a:pt x="8" y="1"/>
                    </a:cubicBezTo>
                    <a:cubicBezTo>
                      <a:pt x="9" y="1"/>
                      <a:pt x="9" y="1"/>
                      <a:pt x="9" y="1"/>
                    </a:cubicBezTo>
                    <a:cubicBezTo>
                      <a:pt x="9" y="2"/>
                      <a:pt x="9" y="2"/>
                      <a:pt x="9"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9" name="Freeform 191"/>
              <p:cNvSpPr>
                <a:spLocks noEditPoints="1"/>
              </p:cNvSpPr>
              <p:nvPr/>
            </p:nvSpPr>
            <p:spPr bwMode="auto">
              <a:xfrm>
                <a:off x="3662" y="2190"/>
                <a:ext cx="34" cy="28"/>
              </a:xfrm>
              <a:custGeom>
                <a:avLst/>
                <a:gdLst>
                  <a:gd name="T0" fmla="*/ 12 w 14"/>
                  <a:gd name="T1" fmla="*/ 2 h 12"/>
                  <a:gd name="T2" fmla="*/ 12 w 14"/>
                  <a:gd name="T3" fmla="*/ 2 h 12"/>
                  <a:gd name="T4" fmla="*/ 11 w 14"/>
                  <a:gd name="T5" fmla="*/ 1 h 12"/>
                  <a:gd name="T6" fmla="*/ 10 w 14"/>
                  <a:gd name="T7" fmla="*/ 1 h 12"/>
                  <a:gd name="T8" fmla="*/ 10 w 14"/>
                  <a:gd name="T9" fmla="*/ 2 h 12"/>
                  <a:gd name="T10" fmla="*/ 9 w 14"/>
                  <a:gd name="T11" fmla="*/ 2 h 12"/>
                  <a:gd name="T12" fmla="*/ 9 w 14"/>
                  <a:gd name="T13" fmla="*/ 1 h 12"/>
                  <a:gd name="T14" fmla="*/ 7 w 14"/>
                  <a:gd name="T15" fmla="*/ 0 h 12"/>
                  <a:gd name="T16" fmla="*/ 6 w 14"/>
                  <a:gd name="T17" fmla="*/ 0 h 12"/>
                  <a:gd name="T18" fmla="*/ 4 w 14"/>
                  <a:gd name="T19" fmla="*/ 1 h 12"/>
                  <a:gd name="T20" fmla="*/ 4 w 14"/>
                  <a:gd name="T21" fmla="*/ 2 h 12"/>
                  <a:gd name="T22" fmla="*/ 4 w 14"/>
                  <a:gd name="T23" fmla="*/ 2 h 12"/>
                  <a:gd name="T24" fmla="*/ 3 w 14"/>
                  <a:gd name="T25" fmla="*/ 1 h 12"/>
                  <a:gd name="T26" fmla="*/ 2 w 14"/>
                  <a:gd name="T27" fmla="*/ 2 h 12"/>
                  <a:gd name="T28" fmla="*/ 2 w 14"/>
                  <a:gd name="T29" fmla="*/ 2 h 12"/>
                  <a:gd name="T30" fmla="*/ 2 w 14"/>
                  <a:gd name="T31" fmla="*/ 2 h 12"/>
                  <a:gd name="T32" fmla="*/ 0 w 14"/>
                  <a:gd name="T33" fmla="*/ 4 h 12"/>
                  <a:gd name="T34" fmla="*/ 0 w 14"/>
                  <a:gd name="T35" fmla="*/ 9 h 12"/>
                  <a:gd name="T36" fmla="*/ 2 w 14"/>
                  <a:gd name="T37" fmla="*/ 12 h 12"/>
                  <a:gd name="T38" fmla="*/ 11 w 14"/>
                  <a:gd name="T39" fmla="*/ 11 h 12"/>
                  <a:gd name="T40" fmla="*/ 14 w 14"/>
                  <a:gd name="T41" fmla="*/ 9 h 12"/>
                  <a:gd name="T42" fmla="*/ 14 w 14"/>
                  <a:gd name="T43" fmla="*/ 4 h 12"/>
                  <a:gd name="T44" fmla="*/ 12 w 14"/>
                  <a:gd name="T45" fmla="*/ 2 h 12"/>
                  <a:gd name="T46" fmla="*/ 5 w 14"/>
                  <a:gd name="T47" fmla="*/ 1 h 12"/>
                  <a:gd name="T48" fmla="*/ 6 w 14"/>
                  <a:gd name="T49" fmla="*/ 0 h 12"/>
                  <a:gd name="T50" fmla="*/ 7 w 14"/>
                  <a:gd name="T51" fmla="*/ 0 h 12"/>
                  <a:gd name="T52" fmla="*/ 8 w 14"/>
                  <a:gd name="T53" fmla="*/ 1 h 12"/>
                  <a:gd name="T54" fmla="*/ 8 w 14"/>
                  <a:gd name="T55" fmla="*/ 2 h 12"/>
                  <a:gd name="T56" fmla="*/ 5 w 14"/>
                  <a:gd name="T57" fmla="*/ 2 h 12"/>
                  <a:gd name="T58" fmla="*/ 5 w 14"/>
                  <a:gd name="T5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12">
                    <a:moveTo>
                      <a:pt x="12" y="2"/>
                    </a:moveTo>
                    <a:cubicBezTo>
                      <a:pt x="12" y="2"/>
                      <a:pt x="12" y="2"/>
                      <a:pt x="12" y="2"/>
                    </a:cubicBezTo>
                    <a:cubicBezTo>
                      <a:pt x="12" y="1"/>
                      <a:pt x="12" y="1"/>
                      <a:pt x="11" y="1"/>
                    </a:cubicBezTo>
                    <a:cubicBezTo>
                      <a:pt x="10" y="1"/>
                      <a:pt x="10" y="1"/>
                      <a:pt x="10" y="1"/>
                    </a:cubicBezTo>
                    <a:cubicBezTo>
                      <a:pt x="10" y="1"/>
                      <a:pt x="10" y="1"/>
                      <a:pt x="10" y="2"/>
                    </a:cubicBezTo>
                    <a:cubicBezTo>
                      <a:pt x="9" y="2"/>
                      <a:pt x="9" y="2"/>
                      <a:pt x="9" y="2"/>
                    </a:cubicBezTo>
                    <a:cubicBezTo>
                      <a:pt x="9" y="1"/>
                      <a:pt x="9" y="1"/>
                      <a:pt x="9" y="1"/>
                    </a:cubicBezTo>
                    <a:cubicBezTo>
                      <a:pt x="9" y="0"/>
                      <a:pt x="8" y="0"/>
                      <a:pt x="7" y="0"/>
                    </a:cubicBezTo>
                    <a:cubicBezTo>
                      <a:pt x="6" y="0"/>
                      <a:pt x="6" y="0"/>
                      <a:pt x="6" y="0"/>
                    </a:cubicBezTo>
                    <a:cubicBezTo>
                      <a:pt x="5" y="0"/>
                      <a:pt x="4" y="0"/>
                      <a:pt x="4" y="1"/>
                    </a:cubicBezTo>
                    <a:cubicBezTo>
                      <a:pt x="4" y="2"/>
                      <a:pt x="4" y="2"/>
                      <a:pt x="4" y="2"/>
                    </a:cubicBezTo>
                    <a:cubicBezTo>
                      <a:pt x="4" y="2"/>
                      <a:pt x="4" y="2"/>
                      <a:pt x="4" y="2"/>
                    </a:cubicBezTo>
                    <a:cubicBezTo>
                      <a:pt x="4" y="2"/>
                      <a:pt x="3" y="1"/>
                      <a:pt x="3" y="1"/>
                    </a:cubicBezTo>
                    <a:cubicBezTo>
                      <a:pt x="2" y="2"/>
                      <a:pt x="2" y="2"/>
                      <a:pt x="2" y="2"/>
                    </a:cubicBezTo>
                    <a:cubicBezTo>
                      <a:pt x="2" y="2"/>
                      <a:pt x="2" y="2"/>
                      <a:pt x="2" y="2"/>
                    </a:cubicBezTo>
                    <a:cubicBezTo>
                      <a:pt x="2" y="2"/>
                      <a:pt x="2" y="2"/>
                      <a:pt x="2" y="2"/>
                    </a:cubicBezTo>
                    <a:cubicBezTo>
                      <a:pt x="0" y="2"/>
                      <a:pt x="0" y="3"/>
                      <a:pt x="0" y="4"/>
                    </a:cubicBezTo>
                    <a:cubicBezTo>
                      <a:pt x="0" y="9"/>
                      <a:pt x="0" y="9"/>
                      <a:pt x="0" y="9"/>
                    </a:cubicBezTo>
                    <a:cubicBezTo>
                      <a:pt x="0" y="11"/>
                      <a:pt x="1" y="12"/>
                      <a:pt x="2" y="12"/>
                    </a:cubicBezTo>
                    <a:cubicBezTo>
                      <a:pt x="11" y="11"/>
                      <a:pt x="11" y="11"/>
                      <a:pt x="11" y="11"/>
                    </a:cubicBezTo>
                    <a:cubicBezTo>
                      <a:pt x="13" y="11"/>
                      <a:pt x="14" y="10"/>
                      <a:pt x="14" y="9"/>
                    </a:cubicBezTo>
                    <a:cubicBezTo>
                      <a:pt x="14" y="4"/>
                      <a:pt x="14" y="4"/>
                      <a:pt x="14" y="4"/>
                    </a:cubicBezTo>
                    <a:cubicBezTo>
                      <a:pt x="14" y="3"/>
                      <a:pt x="13" y="2"/>
                      <a:pt x="12" y="2"/>
                    </a:cubicBezTo>
                    <a:close/>
                    <a:moveTo>
                      <a:pt x="5" y="1"/>
                    </a:moveTo>
                    <a:cubicBezTo>
                      <a:pt x="5" y="1"/>
                      <a:pt x="5" y="0"/>
                      <a:pt x="6" y="0"/>
                    </a:cubicBezTo>
                    <a:cubicBezTo>
                      <a:pt x="7" y="0"/>
                      <a:pt x="7" y="0"/>
                      <a:pt x="7" y="0"/>
                    </a:cubicBezTo>
                    <a:cubicBezTo>
                      <a:pt x="8" y="0"/>
                      <a:pt x="8" y="1"/>
                      <a:pt x="8" y="1"/>
                    </a:cubicBezTo>
                    <a:cubicBezTo>
                      <a:pt x="8" y="2"/>
                      <a:pt x="8" y="2"/>
                      <a:pt x="8" y="2"/>
                    </a:cubicBezTo>
                    <a:cubicBezTo>
                      <a:pt x="5" y="2"/>
                      <a:pt x="5" y="2"/>
                      <a:pt x="5" y="2"/>
                    </a:cubicBezTo>
                    <a:lnTo>
                      <a:pt x="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0" name="Freeform 192"/>
              <p:cNvSpPr>
                <a:spLocks noEditPoints="1"/>
              </p:cNvSpPr>
              <p:nvPr/>
            </p:nvSpPr>
            <p:spPr bwMode="auto">
              <a:xfrm>
                <a:off x="3804" y="2211"/>
                <a:ext cx="38" cy="38"/>
              </a:xfrm>
              <a:custGeom>
                <a:avLst/>
                <a:gdLst>
                  <a:gd name="T0" fmla="*/ 15 w 16"/>
                  <a:gd name="T1" fmla="*/ 6 h 16"/>
                  <a:gd name="T2" fmla="*/ 14 w 16"/>
                  <a:gd name="T3" fmla="*/ 6 h 16"/>
                  <a:gd name="T4" fmla="*/ 13 w 16"/>
                  <a:gd name="T5" fmla="*/ 5 h 16"/>
                  <a:gd name="T6" fmla="*/ 14 w 16"/>
                  <a:gd name="T7" fmla="*/ 5 h 16"/>
                  <a:gd name="T8" fmla="*/ 14 w 16"/>
                  <a:gd name="T9" fmla="*/ 3 h 16"/>
                  <a:gd name="T10" fmla="*/ 13 w 16"/>
                  <a:gd name="T11" fmla="*/ 2 h 16"/>
                  <a:gd name="T12" fmla="*/ 12 w 16"/>
                  <a:gd name="T13" fmla="*/ 2 h 16"/>
                  <a:gd name="T14" fmla="*/ 11 w 16"/>
                  <a:gd name="T15" fmla="*/ 3 h 16"/>
                  <a:gd name="T16" fmla="*/ 10 w 16"/>
                  <a:gd name="T17" fmla="*/ 3 h 16"/>
                  <a:gd name="T18" fmla="*/ 10 w 16"/>
                  <a:gd name="T19" fmla="*/ 1 h 16"/>
                  <a:gd name="T20" fmla="*/ 9 w 16"/>
                  <a:gd name="T21" fmla="*/ 0 h 16"/>
                  <a:gd name="T22" fmla="*/ 7 w 16"/>
                  <a:gd name="T23" fmla="*/ 0 h 16"/>
                  <a:gd name="T24" fmla="*/ 6 w 16"/>
                  <a:gd name="T25" fmla="*/ 1 h 16"/>
                  <a:gd name="T26" fmla="*/ 6 w 16"/>
                  <a:gd name="T27" fmla="*/ 3 h 16"/>
                  <a:gd name="T28" fmla="*/ 5 w 16"/>
                  <a:gd name="T29" fmla="*/ 3 h 16"/>
                  <a:gd name="T30" fmla="*/ 4 w 16"/>
                  <a:gd name="T31" fmla="*/ 2 h 16"/>
                  <a:gd name="T32" fmla="*/ 3 w 16"/>
                  <a:gd name="T33" fmla="*/ 2 h 16"/>
                  <a:gd name="T34" fmla="*/ 2 w 16"/>
                  <a:gd name="T35" fmla="*/ 3 h 16"/>
                  <a:gd name="T36" fmla="*/ 2 w 16"/>
                  <a:gd name="T37" fmla="*/ 5 h 16"/>
                  <a:gd name="T38" fmla="*/ 3 w 16"/>
                  <a:gd name="T39" fmla="*/ 5 h 16"/>
                  <a:gd name="T40" fmla="*/ 2 w 16"/>
                  <a:gd name="T41" fmla="*/ 7 h 16"/>
                  <a:gd name="T42" fmla="*/ 1 w 16"/>
                  <a:gd name="T43" fmla="*/ 7 h 16"/>
                  <a:gd name="T44" fmla="*/ 0 w 16"/>
                  <a:gd name="T45" fmla="*/ 8 h 16"/>
                  <a:gd name="T46" fmla="*/ 0 w 16"/>
                  <a:gd name="T47" fmla="*/ 9 h 16"/>
                  <a:gd name="T48" fmla="*/ 1 w 16"/>
                  <a:gd name="T49" fmla="*/ 10 h 16"/>
                  <a:gd name="T50" fmla="*/ 2 w 16"/>
                  <a:gd name="T51" fmla="*/ 10 h 16"/>
                  <a:gd name="T52" fmla="*/ 3 w 16"/>
                  <a:gd name="T53" fmla="*/ 11 h 16"/>
                  <a:gd name="T54" fmla="*/ 2 w 16"/>
                  <a:gd name="T55" fmla="*/ 12 h 16"/>
                  <a:gd name="T56" fmla="*/ 2 w 16"/>
                  <a:gd name="T57" fmla="*/ 14 h 16"/>
                  <a:gd name="T58" fmla="*/ 3 w 16"/>
                  <a:gd name="T59" fmla="*/ 14 h 16"/>
                  <a:gd name="T60" fmla="*/ 5 w 16"/>
                  <a:gd name="T61" fmla="*/ 14 h 16"/>
                  <a:gd name="T62" fmla="*/ 5 w 16"/>
                  <a:gd name="T63" fmla="*/ 14 h 16"/>
                  <a:gd name="T64" fmla="*/ 7 w 16"/>
                  <a:gd name="T65" fmla="*/ 14 h 16"/>
                  <a:gd name="T66" fmla="*/ 7 w 16"/>
                  <a:gd name="T67" fmla="*/ 15 h 16"/>
                  <a:gd name="T68" fmla="*/ 8 w 16"/>
                  <a:gd name="T69" fmla="*/ 16 h 16"/>
                  <a:gd name="T70" fmla="*/ 9 w 16"/>
                  <a:gd name="T71" fmla="*/ 16 h 16"/>
                  <a:gd name="T72" fmla="*/ 10 w 16"/>
                  <a:gd name="T73" fmla="*/ 15 h 16"/>
                  <a:gd name="T74" fmla="*/ 10 w 16"/>
                  <a:gd name="T75" fmla="*/ 14 h 16"/>
                  <a:gd name="T76" fmla="*/ 11 w 16"/>
                  <a:gd name="T77" fmla="*/ 14 h 16"/>
                  <a:gd name="T78" fmla="*/ 12 w 16"/>
                  <a:gd name="T79" fmla="*/ 14 h 16"/>
                  <a:gd name="T80" fmla="*/ 13 w 16"/>
                  <a:gd name="T81" fmla="*/ 14 h 16"/>
                  <a:gd name="T82" fmla="*/ 14 w 16"/>
                  <a:gd name="T83" fmla="*/ 13 h 16"/>
                  <a:gd name="T84" fmla="*/ 14 w 16"/>
                  <a:gd name="T85" fmla="*/ 12 h 16"/>
                  <a:gd name="T86" fmla="*/ 14 w 16"/>
                  <a:gd name="T87" fmla="*/ 11 h 16"/>
                  <a:gd name="T88" fmla="*/ 14 w 16"/>
                  <a:gd name="T89" fmla="*/ 10 h 16"/>
                  <a:gd name="T90" fmla="*/ 15 w 16"/>
                  <a:gd name="T91" fmla="*/ 10 h 16"/>
                  <a:gd name="T92" fmla="*/ 16 w 16"/>
                  <a:gd name="T93" fmla="*/ 9 h 16"/>
                  <a:gd name="T94" fmla="*/ 16 w 16"/>
                  <a:gd name="T95" fmla="*/ 8 h 16"/>
                  <a:gd name="T96" fmla="*/ 15 w 16"/>
                  <a:gd name="T97" fmla="*/ 6 h 16"/>
                  <a:gd name="T98" fmla="*/ 10 w 16"/>
                  <a:gd name="T99" fmla="*/ 10 h 16"/>
                  <a:gd name="T100" fmla="*/ 6 w 16"/>
                  <a:gd name="T101" fmla="*/ 11 h 16"/>
                  <a:gd name="T102" fmla="*/ 6 w 16"/>
                  <a:gd name="T103" fmla="*/ 6 h 16"/>
                  <a:gd name="T104" fmla="*/ 10 w 16"/>
                  <a:gd name="T105" fmla="*/ 6 h 16"/>
                  <a:gd name="T106" fmla="*/ 10 w 16"/>
                  <a:gd name="T10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16">
                    <a:moveTo>
                      <a:pt x="15" y="6"/>
                    </a:moveTo>
                    <a:cubicBezTo>
                      <a:pt x="14" y="6"/>
                      <a:pt x="14" y="6"/>
                      <a:pt x="14" y="6"/>
                    </a:cubicBezTo>
                    <a:cubicBezTo>
                      <a:pt x="14" y="6"/>
                      <a:pt x="14" y="6"/>
                      <a:pt x="13" y="5"/>
                    </a:cubicBezTo>
                    <a:cubicBezTo>
                      <a:pt x="14" y="5"/>
                      <a:pt x="14" y="5"/>
                      <a:pt x="14" y="5"/>
                    </a:cubicBezTo>
                    <a:cubicBezTo>
                      <a:pt x="15" y="4"/>
                      <a:pt x="15" y="3"/>
                      <a:pt x="14" y="3"/>
                    </a:cubicBezTo>
                    <a:cubicBezTo>
                      <a:pt x="13" y="2"/>
                      <a:pt x="13" y="2"/>
                      <a:pt x="13" y="2"/>
                    </a:cubicBezTo>
                    <a:cubicBezTo>
                      <a:pt x="13" y="2"/>
                      <a:pt x="12" y="2"/>
                      <a:pt x="12" y="2"/>
                    </a:cubicBezTo>
                    <a:cubicBezTo>
                      <a:pt x="11" y="3"/>
                      <a:pt x="11" y="3"/>
                      <a:pt x="11" y="3"/>
                    </a:cubicBezTo>
                    <a:cubicBezTo>
                      <a:pt x="11" y="3"/>
                      <a:pt x="10" y="3"/>
                      <a:pt x="10" y="3"/>
                    </a:cubicBezTo>
                    <a:cubicBezTo>
                      <a:pt x="10" y="1"/>
                      <a:pt x="10" y="1"/>
                      <a:pt x="10" y="1"/>
                    </a:cubicBezTo>
                    <a:cubicBezTo>
                      <a:pt x="10" y="1"/>
                      <a:pt x="9" y="0"/>
                      <a:pt x="9" y="0"/>
                    </a:cubicBezTo>
                    <a:cubicBezTo>
                      <a:pt x="7" y="0"/>
                      <a:pt x="7" y="0"/>
                      <a:pt x="7" y="0"/>
                    </a:cubicBezTo>
                    <a:cubicBezTo>
                      <a:pt x="7" y="0"/>
                      <a:pt x="6" y="1"/>
                      <a:pt x="6" y="1"/>
                    </a:cubicBezTo>
                    <a:cubicBezTo>
                      <a:pt x="6" y="3"/>
                      <a:pt x="6" y="3"/>
                      <a:pt x="6" y="3"/>
                    </a:cubicBezTo>
                    <a:cubicBezTo>
                      <a:pt x="6" y="3"/>
                      <a:pt x="6" y="3"/>
                      <a:pt x="5" y="3"/>
                    </a:cubicBezTo>
                    <a:cubicBezTo>
                      <a:pt x="4" y="2"/>
                      <a:pt x="4" y="2"/>
                      <a:pt x="4" y="2"/>
                    </a:cubicBezTo>
                    <a:cubicBezTo>
                      <a:pt x="4" y="2"/>
                      <a:pt x="3" y="2"/>
                      <a:pt x="3" y="2"/>
                    </a:cubicBezTo>
                    <a:cubicBezTo>
                      <a:pt x="2" y="3"/>
                      <a:pt x="2" y="3"/>
                      <a:pt x="2" y="3"/>
                    </a:cubicBezTo>
                    <a:cubicBezTo>
                      <a:pt x="2" y="4"/>
                      <a:pt x="2" y="4"/>
                      <a:pt x="2" y="5"/>
                    </a:cubicBezTo>
                    <a:cubicBezTo>
                      <a:pt x="3" y="5"/>
                      <a:pt x="3" y="5"/>
                      <a:pt x="3" y="5"/>
                    </a:cubicBezTo>
                    <a:cubicBezTo>
                      <a:pt x="3" y="6"/>
                      <a:pt x="2" y="6"/>
                      <a:pt x="2" y="7"/>
                    </a:cubicBezTo>
                    <a:cubicBezTo>
                      <a:pt x="1" y="7"/>
                      <a:pt x="1" y="7"/>
                      <a:pt x="1" y="7"/>
                    </a:cubicBezTo>
                    <a:cubicBezTo>
                      <a:pt x="1" y="7"/>
                      <a:pt x="0" y="7"/>
                      <a:pt x="0" y="8"/>
                    </a:cubicBezTo>
                    <a:cubicBezTo>
                      <a:pt x="0" y="9"/>
                      <a:pt x="0" y="9"/>
                      <a:pt x="0" y="9"/>
                    </a:cubicBezTo>
                    <a:cubicBezTo>
                      <a:pt x="0" y="10"/>
                      <a:pt x="1" y="10"/>
                      <a:pt x="1" y="10"/>
                    </a:cubicBezTo>
                    <a:cubicBezTo>
                      <a:pt x="2" y="10"/>
                      <a:pt x="2" y="10"/>
                      <a:pt x="2" y="10"/>
                    </a:cubicBezTo>
                    <a:cubicBezTo>
                      <a:pt x="2" y="11"/>
                      <a:pt x="3" y="11"/>
                      <a:pt x="3" y="11"/>
                    </a:cubicBezTo>
                    <a:cubicBezTo>
                      <a:pt x="2" y="12"/>
                      <a:pt x="2" y="12"/>
                      <a:pt x="2" y="12"/>
                    </a:cubicBezTo>
                    <a:cubicBezTo>
                      <a:pt x="2" y="12"/>
                      <a:pt x="2" y="13"/>
                      <a:pt x="2" y="14"/>
                    </a:cubicBezTo>
                    <a:cubicBezTo>
                      <a:pt x="3" y="14"/>
                      <a:pt x="3" y="14"/>
                      <a:pt x="3" y="14"/>
                    </a:cubicBezTo>
                    <a:cubicBezTo>
                      <a:pt x="3" y="15"/>
                      <a:pt x="4" y="15"/>
                      <a:pt x="5" y="14"/>
                    </a:cubicBezTo>
                    <a:cubicBezTo>
                      <a:pt x="5" y="14"/>
                      <a:pt x="5" y="14"/>
                      <a:pt x="5" y="14"/>
                    </a:cubicBezTo>
                    <a:cubicBezTo>
                      <a:pt x="6" y="14"/>
                      <a:pt x="6" y="14"/>
                      <a:pt x="7" y="14"/>
                    </a:cubicBezTo>
                    <a:cubicBezTo>
                      <a:pt x="7" y="15"/>
                      <a:pt x="7" y="15"/>
                      <a:pt x="7" y="15"/>
                    </a:cubicBezTo>
                    <a:cubicBezTo>
                      <a:pt x="7" y="16"/>
                      <a:pt x="7" y="16"/>
                      <a:pt x="8" y="16"/>
                    </a:cubicBezTo>
                    <a:cubicBezTo>
                      <a:pt x="9" y="16"/>
                      <a:pt x="9" y="16"/>
                      <a:pt x="9" y="16"/>
                    </a:cubicBezTo>
                    <a:cubicBezTo>
                      <a:pt x="10" y="16"/>
                      <a:pt x="10" y="16"/>
                      <a:pt x="10" y="15"/>
                    </a:cubicBezTo>
                    <a:cubicBezTo>
                      <a:pt x="10" y="14"/>
                      <a:pt x="10" y="14"/>
                      <a:pt x="10" y="14"/>
                    </a:cubicBezTo>
                    <a:cubicBezTo>
                      <a:pt x="10" y="14"/>
                      <a:pt x="11" y="14"/>
                      <a:pt x="11" y="14"/>
                    </a:cubicBezTo>
                    <a:cubicBezTo>
                      <a:pt x="12" y="14"/>
                      <a:pt x="12" y="14"/>
                      <a:pt x="12" y="14"/>
                    </a:cubicBezTo>
                    <a:cubicBezTo>
                      <a:pt x="12" y="15"/>
                      <a:pt x="13" y="15"/>
                      <a:pt x="13" y="14"/>
                    </a:cubicBezTo>
                    <a:cubicBezTo>
                      <a:pt x="14" y="13"/>
                      <a:pt x="14" y="13"/>
                      <a:pt x="14" y="13"/>
                    </a:cubicBezTo>
                    <a:cubicBezTo>
                      <a:pt x="15" y="13"/>
                      <a:pt x="15" y="12"/>
                      <a:pt x="14" y="12"/>
                    </a:cubicBezTo>
                    <a:cubicBezTo>
                      <a:pt x="14" y="11"/>
                      <a:pt x="14" y="11"/>
                      <a:pt x="14" y="11"/>
                    </a:cubicBezTo>
                    <a:cubicBezTo>
                      <a:pt x="14" y="11"/>
                      <a:pt x="14" y="10"/>
                      <a:pt x="14" y="10"/>
                    </a:cubicBezTo>
                    <a:cubicBezTo>
                      <a:pt x="15" y="10"/>
                      <a:pt x="15" y="10"/>
                      <a:pt x="15" y="10"/>
                    </a:cubicBezTo>
                    <a:cubicBezTo>
                      <a:pt x="16" y="10"/>
                      <a:pt x="16" y="9"/>
                      <a:pt x="16" y="9"/>
                    </a:cubicBezTo>
                    <a:cubicBezTo>
                      <a:pt x="16" y="8"/>
                      <a:pt x="16" y="8"/>
                      <a:pt x="16" y="8"/>
                    </a:cubicBezTo>
                    <a:cubicBezTo>
                      <a:pt x="16" y="7"/>
                      <a:pt x="16" y="6"/>
                      <a:pt x="15" y="6"/>
                    </a:cubicBezTo>
                    <a:close/>
                    <a:moveTo>
                      <a:pt x="10" y="10"/>
                    </a:moveTo>
                    <a:cubicBezTo>
                      <a:pt x="9" y="12"/>
                      <a:pt x="7" y="12"/>
                      <a:pt x="6" y="11"/>
                    </a:cubicBezTo>
                    <a:cubicBezTo>
                      <a:pt x="5" y="9"/>
                      <a:pt x="5" y="7"/>
                      <a:pt x="6" y="6"/>
                    </a:cubicBezTo>
                    <a:cubicBezTo>
                      <a:pt x="7" y="5"/>
                      <a:pt x="9" y="5"/>
                      <a:pt x="10" y="6"/>
                    </a:cubicBezTo>
                    <a:cubicBezTo>
                      <a:pt x="11" y="7"/>
                      <a:pt x="11" y="9"/>
                      <a:pt x="1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1" name="Freeform 193"/>
              <p:cNvSpPr>
                <a:spLocks noEditPoints="1"/>
              </p:cNvSpPr>
              <p:nvPr/>
            </p:nvSpPr>
            <p:spPr bwMode="auto">
              <a:xfrm>
                <a:off x="3665" y="1933"/>
                <a:ext cx="28" cy="31"/>
              </a:xfrm>
              <a:custGeom>
                <a:avLst/>
                <a:gdLst>
                  <a:gd name="T0" fmla="*/ 11 w 12"/>
                  <a:gd name="T1" fmla="*/ 5 h 13"/>
                  <a:gd name="T2" fmla="*/ 11 w 12"/>
                  <a:gd name="T3" fmla="*/ 5 h 13"/>
                  <a:gd name="T4" fmla="*/ 10 w 12"/>
                  <a:gd name="T5" fmla="*/ 4 h 13"/>
                  <a:gd name="T6" fmla="*/ 11 w 12"/>
                  <a:gd name="T7" fmla="*/ 4 h 13"/>
                  <a:gd name="T8" fmla="*/ 11 w 12"/>
                  <a:gd name="T9" fmla="*/ 2 h 13"/>
                  <a:gd name="T10" fmla="*/ 10 w 12"/>
                  <a:gd name="T11" fmla="*/ 2 h 13"/>
                  <a:gd name="T12" fmla="*/ 9 w 12"/>
                  <a:gd name="T13" fmla="*/ 2 h 13"/>
                  <a:gd name="T14" fmla="*/ 8 w 12"/>
                  <a:gd name="T15" fmla="*/ 2 h 13"/>
                  <a:gd name="T16" fmla="*/ 7 w 12"/>
                  <a:gd name="T17" fmla="*/ 2 h 13"/>
                  <a:gd name="T18" fmla="*/ 7 w 12"/>
                  <a:gd name="T19" fmla="*/ 1 h 13"/>
                  <a:gd name="T20" fmla="*/ 6 w 12"/>
                  <a:gd name="T21" fmla="*/ 0 h 13"/>
                  <a:gd name="T22" fmla="*/ 5 w 12"/>
                  <a:gd name="T23" fmla="*/ 0 h 13"/>
                  <a:gd name="T24" fmla="*/ 5 w 12"/>
                  <a:gd name="T25" fmla="*/ 1 h 13"/>
                  <a:gd name="T26" fmla="*/ 5 w 12"/>
                  <a:gd name="T27" fmla="*/ 2 h 13"/>
                  <a:gd name="T28" fmla="*/ 4 w 12"/>
                  <a:gd name="T29" fmla="*/ 3 h 13"/>
                  <a:gd name="T30" fmla="*/ 3 w 12"/>
                  <a:gd name="T31" fmla="*/ 2 h 13"/>
                  <a:gd name="T32" fmla="*/ 2 w 12"/>
                  <a:gd name="T33" fmla="*/ 2 h 13"/>
                  <a:gd name="T34" fmla="*/ 1 w 12"/>
                  <a:gd name="T35" fmla="*/ 3 h 13"/>
                  <a:gd name="T36" fmla="*/ 1 w 12"/>
                  <a:gd name="T37" fmla="*/ 4 h 13"/>
                  <a:gd name="T38" fmla="*/ 2 w 12"/>
                  <a:gd name="T39" fmla="*/ 4 h 13"/>
                  <a:gd name="T40" fmla="*/ 1 w 12"/>
                  <a:gd name="T41" fmla="*/ 5 h 13"/>
                  <a:gd name="T42" fmla="*/ 1 w 12"/>
                  <a:gd name="T43" fmla="*/ 5 h 13"/>
                  <a:gd name="T44" fmla="*/ 0 w 12"/>
                  <a:gd name="T45" fmla="*/ 6 h 13"/>
                  <a:gd name="T46" fmla="*/ 0 w 12"/>
                  <a:gd name="T47" fmla="*/ 7 h 13"/>
                  <a:gd name="T48" fmla="*/ 1 w 12"/>
                  <a:gd name="T49" fmla="*/ 8 h 13"/>
                  <a:gd name="T50" fmla="*/ 1 w 12"/>
                  <a:gd name="T51" fmla="*/ 8 h 13"/>
                  <a:gd name="T52" fmla="*/ 2 w 12"/>
                  <a:gd name="T53" fmla="*/ 9 h 13"/>
                  <a:gd name="T54" fmla="*/ 1 w 12"/>
                  <a:gd name="T55" fmla="*/ 10 h 13"/>
                  <a:gd name="T56" fmla="*/ 1 w 12"/>
                  <a:gd name="T57" fmla="*/ 11 h 13"/>
                  <a:gd name="T58" fmla="*/ 2 w 12"/>
                  <a:gd name="T59" fmla="*/ 12 h 13"/>
                  <a:gd name="T60" fmla="*/ 3 w 12"/>
                  <a:gd name="T61" fmla="*/ 12 h 13"/>
                  <a:gd name="T62" fmla="*/ 4 w 12"/>
                  <a:gd name="T63" fmla="*/ 11 h 13"/>
                  <a:gd name="T64" fmla="*/ 5 w 12"/>
                  <a:gd name="T65" fmla="*/ 11 h 13"/>
                  <a:gd name="T66" fmla="*/ 5 w 12"/>
                  <a:gd name="T67" fmla="*/ 12 h 13"/>
                  <a:gd name="T68" fmla="*/ 6 w 12"/>
                  <a:gd name="T69" fmla="*/ 13 h 13"/>
                  <a:gd name="T70" fmla="*/ 7 w 12"/>
                  <a:gd name="T71" fmla="*/ 13 h 13"/>
                  <a:gd name="T72" fmla="*/ 8 w 12"/>
                  <a:gd name="T73" fmla="*/ 12 h 13"/>
                  <a:gd name="T74" fmla="*/ 7 w 12"/>
                  <a:gd name="T75" fmla="*/ 11 h 13"/>
                  <a:gd name="T76" fmla="*/ 8 w 12"/>
                  <a:gd name="T77" fmla="*/ 11 h 13"/>
                  <a:gd name="T78" fmla="*/ 9 w 12"/>
                  <a:gd name="T79" fmla="*/ 12 h 13"/>
                  <a:gd name="T80" fmla="*/ 10 w 12"/>
                  <a:gd name="T81" fmla="*/ 12 h 13"/>
                  <a:gd name="T82" fmla="*/ 11 w 12"/>
                  <a:gd name="T83" fmla="*/ 11 h 13"/>
                  <a:gd name="T84" fmla="*/ 11 w 12"/>
                  <a:gd name="T85" fmla="*/ 10 h 13"/>
                  <a:gd name="T86" fmla="*/ 10 w 12"/>
                  <a:gd name="T87" fmla="*/ 9 h 13"/>
                  <a:gd name="T88" fmla="*/ 11 w 12"/>
                  <a:gd name="T89" fmla="*/ 8 h 13"/>
                  <a:gd name="T90" fmla="*/ 12 w 12"/>
                  <a:gd name="T91" fmla="*/ 8 h 13"/>
                  <a:gd name="T92" fmla="*/ 12 w 12"/>
                  <a:gd name="T93" fmla="*/ 7 h 13"/>
                  <a:gd name="T94" fmla="*/ 12 w 12"/>
                  <a:gd name="T95" fmla="*/ 6 h 13"/>
                  <a:gd name="T96" fmla="*/ 11 w 12"/>
                  <a:gd name="T97" fmla="*/ 5 h 13"/>
                  <a:gd name="T98" fmla="*/ 8 w 12"/>
                  <a:gd name="T99" fmla="*/ 8 h 13"/>
                  <a:gd name="T100" fmla="*/ 4 w 12"/>
                  <a:gd name="T101" fmla="*/ 9 h 13"/>
                  <a:gd name="T102" fmla="*/ 4 w 12"/>
                  <a:gd name="T103" fmla="*/ 5 h 13"/>
                  <a:gd name="T104" fmla="*/ 8 w 12"/>
                  <a:gd name="T105" fmla="*/ 5 h 13"/>
                  <a:gd name="T106" fmla="*/ 8 w 12"/>
                  <a:gd name="T10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13">
                    <a:moveTo>
                      <a:pt x="11" y="5"/>
                    </a:moveTo>
                    <a:cubicBezTo>
                      <a:pt x="11" y="5"/>
                      <a:pt x="11" y="5"/>
                      <a:pt x="11" y="5"/>
                    </a:cubicBezTo>
                    <a:cubicBezTo>
                      <a:pt x="10" y="5"/>
                      <a:pt x="10" y="5"/>
                      <a:pt x="10" y="4"/>
                    </a:cubicBezTo>
                    <a:cubicBezTo>
                      <a:pt x="11" y="4"/>
                      <a:pt x="11" y="4"/>
                      <a:pt x="11" y="4"/>
                    </a:cubicBezTo>
                    <a:cubicBezTo>
                      <a:pt x="11" y="3"/>
                      <a:pt x="11" y="3"/>
                      <a:pt x="11" y="2"/>
                    </a:cubicBezTo>
                    <a:cubicBezTo>
                      <a:pt x="10" y="2"/>
                      <a:pt x="10" y="2"/>
                      <a:pt x="10" y="2"/>
                    </a:cubicBezTo>
                    <a:cubicBezTo>
                      <a:pt x="10" y="1"/>
                      <a:pt x="9" y="1"/>
                      <a:pt x="9" y="2"/>
                    </a:cubicBezTo>
                    <a:cubicBezTo>
                      <a:pt x="8" y="2"/>
                      <a:pt x="8" y="2"/>
                      <a:pt x="8" y="2"/>
                    </a:cubicBezTo>
                    <a:cubicBezTo>
                      <a:pt x="8" y="2"/>
                      <a:pt x="8" y="2"/>
                      <a:pt x="7" y="2"/>
                    </a:cubicBezTo>
                    <a:cubicBezTo>
                      <a:pt x="7" y="1"/>
                      <a:pt x="7" y="1"/>
                      <a:pt x="7" y="1"/>
                    </a:cubicBezTo>
                    <a:cubicBezTo>
                      <a:pt x="7" y="1"/>
                      <a:pt x="7" y="0"/>
                      <a:pt x="6" y="0"/>
                    </a:cubicBezTo>
                    <a:cubicBezTo>
                      <a:pt x="5" y="0"/>
                      <a:pt x="5" y="0"/>
                      <a:pt x="5" y="0"/>
                    </a:cubicBezTo>
                    <a:cubicBezTo>
                      <a:pt x="5" y="0"/>
                      <a:pt x="5" y="1"/>
                      <a:pt x="5" y="1"/>
                    </a:cubicBezTo>
                    <a:cubicBezTo>
                      <a:pt x="5" y="2"/>
                      <a:pt x="5" y="2"/>
                      <a:pt x="5" y="2"/>
                    </a:cubicBezTo>
                    <a:cubicBezTo>
                      <a:pt x="4" y="2"/>
                      <a:pt x="4" y="2"/>
                      <a:pt x="4" y="3"/>
                    </a:cubicBezTo>
                    <a:cubicBezTo>
                      <a:pt x="3" y="2"/>
                      <a:pt x="3" y="2"/>
                      <a:pt x="3" y="2"/>
                    </a:cubicBezTo>
                    <a:cubicBezTo>
                      <a:pt x="3" y="2"/>
                      <a:pt x="2" y="2"/>
                      <a:pt x="2" y="2"/>
                    </a:cubicBezTo>
                    <a:cubicBezTo>
                      <a:pt x="1" y="3"/>
                      <a:pt x="1" y="3"/>
                      <a:pt x="1" y="3"/>
                    </a:cubicBezTo>
                    <a:cubicBezTo>
                      <a:pt x="1" y="3"/>
                      <a:pt x="1" y="4"/>
                      <a:pt x="1" y="4"/>
                    </a:cubicBezTo>
                    <a:cubicBezTo>
                      <a:pt x="2" y="4"/>
                      <a:pt x="2" y="4"/>
                      <a:pt x="2" y="4"/>
                    </a:cubicBezTo>
                    <a:cubicBezTo>
                      <a:pt x="2" y="5"/>
                      <a:pt x="1" y="5"/>
                      <a:pt x="1" y="5"/>
                    </a:cubicBezTo>
                    <a:cubicBezTo>
                      <a:pt x="1" y="5"/>
                      <a:pt x="1" y="5"/>
                      <a:pt x="1" y="5"/>
                    </a:cubicBezTo>
                    <a:cubicBezTo>
                      <a:pt x="0" y="5"/>
                      <a:pt x="0" y="6"/>
                      <a:pt x="0" y="6"/>
                    </a:cubicBezTo>
                    <a:cubicBezTo>
                      <a:pt x="0" y="7"/>
                      <a:pt x="0" y="7"/>
                      <a:pt x="0" y="7"/>
                    </a:cubicBezTo>
                    <a:cubicBezTo>
                      <a:pt x="0" y="8"/>
                      <a:pt x="0" y="8"/>
                      <a:pt x="1" y="8"/>
                    </a:cubicBezTo>
                    <a:cubicBezTo>
                      <a:pt x="1" y="8"/>
                      <a:pt x="1" y="8"/>
                      <a:pt x="1" y="8"/>
                    </a:cubicBezTo>
                    <a:cubicBezTo>
                      <a:pt x="1" y="9"/>
                      <a:pt x="2" y="9"/>
                      <a:pt x="2" y="9"/>
                    </a:cubicBezTo>
                    <a:cubicBezTo>
                      <a:pt x="1" y="10"/>
                      <a:pt x="1" y="10"/>
                      <a:pt x="1" y="10"/>
                    </a:cubicBezTo>
                    <a:cubicBezTo>
                      <a:pt x="1" y="10"/>
                      <a:pt x="1" y="11"/>
                      <a:pt x="1" y="11"/>
                    </a:cubicBezTo>
                    <a:cubicBezTo>
                      <a:pt x="2" y="12"/>
                      <a:pt x="2" y="12"/>
                      <a:pt x="2" y="12"/>
                    </a:cubicBezTo>
                    <a:cubicBezTo>
                      <a:pt x="2" y="12"/>
                      <a:pt x="3" y="12"/>
                      <a:pt x="3" y="12"/>
                    </a:cubicBezTo>
                    <a:cubicBezTo>
                      <a:pt x="4" y="11"/>
                      <a:pt x="4" y="11"/>
                      <a:pt x="4" y="11"/>
                    </a:cubicBezTo>
                    <a:cubicBezTo>
                      <a:pt x="4" y="11"/>
                      <a:pt x="4" y="11"/>
                      <a:pt x="5" y="11"/>
                    </a:cubicBezTo>
                    <a:cubicBezTo>
                      <a:pt x="5" y="12"/>
                      <a:pt x="5" y="12"/>
                      <a:pt x="5" y="12"/>
                    </a:cubicBezTo>
                    <a:cubicBezTo>
                      <a:pt x="5" y="13"/>
                      <a:pt x="5" y="13"/>
                      <a:pt x="6" y="13"/>
                    </a:cubicBezTo>
                    <a:cubicBezTo>
                      <a:pt x="7" y="13"/>
                      <a:pt x="7" y="13"/>
                      <a:pt x="7" y="13"/>
                    </a:cubicBezTo>
                    <a:cubicBezTo>
                      <a:pt x="7" y="13"/>
                      <a:pt x="8" y="13"/>
                      <a:pt x="8" y="12"/>
                    </a:cubicBezTo>
                    <a:cubicBezTo>
                      <a:pt x="7" y="11"/>
                      <a:pt x="7" y="11"/>
                      <a:pt x="7" y="11"/>
                    </a:cubicBezTo>
                    <a:cubicBezTo>
                      <a:pt x="8" y="11"/>
                      <a:pt x="8" y="11"/>
                      <a:pt x="8" y="11"/>
                    </a:cubicBezTo>
                    <a:cubicBezTo>
                      <a:pt x="9" y="12"/>
                      <a:pt x="9" y="12"/>
                      <a:pt x="9" y="12"/>
                    </a:cubicBezTo>
                    <a:cubicBezTo>
                      <a:pt x="9" y="12"/>
                      <a:pt x="10" y="12"/>
                      <a:pt x="10" y="12"/>
                    </a:cubicBezTo>
                    <a:cubicBezTo>
                      <a:pt x="11" y="11"/>
                      <a:pt x="11" y="11"/>
                      <a:pt x="11" y="11"/>
                    </a:cubicBezTo>
                    <a:cubicBezTo>
                      <a:pt x="11" y="10"/>
                      <a:pt x="11" y="10"/>
                      <a:pt x="11" y="10"/>
                    </a:cubicBezTo>
                    <a:cubicBezTo>
                      <a:pt x="10" y="9"/>
                      <a:pt x="10" y="9"/>
                      <a:pt x="10" y="9"/>
                    </a:cubicBezTo>
                    <a:cubicBezTo>
                      <a:pt x="10" y="9"/>
                      <a:pt x="11" y="8"/>
                      <a:pt x="11" y="8"/>
                    </a:cubicBezTo>
                    <a:cubicBezTo>
                      <a:pt x="12" y="8"/>
                      <a:pt x="12" y="8"/>
                      <a:pt x="12" y="8"/>
                    </a:cubicBezTo>
                    <a:cubicBezTo>
                      <a:pt x="12" y="8"/>
                      <a:pt x="12" y="8"/>
                      <a:pt x="12" y="7"/>
                    </a:cubicBezTo>
                    <a:cubicBezTo>
                      <a:pt x="12" y="6"/>
                      <a:pt x="12" y="6"/>
                      <a:pt x="12" y="6"/>
                    </a:cubicBezTo>
                    <a:cubicBezTo>
                      <a:pt x="12" y="6"/>
                      <a:pt x="12" y="5"/>
                      <a:pt x="11" y="5"/>
                    </a:cubicBezTo>
                    <a:close/>
                    <a:moveTo>
                      <a:pt x="8" y="8"/>
                    </a:moveTo>
                    <a:cubicBezTo>
                      <a:pt x="7" y="9"/>
                      <a:pt x="5" y="9"/>
                      <a:pt x="4" y="9"/>
                    </a:cubicBezTo>
                    <a:cubicBezTo>
                      <a:pt x="3" y="8"/>
                      <a:pt x="3" y="6"/>
                      <a:pt x="4" y="5"/>
                    </a:cubicBezTo>
                    <a:cubicBezTo>
                      <a:pt x="5" y="4"/>
                      <a:pt x="7" y="4"/>
                      <a:pt x="8" y="5"/>
                    </a:cubicBezTo>
                    <a:cubicBezTo>
                      <a:pt x="9" y="6"/>
                      <a:pt x="9" y="8"/>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2" name="Freeform 194"/>
              <p:cNvSpPr>
                <a:spLocks noEditPoints="1"/>
              </p:cNvSpPr>
              <p:nvPr/>
            </p:nvSpPr>
            <p:spPr bwMode="auto">
              <a:xfrm>
                <a:off x="3515" y="2007"/>
                <a:ext cx="31" cy="31"/>
              </a:xfrm>
              <a:custGeom>
                <a:avLst/>
                <a:gdLst>
                  <a:gd name="T0" fmla="*/ 12 w 13"/>
                  <a:gd name="T1" fmla="*/ 5 h 13"/>
                  <a:gd name="T2" fmla="*/ 11 w 13"/>
                  <a:gd name="T3" fmla="*/ 5 h 13"/>
                  <a:gd name="T4" fmla="*/ 11 w 13"/>
                  <a:gd name="T5" fmla="*/ 5 h 13"/>
                  <a:gd name="T6" fmla="*/ 12 w 13"/>
                  <a:gd name="T7" fmla="*/ 4 h 13"/>
                  <a:gd name="T8" fmla="*/ 12 w 13"/>
                  <a:gd name="T9" fmla="*/ 3 h 13"/>
                  <a:gd name="T10" fmla="*/ 11 w 13"/>
                  <a:gd name="T11" fmla="*/ 2 h 13"/>
                  <a:gd name="T12" fmla="*/ 10 w 13"/>
                  <a:gd name="T13" fmla="*/ 2 h 13"/>
                  <a:gd name="T14" fmla="*/ 9 w 13"/>
                  <a:gd name="T15" fmla="*/ 3 h 13"/>
                  <a:gd name="T16" fmla="*/ 8 w 13"/>
                  <a:gd name="T17" fmla="*/ 2 h 13"/>
                  <a:gd name="T18" fmla="*/ 8 w 13"/>
                  <a:gd name="T19" fmla="*/ 1 h 13"/>
                  <a:gd name="T20" fmla="*/ 7 w 13"/>
                  <a:gd name="T21" fmla="*/ 0 h 13"/>
                  <a:gd name="T22" fmla="*/ 6 w 13"/>
                  <a:gd name="T23" fmla="*/ 0 h 13"/>
                  <a:gd name="T24" fmla="*/ 5 w 13"/>
                  <a:gd name="T25" fmla="*/ 1 h 13"/>
                  <a:gd name="T26" fmla="*/ 5 w 13"/>
                  <a:gd name="T27" fmla="*/ 2 h 13"/>
                  <a:gd name="T28" fmla="*/ 4 w 13"/>
                  <a:gd name="T29" fmla="*/ 3 h 13"/>
                  <a:gd name="T30" fmla="*/ 4 w 13"/>
                  <a:gd name="T31" fmla="*/ 2 h 13"/>
                  <a:gd name="T32" fmla="*/ 3 w 13"/>
                  <a:gd name="T33" fmla="*/ 2 h 13"/>
                  <a:gd name="T34" fmla="*/ 2 w 13"/>
                  <a:gd name="T35" fmla="*/ 3 h 13"/>
                  <a:gd name="T36" fmla="*/ 2 w 13"/>
                  <a:gd name="T37" fmla="*/ 4 h 13"/>
                  <a:gd name="T38" fmla="*/ 2 w 13"/>
                  <a:gd name="T39" fmla="*/ 5 h 13"/>
                  <a:gd name="T40" fmla="*/ 2 w 13"/>
                  <a:gd name="T41" fmla="*/ 5 h 13"/>
                  <a:gd name="T42" fmla="*/ 1 w 13"/>
                  <a:gd name="T43" fmla="*/ 5 h 13"/>
                  <a:gd name="T44" fmla="*/ 0 w 13"/>
                  <a:gd name="T45" fmla="*/ 6 h 13"/>
                  <a:gd name="T46" fmla="*/ 0 w 13"/>
                  <a:gd name="T47" fmla="*/ 7 h 13"/>
                  <a:gd name="T48" fmla="*/ 1 w 13"/>
                  <a:gd name="T49" fmla="*/ 8 h 13"/>
                  <a:gd name="T50" fmla="*/ 2 w 13"/>
                  <a:gd name="T51" fmla="*/ 8 h 13"/>
                  <a:gd name="T52" fmla="*/ 3 w 13"/>
                  <a:gd name="T53" fmla="*/ 9 h 13"/>
                  <a:gd name="T54" fmla="*/ 2 w 13"/>
                  <a:gd name="T55" fmla="*/ 10 h 13"/>
                  <a:gd name="T56" fmla="*/ 2 w 13"/>
                  <a:gd name="T57" fmla="*/ 11 h 13"/>
                  <a:gd name="T58" fmla="*/ 3 w 13"/>
                  <a:gd name="T59" fmla="*/ 12 h 13"/>
                  <a:gd name="T60" fmla="*/ 4 w 13"/>
                  <a:gd name="T61" fmla="*/ 12 h 13"/>
                  <a:gd name="T62" fmla="*/ 5 w 13"/>
                  <a:gd name="T63" fmla="*/ 11 h 13"/>
                  <a:gd name="T64" fmla="*/ 5 w 13"/>
                  <a:gd name="T65" fmla="*/ 12 h 13"/>
                  <a:gd name="T66" fmla="*/ 6 w 13"/>
                  <a:gd name="T67" fmla="*/ 12 h 13"/>
                  <a:gd name="T68" fmla="*/ 6 w 13"/>
                  <a:gd name="T69" fmla="*/ 13 h 13"/>
                  <a:gd name="T70" fmla="*/ 7 w 13"/>
                  <a:gd name="T71" fmla="*/ 13 h 13"/>
                  <a:gd name="T72" fmla="*/ 8 w 13"/>
                  <a:gd name="T73" fmla="*/ 12 h 13"/>
                  <a:gd name="T74" fmla="*/ 8 w 13"/>
                  <a:gd name="T75" fmla="*/ 11 h 13"/>
                  <a:gd name="T76" fmla="*/ 9 w 13"/>
                  <a:gd name="T77" fmla="*/ 11 h 13"/>
                  <a:gd name="T78" fmla="*/ 10 w 13"/>
                  <a:gd name="T79" fmla="*/ 12 h 13"/>
                  <a:gd name="T80" fmla="*/ 11 w 13"/>
                  <a:gd name="T81" fmla="*/ 12 h 13"/>
                  <a:gd name="T82" fmla="*/ 12 w 13"/>
                  <a:gd name="T83" fmla="*/ 11 h 13"/>
                  <a:gd name="T84" fmla="*/ 12 w 13"/>
                  <a:gd name="T85" fmla="*/ 10 h 13"/>
                  <a:gd name="T86" fmla="*/ 11 w 13"/>
                  <a:gd name="T87" fmla="*/ 9 h 13"/>
                  <a:gd name="T88" fmla="*/ 11 w 13"/>
                  <a:gd name="T89" fmla="*/ 8 h 13"/>
                  <a:gd name="T90" fmla="*/ 12 w 13"/>
                  <a:gd name="T91" fmla="*/ 8 h 13"/>
                  <a:gd name="T92" fmla="*/ 13 w 13"/>
                  <a:gd name="T93" fmla="*/ 7 h 13"/>
                  <a:gd name="T94" fmla="*/ 13 w 13"/>
                  <a:gd name="T95" fmla="*/ 6 h 13"/>
                  <a:gd name="T96" fmla="*/ 12 w 13"/>
                  <a:gd name="T97" fmla="*/ 5 h 13"/>
                  <a:gd name="T98" fmla="*/ 8 w 13"/>
                  <a:gd name="T99" fmla="*/ 9 h 13"/>
                  <a:gd name="T100" fmla="*/ 5 w 13"/>
                  <a:gd name="T101" fmla="*/ 9 h 13"/>
                  <a:gd name="T102" fmla="*/ 5 w 13"/>
                  <a:gd name="T103" fmla="*/ 5 h 13"/>
                  <a:gd name="T104" fmla="*/ 8 w 13"/>
                  <a:gd name="T105" fmla="*/ 5 h 13"/>
                  <a:gd name="T106" fmla="*/ 8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2" y="5"/>
                    </a:moveTo>
                    <a:cubicBezTo>
                      <a:pt x="11" y="5"/>
                      <a:pt x="11" y="5"/>
                      <a:pt x="11" y="5"/>
                    </a:cubicBezTo>
                    <a:cubicBezTo>
                      <a:pt x="11" y="5"/>
                      <a:pt x="11" y="5"/>
                      <a:pt x="11" y="5"/>
                    </a:cubicBezTo>
                    <a:cubicBezTo>
                      <a:pt x="12" y="4"/>
                      <a:pt x="12" y="4"/>
                      <a:pt x="12" y="4"/>
                    </a:cubicBezTo>
                    <a:cubicBezTo>
                      <a:pt x="12" y="3"/>
                      <a:pt x="12" y="3"/>
                      <a:pt x="12" y="3"/>
                    </a:cubicBezTo>
                    <a:cubicBezTo>
                      <a:pt x="11" y="2"/>
                      <a:pt x="11" y="2"/>
                      <a:pt x="11" y="2"/>
                    </a:cubicBezTo>
                    <a:cubicBezTo>
                      <a:pt x="11" y="2"/>
                      <a:pt x="10" y="2"/>
                      <a:pt x="10" y="2"/>
                    </a:cubicBezTo>
                    <a:cubicBezTo>
                      <a:pt x="9" y="3"/>
                      <a:pt x="9" y="3"/>
                      <a:pt x="9" y="3"/>
                    </a:cubicBezTo>
                    <a:cubicBezTo>
                      <a:pt x="9" y="2"/>
                      <a:pt x="8" y="2"/>
                      <a:pt x="8" y="2"/>
                    </a:cubicBezTo>
                    <a:cubicBezTo>
                      <a:pt x="8" y="1"/>
                      <a:pt x="8" y="1"/>
                      <a:pt x="8" y="1"/>
                    </a:cubicBezTo>
                    <a:cubicBezTo>
                      <a:pt x="8" y="1"/>
                      <a:pt x="8" y="0"/>
                      <a:pt x="7" y="0"/>
                    </a:cubicBezTo>
                    <a:cubicBezTo>
                      <a:pt x="6" y="0"/>
                      <a:pt x="6" y="0"/>
                      <a:pt x="6" y="0"/>
                    </a:cubicBezTo>
                    <a:cubicBezTo>
                      <a:pt x="6" y="0"/>
                      <a:pt x="5" y="1"/>
                      <a:pt x="5" y="1"/>
                    </a:cubicBezTo>
                    <a:cubicBezTo>
                      <a:pt x="5" y="2"/>
                      <a:pt x="5" y="2"/>
                      <a:pt x="5" y="2"/>
                    </a:cubicBezTo>
                    <a:cubicBezTo>
                      <a:pt x="5" y="2"/>
                      <a:pt x="5" y="2"/>
                      <a:pt x="4" y="3"/>
                    </a:cubicBezTo>
                    <a:cubicBezTo>
                      <a:pt x="4" y="2"/>
                      <a:pt x="4" y="2"/>
                      <a:pt x="4" y="2"/>
                    </a:cubicBezTo>
                    <a:cubicBezTo>
                      <a:pt x="4" y="2"/>
                      <a:pt x="3" y="2"/>
                      <a:pt x="3" y="2"/>
                    </a:cubicBezTo>
                    <a:cubicBezTo>
                      <a:pt x="2" y="3"/>
                      <a:pt x="2" y="3"/>
                      <a:pt x="2" y="3"/>
                    </a:cubicBezTo>
                    <a:cubicBezTo>
                      <a:pt x="2" y="3"/>
                      <a:pt x="2" y="4"/>
                      <a:pt x="2" y="4"/>
                    </a:cubicBezTo>
                    <a:cubicBezTo>
                      <a:pt x="2" y="5"/>
                      <a:pt x="2" y="5"/>
                      <a:pt x="2" y="5"/>
                    </a:cubicBezTo>
                    <a:cubicBezTo>
                      <a:pt x="2" y="5"/>
                      <a:pt x="2" y="5"/>
                      <a:pt x="2" y="5"/>
                    </a:cubicBezTo>
                    <a:cubicBezTo>
                      <a:pt x="1" y="5"/>
                      <a:pt x="1" y="5"/>
                      <a:pt x="1" y="5"/>
                    </a:cubicBezTo>
                    <a:cubicBezTo>
                      <a:pt x="1" y="5"/>
                      <a:pt x="0" y="6"/>
                      <a:pt x="0" y="6"/>
                    </a:cubicBezTo>
                    <a:cubicBezTo>
                      <a:pt x="0" y="7"/>
                      <a:pt x="0" y="7"/>
                      <a:pt x="0" y="7"/>
                    </a:cubicBezTo>
                    <a:cubicBezTo>
                      <a:pt x="0" y="8"/>
                      <a:pt x="1" y="8"/>
                      <a:pt x="1" y="8"/>
                    </a:cubicBezTo>
                    <a:cubicBezTo>
                      <a:pt x="2" y="8"/>
                      <a:pt x="2" y="8"/>
                      <a:pt x="2" y="8"/>
                    </a:cubicBezTo>
                    <a:cubicBezTo>
                      <a:pt x="2" y="9"/>
                      <a:pt x="2" y="9"/>
                      <a:pt x="3" y="9"/>
                    </a:cubicBezTo>
                    <a:cubicBezTo>
                      <a:pt x="2" y="10"/>
                      <a:pt x="2" y="10"/>
                      <a:pt x="2" y="10"/>
                    </a:cubicBezTo>
                    <a:cubicBezTo>
                      <a:pt x="2" y="10"/>
                      <a:pt x="2" y="11"/>
                      <a:pt x="2" y="11"/>
                    </a:cubicBezTo>
                    <a:cubicBezTo>
                      <a:pt x="3" y="12"/>
                      <a:pt x="3" y="12"/>
                      <a:pt x="3" y="12"/>
                    </a:cubicBezTo>
                    <a:cubicBezTo>
                      <a:pt x="3" y="12"/>
                      <a:pt x="4" y="12"/>
                      <a:pt x="4" y="12"/>
                    </a:cubicBezTo>
                    <a:cubicBezTo>
                      <a:pt x="5" y="11"/>
                      <a:pt x="5" y="11"/>
                      <a:pt x="5" y="11"/>
                    </a:cubicBezTo>
                    <a:cubicBezTo>
                      <a:pt x="5" y="11"/>
                      <a:pt x="5" y="11"/>
                      <a:pt x="5" y="12"/>
                    </a:cubicBezTo>
                    <a:cubicBezTo>
                      <a:pt x="6" y="12"/>
                      <a:pt x="6" y="12"/>
                      <a:pt x="6" y="12"/>
                    </a:cubicBezTo>
                    <a:cubicBezTo>
                      <a:pt x="6" y="13"/>
                      <a:pt x="6" y="13"/>
                      <a:pt x="6" y="13"/>
                    </a:cubicBezTo>
                    <a:cubicBezTo>
                      <a:pt x="7" y="13"/>
                      <a:pt x="7" y="13"/>
                      <a:pt x="7" y="13"/>
                    </a:cubicBezTo>
                    <a:cubicBezTo>
                      <a:pt x="8" y="13"/>
                      <a:pt x="8" y="13"/>
                      <a:pt x="8" y="12"/>
                    </a:cubicBezTo>
                    <a:cubicBezTo>
                      <a:pt x="8" y="11"/>
                      <a:pt x="8" y="11"/>
                      <a:pt x="8" y="11"/>
                    </a:cubicBezTo>
                    <a:cubicBezTo>
                      <a:pt x="9" y="11"/>
                      <a:pt x="9" y="11"/>
                      <a:pt x="9" y="11"/>
                    </a:cubicBezTo>
                    <a:cubicBezTo>
                      <a:pt x="10" y="12"/>
                      <a:pt x="10" y="12"/>
                      <a:pt x="10" y="12"/>
                    </a:cubicBezTo>
                    <a:cubicBezTo>
                      <a:pt x="10" y="12"/>
                      <a:pt x="11" y="12"/>
                      <a:pt x="11" y="12"/>
                    </a:cubicBezTo>
                    <a:cubicBezTo>
                      <a:pt x="12" y="11"/>
                      <a:pt x="12" y="11"/>
                      <a:pt x="12" y="11"/>
                    </a:cubicBezTo>
                    <a:cubicBezTo>
                      <a:pt x="12" y="11"/>
                      <a:pt x="12" y="10"/>
                      <a:pt x="12" y="10"/>
                    </a:cubicBezTo>
                    <a:cubicBezTo>
                      <a:pt x="11" y="9"/>
                      <a:pt x="11" y="9"/>
                      <a:pt x="11" y="9"/>
                    </a:cubicBezTo>
                    <a:cubicBezTo>
                      <a:pt x="11" y="9"/>
                      <a:pt x="11" y="8"/>
                      <a:pt x="11" y="8"/>
                    </a:cubicBezTo>
                    <a:cubicBezTo>
                      <a:pt x="12" y="8"/>
                      <a:pt x="12" y="8"/>
                      <a:pt x="12" y="8"/>
                    </a:cubicBezTo>
                    <a:cubicBezTo>
                      <a:pt x="13" y="8"/>
                      <a:pt x="13" y="8"/>
                      <a:pt x="13" y="7"/>
                    </a:cubicBezTo>
                    <a:cubicBezTo>
                      <a:pt x="13" y="6"/>
                      <a:pt x="13" y="6"/>
                      <a:pt x="13" y="6"/>
                    </a:cubicBezTo>
                    <a:cubicBezTo>
                      <a:pt x="13" y="6"/>
                      <a:pt x="13" y="5"/>
                      <a:pt x="12" y="5"/>
                    </a:cubicBezTo>
                    <a:close/>
                    <a:moveTo>
                      <a:pt x="8" y="9"/>
                    </a:moveTo>
                    <a:cubicBezTo>
                      <a:pt x="8" y="10"/>
                      <a:pt x="6" y="10"/>
                      <a:pt x="5" y="9"/>
                    </a:cubicBezTo>
                    <a:cubicBezTo>
                      <a:pt x="4" y="8"/>
                      <a:pt x="4" y="6"/>
                      <a:pt x="5" y="5"/>
                    </a:cubicBezTo>
                    <a:cubicBezTo>
                      <a:pt x="6" y="4"/>
                      <a:pt x="7" y="4"/>
                      <a:pt x="8" y="5"/>
                    </a:cubicBezTo>
                    <a:cubicBezTo>
                      <a:pt x="9" y="6"/>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3" name="Freeform 195"/>
              <p:cNvSpPr>
                <a:spLocks noEditPoints="1"/>
              </p:cNvSpPr>
              <p:nvPr/>
            </p:nvSpPr>
            <p:spPr bwMode="auto">
              <a:xfrm>
                <a:off x="3923" y="1383"/>
                <a:ext cx="26" cy="28"/>
              </a:xfrm>
              <a:custGeom>
                <a:avLst/>
                <a:gdLst>
                  <a:gd name="T0" fmla="*/ 10 w 11"/>
                  <a:gd name="T1" fmla="*/ 7 h 12"/>
                  <a:gd name="T2" fmla="*/ 9 w 11"/>
                  <a:gd name="T3" fmla="*/ 6 h 12"/>
                  <a:gd name="T4" fmla="*/ 9 w 11"/>
                  <a:gd name="T5" fmla="*/ 6 h 12"/>
                  <a:gd name="T6" fmla="*/ 10 w 11"/>
                  <a:gd name="T7" fmla="*/ 5 h 12"/>
                  <a:gd name="T8" fmla="*/ 11 w 11"/>
                  <a:gd name="T9" fmla="*/ 4 h 12"/>
                  <a:gd name="T10" fmla="*/ 10 w 11"/>
                  <a:gd name="T11" fmla="*/ 3 h 12"/>
                  <a:gd name="T12" fmla="*/ 9 w 11"/>
                  <a:gd name="T13" fmla="*/ 3 h 12"/>
                  <a:gd name="T14" fmla="*/ 8 w 11"/>
                  <a:gd name="T15" fmla="*/ 3 h 12"/>
                  <a:gd name="T16" fmla="*/ 8 w 11"/>
                  <a:gd name="T17" fmla="*/ 3 h 12"/>
                  <a:gd name="T18" fmla="*/ 8 w 11"/>
                  <a:gd name="T19" fmla="*/ 2 h 12"/>
                  <a:gd name="T20" fmla="*/ 8 w 11"/>
                  <a:gd name="T21" fmla="*/ 1 h 12"/>
                  <a:gd name="T22" fmla="*/ 7 w 11"/>
                  <a:gd name="T23" fmla="*/ 1 h 12"/>
                  <a:gd name="T24" fmla="*/ 6 w 11"/>
                  <a:gd name="T25" fmla="*/ 1 h 12"/>
                  <a:gd name="T26" fmla="*/ 6 w 11"/>
                  <a:gd name="T27" fmla="*/ 2 h 12"/>
                  <a:gd name="T28" fmla="*/ 5 w 11"/>
                  <a:gd name="T29" fmla="*/ 2 h 12"/>
                  <a:gd name="T30" fmla="*/ 4 w 11"/>
                  <a:gd name="T31" fmla="*/ 1 h 12"/>
                  <a:gd name="T32" fmla="*/ 3 w 11"/>
                  <a:gd name="T33" fmla="*/ 1 h 12"/>
                  <a:gd name="T34" fmla="*/ 3 w 11"/>
                  <a:gd name="T35" fmla="*/ 1 h 12"/>
                  <a:gd name="T36" fmla="*/ 2 w 11"/>
                  <a:gd name="T37" fmla="*/ 2 h 12"/>
                  <a:gd name="T38" fmla="*/ 3 w 11"/>
                  <a:gd name="T39" fmla="*/ 3 h 12"/>
                  <a:gd name="T40" fmla="*/ 2 w 11"/>
                  <a:gd name="T41" fmla="*/ 3 h 12"/>
                  <a:gd name="T42" fmla="*/ 1 w 11"/>
                  <a:gd name="T43" fmla="*/ 3 h 12"/>
                  <a:gd name="T44" fmla="*/ 0 w 11"/>
                  <a:gd name="T45" fmla="*/ 4 h 12"/>
                  <a:gd name="T46" fmla="*/ 0 w 11"/>
                  <a:gd name="T47" fmla="*/ 4 h 12"/>
                  <a:gd name="T48" fmla="*/ 0 w 11"/>
                  <a:gd name="T49" fmla="*/ 5 h 12"/>
                  <a:gd name="T50" fmla="*/ 1 w 11"/>
                  <a:gd name="T51" fmla="*/ 6 h 12"/>
                  <a:gd name="T52" fmla="*/ 1 w 11"/>
                  <a:gd name="T53" fmla="*/ 7 h 12"/>
                  <a:gd name="T54" fmla="*/ 0 w 11"/>
                  <a:gd name="T55" fmla="*/ 7 h 12"/>
                  <a:gd name="T56" fmla="*/ 0 w 11"/>
                  <a:gd name="T57" fmla="*/ 8 h 12"/>
                  <a:gd name="T58" fmla="*/ 0 w 11"/>
                  <a:gd name="T59" fmla="*/ 9 h 12"/>
                  <a:gd name="T60" fmla="*/ 1 w 11"/>
                  <a:gd name="T61" fmla="*/ 9 h 12"/>
                  <a:gd name="T62" fmla="*/ 2 w 11"/>
                  <a:gd name="T63" fmla="*/ 9 h 12"/>
                  <a:gd name="T64" fmla="*/ 3 w 11"/>
                  <a:gd name="T65" fmla="*/ 9 h 12"/>
                  <a:gd name="T66" fmla="*/ 2 w 11"/>
                  <a:gd name="T67" fmla="*/ 10 h 12"/>
                  <a:gd name="T68" fmla="*/ 3 w 11"/>
                  <a:gd name="T69" fmla="*/ 11 h 12"/>
                  <a:gd name="T70" fmla="*/ 4 w 11"/>
                  <a:gd name="T71" fmla="*/ 11 h 12"/>
                  <a:gd name="T72" fmla="*/ 5 w 11"/>
                  <a:gd name="T73" fmla="*/ 11 h 12"/>
                  <a:gd name="T74" fmla="*/ 5 w 11"/>
                  <a:gd name="T75" fmla="*/ 10 h 12"/>
                  <a:gd name="T76" fmla="*/ 6 w 11"/>
                  <a:gd name="T77" fmla="*/ 10 h 12"/>
                  <a:gd name="T78" fmla="*/ 6 w 11"/>
                  <a:gd name="T79" fmla="*/ 11 h 12"/>
                  <a:gd name="T80" fmla="*/ 7 w 11"/>
                  <a:gd name="T81" fmla="*/ 11 h 12"/>
                  <a:gd name="T82" fmla="*/ 8 w 11"/>
                  <a:gd name="T83" fmla="*/ 11 h 12"/>
                  <a:gd name="T84" fmla="*/ 8 w 11"/>
                  <a:gd name="T85" fmla="*/ 10 h 12"/>
                  <a:gd name="T86" fmla="*/ 8 w 11"/>
                  <a:gd name="T87" fmla="*/ 9 h 12"/>
                  <a:gd name="T88" fmla="*/ 9 w 11"/>
                  <a:gd name="T89" fmla="*/ 9 h 12"/>
                  <a:gd name="T90" fmla="*/ 9 w 11"/>
                  <a:gd name="T91" fmla="*/ 9 h 12"/>
                  <a:gd name="T92" fmla="*/ 10 w 11"/>
                  <a:gd name="T93" fmla="*/ 8 h 12"/>
                  <a:gd name="T94" fmla="*/ 11 w 11"/>
                  <a:gd name="T95" fmla="*/ 8 h 12"/>
                  <a:gd name="T96" fmla="*/ 10 w 11"/>
                  <a:gd name="T97" fmla="*/ 7 h 12"/>
                  <a:gd name="T98" fmla="*/ 6 w 11"/>
                  <a:gd name="T99" fmla="*/ 8 h 12"/>
                  <a:gd name="T100" fmla="*/ 3 w 11"/>
                  <a:gd name="T101" fmla="*/ 7 h 12"/>
                  <a:gd name="T102" fmla="*/ 4 w 11"/>
                  <a:gd name="T103" fmla="*/ 4 h 12"/>
                  <a:gd name="T104" fmla="*/ 7 w 11"/>
                  <a:gd name="T105" fmla="*/ 5 h 12"/>
                  <a:gd name="T106" fmla="*/ 6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0" y="7"/>
                    </a:moveTo>
                    <a:cubicBezTo>
                      <a:pt x="9" y="6"/>
                      <a:pt x="9" y="6"/>
                      <a:pt x="9" y="6"/>
                    </a:cubicBezTo>
                    <a:cubicBezTo>
                      <a:pt x="9" y="6"/>
                      <a:pt x="9" y="6"/>
                      <a:pt x="9" y="6"/>
                    </a:cubicBezTo>
                    <a:cubicBezTo>
                      <a:pt x="10" y="5"/>
                      <a:pt x="10" y="5"/>
                      <a:pt x="10" y="5"/>
                    </a:cubicBezTo>
                    <a:cubicBezTo>
                      <a:pt x="11" y="5"/>
                      <a:pt x="11" y="5"/>
                      <a:pt x="11" y="4"/>
                    </a:cubicBezTo>
                    <a:cubicBezTo>
                      <a:pt x="10" y="3"/>
                      <a:pt x="10" y="3"/>
                      <a:pt x="10" y="3"/>
                    </a:cubicBezTo>
                    <a:cubicBezTo>
                      <a:pt x="10" y="3"/>
                      <a:pt x="10" y="3"/>
                      <a:pt x="9" y="3"/>
                    </a:cubicBezTo>
                    <a:cubicBezTo>
                      <a:pt x="8" y="3"/>
                      <a:pt x="8" y="3"/>
                      <a:pt x="8" y="3"/>
                    </a:cubicBezTo>
                    <a:cubicBezTo>
                      <a:pt x="8" y="3"/>
                      <a:pt x="8" y="3"/>
                      <a:pt x="8" y="3"/>
                    </a:cubicBezTo>
                    <a:cubicBezTo>
                      <a:pt x="8" y="2"/>
                      <a:pt x="8" y="2"/>
                      <a:pt x="8" y="2"/>
                    </a:cubicBezTo>
                    <a:cubicBezTo>
                      <a:pt x="8" y="2"/>
                      <a:pt x="8" y="1"/>
                      <a:pt x="8" y="1"/>
                    </a:cubicBezTo>
                    <a:cubicBezTo>
                      <a:pt x="7" y="1"/>
                      <a:pt x="7" y="1"/>
                      <a:pt x="7" y="1"/>
                    </a:cubicBezTo>
                    <a:cubicBezTo>
                      <a:pt x="7" y="0"/>
                      <a:pt x="6" y="1"/>
                      <a:pt x="6" y="1"/>
                    </a:cubicBezTo>
                    <a:cubicBezTo>
                      <a:pt x="6" y="2"/>
                      <a:pt x="6" y="2"/>
                      <a:pt x="6" y="2"/>
                    </a:cubicBezTo>
                    <a:cubicBezTo>
                      <a:pt x="5" y="2"/>
                      <a:pt x="5" y="2"/>
                      <a:pt x="5" y="2"/>
                    </a:cubicBezTo>
                    <a:cubicBezTo>
                      <a:pt x="4" y="1"/>
                      <a:pt x="4" y="1"/>
                      <a:pt x="4" y="1"/>
                    </a:cubicBezTo>
                    <a:cubicBezTo>
                      <a:pt x="4" y="1"/>
                      <a:pt x="4" y="1"/>
                      <a:pt x="3" y="1"/>
                    </a:cubicBezTo>
                    <a:cubicBezTo>
                      <a:pt x="3" y="1"/>
                      <a:pt x="3" y="1"/>
                      <a:pt x="3" y="1"/>
                    </a:cubicBezTo>
                    <a:cubicBezTo>
                      <a:pt x="2" y="1"/>
                      <a:pt x="2" y="2"/>
                      <a:pt x="2" y="2"/>
                    </a:cubicBezTo>
                    <a:cubicBezTo>
                      <a:pt x="3" y="3"/>
                      <a:pt x="3" y="3"/>
                      <a:pt x="3" y="3"/>
                    </a:cubicBezTo>
                    <a:cubicBezTo>
                      <a:pt x="2" y="3"/>
                      <a:pt x="2" y="3"/>
                      <a:pt x="2" y="3"/>
                    </a:cubicBezTo>
                    <a:cubicBezTo>
                      <a:pt x="1" y="3"/>
                      <a:pt x="1" y="3"/>
                      <a:pt x="1" y="3"/>
                    </a:cubicBezTo>
                    <a:cubicBezTo>
                      <a:pt x="1" y="3"/>
                      <a:pt x="0" y="3"/>
                      <a:pt x="0" y="4"/>
                    </a:cubicBezTo>
                    <a:cubicBezTo>
                      <a:pt x="0" y="4"/>
                      <a:pt x="0" y="4"/>
                      <a:pt x="0" y="4"/>
                    </a:cubicBezTo>
                    <a:cubicBezTo>
                      <a:pt x="0" y="5"/>
                      <a:pt x="0" y="5"/>
                      <a:pt x="0" y="5"/>
                    </a:cubicBezTo>
                    <a:cubicBezTo>
                      <a:pt x="1" y="6"/>
                      <a:pt x="1" y="6"/>
                      <a:pt x="1" y="6"/>
                    </a:cubicBezTo>
                    <a:cubicBezTo>
                      <a:pt x="1" y="6"/>
                      <a:pt x="1" y="6"/>
                      <a:pt x="1" y="7"/>
                    </a:cubicBezTo>
                    <a:cubicBezTo>
                      <a:pt x="0" y="7"/>
                      <a:pt x="0" y="7"/>
                      <a:pt x="0" y="7"/>
                    </a:cubicBezTo>
                    <a:cubicBezTo>
                      <a:pt x="0" y="7"/>
                      <a:pt x="0" y="7"/>
                      <a:pt x="0" y="8"/>
                    </a:cubicBezTo>
                    <a:cubicBezTo>
                      <a:pt x="0" y="9"/>
                      <a:pt x="0" y="9"/>
                      <a:pt x="0" y="9"/>
                    </a:cubicBezTo>
                    <a:cubicBezTo>
                      <a:pt x="1" y="9"/>
                      <a:pt x="1" y="9"/>
                      <a:pt x="1" y="9"/>
                    </a:cubicBezTo>
                    <a:cubicBezTo>
                      <a:pt x="2" y="9"/>
                      <a:pt x="2" y="9"/>
                      <a:pt x="2" y="9"/>
                    </a:cubicBezTo>
                    <a:cubicBezTo>
                      <a:pt x="2" y="9"/>
                      <a:pt x="2" y="9"/>
                      <a:pt x="3" y="9"/>
                    </a:cubicBezTo>
                    <a:cubicBezTo>
                      <a:pt x="2" y="10"/>
                      <a:pt x="2" y="10"/>
                      <a:pt x="2" y="10"/>
                    </a:cubicBezTo>
                    <a:cubicBezTo>
                      <a:pt x="2" y="10"/>
                      <a:pt x="2" y="11"/>
                      <a:pt x="3" y="11"/>
                    </a:cubicBezTo>
                    <a:cubicBezTo>
                      <a:pt x="4" y="11"/>
                      <a:pt x="4" y="11"/>
                      <a:pt x="4" y="11"/>
                    </a:cubicBezTo>
                    <a:cubicBezTo>
                      <a:pt x="4" y="12"/>
                      <a:pt x="5" y="11"/>
                      <a:pt x="5" y="11"/>
                    </a:cubicBezTo>
                    <a:cubicBezTo>
                      <a:pt x="5" y="10"/>
                      <a:pt x="5" y="10"/>
                      <a:pt x="5" y="10"/>
                    </a:cubicBezTo>
                    <a:cubicBezTo>
                      <a:pt x="5" y="10"/>
                      <a:pt x="6" y="10"/>
                      <a:pt x="6" y="10"/>
                    </a:cubicBezTo>
                    <a:cubicBezTo>
                      <a:pt x="6" y="11"/>
                      <a:pt x="6" y="11"/>
                      <a:pt x="6" y="11"/>
                    </a:cubicBezTo>
                    <a:cubicBezTo>
                      <a:pt x="6" y="11"/>
                      <a:pt x="7" y="11"/>
                      <a:pt x="7" y="11"/>
                    </a:cubicBezTo>
                    <a:cubicBezTo>
                      <a:pt x="8" y="11"/>
                      <a:pt x="8" y="11"/>
                      <a:pt x="8" y="11"/>
                    </a:cubicBezTo>
                    <a:cubicBezTo>
                      <a:pt x="8" y="11"/>
                      <a:pt x="9" y="10"/>
                      <a:pt x="8" y="10"/>
                    </a:cubicBezTo>
                    <a:cubicBezTo>
                      <a:pt x="8" y="9"/>
                      <a:pt x="8" y="9"/>
                      <a:pt x="8" y="9"/>
                    </a:cubicBezTo>
                    <a:cubicBezTo>
                      <a:pt x="8" y="9"/>
                      <a:pt x="8" y="9"/>
                      <a:pt x="9" y="9"/>
                    </a:cubicBezTo>
                    <a:cubicBezTo>
                      <a:pt x="9" y="9"/>
                      <a:pt x="9" y="9"/>
                      <a:pt x="9" y="9"/>
                    </a:cubicBezTo>
                    <a:cubicBezTo>
                      <a:pt x="10" y="9"/>
                      <a:pt x="10" y="9"/>
                      <a:pt x="10" y="8"/>
                    </a:cubicBezTo>
                    <a:cubicBezTo>
                      <a:pt x="11" y="8"/>
                      <a:pt x="11" y="8"/>
                      <a:pt x="11" y="8"/>
                    </a:cubicBezTo>
                    <a:cubicBezTo>
                      <a:pt x="11" y="7"/>
                      <a:pt x="11" y="7"/>
                      <a:pt x="10" y="7"/>
                    </a:cubicBezTo>
                    <a:close/>
                    <a:moveTo>
                      <a:pt x="6" y="8"/>
                    </a:moveTo>
                    <a:cubicBezTo>
                      <a:pt x="5" y="8"/>
                      <a:pt x="4" y="8"/>
                      <a:pt x="3" y="7"/>
                    </a:cubicBezTo>
                    <a:cubicBezTo>
                      <a:pt x="3" y="6"/>
                      <a:pt x="3" y="5"/>
                      <a:pt x="4" y="4"/>
                    </a:cubicBezTo>
                    <a:cubicBezTo>
                      <a:pt x="5" y="4"/>
                      <a:pt x="7" y="4"/>
                      <a:pt x="7" y="5"/>
                    </a:cubicBezTo>
                    <a:cubicBezTo>
                      <a:pt x="8" y="6"/>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4" name="Freeform 196"/>
              <p:cNvSpPr>
                <a:spLocks noEditPoints="1"/>
              </p:cNvSpPr>
              <p:nvPr/>
            </p:nvSpPr>
            <p:spPr bwMode="auto">
              <a:xfrm>
                <a:off x="4103" y="2498"/>
                <a:ext cx="26" cy="26"/>
              </a:xfrm>
              <a:custGeom>
                <a:avLst/>
                <a:gdLst>
                  <a:gd name="T0" fmla="*/ 10 w 11"/>
                  <a:gd name="T1" fmla="*/ 6 h 11"/>
                  <a:gd name="T2" fmla="*/ 10 w 11"/>
                  <a:gd name="T3" fmla="*/ 5 h 11"/>
                  <a:gd name="T4" fmla="*/ 9 w 11"/>
                  <a:gd name="T5" fmla="*/ 5 h 11"/>
                  <a:gd name="T6" fmla="*/ 10 w 11"/>
                  <a:gd name="T7" fmla="*/ 4 h 11"/>
                  <a:gd name="T8" fmla="*/ 11 w 11"/>
                  <a:gd name="T9" fmla="*/ 3 h 11"/>
                  <a:gd name="T10" fmla="*/ 10 w 11"/>
                  <a:gd name="T11" fmla="*/ 2 h 11"/>
                  <a:gd name="T12" fmla="*/ 9 w 11"/>
                  <a:gd name="T13" fmla="*/ 2 h 11"/>
                  <a:gd name="T14" fmla="*/ 9 w 11"/>
                  <a:gd name="T15" fmla="*/ 2 h 11"/>
                  <a:gd name="T16" fmla="*/ 8 w 11"/>
                  <a:gd name="T17" fmla="*/ 2 h 11"/>
                  <a:gd name="T18" fmla="*/ 8 w 11"/>
                  <a:gd name="T19" fmla="*/ 1 h 11"/>
                  <a:gd name="T20" fmla="*/ 8 w 11"/>
                  <a:gd name="T21" fmla="*/ 0 h 11"/>
                  <a:gd name="T22" fmla="*/ 7 w 11"/>
                  <a:gd name="T23" fmla="*/ 0 h 11"/>
                  <a:gd name="T24" fmla="*/ 6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2 w 11"/>
                  <a:gd name="T37" fmla="*/ 1 h 11"/>
                  <a:gd name="T38" fmla="*/ 3 w 11"/>
                  <a:gd name="T39" fmla="*/ 2 h 11"/>
                  <a:gd name="T40" fmla="*/ 2 w 11"/>
                  <a:gd name="T41" fmla="*/ 2 h 11"/>
                  <a:gd name="T42" fmla="*/ 1 w 11"/>
                  <a:gd name="T43" fmla="*/ 2 h 11"/>
                  <a:gd name="T44" fmla="*/ 0 w 11"/>
                  <a:gd name="T45" fmla="*/ 3 h 11"/>
                  <a:gd name="T46" fmla="*/ 0 w 11"/>
                  <a:gd name="T47" fmla="*/ 3 h 11"/>
                  <a:gd name="T48" fmla="*/ 0 w 11"/>
                  <a:gd name="T49" fmla="*/ 4 h 11"/>
                  <a:gd name="T50" fmla="*/ 1 w 11"/>
                  <a:gd name="T51" fmla="*/ 5 h 11"/>
                  <a:gd name="T52" fmla="*/ 1 w 11"/>
                  <a:gd name="T53" fmla="*/ 6 h 11"/>
                  <a:gd name="T54" fmla="*/ 0 w 11"/>
                  <a:gd name="T55" fmla="*/ 6 h 11"/>
                  <a:gd name="T56" fmla="*/ 0 w 11"/>
                  <a:gd name="T57" fmla="*/ 7 h 11"/>
                  <a:gd name="T58" fmla="*/ 0 w 11"/>
                  <a:gd name="T59" fmla="*/ 8 h 11"/>
                  <a:gd name="T60" fmla="*/ 1 w 11"/>
                  <a:gd name="T61" fmla="*/ 8 h 11"/>
                  <a:gd name="T62" fmla="*/ 2 w 11"/>
                  <a:gd name="T63" fmla="*/ 8 h 11"/>
                  <a:gd name="T64" fmla="*/ 3 w 11"/>
                  <a:gd name="T65" fmla="*/ 8 h 11"/>
                  <a:gd name="T66" fmla="*/ 2 w 11"/>
                  <a:gd name="T67" fmla="*/ 9 h 11"/>
                  <a:gd name="T68" fmla="*/ 3 w 11"/>
                  <a:gd name="T69" fmla="*/ 10 h 11"/>
                  <a:gd name="T70" fmla="*/ 4 w 11"/>
                  <a:gd name="T71" fmla="*/ 10 h 11"/>
                  <a:gd name="T72" fmla="*/ 5 w 11"/>
                  <a:gd name="T73" fmla="*/ 10 h 11"/>
                  <a:gd name="T74" fmla="*/ 5 w 11"/>
                  <a:gd name="T75" fmla="*/ 9 h 11"/>
                  <a:gd name="T76" fmla="*/ 6 w 11"/>
                  <a:gd name="T77" fmla="*/ 9 h 11"/>
                  <a:gd name="T78" fmla="*/ 6 w 11"/>
                  <a:gd name="T79" fmla="*/ 10 h 11"/>
                  <a:gd name="T80" fmla="*/ 7 w 11"/>
                  <a:gd name="T81" fmla="*/ 10 h 11"/>
                  <a:gd name="T82" fmla="*/ 8 w 11"/>
                  <a:gd name="T83" fmla="*/ 10 h 11"/>
                  <a:gd name="T84" fmla="*/ 8 w 11"/>
                  <a:gd name="T85" fmla="*/ 9 h 11"/>
                  <a:gd name="T86" fmla="*/ 8 w 11"/>
                  <a:gd name="T87" fmla="*/ 8 h 11"/>
                  <a:gd name="T88" fmla="*/ 9 w 11"/>
                  <a:gd name="T89" fmla="*/ 8 h 11"/>
                  <a:gd name="T90" fmla="*/ 9 w 11"/>
                  <a:gd name="T91" fmla="*/ 8 h 11"/>
                  <a:gd name="T92" fmla="*/ 10 w 11"/>
                  <a:gd name="T93" fmla="*/ 8 h 11"/>
                  <a:gd name="T94" fmla="*/ 11 w 11"/>
                  <a:gd name="T95" fmla="*/ 7 h 11"/>
                  <a:gd name="T96" fmla="*/ 10 w 11"/>
                  <a:gd name="T97" fmla="*/ 6 h 11"/>
                  <a:gd name="T98" fmla="*/ 6 w 11"/>
                  <a:gd name="T99" fmla="*/ 7 h 11"/>
                  <a:gd name="T100" fmla="*/ 3 w 11"/>
                  <a:gd name="T101" fmla="*/ 6 h 11"/>
                  <a:gd name="T102" fmla="*/ 4 w 11"/>
                  <a:gd name="T103" fmla="*/ 3 h 11"/>
                  <a:gd name="T104" fmla="*/ 7 w 11"/>
                  <a:gd name="T105" fmla="*/ 4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5"/>
                      <a:pt x="10" y="5"/>
                      <a:pt x="10" y="5"/>
                    </a:cubicBezTo>
                    <a:cubicBezTo>
                      <a:pt x="10" y="5"/>
                      <a:pt x="10" y="5"/>
                      <a:pt x="9" y="5"/>
                    </a:cubicBezTo>
                    <a:cubicBezTo>
                      <a:pt x="10" y="4"/>
                      <a:pt x="10" y="4"/>
                      <a:pt x="10" y="4"/>
                    </a:cubicBezTo>
                    <a:cubicBezTo>
                      <a:pt x="11" y="4"/>
                      <a:pt x="11" y="4"/>
                      <a:pt x="11" y="3"/>
                    </a:cubicBezTo>
                    <a:cubicBezTo>
                      <a:pt x="10" y="2"/>
                      <a:pt x="10" y="2"/>
                      <a:pt x="10" y="2"/>
                    </a:cubicBezTo>
                    <a:cubicBezTo>
                      <a:pt x="10" y="2"/>
                      <a:pt x="10" y="2"/>
                      <a:pt x="9" y="2"/>
                    </a:cubicBezTo>
                    <a:cubicBezTo>
                      <a:pt x="9" y="2"/>
                      <a:pt x="9" y="2"/>
                      <a:pt x="9" y="2"/>
                    </a:cubicBezTo>
                    <a:cubicBezTo>
                      <a:pt x="8" y="2"/>
                      <a:pt x="8" y="2"/>
                      <a:pt x="8" y="2"/>
                    </a:cubicBezTo>
                    <a:cubicBezTo>
                      <a:pt x="8" y="1"/>
                      <a:pt x="8" y="1"/>
                      <a:pt x="8" y="1"/>
                    </a:cubicBezTo>
                    <a:cubicBezTo>
                      <a:pt x="8" y="1"/>
                      <a:pt x="8" y="0"/>
                      <a:pt x="8" y="0"/>
                    </a:cubicBezTo>
                    <a:cubicBezTo>
                      <a:pt x="7" y="0"/>
                      <a:pt x="7" y="0"/>
                      <a:pt x="7" y="0"/>
                    </a:cubicBezTo>
                    <a:cubicBezTo>
                      <a:pt x="7" y="0"/>
                      <a:pt x="6" y="0"/>
                      <a:pt x="6" y="0"/>
                    </a:cubicBezTo>
                    <a:cubicBezTo>
                      <a:pt x="6" y="1"/>
                      <a:pt x="6" y="1"/>
                      <a:pt x="6" y="1"/>
                    </a:cubicBezTo>
                    <a:cubicBezTo>
                      <a:pt x="5" y="1"/>
                      <a:pt x="5" y="1"/>
                      <a:pt x="5" y="1"/>
                    </a:cubicBezTo>
                    <a:cubicBezTo>
                      <a:pt x="5" y="0"/>
                      <a:pt x="5" y="0"/>
                      <a:pt x="5" y="0"/>
                    </a:cubicBezTo>
                    <a:cubicBezTo>
                      <a:pt x="4" y="0"/>
                      <a:pt x="4" y="0"/>
                      <a:pt x="4" y="0"/>
                    </a:cubicBezTo>
                    <a:cubicBezTo>
                      <a:pt x="3" y="0"/>
                      <a:pt x="3" y="0"/>
                      <a:pt x="3" y="0"/>
                    </a:cubicBezTo>
                    <a:cubicBezTo>
                      <a:pt x="2" y="0"/>
                      <a:pt x="2" y="1"/>
                      <a:pt x="2" y="1"/>
                    </a:cubicBezTo>
                    <a:cubicBezTo>
                      <a:pt x="3" y="2"/>
                      <a:pt x="3" y="2"/>
                      <a:pt x="3" y="2"/>
                    </a:cubicBezTo>
                    <a:cubicBezTo>
                      <a:pt x="2" y="2"/>
                      <a:pt x="2" y="2"/>
                      <a:pt x="2" y="2"/>
                    </a:cubicBezTo>
                    <a:cubicBezTo>
                      <a:pt x="1" y="2"/>
                      <a:pt x="1" y="2"/>
                      <a:pt x="1" y="2"/>
                    </a:cubicBezTo>
                    <a:cubicBezTo>
                      <a:pt x="1" y="2"/>
                      <a:pt x="0" y="2"/>
                      <a:pt x="0" y="3"/>
                    </a:cubicBezTo>
                    <a:cubicBezTo>
                      <a:pt x="0" y="3"/>
                      <a:pt x="0" y="3"/>
                      <a:pt x="0" y="3"/>
                    </a:cubicBezTo>
                    <a:cubicBezTo>
                      <a:pt x="0" y="4"/>
                      <a:pt x="0" y="4"/>
                      <a:pt x="0" y="4"/>
                    </a:cubicBezTo>
                    <a:cubicBezTo>
                      <a:pt x="1" y="5"/>
                      <a:pt x="1" y="5"/>
                      <a:pt x="1" y="5"/>
                    </a:cubicBezTo>
                    <a:cubicBezTo>
                      <a:pt x="1" y="5"/>
                      <a:pt x="1" y="5"/>
                      <a:pt x="1" y="6"/>
                    </a:cubicBezTo>
                    <a:cubicBezTo>
                      <a:pt x="0" y="6"/>
                      <a:pt x="0" y="6"/>
                      <a:pt x="0" y="6"/>
                    </a:cubicBezTo>
                    <a:cubicBezTo>
                      <a:pt x="0" y="6"/>
                      <a:pt x="0" y="7"/>
                      <a:pt x="0" y="7"/>
                    </a:cubicBezTo>
                    <a:cubicBezTo>
                      <a:pt x="0" y="8"/>
                      <a:pt x="0" y="8"/>
                      <a:pt x="0" y="8"/>
                    </a:cubicBezTo>
                    <a:cubicBezTo>
                      <a:pt x="1" y="8"/>
                      <a:pt x="1" y="8"/>
                      <a:pt x="1" y="8"/>
                    </a:cubicBezTo>
                    <a:cubicBezTo>
                      <a:pt x="2" y="8"/>
                      <a:pt x="2" y="8"/>
                      <a:pt x="2" y="8"/>
                    </a:cubicBezTo>
                    <a:cubicBezTo>
                      <a:pt x="2" y="8"/>
                      <a:pt x="2" y="8"/>
                      <a:pt x="3" y="8"/>
                    </a:cubicBezTo>
                    <a:cubicBezTo>
                      <a:pt x="2" y="9"/>
                      <a:pt x="2" y="9"/>
                      <a:pt x="2" y="9"/>
                    </a:cubicBezTo>
                    <a:cubicBezTo>
                      <a:pt x="2" y="10"/>
                      <a:pt x="2" y="10"/>
                      <a:pt x="3" y="10"/>
                    </a:cubicBezTo>
                    <a:cubicBezTo>
                      <a:pt x="4" y="10"/>
                      <a:pt x="4" y="10"/>
                      <a:pt x="4" y="10"/>
                    </a:cubicBezTo>
                    <a:cubicBezTo>
                      <a:pt x="4" y="11"/>
                      <a:pt x="5" y="10"/>
                      <a:pt x="5" y="10"/>
                    </a:cubicBezTo>
                    <a:cubicBezTo>
                      <a:pt x="5" y="9"/>
                      <a:pt x="5" y="9"/>
                      <a:pt x="5" y="9"/>
                    </a:cubicBezTo>
                    <a:cubicBezTo>
                      <a:pt x="5" y="9"/>
                      <a:pt x="6" y="9"/>
                      <a:pt x="6" y="9"/>
                    </a:cubicBezTo>
                    <a:cubicBezTo>
                      <a:pt x="6" y="10"/>
                      <a:pt x="6" y="10"/>
                      <a:pt x="6" y="10"/>
                    </a:cubicBezTo>
                    <a:cubicBezTo>
                      <a:pt x="6" y="10"/>
                      <a:pt x="7" y="11"/>
                      <a:pt x="7" y="10"/>
                    </a:cubicBezTo>
                    <a:cubicBezTo>
                      <a:pt x="8" y="10"/>
                      <a:pt x="8" y="10"/>
                      <a:pt x="8" y="10"/>
                    </a:cubicBezTo>
                    <a:cubicBezTo>
                      <a:pt x="8" y="10"/>
                      <a:pt x="9" y="9"/>
                      <a:pt x="8" y="9"/>
                    </a:cubicBezTo>
                    <a:cubicBezTo>
                      <a:pt x="8" y="8"/>
                      <a:pt x="8" y="8"/>
                      <a:pt x="8" y="8"/>
                    </a:cubicBezTo>
                    <a:cubicBezTo>
                      <a:pt x="8" y="8"/>
                      <a:pt x="8" y="8"/>
                      <a:pt x="9" y="8"/>
                    </a:cubicBezTo>
                    <a:cubicBezTo>
                      <a:pt x="9" y="8"/>
                      <a:pt x="9" y="8"/>
                      <a:pt x="9" y="8"/>
                    </a:cubicBezTo>
                    <a:cubicBezTo>
                      <a:pt x="10" y="8"/>
                      <a:pt x="10" y="8"/>
                      <a:pt x="10" y="8"/>
                    </a:cubicBezTo>
                    <a:cubicBezTo>
                      <a:pt x="11" y="7"/>
                      <a:pt x="11" y="7"/>
                      <a:pt x="11" y="7"/>
                    </a:cubicBezTo>
                    <a:cubicBezTo>
                      <a:pt x="11" y="6"/>
                      <a:pt x="11" y="6"/>
                      <a:pt x="10" y="6"/>
                    </a:cubicBezTo>
                    <a:close/>
                    <a:moveTo>
                      <a:pt x="6" y="7"/>
                    </a:moveTo>
                    <a:cubicBezTo>
                      <a:pt x="5" y="8"/>
                      <a:pt x="4" y="7"/>
                      <a:pt x="3" y="6"/>
                    </a:cubicBezTo>
                    <a:cubicBezTo>
                      <a:pt x="3" y="5"/>
                      <a:pt x="3" y="4"/>
                      <a:pt x="4" y="3"/>
                    </a:cubicBezTo>
                    <a:cubicBezTo>
                      <a:pt x="5" y="3"/>
                      <a:pt x="7" y="3"/>
                      <a:pt x="7" y="4"/>
                    </a:cubicBezTo>
                    <a:cubicBezTo>
                      <a:pt x="8" y="5"/>
                      <a:pt x="7"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5" name="Freeform 197"/>
              <p:cNvSpPr>
                <a:spLocks noEditPoints="1"/>
              </p:cNvSpPr>
              <p:nvPr/>
            </p:nvSpPr>
            <p:spPr bwMode="auto">
              <a:xfrm>
                <a:off x="3783" y="2425"/>
                <a:ext cx="33" cy="30"/>
              </a:xfrm>
              <a:custGeom>
                <a:avLst/>
                <a:gdLst>
                  <a:gd name="T0" fmla="*/ 13 w 14"/>
                  <a:gd name="T1" fmla="*/ 7 h 13"/>
                  <a:gd name="T2" fmla="*/ 12 w 14"/>
                  <a:gd name="T3" fmla="*/ 7 h 13"/>
                  <a:gd name="T4" fmla="*/ 12 w 14"/>
                  <a:gd name="T5" fmla="*/ 6 h 13"/>
                  <a:gd name="T6" fmla="*/ 13 w 14"/>
                  <a:gd name="T7" fmla="*/ 6 h 13"/>
                  <a:gd name="T8" fmla="*/ 13 w 14"/>
                  <a:gd name="T9" fmla="*/ 4 h 13"/>
                  <a:gd name="T10" fmla="*/ 13 w 14"/>
                  <a:gd name="T11" fmla="*/ 3 h 13"/>
                  <a:gd name="T12" fmla="*/ 12 w 14"/>
                  <a:gd name="T13" fmla="*/ 3 h 13"/>
                  <a:gd name="T14" fmla="*/ 11 w 14"/>
                  <a:gd name="T15" fmla="*/ 3 h 13"/>
                  <a:gd name="T16" fmla="*/ 10 w 14"/>
                  <a:gd name="T17" fmla="*/ 3 h 13"/>
                  <a:gd name="T18" fmla="*/ 10 w 14"/>
                  <a:gd name="T19" fmla="*/ 2 h 13"/>
                  <a:gd name="T20" fmla="*/ 10 w 14"/>
                  <a:gd name="T21" fmla="*/ 0 h 13"/>
                  <a:gd name="T22" fmla="*/ 9 w 14"/>
                  <a:gd name="T23" fmla="*/ 0 h 13"/>
                  <a:gd name="T24" fmla="*/ 8 w 14"/>
                  <a:gd name="T25" fmla="*/ 1 h 13"/>
                  <a:gd name="T26" fmla="*/ 7 w 14"/>
                  <a:gd name="T27" fmla="*/ 1 h 13"/>
                  <a:gd name="T28" fmla="*/ 6 w 14"/>
                  <a:gd name="T29" fmla="*/ 1 h 13"/>
                  <a:gd name="T30" fmla="*/ 6 w 14"/>
                  <a:gd name="T31" fmla="*/ 1 h 13"/>
                  <a:gd name="T32" fmla="*/ 5 w 14"/>
                  <a:gd name="T33" fmla="*/ 0 h 13"/>
                  <a:gd name="T34" fmla="*/ 4 w 14"/>
                  <a:gd name="T35" fmla="*/ 1 h 13"/>
                  <a:gd name="T36" fmla="*/ 3 w 14"/>
                  <a:gd name="T37" fmla="*/ 2 h 13"/>
                  <a:gd name="T38" fmla="*/ 4 w 14"/>
                  <a:gd name="T39" fmla="*/ 3 h 13"/>
                  <a:gd name="T40" fmla="*/ 3 w 14"/>
                  <a:gd name="T41" fmla="*/ 3 h 13"/>
                  <a:gd name="T42" fmla="*/ 2 w 14"/>
                  <a:gd name="T43" fmla="*/ 3 h 13"/>
                  <a:gd name="T44" fmla="*/ 1 w 14"/>
                  <a:gd name="T45" fmla="*/ 4 h 13"/>
                  <a:gd name="T46" fmla="*/ 1 w 14"/>
                  <a:gd name="T47" fmla="*/ 5 h 13"/>
                  <a:gd name="T48" fmla="*/ 1 w 14"/>
                  <a:gd name="T49" fmla="*/ 6 h 13"/>
                  <a:gd name="T50" fmla="*/ 2 w 14"/>
                  <a:gd name="T51" fmla="*/ 6 h 13"/>
                  <a:gd name="T52" fmla="*/ 2 w 14"/>
                  <a:gd name="T53" fmla="*/ 7 h 13"/>
                  <a:gd name="T54" fmla="*/ 1 w 14"/>
                  <a:gd name="T55" fmla="*/ 7 h 13"/>
                  <a:gd name="T56" fmla="*/ 1 w 14"/>
                  <a:gd name="T57" fmla="*/ 9 h 13"/>
                  <a:gd name="T58" fmla="*/ 1 w 14"/>
                  <a:gd name="T59" fmla="*/ 10 h 13"/>
                  <a:gd name="T60" fmla="*/ 2 w 14"/>
                  <a:gd name="T61" fmla="*/ 10 h 13"/>
                  <a:gd name="T62" fmla="*/ 3 w 14"/>
                  <a:gd name="T63" fmla="*/ 10 h 13"/>
                  <a:gd name="T64" fmla="*/ 4 w 14"/>
                  <a:gd name="T65" fmla="*/ 11 h 13"/>
                  <a:gd name="T66" fmla="*/ 4 w 14"/>
                  <a:gd name="T67" fmla="*/ 11 h 13"/>
                  <a:gd name="T68" fmla="*/ 4 w 14"/>
                  <a:gd name="T69" fmla="*/ 13 h 13"/>
                  <a:gd name="T70" fmla="*/ 5 w 14"/>
                  <a:gd name="T71" fmla="*/ 13 h 13"/>
                  <a:gd name="T72" fmla="*/ 6 w 14"/>
                  <a:gd name="T73" fmla="*/ 12 h 13"/>
                  <a:gd name="T74" fmla="*/ 7 w 14"/>
                  <a:gd name="T75" fmla="*/ 12 h 13"/>
                  <a:gd name="T76" fmla="*/ 8 w 14"/>
                  <a:gd name="T77" fmla="*/ 12 h 13"/>
                  <a:gd name="T78" fmla="*/ 8 w 14"/>
                  <a:gd name="T79" fmla="*/ 12 h 13"/>
                  <a:gd name="T80" fmla="*/ 9 w 14"/>
                  <a:gd name="T81" fmla="*/ 13 h 13"/>
                  <a:gd name="T82" fmla="*/ 10 w 14"/>
                  <a:gd name="T83" fmla="*/ 12 h 13"/>
                  <a:gd name="T84" fmla="*/ 11 w 14"/>
                  <a:gd name="T85" fmla="*/ 11 h 13"/>
                  <a:gd name="T86" fmla="*/ 10 w 14"/>
                  <a:gd name="T87" fmla="*/ 10 h 13"/>
                  <a:gd name="T88" fmla="*/ 11 w 14"/>
                  <a:gd name="T89" fmla="*/ 10 h 13"/>
                  <a:gd name="T90" fmla="*/ 12 w 14"/>
                  <a:gd name="T91" fmla="*/ 10 h 13"/>
                  <a:gd name="T92" fmla="*/ 13 w 14"/>
                  <a:gd name="T93" fmla="*/ 9 h 13"/>
                  <a:gd name="T94" fmla="*/ 13 w 14"/>
                  <a:gd name="T95" fmla="*/ 8 h 13"/>
                  <a:gd name="T96" fmla="*/ 13 w 14"/>
                  <a:gd name="T97" fmla="*/ 7 h 13"/>
                  <a:gd name="T98" fmla="*/ 8 w 14"/>
                  <a:gd name="T99" fmla="*/ 9 h 13"/>
                  <a:gd name="T100" fmla="*/ 5 w 14"/>
                  <a:gd name="T101" fmla="*/ 8 h 13"/>
                  <a:gd name="T102" fmla="*/ 6 w 14"/>
                  <a:gd name="T103" fmla="*/ 4 h 13"/>
                  <a:gd name="T104" fmla="*/ 9 w 14"/>
                  <a:gd name="T105" fmla="*/ 6 h 13"/>
                  <a:gd name="T106" fmla="*/ 8 w 14"/>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13">
                    <a:moveTo>
                      <a:pt x="13" y="7"/>
                    </a:moveTo>
                    <a:cubicBezTo>
                      <a:pt x="12" y="7"/>
                      <a:pt x="12" y="7"/>
                      <a:pt x="12" y="7"/>
                    </a:cubicBezTo>
                    <a:cubicBezTo>
                      <a:pt x="12" y="7"/>
                      <a:pt x="12" y="6"/>
                      <a:pt x="12" y="6"/>
                    </a:cubicBezTo>
                    <a:cubicBezTo>
                      <a:pt x="13" y="6"/>
                      <a:pt x="13" y="6"/>
                      <a:pt x="13" y="6"/>
                    </a:cubicBezTo>
                    <a:cubicBezTo>
                      <a:pt x="13" y="5"/>
                      <a:pt x="14" y="5"/>
                      <a:pt x="13" y="4"/>
                    </a:cubicBezTo>
                    <a:cubicBezTo>
                      <a:pt x="13" y="3"/>
                      <a:pt x="13" y="3"/>
                      <a:pt x="13" y="3"/>
                    </a:cubicBezTo>
                    <a:cubicBezTo>
                      <a:pt x="13" y="3"/>
                      <a:pt x="12" y="3"/>
                      <a:pt x="12" y="3"/>
                    </a:cubicBezTo>
                    <a:cubicBezTo>
                      <a:pt x="11" y="3"/>
                      <a:pt x="11" y="3"/>
                      <a:pt x="11" y="3"/>
                    </a:cubicBezTo>
                    <a:cubicBezTo>
                      <a:pt x="11" y="3"/>
                      <a:pt x="10" y="3"/>
                      <a:pt x="10" y="3"/>
                    </a:cubicBezTo>
                    <a:cubicBezTo>
                      <a:pt x="10" y="2"/>
                      <a:pt x="10" y="2"/>
                      <a:pt x="10" y="2"/>
                    </a:cubicBezTo>
                    <a:cubicBezTo>
                      <a:pt x="11" y="1"/>
                      <a:pt x="10" y="1"/>
                      <a:pt x="10" y="0"/>
                    </a:cubicBezTo>
                    <a:cubicBezTo>
                      <a:pt x="9" y="0"/>
                      <a:pt x="9" y="0"/>
                      <a:pt x="9" y="0"/>
                    </a:cubicBezTo>
                    <a:cubicBezTo>
                      <a:pt x="8" y="0"/>
                      <a:pt x="8" y="0"/>
                      <a:pt x="8" y="1"/>
                    </a:cubicBezTo>
                    <a:cubicBezTo>
                      <a:pt x="7" y="1"/>
                      <a:pt x="7" y="1"/>
                      <a:pt x="7" y="1"/>
                    </a:cubicBezTo>
                    <a:cubicBezTo>
                      <a:pt x="7" y="1"/>
                      <a:pt x="7" y="1"/>
                      <a:pt x="6" y="1"/>
                    </a:cubicBezTo>
                    <a:cubicBezTo>
                      <a:pt x="6" y="1"/>
                      <a:pt x="6" y="1"/>
                      <a:pt x="6" y="1"/>
                    </a:cubicBezTo>
                    <a:cubicBezTo>
                      <a:pt x="6" y="0"/>
                      <a:pt x="5" y="0"/>
                      <a:pt x="5" y="0"/>
                    </a:cubicBezTo>
                    <a:cubicBezTo>
                      <a:pt x="4" y="1"/>
                      <a:pt x="4" y="1"/>
                      <a:pt x="4" y="1"/>
                    </a:cubicBezTo>
                    <a:cubicBezTo>
                      <a:pt x="3" y="1"/>
                      <a:pt x="3" y="1"/>
                      <a:pt x="3" y="2"/>
                    </a:cubicBezTo>
                    <a:cubicBezTo>
                      <a:pt x="4" y="3"/>
                      <a:pt x="4" y="3"/>
                      <a:pt x="4" y="3"/>
                    </a:cubicBezTo>
                    <a:cubicBezTo>
                      <a:pt x="3" y="3"/>
                      <a:pt x="3" y="3"/>
                      <a:pt x="3" y="3"/>
                    </a:cubicBezTo>
                    <a:cubicBezTo>
                      <a:pt x="2" y="3"/>
                      <a:pt x="2" y="3"/>
                      <a:pt x="2" y="3"/>
                    </a:cubicBezTo>
                    <a:cubicBezTo>
                      <a:pt x="2" y="3"/>
                      <a:pt x="1" y="3"/>
                      <a:pt x="1" y="4"/>
                    </a:cubicBezTo>
                    <a:cubicBezTo>
                      <a:pt x="1" y="5"/>
                      <a:pt x="1" y="5"/>
                      <a:pt x="1" y="5"/>
                    </a:cubicBezTo>
                    <a:cubicBezTo>
                      <a:pt x="0" y="5"/>
                      <a:pt x="1" y="6"/>
                      <a:pt x="1" y="6"/>
                    </a:cubicBezTo>
                    <a:cubicBezTo>
                      <a:pt x="2" y="6"/>
                      <a:pt x="2" y="6"/>
                      <a:pt x="2" y="6"/>
                    </a:cubicBezTo>
                    <a:cubicBezTo>
                      <a:pt x="2" y="6"/>
                      <a:pt x="2" y="7"/>
                      <a:pt x="2" y="7"/>
                    </a:cubicBezTo>
                    <a:cubicBezTo>
                      <a:pt x="1" y="7"/>
                      <a:pt x="1" y="7"/>
                      <a:pt x="1" y="7"/>
                    </a:cubicBezTo>
                    <a:cubicBezTo>
                      <a:pt x="1" y="8"/>
                      <a:pt x="0" y="8"/>
                      <a:pt x="1" y="9"/>
                    </a:cubicBezTo>
                    <a:cubicBezTo>
                      <a:pt x="1" y="10"/>
                      <a:pt x="1" y="10"/>
                      <a:pt x="1" y="10"/>
                    </a:cubicBezTo>
                    <a:cubicBezTo>
                      <a:pt x="1" y="10"/>
                      <a:pt x="2" y="10"/>
                      <a:pt x="2" y="10"/>
                    </a:cubicBezTo>
                    <a:cubicBezTo>
                      <a:pt x="3" y="10"/>
                      <a:pt x="3" y="10"/>
                      <a:pt x="3" y="10"/>
                    </a:cubicBezTo>
                    <a:cubicBezTo>
                      <a:pt x="3" y="10"/>
                      <a:pt x="4" y="10"/>
                      <a:pt x="4" y="11"/>
                    </a:cubicBezTo>
                    <a:cubicBezTo>
                      <a:pt x="4" y="11"/>
                      <a:pt x="4" y="11"/>
                      <a:pt x="4" y="11"/>
                    </a:cubicBezTo>
                    <a:cubicBezTo>
                      <a:pt x="3" y="12"/>
                      <a:pt x="4" y="12"/>
                      <a:pt x="4" y="13"/>
                    </a:cubicBezTo>
                    <a:cubicBezTo>
                      <a:pt x="5" y="13"/>
                      <a:pt x="5" y="13"/>
                      <a:pt x="5" y="13"/>
                    </a:cubicBezTo>
                    <a:cubicBezTo>
                      <a:pt x="6" y="13"/>
                      <a:pt x="6" y="13"/>
                      <a:pt x="6" y="12"/>
                    </a:cubicBezTo>
                    <a:cubicBezTo>
                      <a:pt x="7" y="12"/>
                      <a:pt x="7" y="12"/>
                      <a:pt x="7" y="12"/>
                    </a:cubicBezTo>
                    <a:cubicBezTo>
                      <a:pt x="7" y="12"/>
                      <a:pt x="7" y="12"/>
                      <a:pt x="8" y="12"/>
                    </a:cubicBezTo>
                    <a:cubicBezTo>
                      <a:pt x="8" y="12"/>
                      <a:pt x="8" y="12"/>
                      <a:pt x="8" y="12"/>
                    </a:cubicBezTo>
                    <a:cubicBezTo>
                      <a:pt x="8" y="13"/>
                      <a:pt x="9" y="13"/>
                      <a:pt x="9" y="13"/>
                    </a:cubicBezTo>
                    <a:cubicBezTo>
                      <a:pt x="10" y="12"/>
                      <a:pt x="10" y="12"/>
                      <a:pt x="10" y="12"/>
                    </a:cubicBezTo>
                    <a:cubicBezTo>
                      <a:pt x="11" y="12"/>
                      <a:pt x="11" y="12"/>
                      <a:pt x="11" y="11"/>
                    </a:cubicBezTo>
                    <a:cubicBezTo>
                      <a:pt x="10" y="10"/>
                      <a:pt x="10" y="10"/>
                      <a:pt x="10" y="10"/>
                    </a:cubicBezTo>
                    <a:cubicBezTo>
                      <a:pt x="11" y="10"/>
                      <a:pt x="11" y="10"/>
                      <a:pt x="11" y="10"/>
                    </a:cubicBezTo>
                    <a:cubicBezTo>
                      <a:pt x="12" y="10"/>
                      <a:pt x="12" y="10"/>
                      <a:pt x="12" y="10"/>
                    </a:cubicBezTo>
                    <a:cubicBezTo>
                      <a:pt x="12" y="10"/>
                      <a:pt x="13" y="10"/>
                      <a:pt x="13" y="9"/>
                    </a:cubicBezTo>
                    <a:cubicBezTo>
                      <a:pt x="13" y="8"/>
                      <a:pt x="13" y="8"/>
                      <a:pt x="13" y="8"/>
                    </a:cubicBezTo>
                    <a:cubicBezTo>
                      <a:pt x="14" y="8"/>
                      <a:pt x="13" y="7"/>
                      <a:pt x="13" y="7"/>
                    </a:cubicBezTo>
                    <a:close/>
                    <a:moveTo>
                      <a:pt x="8" y="9"/>
                    </a:moveTo>
                    <a:cubicBezTo>
                      <a:pt x="7" y="9"/>
                      <a:pt x="5" y="9"/>
                      <a:pt x="5" y="8"/>
                    </a:cubicBezTo>
                    <a:cubicBezTo>
                      <a:pt x="4" y="6"/>
                      <a:pt x="5" y="5"/>
                      <a:pt x="6" y="4"/>
                    </a:cubicBezTo>
                    <a:cubicBezTo>
                      <a:pt x="7" y="4"/>
                      <a:pt x="9" y="4"/>
                      <a:pt x="9" y="6"/>
                    </a:cubicBezTo>
                    <a:cubicBezTo>
                      <a:pt x="10" y="7"/>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6" name="Freeform 198"/>
              <p:cNvSpPr>
                <a:spLocks noEditPoints="1"/>
              </p:cNvSpPr>
              <p:nvPr/>
            </p:nvSpPr>
            <p:spPr bwMode="auto">
              <a:xfrm>
                <a:off x="4018" y="2002"/>
                <a:ext cx="21" cy="21"/>
              </a:xfrm>
              <a:custGeom>
                <a:avLst/>
                <a:gdLst>
                  <a:gd name="T0" fmla="*/ 8 w 9"/>
                  <a:gd name="T1" fmla="*/ 5 h 9"/>
                  <a:gd name="T2" fmla="*/ 8 w 9"/>
                  <a:gd name="T3" fmla="*/ 5 h 9"/>
                  <a:gd name="T4" fmla="*/ 8 w 9"/>
                  <a:gd name="T5" fmla="*/ 4 h 9"/>
                  <a:gd name="T6" fmla="*/ 8 w 9"/>
                  <a:gd name="T7" fmla="*/ 4 h 9"/>
                  <a:gd name="T8" fmla="*/ 8 w 9"/>
                  <a:gd name="T9" fmla="*/ 3 h 9"/>
                  <a:gd name="T10" fmla="*/ 8 w 9"/>
                  <a:gd name="T11" fmla="*/ 2 h 9"/>
                  <a:gd name="T12" fmla="*/ 7 w 9"/>
                  <a:gd name="T13" fmla="*/ 2 h 9"/>
                  <a:gd name="T14" fmla="*/ 7 w 9"/>
                  <a:gd name="T15" fmla="*/ 2 h 9"/>
                  <a:gd name="T16" fmla="*/ 6 w 9"/>
                  <a:gd name="T17" fmla="*/ 2 h 9"/>
                  <a:gd name="T18" fmla="*/ 7 w 9"/>
                  <a:gd name="T19" fmla="*/ 1 h 9"/>
                  <a:gd name="T20" fmla="*/ 6 w 9"/>
                  <a:gd name="T21" fmla="*/ 0 h 9"/>
                  <a:gd name="T22" fmla="*/ 6 w 9"/>
                  <a:gd name="T23" fmla="*/ 0 h 9"/>
                  <a:gd name="T24" fmla="*/ 5 w 9"/>
                  <a:gd name="T25" fmla="*/ 0 h 9"/>
                  <a:gd name="T26" fmla="*/ 4 w 9"/>
                  <a:gd name="T27" fmla="*/ 1 h 9"/>
                  <a:gd name="T28" fmla="*/ 4 w 9"/>
                  <a:gd name="T29" fmla="*/ 1 h 9"/>
                  <a:gd name="T30" fmla="*/ 4 w 9"/>
                  <a:gd name="T31" fmla="*/ 0 h 9"/>
                  <a:gd name="T32" fmla="*/ 3 w 9"/>
                  <a:gd name="T33" fmla="*/ 0 h 9"/>
                  <a:gd name="T34" fmla="*/ 2 w 9"/>
                  <a:gd name="T35" fmla="*/ 0 h 9"/>
                  <a:gd name="T36" fmla="*/ 2 w 9"/>
                  <a:gd name="T37" fmla="*/ 1 h 9"/>
                  <a:gd name="T38" fmla="*/ 2 w 9"/>
                  <a:gd name="T39" fmla="*/ 2 h 9"/>
                  <a:gd name="T40" fmla="*/ 1 w 9"/>
                  <a:gd name="T41" fmla="*/ 2 h 9"/>
                  <a:gd name="T42" fmla="*/ 1 w 9"/>
                  <a:gd name="T43" fmla="*/ 2 h 9"/>
                  <a:gd name="T44" fmla="*/ 0 w 9"/>
                  <a:gd name="T45" fmla="*/ 2 h 9"/>
                  <a:gd name="T46" fmla="*/ 0 w 9"/>
                  <a:gd name="T47" fmla="*/ 3 h 9"/>
                  <a:gd name="T48" fmla="*/ 0 w 9"/>
                  <a:gd name="T49" fmla="*/ 4 h 9"/>
                  <a:gd name="T50" fmla="*/ 1 w 9"/>
                  <a:gd name="T51" fmla="*/ 4 h 9"/>
                  <a:gd name="T52" fmla="*/ 1 w 9"/>
                  <a:gd name="T53" fmla="*/ 5 h 9"/>
                  <a:gd name="T54" fmla="*/ 0 w 9"/>
                  <a:gd name="T55" fmla="*/ 5 h 9"/>
                  <a:gd name="T56" fmla="*/ 0 w 9"/>
                  <a:gd name="T57" fmla="*/ 6 h 9"/>
                  <a:gd name="T58" fmla="*/ 0 w 9"/>
                  <a:gd name="T59" fmla="*/ 6 h 9"/>
                  <a:gd name="T60" fmla="*/ 1 w 9"/>
                  <a:gd name="T61" fmla="*/ 7 h 9"/>
                  <a:gd name="T62" fmla="*/ 2 w 9"/>
                  <a:gd name="T63" fmla="*/ 7 h 9"/>
                  <a:gd name="T64" fmla="*/ 2 w 9"/>
                  <a:gd name="T65" fmla="*/ 7 h 9"/>
                  <a:gd name="T66" fmla="*/ 2 w 9"/>
                  <a:gd name="T67" fmla="*/ 8 h 9"/>
                  <a:gd name="T68" fmla="*/ 2 w 9"/>
                  <a:gd name="T69" fmla="*/ 8 h 9"/>
                  <a:gd name="T70" fmla="*/ 3 w 9"/>
                  <a:gd name="T71" fmla="*/ 9 h 9"/>
                  <a:gd name="T72" fmla="*/ 4 w 9"/>
                  <a:gd name="T73" fmla="*/ 8 h 9"/>
                  <a:gd name="T74" fmla="*/ 4 w 9"/>
                  <a:gd name="T75" fmla="*/ 8 h 9"/>
                  <a:gd name="T76" fmla="*/ 5 w 9"/>
                  <a:gd name="T77" fmla="*/ 8 h 9"/>
                  <a:gd name="T78" fmla="*/ 5 w 9"/>
                  <a:gd name="T79" fmla="*/ 8 h 9"/>
                  <a:gd name="T80" fmla="*/ 6 w 9"/>
                  <a:gd name="T81" fmla="*/ 9 h 9"/>
                  <a:gd name="T82" fmla="*/ 6 w 9"/>
                  <a:gd name="T83" fmla="*/ 8 h 9"/>
                  <a:gd name="T84" fmla="*/ 7 w 9"/>
                  <a:gd name="T85" fmla="*/ 7 h 9"/>
                  <a:gd name="T86" fmla="*/ 6 w 9"/>
                  <a:gd name="T87" fmla="*/ 7 h 9"/>
                  <a:gd name="T88" fmla="*/ 7 w 9"/>
                  <a:gd name="T89" fmla="*/ 6 h 9"/>
                  <a:gd name="T90" fmla="*/ 7 w 9"/>
                  <a:gd name="T91" fmla="*/ 7 h 9"/>
                  <a:gd name="T92" fmla="*/ 8 w 9"/>
                  <a:gd name="T93" fmla="*/ 6 h 9"/>
                  <a:gd name="T94" fmla="*/ 9 w 9"/>
                  <a:gd name="T95" fmla="*/ 6 h 9"/>
                  <a:gd name="T96" fmla="*/ 8 w 9"/>
                  <a:gd name="T97" fmla="*/ 5 h 9"/>
                  <a:gd name="T98" fmla="*/ 5 w 9"/>
                  <a:gd name="T99" fmla="*/ 6 h 9"/>
                  <a:gd name="T100" fmla="*/ 3 w 9"/>
                  <a:gd name="T101" fmla="*/ 5 h 9"/>
                  <a:gd name="T102" fmla="*/ 3 w 9"/>
                  <a:gd name="T103" fmla="*/ 3 h 9"/>
                  <a:gd name="T104" fmla="*/ 6 w 9"/>
                  <a:gd name="T105" fmla="*/ 4 h 9"/>
                  <a:gd name="T106" fmla="*/ 5 w 9"/>
                  <a:gd name="T10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 h="9">
                    <a:moveTo>
                      <a:pt x="8" y="5"/>
                    </a:moveTo>
                    <a:cubicBezTo>
                      <a:pt x="8" y="5"/>
                      <a:pt x="8" y="5"/>
                      <a:pt x="8" y="5"/>
                    </a:cubicBezTo>
                    <a:cubicBezTo>
                      <a:pt x="8" y="4"/>
                      <a:pt x="8" y="4"/>
                      <a:pt x="8" y="4"/>
                    </a:cubicBezTo>
                    <a:cubicBezTo>
                      <a:pt x="8" y="4"/>
                      <a:pt x="8" y="4"/>
                      <a:pt x="8" y="4"/>
                    </a:cubicBezTo>
                    <a:cubicBezTo>
                      <a:pt x="8" y="4"/>
                      <a:pt x="9" y="3"/>
                      <a:pt x="8" y="3"/>
                    </a:cubicBezTo>
                    <a:cubicBezTo>
                      <a:pt x="8" y="2"/>
                      <a:pt x="8" y="2"/>
                      <a:pt x="8" y="2"/>
                    </a:cubicBezTo>
                    <a:cubicBezTo>
                      <a:pt x="8" y="2"/>
                      <a:pt x="8" y="2"/>
                      <a:pt x="7" y="2"/>
                    </a:cubicBezTo>
                    <a:cubicBezTo>
                      <a:pt x="7" y="2"/>
                      <a:pt x="7" y="2"/>
                      <a:pt x="7" y="2"/>
                    </a:cubicBezTo>
                    <a:cubicBezTo>
                      <a:pt x="7" y="2"/>
                      <a:pt x="6" y="2"/>
                      <a:pt x="6" y="2"/>
                    </a:cubicBezTo>
                    <a:cubicBezTo>
                      <a:pt x="7" y="1"/>
                      <a:pt x="7" y="1"/>
                      <a:pt x="7" y="1"/>
                    </a:cubicBezTo>
                    <a:cubicBezTo>
                      <a:pt x="7" y="1"/>
                      <a:pt x="6" y="0"/>
                      <a:pt x="6" y="0"/>
                    </a:cubicBezTo>
                    <a:cubicBezTo>
                      <a:pt x="6" y="0"/>
                      <a:pt x="6" y="0"/>
                      <a:pt x="6" y="0"/>
                    </a:cubicBezTo>
                    <a:cubicBezTo>
                      <a:pt x="5" y="0"/>
                      <a:pt x="5" y="0"/>
                      <a:pt x="5" y="0"/>
                    </a:cubicBezTo>
                    <a:cubicBezTo>
                      <a:pt x="4" y="1"/>
                      <a:pt x="4" y="1"/>
                      <a:pt x="4" y="1"/>
                    </a:cubicBezTo>
                    <a:cubicBezTo>
                      <a:pt x="4" y="1"/>
                      <a:pt x="4" y="1"/>
                      <a:pt x="4" y="1"/>
                    </a:cubicBezTo>
                    <a:cubicBezTo>
                      <a:pt x="4" y="0"/>
                      <a:pt x="4" y="0"/>
                      <a:pt x="4" y="0"/>
                    </a:cubicBezTo>
                    <a:cubicBezTo>
                      <a:pt x="3" y="0"/>
                      <a:pt x="3" y="0"/>
                      <a:pt x="3" y="0"/>
                    </a:cubicBezTo>
                    <a:cubicBezTo>
                      <a:pt x="2" y="0"/>
                      <a:pt x="2" y="0"/>
                      <a:pt x="2" y="0"/>
                    </a:cubicBezTo>
                    <a:cubicBezTo>
                      <a:pt x="2" y="1"/>
                      <a:pt x="2" y="1"/>
                      <a:pt x="2" y="1"/>
                    </a:cubicBezTo>
                    <a:cubicBezTo>
                      <a:pt x="2" y="2"/>
                      <a:pt x="2" y="2"/>
                      <a:pt x="2" y="2"/>
                    </a:cubicBezTo>
                    <a:cubicBezTo>
                      <a:pt x="2" y="2"/>
                      <a:pt x="2" y="2"/>
                      <a:pt x="1" y="2"/>
                    </a:cubicBezTo>
                    <a:cubicBezTo>
                      <a:pt x="1" y="2"/>
                      <a:pt x="1" y="2"/>
                      <a:pt x="1" y="2"/>
                    </a:cubicBezTo>
                    <a:cubicBezTo>
                      <a:pt x="1" y="2"/>
                      <a:pt x="0" y="2"/>
                      <a:pt x="0" y="2"/>
                    </a:cubicBezTo>
                    <a:cubicBezTo>
                      <a:pt x="0" y="3"/>
                      <a:pt x="0" y="3"/>
                      <a:pt x="0" y="3"/>
                    </a:cubicBezTo>
                    <a:cubicBezTo>
                      <a:pt x="0" y="3"/>
                      <a:pt x="0" y="4"/>
                      <a:pt x="0" y="4"/>
                    </a:cubicBezTo>
                    <a:cubicBezTo>
                      <a:pt x="1" y="4"/>
                      <a:pt x="1" y="4"/>
                      <a:pt x="1" y="4"/>
                    </a:cubicBezTo>
                    <a:cubicBezTo>
                      <a:pt x="1" y="4"/>
                      <a:pt x="1" y="5"/>
                      <a:pt x="1" y="5"/>
                    </a:cubicBezTo>
                    <a:cubicBezTo>
                      <a:pt x="0" y="5"/>
                      <a:pt x="0" y="5"/>
                      <a:pt x="0" y="5"/>
                    </a:cubicBezTo>
                    <a:cubicBezTo>
                      <a:pt x="0" y="5"/>
                      <a:pt x="0" y="6"/>
                      <a:pt x="0" y="6"/>
                    </a:cubicBezTo>
                    <a:cubicBezTo>
                      <a:pt x="0" y="6"/>
                      <a:pt x="0" y="6"/>
                      <a:pt x="0" y="6"/>
                    </a:cubicBezTo>
                    <a:cubicBezTo>
                      <a:pt x="0" y="7"/>
                      <a:pt x="1" y="7"/>
                      <a:pt x="1" y="7"/>
                    </a:cubicBezTo>
                    <a:cubicBezTo>
                      <a:pt x="2" y="7"/>
                      <a:pt x="2" y="7"/>
                      <a:pt x="2" y="7"/>
                    </a:cubicBezTo>
                    <a:cubicBezTo>
                      <a:pt x="2" y="7"/>
                      <a:pt x="2" y="7"/>
                      <a:pt x="2" y="7"/>
                    </a:cubicBezTo>
                    <a:cubicBezTo>
                      <a:pt x="2" y="8"/>
                      <a:pt x="2" y="8"/>
                      <a:pt x="2" y="8"/>
                    </a:cubicBezTo>
                    <a:cubicBezTo>
                      <a:pt x="2" y="8"/>
                      <a:pt x="2" y="8"/>
                      <a:pt x="2" y="8"/>
                    </a:cubicBezTo>
                    <a:cubicBezTo>
                      <a:pt x="3" y="9"/>
                      <a:pt x="3" y="9"/>
                      <a:pt x="3" y="9"/>
                    </a:cubicBezTo>
                    <a:cubicBezTo>
                      <a:pt x="3" y="9"/>
                      <a:pt x="4" y="9"/>
                      <a:pt x="4" y="8"/>
                    </a:cubicBezTo>
                    <a:cubicBezTo>
                      <a:pt x="4" y="8"/>
                      <a:pt x="4" y="8"/>
                      <a:pt x="4" y="8"/>
                    </a:cubicBezTo>
                    <a:cubicBezTo>
                      <a:pt x="4" y="8"/>
                      <a:pt x="4" y="8"/>
                      <a:pt x="5" y="8"/>
                    </a:cubicBezTo>
                    <a:cubicBezTo>
                      <a:pt x="5" y="8"/>
                      <a:pt x="5" y="8"/>
                      <a:pt x="5" y="8"/>
                    </a:cubicBezTo>
                    <a:cubicBezTo>
                      <a:pt x="5" y="9"/>
                      <a:pt x="5" y="9"/>
                      <a:pt x="6" y="9"/>
                    </a:cubicBezTo>
                    <a:cubicBezTo>
                      <a:pt x="6" y="8"/>
                      <a:pt x="6" y="8"/>
                      <a:pt x="6" y="8"/>
                    </a:cubicBezTo>
                    <a:cubicBezTo>
                      <a:pt x="7" y="8"/>
                      <a:pt x="7" y="8"/>
                      <a:pt x="7" y="7"/>
                    </a:cubicBezTo>
                    <a:cubicBezTo>
                      <a:pt x="6" y="7"/>
                      <a:pt x="6" y="7"/>
                      <a:pt x="6" y="7"/>
                    </a:cubicBezTo>
                    <a:cubicBezTo>
                      <a:pt x="7" y="7"/>
                      <a:pt x="7" y="7"/>
                      <a:pt x="7" y="6"/>
                    </a:cubicBezTo>
                    <a:cubicBezTo>
                      <a:pt x="7" y="7"/>
                      <a:pt x="7" y="7"/>
                      <a:pt x="7" y="7"/>
                    </a:cubicBezTo>
                    <a:cubicBezTo>
                      <a:pt x="8" y="7"/>
                      <a:pt x="8" y="7"/>
                      <a:pt x="8" y="6"/>
                    </a:cubicBezTo>
                    <a:cubicBezTo>
                      <a:pt x="9" y="6"/>
                      <a:pt x="9" y="6"/>
                      <a:pt x="9" y="6"/>
                    </a:cubicBezTo>
                    <a:cubicBezTo>
                      <a:pt x="9" y="5"/>
                      <a:pt x="8" y="5"/>
                      <a:pt x="8" y="5"/>
                    </a:cubicBezTo>
                    <a:close/>
                    <a:moveTo>
                      <a:pt x="5" y="6"/>
                    </a:moveTo>
                    <a:cubicBezTo>
                      <a:pt x="4" y="6"/>
                      <a:pt x="3" y="6"/>
                      <a:pt x="3" y="5"/>
                    </a:cubicBezTo>
                    <a:cubicBezTo>
                      <a:pt x="2" y="4"/>
                      <a:pt x="3" y="3"/>
                      <a:pt x="3" y="3"/>
                    </a:cubicBezTo>
                    <a:cubicBezTo>
                      <a:pt x="4" y="2"/>
                      <a:pt x="5" y="3"/>
                      <a:pt x="6" y="4"/>
                    </a:cubicBezTo>
                    <a:cubicBezTo>
                      <a:pt x="6" y="5"/>
                      <a:pt x="6"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7" name="Freeform 199"/>
              <p:cNvSpPr>
                <a:spLocks noEditPoints="1"/>
              </p:cNvSpPr>
              <p:nvPr/>
            </p:nvSpPr>
            <p:spPr bwMode="auto">
              <a:xfrm>
                <a:off x="3767" y="1615"/>
                <a:ext cx="26" cy="26"/>
              </a:xfrm>
              <a:custGeom>
                <a:avLst/>
                <a:gdLst>
                  <a:gd name="T0" fmla="*/ 11 w 11"/>
                  <a:gd name="T1" fmla="*/ 7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8 w 11"/>
                  <a:gd name="T17" fmla="*/ 3 h 11"/>
                  <a:gd name="T18" fmla="*/ 9 w 11"/>
                  <a:gd name="T19" fmla="*/ 2 h 11"/>
                  <a:gd name="T20" fmla="*/ 8 w 11"/>
                  <a:gd name="T21" fmla="*/ 1 h 11"/>
                  <a:gd name="T22" fmla="*/ 7 w 11"/>
                  <a:gd name="T23" fmla="*/ 1 h 11"/>
                  <a:gd name="T24" fmla="*/ 6 w 11"/>
                  <a:gd name="T25" fmla="*/ 1 h 11"/>
                  <a:gd name="T26" fmla="*/ 6 w 11"/>
                  <a:gd name="T27" fmla="*/ 2 h 11"/>
                  <a:gd name="T28" fmla="*/ 5 w 11"/>
                  <a:gd name="T29" fmla="*/ 2 h 11"/>
                  <a:gd name="T30" fmla="*/ 5 w 11"/>
                  <a:gd name="T31" fmla="*/ 1 h 11"/>
                  <a:gd name="T32" fmla="*/ 4 w 11"/>
                  <a:gd name="T33" fmla="*/ 1 h 11"/>
                  <a:gd name="T34" fmla="*/ 3 w 11"/>
                  <a:gd name="T35" fmla="*/ 1 h 11"/>
                  <a:gd name="T36" fmla="*/ 3 w 11"/>
                  <a:gd name="T37" fmla="*/ 2 h 11"/>
                  <a:gd name="T38" fmla="*/ 3 w 11"/>
                  <a:gd name="T39" fmla="*/ 3 h 11"/>
                  <a:gd name="T40" fmla="*/ 2 w 11"/>
                  <a:gd name="T41" fmla="*/ 3 h 11"/>
                  <a:gd name="T42" fmla="*/ 2 w 11"/>
                  <a:gd name="T43" fmla="*/ 3 h 11"/>
                  <a:gd name="T44" fmla="*/ 1 w 11"/>
                  <a:gd name="T45" fmla="*/ 3 h 11"/>
                  <a:gd name="T46" fmla="*/ 0 w 11"/>
                  <a:gd name="T47" fmla="*/ 4 h 11"/>
                  <a:gd name="T48" fmla="*/ 1 w 11"/>
                  <a:gd name="T49" fmla="*/ 5 h 11"/>
                  <a:gd name="T50" fmla="*/ 1 w 11"/>
                  <a:gd name="T51" fmla="*/ 6 h 11"/>
                  <a:gd name="T52" fmla="*/ 1 w 11"/>
                  <a:gd name="T53" fmla="*/ 6 h 11"/>
                  <a:gd name="T54" fmla="*/ 1 w 11"/>
                  <a:gd name="T55" fmla="*/ 7 h 11"/>
                  <a:gd name="T56" fmla="*/ 0 w 11"/>
                  <a:gd name="T57" fmla="*/ 8 h 11"/>
                  <a:gd name="T58" fmla="*/ 1 w 11"/>
                  <a:gd name="T59" fmla="*/ 9 h 11"/>
                  <a:gd name="T60" fmla="*/ 2 w 11"/>
                  <a:gd name="T61" fmla="*/ 9 h 11"/>
                  <a:gd name="T62" fmla="*/ 2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6 w 11"/>
                  <a:gd name="T79" fmla="*/ 11 h 11"/>
                  <a:gd name="T80" fmla="*/ 8 w 11"/>
                  <a:gd name="T81" fmla="*/ 11 h 11"/>
                  <a:gd name="T82" fmla="*/ 8 w 11"/>
                  <a:gd name="T83" fmla="*/ 11 h 11"/>
                  <a:gd name="T84" fmla="*/ 9 w 11"/>
                  <a:gd name="T85" fmla="*/ 10 h 11"/>
                  <a:gd name="T86" fmla="*/ 8 w 11"/>
                  <a:gd name="T87" fmla="*/ 9 h 11"/>
                  <a:gd name="T88" fmla="*/ 9 w 11"/>
                  <a:gd name="T89" fmla="*/ 9 h 11"/>
                  <a:gd name="T90" fmla="*/ 10 w 11"/>
                  <a:gd name="T91" fmla="*/ 9 h 11"/>
                  <a:gd name="T92" fmla="*/ 11 w 11"/>
                  <a:gd name="T93" fmla="*/ 8 h 11"/>
                  <a:gd name="T94" fmla="*/ 11 w 11"/>
                  <a:gd name="T95" fmla="*/ 8 h 11"/>
                  <a:gd name="T96" fmla="*/ 11 w 11"/>
                  <a:gd name="T97" fmla="*/ 7 h 11"/>
                  <a:gd name="T98" fmla="*/ 6 w 11"/>
                  <a:gd name="T99" fmla="*/ 8 h 11"/>
                  <a:gd name="T100" fmla="*/ 4 w 11"/>
                  <a:gd name="T101" fmla="*/ 7 h 11"/>
                  <a:gd name="T102" fmla="*/ 5 w 11"/>
                  <a:gd name="T103" fmla="*/ 4 h 11"/>
                  <a:gd name="T104" fmla="*/ 8 w 11"/>
                  <a:gd name="T105" fmla="*/ 5 h 11"/>
                  <a:gd name="T106" fmla="*/ 6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7"/>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0" y="3"/>
                      <a:pt x="10" y="3"/>
                      <a:pt x="10" y="3"/>
                    </a:cubicBezTo>
                    <a:cubicBezTo>
                      <a:pt x="9" y="3"/>
                      <a:pt x="9" y="3"/>
                      <a:pt x="9" y="3"/>
                    </a:cubicBezTo>
                    <a:cubicBezTo>
                      <a:pt x="9" y="3"/>
                      <a:pt x="8" y="3"/>
                      <a:pt x="8" y="3"/>
                    </a:cubicBezTo>
                    <a:cubicBezTo>
                      <a:pt x="9" y="2"/>
                      <a:pt x="9" y="2"/>
                      <a:pt x="9" y="2"/>
                    </a:cubicBezTo>
                    <a:cubicBezTo>
                      <a:pt x="9" y="1"/>
                      <a:pt x="9" y="1"/>
                      <a:pt x="8" y="1"/>
                    </a:cubicBezTo>
                    <a:cubicBezTo>
                      <a:pt x="7" y="1"/>
                      <a:pt x="7" y="1"/>
                      <a:pt x="7" y="1"/>
                    </a:cubicBezTo>
                    <a:cubicBezTo>
                      <a:pt x="7" y="0"/>
                      <a:pt x="6" y="1"/>
                      <a:pt x="6" y="1"/>
                    </a:cubicBezTo>
                    <a:cubicBezTo>
                      <a:pt x="6" y="2"/>
                      <a:pt x="6" y="2"/>
                      <a:pt x="6" y="2"/>
                    </a:cubicBezTo>
                    <a:cubicBezTo>
                      <a:pt x="6" y="2"/>
                      <a:pt x="5" y="2"/>
                      <a:pt x="5" y="2"/>
                    </a:cubicBezTo>
                    <a:cubicBezTo>
                      <a:pt x="5" y="1"/>
                      <a:pt x="5" y="1"/>
                      <a:pt x="5" y="1"/>
                    </a:cubicBezTo>
                    <a:cubicBezTo>
                      <a:pt x="5" y="1"/>
                      <a:pt x="4" y="0"/>
                      <a:pt x="4" y="1"/>
                    </a:cubicBezTo>
                    <a:cubicBezTo>
                      <a:pt x="3" y="1"/>
                      <a:pt x="3" y="1"/>
                      <a:pt x="3" y="1"/>
                    </a:cubicBezTo>
                    <a:cubicBezTo>
                      <a:pt x="3" y="1"/>
                      <a:pt x="2" y="2"/>
                      <a:pt x="3" y="2"/>
                    </a:cubicBezTo>
                    <a:cubicBezTo>
                      <a:pt x="3" y="3"/>
                      <a:pt x="3" y="3"/>
                      <a:pt x="3" y="3"/>
                    </a:cubicBezTo>
                    <a:cubicBezTo>
                      <a:pt x="3" y="3"/>
                      <a:pt x="2" y="3"/>
                      <a:pt x="2" y="3"/>
                    </a:cubicBezTo>
                    <a:cubicBezTo>
                      <a:pt x="2" y="3"/>
                      <a:pt x="2" y="3"/>
                      <a:pt x="2" y="3"/>
                    </a:cubicBezTo>
                    <a:cubicBezTo>
                      <a:pt x="1" y="3"/>
                      <a:pt x="1" y="3"/>
                      <a:pt x="1" y="3"/>
                    </a:cubicBezTo>
                    <a:cubicBezTo>
                      <a:pt x="0" y="4"/>
                      <a:pt x="0" y="4"/>
                      <a:pt x="0" y="4"/>
                    </a:cubicBezTo>
                    <a:cubicBezTo>
                      <a:pt x="0" y="5"/>
                      <a:pt x="0" y="5"/>
                      <a:pt x="1" y="5"/>
                    </a:cubicBezTo>
                    <a:cubicBezTo>
                      <a:pt x="1" y="6"/>
                      <a:pt x="1" y="6"/>
                      <a:pt x="1" y="6"/>
                    </a:cubicBezTo>
                    <a:cubicBezTo>
                      <a:pt x="1" y="6"/>
                      <a:pt x="1" y="6"/>
                      <a:pt x="1" y="6"/>
                    </a:cubicBezTo>
                    <a:cubicBezTo>
                      <a:pt x="1" y="7"/>
                      <a:pt x="1" y="7"/>
                      <a:pt x="1" y="7"/>
                    </a:cubicBezTo>
                    <a:cubicBezTo>
                      <a:pt x="0" y="7"/>
                      <a:pt x="0" y="7"/>
                      <a:pt x="0" y="8"/>
                    </a:cubicBezTo>
                    <a:cubicBezTo>
                      <a:pt x="1" y="9"/>
                      <a:pt x="1" y="9"/>
                      <a:pt x="1" y="9"/>
                    </a:cubicBezTo>
                    <a:cubicBezTo>
                      <a:pt x="1" y="9"/>
                      <a:pt x="1" y="9"/>
                      <a:pt x="2" y="9"/>
                    </a:cubicBezTo>
                    <a:cubicBezTo>
                      <a:pt x="2" y="9"/>
                      <a:pt x="2" y="9"/>
                      <a:pt x="2" y="9"/>
                    </a:cubicBezTo>
                    <a:cubicBezTo>
                      <a:pt x="3" y="9"/>
                      <a:pt x="3" y="9"/>
                      <a:pt x="3" y="9"/>
                    </a:cubicBezTo>
                    <a:cubicBezTo>
                      <a:pt x="3" y="10"/>
                      <a:pt x="3" y="10"/>
                      <a:pt x="3" y="10"/>
                    </a:cubicBezTo>
                    <a:cubicBezTo>
                      <a:pt x="3" y="10"/>
                      <a:pt x="3" y="11"/>
                      <a:pt x="3" y="11"/>
                    </a:cubicBezTo>
                    <a:cubicBezTo>
                      <a:pt x="4" y="11"/>
                      <a:pt x="4" y="11"/>
                      <a:pt x="4" y="11"/>
                    </a:cubicBezTo>
                    <a:cubicBezTo>
                      <a:pt x="4" y="11"/>
                      <a:pt x="5" y="11"/>
                      <a:pt x="5" y="11"/>
                    </a:cubicBezTo>
                    <a:cubicBezTo>
                      <a:pt x="5" y="10"/>
                      <a:pt x="5" y="10"/>
                      <a:pt x="5" y="10"/>
                    </a:cubicBezTo>
                    <a:cubicBezTo>
                      <a:pt x="6" y="10"/>
                      <a:pt x="6" y="10"/>
                      <a:pt x="6" y="10"/>
                    </a:cubicBezTo>
                    <a:cubicBezTo>
                      <a:pt x="6" y="11"/>
                      <a:pt x="6" y="11"/>
                      <a:pt x="6" y="11"/>
                    </a:cubicBezTo>
                    <a:cubicBezTo>
                      <a:pt x="7" y="11"/>
                      <a:pt x="7" y="11"/>
                      <a:pt x="8" y="11"/>
                    </a:cubicBezTo>
                    <a:cubicBezTo>
                      <a:pt x="8" y="11"/>
                      <a:pt x="8" y="11"/>
                      <a:pt x="8" y="11"/>
                    </a:cubicBezTo>
                    <a:cubicBezTo>
                      <a:pt x="9" y="11"/>
                      <a:pt x="9" y="10"/>
                      <a:pt x="9" y="10"/>
                    </a:cubicBezTo>
                    <a:cubicBezTo>
                      <a:pt x="8" y="9"/>
                      <a:pt x="8" y="9"/>
                      <a:pt x="8" y="9"/>
                    </a:cubicBezTo>
                    <a:cubicBezTo>
                      <a:pt x="9" y="9"/>
                      <a:pt x="9" y="9"/>
                      <a:pt x="9" y="9"/>
                    </a:cubicBezTo>
                    <a:cubicBezTo>
                      <a:pt x="10" y="9"/>
                      <a:pt x="10" y="9"/>
                      <a:pt x="10" y="9"/>
                    </a:cubicBezTo>
                    <a:cubicBezTo>
                      <a:pt x="10" y="9"/>
                      <a:pt x="11" y="9"/>
                      <a:pt x="11" y="8"/>
                    </a:cubicBezTo>
                    <a:cubicBezTo>
                      <a:pt x="11" y="8"/>
                      <a:pt x="11" y="8"/>
                      <a:pt x="11" y="8"/>
                    </a:cubicBezTo>
                    <a:cubicBezTo>
                      <a:pt x="11" y="7"/>
                      <a:pt x="11" y="7"/>
                      <a:pt x="11" y="7"/>
                    </a:cubicBezTo>
                    <a:close/>
                    <a:moveTo>
                      <a:pt x="6" y="8"/>
                    </a:moveTo>
                    <a:cubicBezTo>
                      <a:pt x="5" y="8"/>
                      <a:pt x="4" y="8"/>
                      <a:pt x="4" y="7"/>
                    </a:cubicBezTo>
                    <a:cubicBezTo>
                      <a:pt x="3" y="6"/>
                      <a:pt x="4" y="5"/>
                      <a:pt x="5" y="4"/>
                    </a:cubicBezTo>
                    <a:cubicBezTo>
                      <a:pt x="6" y="4"/>
                      <a:pt x="7" y="4"/>
                      <a:pt x="8" y="5"/>
                    </a:cubicBezTo>
                    <a:cubicBezTo>
                      <a:pt x="8" y="6"/>
                      <a:pt x="8" y="7"/>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8" name="Freeform 200"/>
              <p:cNvSpPr>
                <a:spLocks noEditPoints="1"/>
              </p:cNvSpPr>
              <p:nvPr/>
            </p:nvSpPr>
            <p:spPr bwMode="auto">
              <a:xfrm>
                <a:off x="3622" y="1729"/>
                <a:ext cx="31" cy="31"/>
              </a:xfrm>
              <a:custGeom>
                <a:avLst/>
                <a:gdLst>
                  <a:gd name="T0" fmla="*/ 13 w 13"/>
                  <a:gd name="T1" fmla="*/ 7 h 13"/>
                  <a:gd name="T2" fmla="*/ 12 w 13"/>
                  <a:gd name="T3" fmla="*/ 7 h 13"/>
                  <a:gd name="T4" fmla="*/ 12 w 13"/>
                  <a:gd name="T5" fmla="*/ 6 h 13"/>
                  <a:gd name="T6" fmla="*/ 13 w 13"/>
                  <a:gd name="T7" fmla="*/ 5 h 13"/>
                  <a:gd name="T8" fmla="*/ 13 w 13"/>
                  <a:gd name="T9" fmla="*/ 4 h 13"/>
                  <a:gd name="T10" fmla="*/ 13 w 13"/>
                  <a:gd name="T11" fmla="*/ 3 h 13"/>
                  <a:gd name="T12" fmla="*/ 11 w 13"/>
                  <a:gd name="T13" fmla="*/ 3 h 13"/>
                  <a:gd name="T14" fmla="*/ 10 w 13"/>
                  <a:gd name="T15" fmla="*/ 3 h 13"/>
                  <a:gd name="T16" fmla="*/ 10 w 13"/>
                  <a:gd name="T17" fmla="*/ 2 h 13"/>
                  <a:gd name="T18" fmla="*/ 10 w 13"/>
                  <a:gd name="T19" fmla="*/ 1 h 13"/>
                  <a:gd name="T20" fmla="*/ 10 w 13"/>
                  <a:gd name="T21" fmla="*/ 0 h 13"/>
                  <a:gd name="T22" fmla="*/ 9 w 13"/>
                  <a:gd name="T23" fmla="*/ 0 h 13"/>
                  <a:gd name="T24" fmla="*/ 7 w 13"/>
                  <a:gd name="T25" fmla="*/ 0 h 13"/>
                  <a:gd name="T26" fmla="*/ 7 w 13"/>
                  <a:gd name="T27" fmla="*/ 1 h 13"/>
                  <a:gd name="T28" fmla="*/ 6 w 13"/>
                  <a:gd name="T29" fmla="*/ 1 h 13"/>
                  <a:gd name="T30" fmla="*/ 6 w 13"/>
                  <a:gd name="T31" fmla="*/ 0 h 13"/>
                  <a:gd name="T32" fmla="*/ 5 w 13"/>
                  <a:gd name="T33" fmla="*/ 0 h 13"/>
                  <a:gd name="T34" fmla="*/ 4 w 13"/>
                  <a:gd name="T35" fmla="*/ 0 h 13"/>
                  <a:gd name="T36" fmla="*/ 3 w 13"/>
                  <a:gd name="T37" fmla="*/ 1 h 13"/>
                  <a:gd name="T38" fmla="*/ 3 w 13"/>
                  <a:gd name="T39" fmla="*/ 2 h 13"/>
                  <a:gd name="T40" fmla="*/ 3 w 13"/>
                  <a:gd name="T41" fmla="*/ 3 h 13"/>
                  <a:gd name="T42" fmla="*/ 2 w 13"/>
                  <a:gd name="T43" fmla="*/ 3 h 13"/>
                  <a:gd name="T44" fmla="*/ 1 w 13"/>
                  <a:gd name="T45" fmla="*/ 3 h 13"/>
                  <a:gd name="T46" fmla="*/ 0 w 13"/>
                  <a:gd name="T47" fmla="*/ 4 h 13"/>
                  <a:gd name="T48" fmla="*/ 1 w 13"/>
                  <a:gd name="T49" fmla="*/ 5 h 13"/>
                  <a:gd name="T50" fmla="*/ 2 w 13"/>
                  <a:gd name="T51" fmla="*/ 6 h 13"/>
                  <a:gd name="T52" fmla="*/ 2 w 13"/>
                  <a:gd name="T53" fmla="*/ 7 h 13"/>
                  <a:gd name="T54" fmla="*/ 1 w 13"/>
                  <a:gd name="T55" fmla="*/ 7 h 13"/>
                  <a:gd name="T56" fmla="*/ 0 w 13"/>
                  <a:gd name="T57" fmla="*/ 8 h 13"/>
                  <a:gd name="T58" fmla="*/ 1 w 13"/>
                  <a:gd name="T59" fmla="*/ 9 h 13"/>
                  <a:gd name="T60" fmla="*/ 2 w 13"/>
                  <a:gd name="T61" fmla="*/ 10 h 13"/>
                  <a:gd name="T62" fmla="*/ 3 w 13"/>
                  <a:gd name="T63" fmla="*/ 9 h 13"/>
                  <a:gd name="T64" fmla="*/ 4 w 13"/>
                  <a:gd name="T65" fmla="*/ 10 h 13"/>
                  <a:gd name="T66" fmla="*/ 3 w 13"/>
                  <a:gd name="T67" fmla="*/ 11 h 13"/>
                  <a:gd name="T68" fmla="*/ 4 w 13"/>
                  <a:gd name="T69" fmla="*/ 12 h 13"/>
                  <a:gd name="T70" fmla="*/ 5 w 13"/>
                  <a:gd name="T71" fmla="*/ 13 h 13"/>
                  <a:gd name="T72" fmla="*/ 6 w 13"/>
                  <a:gd name="T73" fmla="*/ 12 h 13"/>
                  <a:gd name="T74" fmla="*/ 6 w 13"/>
                  <a:gd name="T75" fmla="*/ 11 h 13"/>
                  <a:gd name="T76" fmla="*/ 7 w 13"/>
                  <a:gd name="T77" fmla="*/ 11 h 13"/>
                  <a:gd name="T78" fmla="*/ 8 w 13"/>
                  <a:gd name="T79" fmla="*/ 12 h 13"/>
                  <a:gd name="T80" fmla="*/ 9 w 13"/>
                  <a:gd name="T81" fmla="*/ 12 h 13"/>
                  <a:gd name="T82" fmla="*/ 10 w 13"/>
                  <a:gd name="T83" fmla="*/ 12 h 13"/>
                  <a:gd name="T84" fmla="*/ 10 w 13"/>
                  <a:gd name="T85" fmla="*/ 11 h 13"/>
                  <a:gd name="T86" fmla="*/ 10 w 13"/>
                  <a:gd name="T87" fmla="*/ 10 h 13"/>
                  <a:gd name="T88" fmla="*/ 11 w 13"/>
                  <a:gd name="T89" fmla="*/ 9 h 13"/>
                  <a:gd name="T90" fmla="*/ 12 w 13"/>
                  <a:gd name="T91" fmla="*/ 10 h 13"/>
                  <a:gd name="T92" fmla="*/ 13 w 13"/>
                  <a:gd name="T93" fmla="*/ 9 h 13"/>
                  <a:gd name="T94" fmla="*/ 13 w 13"/>
                  <a:gd name="T95" fmla="*/ 8 h 13"/>
                  <a:gd name="T96" fmla="*/ 13 w 13"/>
                  <a:gd name="T97" fmla="*/ 7 h 13"/>
                  <a:gd name="T98" fmla="*/ 8 w 13"/>
                  <a:gd name="T99" fmla="*/ 9 h 13"/>
                  <a:gd name="T100" fmla="*/ 4 w 13"/>
                  <a:gd name="T101" fmla="*/ 7 h 13"/>
                  <a:gd name="T102" fmla="*/ 6 w 13"/>
                  <a:gd name="T103" fmla="*/ 4 h 13"/>
                  <a:gd name="T104" fmla="*/ 9 w 13"/>
                  <a:gd name="T105" fmla="*/ 5 h 13"/>
                  <a:gd name="T106" fmla="*/ 8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3" y="7"/>
                    </a:moveTo>
                    <a:cubicBezTo>
                      <a:pt x="12" y="7"/>
                      <a:pt x="12" y="7"/>
                      <a:pt x="12" y="7"/>
                    </a:cubicBezTo>
                    <a:cubicBezTo>
                      <a:pt x="12" y="6"/>
                      <a:pt x="12" y="6"/>
                      <a:pt x="12" y="6"/>
                    </a:cubicBezTo>
                    <a:cubicBezTo>
                      <a:pt x="13" y="5"/>
                      <a:pt x="13" y="5"/>
                      <a:pt x="13" y="5"/>
                    </a:cubicBezTo>
                    <a:cubicBezTo>
                      <a:pt x="13" y="5"/>
                      <a:pt x="13" y="4"/>
                      <a:pt x="13" y="4"/>
                    </a:cubicBezTo>
                    <a:cubicBezTo>
                      <a:pt x="13" y="3"/>
                      <a:pt x="13" y="3"/>
                      <a:pt x="13" y="3"/>
                    </a:cubicBezTo>
                    <a:cubicBezTo>
                      <a:pt x="12" y="3"/>
                      <a:pt x="12" y="2"/>
                      <a:pt x="11" y="3"/>
                    </a:cubicBezTo>
                    <a:cubicBezTo>
                      <a:pt x="10" y="3"/>
                      <a:pt x="10" y="3"/>
                      <a:pt x="10" y="3"/>
                    </a:cubicBezTo>
                    <a:cubicBezTo>
                      <a:pt x="10" y="3"/>
                      <a:pt x="10" y="2"/>
                      <a:pt x="10" y="2"/>
                    </a:cubicBezTo>
                    <a:cubicBezTo>
                      <a:pt x="10" y="1"/>
                      <a:pt x="10" y="1"/>
                      <a:pt x="10" y="1"/>
                    </a:cubicBezTo>
                    <a:cubicBezTo>
                      <a:pt x="10" y="1"/>
                      <a:pt x="10" y="0"/>
                      <a:pt x="10" y="0"/>
                    </a:cubicBezTo>
                    <a:cubicBezTo>
                      <a:pt x="9" y="0"/>
                      <a:pt x="9" y="0"/>
                      <a:pt x="9" y="0"/>
                    </a:cubicBezTo>
                    <a:cubicBezTo>
                      <a:pt x="8" y="0"/>
                      <a:pt x="8" y="0"/>
                      <a:pt x="7" y="0"/>
                    </a:cubicBezTo>
                    <a:cubicBezTo>
                      <a:pt x="7" y="1"/>
                      <a:pt x="7" y="1"/>
                      <a:pt x="7" y="1"/>
                    </a:cubicBezTo>
                    <a:cubicBezTo>
                      <a:pt x="7" y="1"/>
                      <a:pt x="6" y="1"/>
                      <a:pt x="6" y="1"/>
                    </a:cubicBezTo>
                    <a:cubicBezTo>
                      <a:pt x="6" y="0"/>
                      <a:pt x="6" y="0"/>
                      <a:pt x="6" y="0"/>
                    </a:cubicBezTo>
                    <a:cubicBezTo>
                      <a:pt x="6" y="0"/>
                      <a:pt x="5" y="0"/>
                      <a:pt x="5" y="0"/>
                    </a:cubicBezTo>
                    <a:cubicBezTo>
                      <a:pt x="4" y="0"/>
                      <a:pt x="4" y="0"/>
                      <a:pt x="4" y="0"/>
                    </a:cubicBezTo>
                    <a:cubicBezTo>
                      <a:pt x="3" y="0"/>
                      <a:pt x="3" y="1"/>
                      <a:pt x="3" y="1"/>
                    </a:cubicBezTo>
                    <a:cubicBezTo>
                      <a:pt x="3" y="2"/>
                      <a:pt x="3" y="2"/>
                      <a:pt x="3" y="2"/>
                    </a:cubicBezTo>
                    <a:cubicBezTo>
                      <a:pt x="3" y="2"/>
                      <a:pt x="3" y="3"/>
                      <a:pt x="3" y="3"/>
                    </a:cubicBezTo>
                    <a:cubicBezTo>
                      <a:pt x="2" y="3"/>
                      <a:pt x="2" y="3"/>
                      <a:pt x="2" y="3"/>
                    </a:cubicBezTo>
                    <a:cubicBezTo>
                      <a:pt x="1" y="2"/>
                      <a:pt x="1" y="3"/>
                      <a:pt x="1" y="3"/>
                    </a:cubicBezTo>
                    <a:cubicBezTo>
                      <a:pt x="0" y="4"/>
                      <a:pt x="0" y="4"/>
                      <a:pt x="0" y="4"/>
                    </a:cubicBezTo>
                    <a:cubicBezTo>
                      <a:pt x="0" y="5"/>
                      <a:pt x="0" y="5"/>
                      <a:pt x="1" y="5"/>
                    </a:cubicBezTo>
                    <a:cubicBezTo>
                      <a:pt x="2" y="6"/>
                      <a:pt x="2" y="6"/>
                      <a:pt x="2" y="6"/>
                    </a:cubicBezTo>
                    <a:cubicBezTo>
                      <a:pt x="2" y="6"/>
                      <a:pt x="2" y="6"/>
                      <a:pt x="2" y="7"/>
                    </a:cubicBezTo>
                    <a:cubicBezTo>
                      <a:pt x="1" y="7"/>
                      <a:pt x="1" y="7"/>
                      <a:pt x="1" y="7"/>
                    </a:cubicBezTo>
                    <a:cubicBezTo>
                      <a:pt x="0" y="7"/>
                      <a:pt x="0" y="8"/>
                      <a:pt x="0" y="8"/>
                    </a:cubicBezTo>
                    <a:cubicBezTo>
                      <a:pt x="1" y="9"/>
                      <a:pt x="1" y="9"/>
                      <a:pt x="1" y="9"/>
                    </a:cubicBezTo>
                    <a:cubicBezTo>
                      <a:pt x="1" y="10"/>
                      <a:pt x="2" y="10"/>
                      <a:pt x="2" y="10"/>
                    </a:cubicBezTo>
                    <a:cubicBezTo>
                      <a:pt x="3" y="9"/>
                      <a:pt x="3" y="9"/>
                      <a:pt x="3" y="9"/>
                    </a:cubicBezTo>
                    <a:cubicBezTo>
                      <a:pt x="3" y="10"/>
                      <a:pt x="3" y="10"/>
                      <a:pt x="4" y="10"/>
                    </a:cubicBezTo>
                    <a:cubicBezTo>
                      <a:pt x="3" y="11"/>
                      <a:pt x="3" y="11"/>
                      <a:pt x="3" y="11"/>
                    </a:cubicBezTo>
                    <a:cubicBezTo>
                      <a:pt x="3" y="11"/>
                      <a:pt x="3" y="12"/>
                      <a:pt x="4" y="12"/>
                    </a:cubicBezTo>
                    <a:cubicBezTo>
                      <a:pt x="5" y="13"/>
                      <a:pt x="5" y="13"/>
                      <a:pt x="5" y="13"/>
                    </a:cubicBezTo>
                    <a:cubicBezTo>
                      <a:pt x="5" y="13"/>
                      <a:pt x="6" y="13"/>
                      <a:pt x="6" y="12"/>
                    </a:cubicBezTo>
                    <a:cubicBezTo>
                      <a:pt x="6" y="11"/>
                      <a:pt x="6" y="11"/>
                      <a:pt x="6" y="11"/>
                    </a:cubicBezTo>
                    <a:cubicBezTo>
                      <a:pt x="7" y="11"/>
                      <a:pt x="7" y="11"/>
                      <a:pt x="7" y="11"/>
                    </a:cubicBezTo>
                    <a:cubicBezTo>
                      <a:pt x="8" y="12"/>
                      <a:pt x="8" y="12"/>
                      <a:pt x="8" y="12"/>
                    </a:cubicBezTo>
                    <a:cubicBezTo>
                      <a:pt x="8" y="12"/>
                      <a:pt x="8" y="13"/>
                      <a:pt x="9" y="12"/>
                    </a:cubicBezTo>
                    <a:cubicBezTo>
                      <a:pt x="10" y="12"/>
                      <a:pt x="10" y="12"/>
                      <a:pt x="10" y="12"/>
                    </a:cubicBezTo>
                    <a:cubicBezTo>
                      <a:pt x="10" y="12"/>
                      <a:pt x="11" y="11"/>
                      <a:pt x="10" y="11"/>
                    </a:cubicBezTo>
                    <a:cubicBezTo>
                      <a:pt x="10" y="10"/>
                      <a:pt x="10" y="10"/>
                      <a:pt x="10" y="10"/>
                    </a:cubicBezTo>
                    <a:cubicBezTo>
                      <a:pt x="10" y="10"/>
                      <a:pt x="10" y="10"/>
                      <a:pt x="11" y="9"/>
                    </a:cubicBezTo>
                    <a:cubicBezTo>
                      <a:pt x="12" y="10"/>
                      <a:pt x="12" y="10"/>
                      <a:pt x="12" y="10"/>
                    </a:cubicBezTo>
                    <a:cubicBezTo>
                      <a:pt x="12" y="10"/>
                      <a:pt x="13" y="10"/>
                      <a:pt x="13" y="9"/>
                    </a:cubicBezTo>
                    <a:cubicBezTo>
                      <a:pt x="13" y="8"/>
                      <a:pt x="13" y="8"/>
                      <a:pt x="13" y="8"/>
                    </a:cubicBezTo>
                    <a:cubicBezTo>
                      <a:pt x="13" y="8"/>
                      <a:pt x="13" y="7"/>
                      <a:pt x="13" y="7"/>
                    </a:cubicBezTo>
                    <a:close/>
                    <a:moveTo>
                      <a:pt x="8" y="9"/>
                    </a:moveTo>
                    <a:cubicBezTo>
                      <a:pt x="6" y="9"/>
                      <a:pt x="5" y="8"/>
                      <a:pt x="4" y="7"/>
                    </a:cubicBezTo>
                    <a:cubicBezTo>
                      <a:pt x="4" y="6"/>
                      <a:pt x="4" y="4"/>
                      <a:pt x="6" y="4"/>
                    </a:cubicBezTo>
                    <a:cubicBezTo>
                      <a:pt x="7" y="3"/>
                      <a:pt x="8" y="4"/>
                      <a:pt x="9" y="5"/>
                    </a:cubicBezTo>
                    <a:cubicBezTo>
                      <a:pt x="10" y="6"/>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9" name="Freeform 201"/>
              <p:cNvSpPr>
                <a:spLocks noEditPoints="1"/>
              </p:cNvSpPr>
              <p:nvPr/>
            </p:nvSpPr>
            <p:spPr bwMode="auto">
              <a:xfrm>
                <a:off x="3677" y="1618"/>
                <a:ext cx="26" cy="26"/>
              </a:xfrm>
              <a:custGeom>
                <a:avLst/>
                <a:gdLst>
                  <a:gd name="T0" fmla="*/ 11 w 11"/>
                  <a:gd name="T1" fmla="*/ 6 h 11"/>
                  <a:gd name="T2" fmla="*/ 10 w 11"/>
                  <a:gd name="T3" fmla="*/ 6 h 11"/>
                  <a:gd name="T4" fmla="*/ 10 w 11"/>
                  <a:gd name="T5" fmla="*/ 5 h 11"/>
                  <a:gd name="T6" fmla="*/ 11 w 11"/>
                  <a:gd name="T7" fmla="*/ 4 h 11"/>
                  <a:gd name="T8" fmla="*/ 11 w 11"/>
                  <a:gd name="T9" fmla="*/ 3 h 11"/>
                  <a:gd name="T10" fmla="*/ 11 w 11"/>
                  <a:gd name="T11" fmla="*/ 3 h 11"/>
                  <a:gd name="T12" fmla="*/ 10 w 11"/>
                  <a:gd name="T13" fmla="*/ 2 h 11"/>
                  <a:gd name="T14" fmla="*/ 9 w 11"/>
                  <a:gd name="T15" fmla="*/ 2 h 11"/>
                  <a:gd name="T16" fmla="*/ 8 w 11"/>
                  <a:gd name="T17" fmla="*/ 2 h 11"/>
                  <a:gd name="T18" fmla="*/ 9 w 11"/>
                  <a:gd name="T19" fmla="*/ 1 h 11"/>
                  <a:gd name="T20" fmla="*/ 8 w 11"/>
                  <a:gd name="T21" fmla="*/ 0 h 11"/>
                  <a:gd name="T22" fmla="*/ 7 w 11"/>
                  <a:gd name="T23" fmla="*/ 0 h 11"/>
                  <a:gd name="T24" fmla="*/ 6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3 w 11"/>
                  <a:gd name="T37" fmla="*/ 1 h 11"/>
                  <a:gd name="T38" fmla="*/ 3 w 11"/>
                  <a:gd name="T39" fmla="*/ 2 h 11"/>
                  <a:gd name="T40" fmla="*/ 2 w 11"/>
                  <a:gd name="T41" fmla="*/ 3 h 11"/>
                  <a:gd name="T42" fmla="*/ 2 w 11"/>
                  <a:gd name="T43" fmla="*/ 2 h 11"/>
                  <a:gd name="T44" fmla="*/ 1 w 11"/>
                  <a:gd name="T45" fmla="*/ 3 h 11"/>
                  <a:gd name="T46" fmla="*/ 0 w 11"/>
                  <a:gd name="T47" fmla="*/ 4 h 11"/>
                  <a:gd name="T48" fmla="*/ 1 w 11"/>
                  <a:gd name="T49" fmla="*/ 5 h 11"/>
                  <a:gd name="T50" fmla="*/ 1 w 11"/>
                  <a:gd name="T51" fmla="*/ 5 h 11"/>
                  <a:gd name="T52" fmla="*/ 1 w 11"/>
                  <a:gd name="T53" fmla="*/ 6 h 11"/>
                  <a:gd name="T54" fmla="*/ 1 w 11"/>
                  <a:gd name="T55" fmla="*/ 6 h 11"/>
                  <a:gd name="T56" fmla="*/ 0 w 11"/>
                  <a:gd name="T57" fmla="*/ 7 h 11"/>
                  <a:gd name="T58" fmla="*/ 1 w 11"/>
                  <a:gd name="T59" fmla="*/ 8 h 11"/>
                  <a:gd name="T60" fmla="*/ 2 w 11"/>
                  <a:gd name="T61" fmla="*/ 8 h 11"/>
                  <a:gd name="T62" fmla="*/ 2 w 11"/>
                  <a:gd name="T63" fmla="*/ 8 h 11"/>
                  <a:gd name="T64" fmla="*/ 3 w 11"/>
                  <a:gd name="T65" fmla="*/ 9 h 11"/>
                  <a:gd name="T66" fmla="*/ 3 w 11"/>
                  <a:gd name="T67" fmla="*/ 9 h 11"/>
                  <a:gd name="T68" fmla="*/ 3 w 11"/>
                  <a:gd name="T69" fmla="*/ 10 h 11"/>
                  <a:gd name="T70" fmla="*/ 4 w 11"/>
                  <a:gd name="T71" fmla="*/ 11 h 11"/>
                  <a:gd name="T72" fmla="*/ 5 w 11"/>
                  <a:gd name="T73" fmla="*/ 10 h 11"/>
                  <a:gd name="T74" fmla="*/ 5 w 11"/>
                  <a:gd name="T75" fmla="*/ 9 h 11"/>
                  <a:gd name="T76" fmla="*/ 6 w 11"/>
                  <a:gd name="T77" fmla="*/ 9 h 11"/>
                  <a:gd name="T78" fmla="*/ 6 w 11"/>
                  <a:gd name="T79" fmla="*/ 10 h 11"/>
                  <a:gd name="T80" fmla="*/ 7 w 11"/>
                  <a:gd name="T81" fmla="*/ 11 h 11"/>
                  <a:gd name="T82" fmla="*/ 8 w 11"/>
                  <a:gd name="T83" fmla="*/ 10 h 11"/>
                  <a:gd name="T84" fmla="*/ 9 w 11"/>
                  <a:gd name="T85" fmla="*/ 9 h 11"/>
                  <a:gd name="T86" fmla="*/ 8 w 11"/>
                  <a:gd name="T87" fmla="*/ 8 h 11"/>
                  <a:gd name="T88" fmla="*/ 9 w 11"/>
                  <a:gd name="T89" fmla="*/ 8 h 11"/>
                  <a:gd name="T90" fmla="*/ 10 w 11"/>
                  <a:gd name="T91" fmla="*/ 8 h 11"/>
                  <a:gd name="T92" fmla="*/ 11 w 11"/>
                  <a:gd name="T93" fmla="*/ 8 h 11"/>
                  <a:gd name="T94" fmla="*/ 11 w 11"/>
                  <a:gd name="T95" fmla="*/ 7 h 11"/>
                  <a:gd name="T96" fmla="*/ 11 w 11"/>
                  <a:gd name="T97" fmla="*/ 6 h 11"/>
                  <a:gd name="T98" fmla="*/ 6 w 11"/>
                  <a:gd name="T99" fmla="*/ 7 h 11"/>
                  <a:gd name="T100" fmla="*/ 4 w 11"/>
                  <a:gd name="T101" fmla="*/ 6 h 11"/>
                  <a:gd name="T102" fmla="*/ 5 w 11"/>
                  <a:gd name="T103" fmla="*/ 3 h 11"/>
                  <a:gd name="T104" fmla="*/ 7 w 11"/>
                  <a:gd name="T105" fmla="*/ 4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5"/>
                      <a:pt x="10" y="5"/>
                      <a:pt x="10" y="5"/>
                    </a:cubicBezTo>
                    <a:cubicBezTo>
                      <a:pt x="11" y="4"/>
                      <a:pt x="11" y="4"/>
                      <a:pt x="11" y="4"/>
                    </a:cubicBezTo>
                    <a:cubicBezTo>
                      <a:pt x="11" y="4"/>
                      <a:pt x="11" y="4"/>
                      <a:pt x="11" y="3"/>
                    </a:cubicBezTo>
                    <a:cubicBezTo>
                      <a:pt x="11" y="3"/>
                      <a:pt x="11" y="3"/>
                      <a:pt x="11" y="3"/>
                    </a:cubicBezTo>
                    <a:cubicBezTo>
                      <a:pt x="10" y="2"/>
                      <a:pt x="10" y="2"/>
                      <a:pt x="10" y="2"/>
                    </a:cubicBezTo>
                    <a:cubicBezTo>
                      <a:pt x="9" y="2"/>
                      <a:pt x="9" y="2"/>
                      <a:pt x="9" y="2"/>
                    </a:cubicBezTo>
                    <a:cubicBezTo>
                      <a:pt x="9" y="2"/>
                      <a:pt x="8" y="2"/>
                      <a:pt x="8" y="2"/>
                    </a:cubicBezTo>
                    <a:cubicBezTo>
                      <a:pt x="9" y="1"/>
                      <a:pt x="9" y="1"/>
                      <a:pt x="9" y="1"/>
                    </a:cubicBezTo>
                    <a:cubicBezTo>
                      <a:pt x="9" y="1"/>
                      <a:pt x="8" y="0"/>
                      <a:pt x="8" y="0"/>
                    </a:cubicBezTo>
                    <a:cubicBezTo>
                      <a:pt x="7" y="0"/>
                      <a:pt x="7" y="0"/>
                      <a:pt x="7" y="0"/>
                    </a:cubicBezTo>
                    <a:cubicBezTo>
                      <a:pt x="7" y="0"/>
                      <a:pt x="6" y="0"/>
                      <a:pt x="6" y="0"/>
                    </a:cubicBezTo>
                    <a:cubicBezTo>
                      <a:pt x="6" y="1"/>
                      <a:pt x="6" y="1"/>
                      <a:pt x="6" y="1"/>
                    </a:cubicBezTo>
                    <a:cubicBezTo>
                      <a:pt x="6" y="1"/>
                      <a:pt x="5" y="1"/>
                      <a:pt x="5" y="1"/>
                    </a:cubicBezTo>
                    <a:cubicBezTo>
                      <a:pt x="5" y="0"/>
                      <a:pt x="5" y="0"/>
                      <a:pt x="5" y="0"/>
                    </a:cubicBezTo>
                    <a:cubicBezTo>
                      <a:pt x="5" y="0"/>
                      <a:pt x="4" y="0"/>
                      <a:pt x="4" y="0"/>
                    </a:cubicBezTo>
                    <a:cubicBezTo>
                      <a:pt x="3" y="0"/>
                      <a:pt x="3" y="0"/>
                      <a:pt x="3" y="0"/>
                    </a:cubicBezTo>
                    <a:cubicBezTo>
                      <a:pt x="3" y="0"/>
                      <a:pt x="2" y="1"/>
                      <a:pt x="3" y="1"/>
                    </a:cubicBezTo>
                    <a:cubicBezTo>
                      <a:pt x="3" y="2"/>
                      <a:pt x="3" y="2"/>
                      <a:pt x="3" y="2"/>
                    </a:cubicBezTo>
                    <a:cubicBezTo>
                      <a:pt x="3" y="2"/>
                      <a:pt x="2" y="2"/>
                      <a:pt x="2" y="3"/>
                    </a:cubicBezTo>
                    <a:cubicBezTo>
                      <a:pt x="2" y="2"/>
                      <a:pt x="2" y="2"/>
                      <a:pt x="2" y="2"/>
                    </a:cubicBezTo>
                    <a:cubicBezTo>
                      <a:pt x="1" y="2"/>
                      <a:pt x="1" y="2"/>
                      <a:pt x="1" y="3"/>
                    </a:cubicBezTo>
                    <a:cubicBezTo>
                      <a:pt x="0" y="4"/>
                      <a:pt x="0" y="4"/>
                      <a:pt x="0" y="4"/>
                    </a:cubicBezTo>
                    <a:cubicBezTo>
                      <a:pt x="0" y="4"/>
                      <a:pt x="0" y="4"/>
                      <a:pt x="1" y="5"/>
                    </a:cubicBezTo>
                    <a:cubicBezTo>
                      <a:pt x="1" y="5"/>
                      <a:pt x="1" y="5"/>
                      <a:pt x="1" y="5"/>
                    </a:cubicBezTo>
                    <a:cubicBezTo>
                      <a:pt x="1" y="5"/>
                      <a:pt x="1" y="5"/>
                      <a:pt x="1" y="6"/>
                    </a:cubicBezTo>
                    <a:cubicBezTo>
                      <a:pt x="1" y="6"/>
                      <a:pt x="1" y="6"/>
                      <a:pt x="1" y="6"/>
                    </a:cubicBezTo>
                    <a:cubicBezTo>
                      <a:pt x="0" y="6"/>
                      <a:pt x="0" y="7"/>
                      <a:pt x="0" y="7"/>
                    </a:cubicBezTo>
                    <a:cubicBezTo>
                      <a:pt x="1" y="8"/>
                      <a:pt x="1" y="8"/>
                      <a:pt x="1" y="8"/>
                    </a:cubicBezTo>
                    <a:cubicBezTo>
                      <a:pt x="1" y="8"/>
                      <a:pt x="1" y="8"/>
                      <a:pt x="2" y="8"/>
                    </a:cubicBezTo>
                    <a:cubicBezTo>
                      <a:pt x="2" y="8"/>
                      <a:pt x="2" y="8"/>
                      <a:pt x="2" y="8"/>
                    </a:cubicBezTo>
                    <a:cubicBezTo>
                      <a:pt x="3" y="8"/>
                      <a:pt x="3" y="8"/>
                      <a:pt x="3" y="9"/>
                    </a:cubicBezTo>
                    <a:cubicBezTo>
                      <a:pt x="3" y="9"/>
                      <a:pt x="3" y="9"/>
                      <a:pt x="3" y="9"/>
                    </a:cubicBezTo>
                    <a:cubicBezTo>
                      <a:pt x="3" y="10"/>
                      <a:pt x="3" y="10"/>
                      <a:pt x="3" y="10"/>
                    </a:cubicBezTo>
                    <a:cubicBezTo>
                      <a:pt x="4" y="11"/>
                      <a:pt x="4" y="11"/>
                      <a:pt x="4" y="11"/>
                    </a:cubicBezTo>
                    <a:cubicBezTo>
                      <a:pt x="4" y="11"/>
                      <a:pt x="5" y="11"/>
                      <a:pt x="5" y="10"/>
                    </a:cubicBezTo>
                    <a:cubicBezTo>
                      <a:pt x="5" y="9"/>
                      <a:pt x="5" y="9"/>
                      <a:pt x="5" y="9"/>
                    </a:cubicBezTo>
                    <a:cubicBezTo>
                      <a:pt x="6" y="10"/>
                      <a:pt x="6" y="10"/>
                      <a:pt x="6" y="9"/>
                    </a:cubicBezTo>
                    <a:cubicBezTo>
                      <a:pt x="6" y="10"/>
                      <a:pt x="6" y="10"/>
                      <a:pt x="6" y="10"/>
                    </a:cubicBezTo>
                    <a:cubicBezTo>
                      <a:pt x="7" y="11"/>
                      <a:pt x="7" y="11"/>
                      <a:pt x="7" y="11"/>
                    </a:cubicBezTo>
                    <a:cubicBezTo>
                      <a:pt x="8" y="10"/>
                      <a:pt x="8" y="10"/>
                      <a:pt x="8" y="10"/>
                    </a:cubicBezTo>
                    <a:cubicBezTo>
                      <a:pt x="9" y="10"/>
                      <a:pt x="9" y="10"/>
                      <a:pt x="9" y="9"/>
                    </a:cubicBezTo>
                    <a:cubicBezTo>
                      <a:pt x="8" y="8"/>
                      <a:pt x="8" y="8"/>
                      <a:pt x="8" y="8"/>
                    </a:cubicBezTo>
                    <a:cubicBezTo>
                      <a:pt x="9" y="8"/>
                      <a:pt x="9" y="8"/>
                      <a:pt x="9" y="8"/>
                    </a:cubicBezTo>
                    <a:cubicBezTo>
                      <a:pt x="10" y="8"/>
                      <a:pt x="10" y="8"/>
                      <a:pt x="10" y="8"/>
                    </a:cubicBezTo>
                    <a:cubicBezTo>
                      <a:pt x="10" y="8"/>
                      <a:pt x="11" y="8"/>
                      <a:pt x="11" y="8"/>
                    </a:cubicBezTo>
                    <a:cubicBezTo>
                      <a:pt x="11" y="7"/>
                      <a:pt x="11" y="7"/>
                      <a:pt x="11" y="7"/>
                    </a:cubicBezTo>
                    <a:cubicBezTo>
                      <a:pt x="11" y="6"/>
                      <a:pt x="11" y="6"/>
                      <a:pt x="11" y="6"/>
                    </a:cubicBezTo>
                    <a:close/>
                    <a:moveTo>
                      <a:pt x="6" y="7"/>
                    </a:moveTo>
                    <a:cubicBezTo>
                      <a:pt x="5" y="8"/>
                      <a:pt x="4" y="7"/>
                      <a:pt x="4" y="6"/>
                    </a:cubicBezTo>
                    <a:cubicBezTo>
                      <a:pt x="3" y="5"/>
                      <a:pt x="4" y="4"/>
                      <a:pt x="5" y="3"/>
                    </a:cubicBezTo>
                    <a:cubicBezTo>
                      <a:pt x="6" y="3"/>
                      <a:pt x="7" y="3"/>
                      <a:pt x="7" y="4"/>
                    </a:cubicBezTo>
                    <a:cubicBezTo>
                      <a:pt x="8" y="5"/>
                      <a:pt x="7"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0" name="Freeform 202"/>
              <p:cNvSpPr>
                <a:spLocks noEditPoints="1"/>
              </p:cNvSpPr>
              <p:nvPr/>
            </p:nvSpPr>
            <p:spPr bwMode="auto">
              <a:xfrm>
                <a:off x="3660" y="2140"/>
                <a:ext cx="24" cy="40"/>
              </a:xfrm>
              <a:custGeom>
                <a:avLst/>
                <a:gdLst>
                  <a:gd name="T0" fmla="*/ 5 w 10"/>
                  <a:gd name="T1" fmla="*/ 17 h 17"/>
                  <a:gd name="T2" fmla="*/ 10 w 10"/>
                  <a:gd name="T3" fmla="*/ 12 h 17"/>
                  <a:gd name="T4" fmla="*/ 5 w 10"/>
                  <a:gd name="T5" fmla="*/ 0 h 17"/>
                  <a:gd name="T6" fmla="*/ 0 w 10"/>
                  <a:gd name="T7" fmla="*/ 12 h 17"/>
                  <a:gd name="T8" fmla="*/ 5 w 10"/>
                  <a:gd name="T9" fmla="*/ 17 h 17"/>
                  <a:gd name="T10" fmla="*/ 8 w 10"/>
                  <a:gd name="T11" fmla="*/ 11 h 17"/>
                  <a:gd name="T12" fmla="*/ 5 w 10"/>
                  <a:gd name="T13" fmla="*/ 15 h 17"/>
                  <a:gd name="T14" fmla="*/ 8 w 10"/>
                  <a:gd name="T15" fmla="*/ 1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5" y="17"/>
                    </a:moveTo>
                    <a:cubicBezTo>
                      <a:pt x="8" y="17"/>
                      <a:pt x="10" y="14"/>
                      <a:pt x="10" y="12"/>
                    </a:cubicBezTo>
                    <a:cubicBezTo>
                      <a:pt x="10" y="7"/>
                      <a:pt x="5" y="0"/>
                      <a:pt x="5" y="0"/>
                    </a:cubicBezTo>
                    <a:cubicBezTo>
                      <a:pt x="5" y="0"/>
                      <a:pt x="0" y="7"/>
                      <a:pt x="0" y="12"/>
                    </a:cubicBezTo>
                    <a:cubicBezTo>
                      <a:pt x="0" y="15"/>
                      <a:pt x="3" y="17"/>
                      <a:pt x="5" y="17"/>
                    </a:cubicBezTo>
                    <a:close/>
                    <a:moveTo>
                      <a:pt x="8" y="11"/>
                    </a:moveTo>
                    <a:cubicBezTo>
                      <a:pt x="8" y="11"/>
                      <a:pt x="9" y="15"/>
                      <a:pt x="5" y="15"/>
                    </a:cubicBez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1" name="Freeform 203"/>
              <p:cNvSpPr>
                <a:spLocks noEditPoints="1"/>
              </p:cNvSpPr>
              <p:nvPr/>
            </p:nvSpPr>
            <p:spPr bwMode="auto">
              <a:xfrm>
                <a:off x="4112" y="2028"/>
                <a:ext cx="24" cy="41"/>
              </a:xfrm>
              <a:custGeom>
                <a:avLst/>
                <a:gdLst>
                  <a:gd name="T0" fmla="*/ 5 w 10"/>
                  <a:gd name="T1" fmla="*/ 16 h 17"/>
                  <a:gd name="T2" fmla="*/ 10 w 10"/>
                  <a:gd name="T3" fmla="*/ 12 h 17"/>
                  <a:gd name="T4" fmla="*/ 5 w 10"/>
                  <a:gd name="T5" fmla="*/ 0 h 17"/>
                  <a:gd name="T6" fmla="*/ 0 w 10"/>
                  <a:gd name="T7" fmla="*/ 12 h 17"/>
                  <a:gd name="T8" fmla="*/ 5 w 10"/>
                  <a:gd name="T9" fmla="*/ 16 h 17"/>
                  <a:gd name="T10" fmla="*/ 8 w 10"/>
                  <a:gd name="T11" fmla="*/ 11 h 17"/>
                  <a:gd name="T12" fmla="*/ 5 w 10"/>
                  <a:gd name="T13" fmla="*/ 15 h 17"/>
                  <a:gd name="T14" fmla="*/ 8 w 10"/>
                  <a:gd name="T15" fmla="*/ 1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5" y="16"/>
                    </a:moveTo>
                    <a:cubicBezTo>
                      <a:pt x="8" y="16"/>
                      <a:pt x="10" y="14"/>
                      <a:pt x="10" y="12"/>
                    </a:cubicBezTo>
                    <a:cubicBezTo>
                      <a:pt x="10" y="7"/>
                      <a:pt x="5" y="0"/>
                      <a:pt x="5" y="0"/>
                    </a:cubicBezTo>
                    <a:cubicBezTo>
                      <a:pt x="5" y="0"/>
                      <a:pt x="0" y="7"/>
                      <a:pt x="0" y="12"/>
                    </a:cubicBezTo>
                    <a:cubicBezTo>
                      <a:pt x="0" y="14"/>
                      <a:pt x="2" y="17"/>
                      <a:pt x="5" y="16"/>
                    </a:cubicBezTo>
                    <a:close/>
                    <a:moveTo>
                      <a:pt x="8" y="11"/>
                    </a:moveTo>
                    <a:cubicBezTo>
                      <a:pt x="8" y="11"/>
                      <a:pt x="8" y="15"/>
                      <a:pt x="5" y="15"/>
                    </a:cubicBez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2" name="Freeform 204"/>
              <p:cNvSpPr>
                <a:spLocks noEditPoints="1"/>
              </p:cNvSpPr>
              <p:nvPr/>
            </p:nvSpPr>
            <p:spPr bwMode="auto">
              <a:xfrm>
                <a:off x="3975" y="2230"/>
                <a:ext cx="33" cy="55"/>
              </a:xfrm>
              <a:custGeom>
                <a:avLst/>
                <a:gdLst>
                  <a:gd name="T0" fmla="*/ 7 w 14"/>
                  <a:gd name="T1" fmla="*/ 23 h 23"/>
                  <a:gd name="T2" fmla="*/ 14 w 14"/>
                  <a:gd name="T3" fmla="*/ 16 h 23"/>
                  <a:gd name="T4" fmla="*/ 7 w 14"/>
                  <a:gd name="T5" fmla="*/ 0 h 23"/>
                  <a:gd name="T6" fmla="*/ 0 w 14"/>
                  <a:gd name="T7" fmla="*/ 17 h 23"/>
                  <a:gd name="T8" fmla="*/ 7 w 14"/>
                  <a:gd name="T9" fmla="*/ 23 h 23"/>
                  <a:gd name="T10" fmla="*/ 11 w 14"/>
                  <a:gd name="T11" fmla="*/ 15 h 23"/>
                  <a:gd name="T12" fmla="*/ 7 w 14"/>
                  <a:gd name="T13" fmla="*/ 21 h 23"/>
                  <a:gd name="T14" fmla="*/ 11 w 14"/>
                  <a:gd name="T15" fmla="*/ 15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3">
                    <a:moveTo>
                      <a:pt x="7" y="23"/>
                    </a:moveTo>
                    <a:cubicBezTo>
                      <a:pt x="11" y="23"/>
                      <a:pt x="14" y="20"/>
                      <a:pt x="14" y="16"/>
                    </a:cubicBezTo>
                    <a:cubicBezTo>
                      <a:pt x="14" y="9"/>
                      <a:pt x="7" y="0"/>
                      <a:pt x="7" y="0"/>
                    </a:cubicBezTo>
                    <a:cubicBezTo>
                      <a:pt x="7" y="0"/>
                      <a:pt x="0" y="10"/>
                      <a:pt x="0" y="17"/>
                    </a:cubicBezTo>
                    <a:cubicBezTo>
                      <a:pt x="1" y="20"/>
                      <a:pt x="4" y="23"/>
                      <a:pt x="7" y="23"/>
                    </a:cubicBezTo>
                    <a:close/>
                    <a:moveTo>
                      <a:pt x="11" y="15"/>
                    </a:moveTo>
                    <a:cubicBezTo>
                      <a:pt x="11" y="15"/>
                      <a:pt x="12" y="20"/>
                      <a:pt x="7" y="21"/>
                    </a:cubicBezTo>
                    <a:lnTo>
                      <a:pt x="11"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213" name="Freeform 206"/>
            <p:cNvSpPr>
              <a:spLocks noEditPoints="1"/>
            </p:cNvSpPr>
            <p:nvPr/>
          </p:nvSpPr>
          <p:spPr bwMode="auto">
            <a:xfrm flipH="1">
              <a:off x="7735822" y="3650544"/>
              <a:ext cx="65551" cy="90523"/>
            </a:xfrm>
            <a:custGeom>
              <a:avLst/>
              <a:gdLst>
                <a:gd name="T0" fmla="*/ 3 w 9"/>
                <a:gd name="T1" fmla="*/ 11 h 12"/>
                <a:gd name="T2" fmla="*/ 8 w 9"/>
                <a:gd name="T3" fmla="*/ 10 h 12"/>
                <a:gd name="T4" fmla="*/ 9 w 9"/>
                <a:gd name="T5" fmla="*/ 0 h 12"/>
                <a:gd name="T6" fmla="*/ 1 w 9"/>
                <a:gd name="T7" fmla="*/ 6 h 12"/>
                <a:gd name="T8" fmla="*/ 3 w 9"/>
                <a:gd name="T9" fmla="*/ 11 h 12"/>
                <a:gd name="T10" fmla="*/ 7 w 9"/>
                <a:gd name="T11" fmla="*/ 8 h 12"/>
                <a:gd name="T12" fmla="*/ 3 w 9"/>
                <a:gd name="T13" fmla="*/ 10 h 12"/>
                <a:gd name="T14" fmla="*/ 7 w 9"/>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3" y="11"/>
                  </a:moveTo>
                  <a:cubicBezTo>
                    <a:pt x="4" y="12"/>
                    <a:pt x="7" y="11"/>
                    <a:pt x="8" y="10"/>
                  </a:cubicBezTo>
                  <a:cubicBezTo>
                    <a:pt x="9" y="6"/>
                    <a:pt x="9" y="0"/>
                    <a:pt x="9" y="0"/>
                  </a:cubicBezTo>
                  <a:cubicBezTo>
                    <a:pt x="9" y="0"/>
                    <a:pt x="3" y="3"/>
                    <a:pt x="1" y="6"/>
                  </a:cubicBezTo>
                  <a:cubicBezTo>
                    <a:pt x="0" y="8"/>
                    <a:pt x="1" y="10"/>
                    <a:pt x="3" y="11"/>
                  </a:cubicBezTo>
                  <a:close/>
                  <a:moveTo>
                    <a:pt x="7" y="8"/>
                  </a:moveTo>
                  <a:cubicBezTo>
                    <a:pt x="7" y="8"/>
                    <a:pt x="6" y="11"/>
                    <a:pt x="3" y="10"/>
                  </a:cubicBezTo>
                  <a:lnTo>
                    <a:pt x="7" y="8"/>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4" name="Freeform 207"/>
            <p:cNvSpPr>
              <a:spLocks noEditPoints="1"/>
            </p:cNvSpPr>
            <p:nvPr/>
          </p:nvSpPr>
          <p:spPr bwMode="auto">
            <a:xfrm flipH="1">
              <a:off x="7439282" y="5473486"/>
              <a:ext cx="81158" cy="140466"/>
            </a:xfrm>
            <a:custGeom>
              <a:avLst/>
              <a:gdLst>
                <a:gd name="T0" fmla="*/ 5 w 11"/>
                <a:gd name="T1" fmla="*/ 19 h 19"/>
                <a:gd name="T2" fmla="*/ 11 w 11"/>
                <a:gd name="T3" fmla="*/ 14 h 19"/>
                <a:gd name="T4" fmla="*/ 5 w 11"/>
                <a:gd name="T5" fmla="*/ 0 h 19"/>
                <a:gd name="T6" fmla="*/ 0 w 11"/>
                <a:gd name="T7" fmla="*/ 14 h 19"/>
                <a:gd name="T8" fmla="*/ 5 w 11"/>
                <a:gd name="T9" fmla="*/ 19 h 19"/>
                <a:gd name="T10" fmla="*/ 9 w 11"/>
                <a:gd name="T11" fmla="*/ 13 h 19"/>
                <a:gd name="T12" fmla="*/ 5 w 11"/>
                <a:gd name="T13" fmla="*/ 17 h 19"/>
                <a:gd name="T14" fmla="*/ 9 w 11"/>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5" y="19"/>
                  </a:moveTo>
                  <a:cubicBezTo>
                    <a:pt x="9" y="19"/>
                    <a:pt x="11" y="17"/>
                    <a:pt x="11" y="14"/>
                  </a:cubicBezTo>
                  <a:cubicBezTo>
                    <a:pt x="11" y="8"/>
                    <a:pt x="5" y="0"/>
                    <a:pt x="5" y="0"/>
                  </a:cubicBezTo>
                  <a:cubicBezTo>
                    <a:pt x="5" y="0"/>
                    <a:pt x="0" y="8"/>
                    <a:pt x="0" y="14"/>
                  </a:cubicBezTo>
                  <a:cubicBezTo>
                    <a:pt x="0" y="17"/>
                    <a:pt x="2" y="19"/>
                    <a:pt x="5" y="19"/>
                  </a:cubicBezTo>
                  <a:close/>
                  <a:moveTo>
                    <a:pt x="9" y="13"/>
                  </a:moveTo>
                  <a:cubicBezTo>
                    <a:pt x="9" y="13"/>
                    <a:pt x="9" y="17"/>
                    <a:pt x="5" y="17"/>
                  </a:cubicBezTo>
                  <a:lnTo>
                    <a:pt x="9" y="13"/>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5" name="Freeform 208"/>
            <p:cNvSpPr>
              <a:spLocks noEditPoints="1"/>
            </p:cNvSpPr>
            <p:nvPr/>
          </p:nvSpPr>
          <p:spPr bwMode="auto">
            <a:xfrm flipH="1">
              <a:off x="8650414" y="3354004"/>
              <a:ext cx="96766" cy="156074"/>
            </a:xfrm>
            <a:custGeom>
              <a:avLst/>
              <a:gdLst>
                <a:gd name="T0" fmla="*/ 5 w 13"/>
                <a:gd name="T1" fmla="*/ 0 h 21"/>
                <a:gd name="T2" fmla="*/ 1 w 13"/>
                <a:gd name="T3" fmla="*/ 15 h 21"/>
                <a:gd name="T4" fmla="*/ 7 w 13"/>
                <a:gd name="T5" fmla="*/ 20 h 21"/>
                <a:gd name="T6" fmla="*/ 12 w 13"/>
                <a:gd name="T7" fmla="*/ 14 h 21"/>
                <a:gd name="T8" fmla="*/ 5 w 13"/>
                <a:gd name="T9" fmla="*/ 0 h 21"/>
                <a:gd name="T10" fmla="*/ 7 w 13"/>
                <a:gd name="T11" fmla="*/ 18 h 21"/>
                <a:gd name="T12" fmla="*/ 10 w 13"/>
                <a:gd name="T13" fmla="*/ 13 h 21"/>
                <a:gd name="T14" fmla="*/ 7 w 13"/>
                <a:gd name="T15" fmla="*/ 1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5" y="0"/>
                  </a:moveTo>
                  <a:cubicBezTo>
                    <a:pt x="5" y="0"/>
                    <a:pt x="0" y="9"/>
                    <a:pt x="1" y="15"/>
                  </a:cubicBezTo>
                  <a:cubicBezTo>
                    <a:pt x="1" y="18"/>
                    <a:pt x="4" y="21"/>
                    <a:pt x="7" y="20"/>
                  </a:cubicBezTo>
                  <a:cubicBezTo>
                    <a:pt x="10" y="20"/>
                    <a:pt x="13" y="17"/>
                    <a:pt x="12" y="14"/>
                  </a:cubicBezTo>
                  <a:cubicBezTo>
                    <a:pt x="11" y="8"/>
                    <a:pt x="5" y="0"/>
                    <a:pt x="5" y="0"/>
                  </a:cubicBezTo>
                  <a:close/>
                  <a:moveTo>
                    <a:pt x="7" y="18"/>
                  </a:moveTo>
                  <a:cubicBezTo>
                    <a:pt x="10" y="13"/>
                    <a:pt x="10" y="13"/>
                    <a:pt x="10" y="13"/>
                  </a:cubicBezTo>
                  <a:cubicBezTo>
                    <a:pt x="10" y="13"/>
                    <a:pt x="11" y="18"/>
                    <a:pt x="7" y="1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6" name="Freeform 209"/>
            <p:cNvSpPr/>
            <p:nvPr/>
          </p:nvSpPr>
          <p:spPr bwMode="auto">
            <a:xfrm flipH="1">
              <a:off x="8569256" y="5364235"/>
              <a:ext cx="127981" cy="265325"/>
            </a:xfrm>
            <a:custGeom>
              <a:avLst/>
              <a:gdLst>
                <a:gd name="T0" fmla="*/ 17 w 17"/>
                <a:gd name="T1" fmla="*/ 4 h 36"/>
                <a:gd name="T2" fmla="*/ 17 w 17"/>
                <a:gd name="T3" fmla="*/ 4 h 36"/>
                <a:gd name="T4" fmla="*/ 17 w 17"/>
                <a:gd name="T5" fmla="*/ 4 h 36"/>
                <a:gd name="T6" fmla="*/ 10 w 17"/>
                <a:gd name="T7" fmla="*/ 0 h 36"/>
                <a:gd name="T8" fmla="*/ 10 w 17"/>
                <a:gd name="T9" fmla="*/ 0 h 36"/>
                <a:gd name="T10" fmla="*/ 7 w 17"/>
                <a:gd name="T11" fmla="*/ 0 h 36"/>
                <a:gd name="T12" fmla="*/ 0 w 17"/>
                <a:gd name="T13" fmla="*/ 5 h 36"/>
                <a:gd name="T14" fmla="*/ 0 w 17"/>
                <a:gd name="T15" fmla="*/ 16 h 36"/>
                <a:gd name="T16" fmla="*/ 2 w 17"/>
                <a:gd name="T17" fmla="*/ 17 h 36"/>
                <a:gd name="T18" fmla="*/ 4 w 17"/>
                <a:gd name="T19" fmla="*/ 15 h 36"/>
                <a:gd name="T20" fmla="*/ 4 w 17"/>
                <a:gd name="T21" fmla="*/ 7 h 36"/>
                <a:gd name="T22" fmla="*/ 4 w 17"/>
                <a:gd name="T23" fmla="*/ 7 h 36"/>
                <a:gd name="T24" fmla="*/ 4 w 17"/>
                <a:gd name="T25" fmla="*/ 12 h 36"/>
                <a:gd name="T26" fmla="*/ 4 w 17"/>
                <a:gd name="T27" fmla="*/ 17 h 36"/>
                <a:gd name="T28" fmla="*/ 5 w 17"/>
                <a:gd name="T29" fmla="*/ 34 h 36"/>
                <a:gd name="T30" fmla="*/ 7 w 17"/>
                <a:gd name="T31" fmla="*/ 36 h 36"/>
                <a:gd name="T32" fmla="*/ 9 w 17"/>
                <a:gd name="T33" fmla="*/ 34 h 36"/>
                <a:gd name="T34" fmla="*/ 9 w 17"/>
                <a:gd name="T35" fmla="*/ 18 h 36"/>
                <a:gd name="T36" fmla="*/ 9 w 17"/>
                <a:gd name="T37" fmla="*/ 18 h 36"/>
                <a:gd name="T38" fmla="*/ 10 w 17"/>
                <a:gd name="T39" fmla="*/ 33 h 36"/>
                <a:gd name="T40" fmla="*/ 12 w 17"/>
                <a:gd name="T41" fmla="*/ 35 h 36"/>
                <a:gd name="T42" fmla="*/ 14 w 17"/>
                <a:gd name="T43" fmla="*/ 33 h 36"/>
                <a:gd name="T44" fmla="*/ 13 w 17"/>
                <a:gd name="T45" fmla="*/ 16 h 36"/>
                <a:gd name="T46" fmla="*/ 13 w 17"/>
                <a:gd name="T47" fmla="*/ 12 h 36"/>
                <a:gd name="T48" fmla="*/ 13 w 17"/>
                <a:gd name="T49" fmla="*/ 7 h 36"/>
                <a:gd name="T50" fmla="*/ 14 w 17"/>
                <a:gd name="T51" fmla="*/ 7 h 36"/>
                <a:gd name="T52" fmla="*/ 14 w 17"/>
                <a:gd name="T53" fmla="*/ 15 h 36"/>
                <a:gd name="T54" fmla="*/ 16 w 17"/>
                <a:gd name="T55" fmla="*/ 17 h 36"/>
                <a:gd name="T56" fmla="*/ 17 w 17"/>
                <a:gd name="T57" fmla="*/ 15 h 36"/>
                <a:gd name="T58" fmla="*/ 17 w 17"/>
                <a:gd name="T59" fmla="*/ 4 h 36"/>
                <a:gd name="T60" fmla="*/ 17 w 17"/>
                <a:gd name="T61"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36">
                  <a:moveTo>
                    <a:pt x="17" y="4"/>
                  </a:moveTo>
                  <a:cubicBezTo>
                    <a:pt x="17" y="4"/>
                    <a:pt x="17" y="4"/>
                    <a:pt x="17" y="4"/>
                  </a:cubicBezTo>
                  <a:cubicBezTo>
                    <a:pt x="17" y="4"/>
                    <a:pt x="17" y="4"/>
                    <a:pt x="17" y="4"/>
                  </a:cubicBezTo>
                  <a:cubicBezTo>
                    <a:pt x="16" y="1"/>
                    <a:pt x="12" y="0"/>
                    <a:pt x="10" y="0"/>
                  </a:cubicBezTo>
                  <a:cubicBezTo>
                    <a:pt x="10" y="0"/>
                    <a:pt x="10" y="0"/>
                    <a:pt x="10" y="0"/>
                  </a:cubicBezTo>
                  <a:cubicBezTo>
                    <a:pt x="7" y="0"/>
                    <a:pt x="7" y="0"/>
                    <a:pt x="7" y="0"/>
                  </a:cubicBezTo>
                  <a:cubicBezTo>
                    <a:pt x="7" y="0"/>
                    <a:pt x="0" y="0"/>
                    <a:pt x="0" y="5"/>
                  </a:cubicBezTo>
                  <a:cubicBezTo>
                    <a:pt x="0" y="16"/>
                    <a:pt x="0" y="16"/>
                    <a:pt x="0" y="16"/>
                  </a:cubicBezTo>
                  <a:cubicBezTo>
                    <a:pt x="0" y="17"/>
                    <a:pt x="1" y="17"/>
                    <a:pt x="2" y="17"/>
                  </a:cubicBezTo>
                  <a:cubicBezTo>
                    <a:pt x="3" y="17"/>
                    <a:pt x="4" y="16"/>
                    <a:pt x="4" y="15"/>
                  </a:cubicBezTo>
                  <a:cubicBezTo>
                    <a:pt x="4" y="7"/>
                    <a:pt x="4" y="7"/>
                    <a:pt x="4" y="7"/>
                  </a:cubicBezTo>
                  <a:cubicBezTo>
                    <a:pt x="4" y="7"/>
                    <a:pt x="4" y="7"/>
                    <a:pt x="4" y="7"/>
                  </a:cubicBezTo>
                  <a:cubicBezTo>
                    <a:pt x="4" y="12"/>
                    <a:pt x="4" y="12"/>
                    <a:pt x="4" y="12"/>
                  </a:cubicBezTo>
                  <a:cubicBezTo>
                    <a:pt x="4" y="17"/>
                    <a:pt x="4" y="17"/>
                    <a:pt x="4" y="17"/>
                  </a:cubicBezTo>
                  <a:cubicBezTo>
                    <a:pt x="5" y="34"/>
                    <a:pt x="5" y="34"/>
                    <a:pt x="5" y="34"/>
                  </a:cubicBezTo>
                  <a:cubicBezTo>
                    <a:pt x="5" y="35"/>
                    <a:pt x="6" y="36"/>
                    <a:pt x="7" y="36"/>
                  </a:cubicBezTo>
                  <a:cubicBezTo>
                    <a:pt x="8" y="36"/>
                    <a:pt x="9" y="35"/>
                    <a:pt x="9" y="34"/>
                  </a:cubicBezTo>
                  <a:cubicBezTo>
                    <a:pt x="9" y="18"/>
                    <a:pt x="9" y="18"/>
                    <a:pt x="9" y="18"/>
                  </a:cubicBezTo>
                  <a:cubicBezTo>
                    <a:pt x="9" y="18"/>
                    <a:pt x="9" y="18"/>
                    <a:pt x="9" y="18"/>
                  </a:cubicBezTo>
                  <a:cubicBezTo>
                    <a:pt x="10" y="33"/>
                    <a:pt x="10" y="33"/>
                    <a:pt x="10" y="33"/>
                  </a:cubicBezTo>
                  <a:cubicBezTo>
                    <a:pt x="10" y="35"/>
                    <a:pt x="10" y="36"/>
                    <a:pt x="12" y="35"/>
                  </a:cubicBezTo>
                  <a:cubicBezTo>
                    <a:pt x="13" y="35"/>
                    <a:pt x="14" y="35"/>
                    <a:pt x="14" y="33"/>
                  </a:cubicBezTo>
                  <a:cubicBezTo>
                    <a:pt x="13" y="16"/>
                    <a:pt x="13" y="16"/>
                    <a:pt x="13" y="16"/>
                  </a:cubicBezTo>
                  <a:cubicBezTo>
                    <a:pt x="13" y="12"/>
                    <a:pt x="13" y="12"/>
                    <a:pt x="13" y="12"/>
                  </a:cubicBezTo>
                  <a:cubicBezTo>
                    <a:pt x="13" y="7"/>
                    <a:pt x="13" y="7"/>
                    <a:pt x="13" y="7"/>
                  </a:cubicBezTo>
                  <a:cubicBezTo>
                    <a:pt x="14" y="7"/>
                    <a:pt x="14" y="7"/>
                    <a:pt x="14" y="7"/>
                  </a:cubicBezTo>
                  <a:cubicBezTo>
                    <a:pt x="14" y="15"/>
                    <a:pt x="14" y="15"/>
                    <a:pt x="14" y="15"/>
                  </a:cubicBezTo>
                  <a:cubicBezTo>
                    <a:pt x="14" y="16"/>
                    <a:pt x="15" y="17"/>
                    <a:pt x="16" y="17"/>
                  </a:cubicBezTo>
                  <a:cubicBezTo>
                    <a:pt x="16" y="17"/>
                    <a:pt x="17" y="16"/>
                    <a:pt x="17" y="15"/>
                  </a:cubicBezTo>
                  <a:cubicBezTo>
                    <a:pt x="17" y="4"/>
                    <a:pt x="17" y="4"/>
                    <a:pt x="17" y="4"/>
                  </a:cubicBezTo>
                  <a:cubicBezTo>
                    <a:pt x="17" y="4"/>
                    <a:pt x="17" y="4"/>
                    <a:pt x="17" y="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7" name="Freeform 210"/>
            <p:cNvSpPr/>
            <p:nvPr/>
          </p:nvSpPr>
          <p:spPr bwMode="auto">
            <a:xfrm flipH="1">
              <a:off x="8606714" y="5304926"/>
              <a:ext cx="53065" cy="59308"/>
            </a:xfrm>
            <a:custGeom>
              <a:avLst/>
              <a:gdLst>
                <a:gd name="T0" fmla="*/ 3 w 7"/>
                <a:gd name="T1" fmla="*/ 8 h 8"/>
                <a:gd name="T2" fmla="*/ 7 w 7"/>
                <a:gd name="T3" fmla="*/ 4 h 8"/>
                <a:gd name="T4" fmla="*/ 3 w 7"/>
                <a:gd name="T5" fmla="*/ 0 h 8"/>
                <a:gd name="T6" fmla="*/ 0 w 7"/>
                <a:gd name="T7" fmla="*/ 4 h 8"/>
                <a:gd name="T8" fmla="*/ 3 w 7"/>
                <a:gd name="T9" fmla="*/ 8 h 8"/>
              </a:gdLst>
              <a:ahLst/>
              <a:cxnLst>
                <a:cxn ang="0">
                  <a:pos x="T0" y="T1"/>
                </a:cxn>
                <a:cxn ang="0">
                  <a:pos x="T2" y="T3"/>
                </a:cxn>
                <a:cxn ang="0">
                  <a:pos x="T4" y="T5"/>
                </a:cxn>
                <a:cxn ang="0">
                  <a:pos x="T6" y="T7"/>
                </a:cxn>
                <a:cxn ang="0">
                  <a:pos x="T8" y="T9"/>
                </a:cxn>
              </a:cxnLst>
              <a:rect l="0" t="0" r="r" b="b"/>
              <a:pathLst>
                <a:path w="7" h="8">
                  <a:moveTo>
                    <a:pt x="3" y="8"/>
                  </a:moveTo>
                  <a:cubicBezTo>
                    <a:pt x="6" y="8"/>
                    <a:pt x="7" y="6"/>
                    <a:pt x="7" y="4"/>
                  </a:cubicBezTo>
                  <a:cubicBezTo>
                    <a:pt x="7" y="2"/>
                    <a:pt x="5" y="0"/>
                    <a:pt x="3" y="0"/>
                  </a:cubicBezTo>
                  <a:cubicBezTo>
                    <a:pt x="1" y="0"/>
                    <a:pt x="0" y="2"/>
                    <a:pt x="0" y="4"/>
                  </a:cubicBezTo>
                  <a:cubicBezTo>
                    <a:pt x="0" y="6"/>
                    <a:pt x="1" y="8"/>
                    <a:pt x="3"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8" name="Freeform 211"/>
            <p:cNvSpPr/>
            <p:nvPr/>
          </p:nvSpPr>
          <p:spPr bwMode="auto">
            <a:xfrm flipH="1">
              <a:off x="8784638" y="6104024"/>
              <a:ext cx="177924" cy="362091"/>
            </a:xfrm>
            <a:custGeom>
              <a:avLst/>
              <a:gdLst>
                <a:gd name="T0" fmla="*/ 24 w 24"/>
                <a:gd name="T1" fmla="*/ 5 h 49"/>
                <a:gd name="T2" fmla="*/ 24 w 24"/>
                <a:gd name="T3" fmla="*/ 5 h 49"/>
                <a:gd name="T4" fmla="*/ 24 w 24"/>
                <a:gd name="T5" fmla="*/ 5 h 49"/>
                <a:gd name="T6" fmla="*/ 15 w 24"/>
                <a:gd name="T7" fmla="*/ 0 h 49"/>
                <a:gd name="T8" fmla="*/ 14 w 24"/>
                <a:gd name="T9" fmla="*/ 0 h 49"/>
                <a:gd name="T10" fmla="*/ 11 w 24"/>
                <a:gd name="T11" fmla="*/ 0 h 49"/>
                <a:gd name="T12" fmla="*/ 0 w 24"/>
                <a:gd name="T13" fmla="*/ 6 h 49"/>
                <a:gd name="T14" fmla="*/ 1 w 24"/>
                <a:gd name="T15" fmla="*/ 22 h 49"/>
                <a:gd name="T16" fmla="*/ 3 w 24"/>
                <a:gd name="T17" fmla="*/ 24 h 49"/>
                <a:gd name="T18" fmla="*/ 6 w 24"/>
                <a:gd name="T19" fmla="*/ 21 h 49"/>
                <a:gd name="T20" fmla="*/ 5 w 24"/>
                <a:gd name="T21" fmla="*/ 10 h 49"/>
                <a:gd name="T22" fmla="*/ 6 w 24"/>
                <a:gd name="T23" fmla="*/ 10 h 49"/>
                <a:gd name="T24" fmla="*/ 6 w 24"/>
                <a:gd name="T25" fmla="*/ 17 h 49"/>
                <a:gd name="T26" fmla="*/ 7 w 24"/>
                <a:gd name="T27" fmla="*/ 23 h 49"/>
                <a:gd name="T28" fmla="*/ 7 w 24"/>
                <a:gd name="T29" fmla="*/ 47 h 49"/>
                <a:gd name="T30" fmla="*/ 10 w 24"/>
                <a:gd name="T31" fmla="*/ 49 h 49"/>
                <a:gd name="T32" fmla="*/ 13 w 24"/>
                <a:gd name="T33" fmla="*/ 46 h 49"/>
                <a:gd name="T34" fmla="*/ 12 w 24"/>
                <a:gd name="T35" fmla="*/ 25 h 49"/>
                <a:gd name="T36" fmla="*/ 13 w 24"/>
                <a:gd name="T37" fmla="*/ 25 h 49"/>
                <a:gd name="T38" fmla="*/ 14 w 24"/>
                <a:gd name="T39" fmla="*/ 46 h 49"/>
                <a:gd name="T40" fmla="*/ 17 w 24"/>
                <a:gd name="T41" fmla="*/ 49 h 49"/>
                <a:gd name="T42" fmla="*/ 19 w 24"/>
                <a:gd name="T43" fmla="*/ 46 h 49"/>
                <a:gd name="T44" fmla="*/ 19 w 24"/>
                <a:gd name="T45" fmla="*/ 23 h 49"/>
                <a:gd name="T46" fmla="*/ 19 w 24"/>
                <a:gd name="T47" fmla="*/ 16 h 49"/>
                <a:gd name="T48" fmla="*/ 18 w 24"/>
                <a:gd name="T49" fmla="*/ 9 h 49"/>
                <a:gd name="T50" fmla="*/ 19 w 24"/>
                <a:gd name="T51" fmla="*/ 9 h 49"/>
                <a:gd name="T52" fmla="*/ 19 w 24"/>
                <a:gd name="T53" fmla="*/ 21 h 49"/>
                <a:gd name="T54" fmla="*/ 22 w 24"/>
                <a:gd name="T55" fmla="*/ 23 h 49"/>
                <a:gd name="T56" fmla="*/ 24 w 24"/>
                <a:gd name="T57" fmla="*/ 21 h 49"/>
                <a:gd name="T58" fmla="*/ 24 w 24"/>
                <a:gd name="T59" fmla="*/ 6 h 49"/>
                <a:gd name="T60" fmla="*/ 24 w 24"/>
                <a:gd name="T61"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 h="49">
                  <a:moveTo>
                    <a:pt x="24" y="5"/>
                  </a:moveTo>
                  <a:cubicBezTo>
                    <a:pt x="24" y="5"/>
                    <a:pt x="24" y="5"/>
                    <a:pt x="24" y="5"/>
                  </a:cubicBezTo>
                  <a:cubicBezTo>
                    <a:pt x="24" y="5"/>
                    <a:pt x="24" y="5"/>
                    <a:pt x="24" y="5"/>
                  </a:cubicBezTo>
                  <a:cubicBezTo>
                    <a:pt x="23" y="1"/>
                    <a:pt x="17" y="0"/>
                    <a:pt x="15" y="0"/>
                  </a:cubicBezTo>
                  <a:cubicBezTo>
                    <a:pt x="15" y="0"/>
                    <a:pt x="14" y="0"/>
                    <a:pt x="14" y="0"/>
                  </a:cubicBezTo>
                  <a:cubicBezTo>
                    <a:pt x="11" y="0"/>
                    <a:pt x="11" y="0"/>
                    <a:pt x="11" y="0"/>
                  </a:cubicBezTo>
                  <a:cubicBezTo>
                    <a:pt x="11" y="0"/>
                    <a:pt x="0" y="0"/>
                    <a:pt x="0" y="6"/>
                  </a:cubicBezTo>
                  <a:cubicBezTo>
                    <a:pt x="1" y="22"/>
                    <a:pt x="1" y="22"/>
                    <a:pt x="1" y="22"/>
                  </a:cubicBezTo>
                  <a:cubicBezTo>
                    <a:pt x="1" y="23"/>
                    <a:pt x="2" y="24"/>
                    <a:pt x="3" y="24"/>
                  </a:cubicBezTo>
                  <a:cubicBezTo>
                    <a:pt x="5" y="24"/>
                    <a:pt x="6" y="23"/>
                    <a:pt x="6" y="21"/>
                  </a:cubicBezTo>
                  <a:cubicBezTo>
                    <a:pt x="5" y="10"/>
                    <a:pt x="5" y="10"/>
                    <a:pt x="5" y="10"/>
                  </a:cubicBezTo>
                  <a:cubicBezTo>
                    <a:pt x="6" y="10"/>
                    <a:pt x="6" y="10"/>
                    <a:pt x="6" y="10"/>
                  </a:cubicBezTo>
                  <a:cubicBezTo>
                    <a:pt x="6" y="17"/>
                    <a:pt x="6" y="17"/>
                    <a:pt x="6" y="17"/>
                  </a:cubicBezTo>
                  <a:cubicBezTo>
                    <a:pt x="7" y="23"/>
                    <a:pt x="7" y="23"/>
                    <a:pt x="7" y="23"/>
                  </a:cubicBezTo>
                  <a:cubicBezTo>
                    <a:pt x="7" y="47"/>
                    <a:pt x="7" y="47"/>
                    <a:pt x="7" y="47"/>
                  </a:cubicBezTo>
                  <a:cubicBezTo>
                    <a:pt x="7" y="48"/>
                    <a:pt x="8" y="49"/>
                    <a:pt x="10" y="49"/>
                  </a:cubicBezTo>
                  <a:cubicBezTo>
                    <a:pt x="11" y="49"/>
                    <a:pt x="13" y="48"/>
                    <a:pt x="13" y="46"/>
                  </a:cubicBezTo>
                  <a:cubicBezTo>
                    <a:pt x="12" y="25"/>
                    <a:pt x="12" y="25"/>
                    <a:pt x="12" y="25"/>
                  </a:cubicBezTo>
                  <a:cubicBezTo>
                    <a:pt x="13" y="25"/>
                    <a:pt x="13" y="25"/>
                    <a:pt x="13" y="25"/>
                  </a:cubicBezTo>
                  <a:cubicBezTo>
                    <a:pt x="14" y="46"/>
                    <a:pt x="14" y="46"/>
                    <a:pt x="14" y="46"/>
                  </a:cubicBezTo>
                  <a:cubicBezTo>
                    <a:pt x="14" y="48"/>
                    <a:pt x="15" y="49"/>
                    <a:pt x="17" y="49"/>
                  </a:cubicBezTo>
                  <a:cubicBezTo>
                    <a:pt x="18" y="49"/>
                    <a:pt x="19" y="48"/>
                    <a:pt x="19" y="46"/>
                  </a:cubicBezTo>
                  <a:cubicBezTo>
                    <a:pt x="19" y="23"/>
                    <a:pt x="19" y="23"/>
                    <a:pt x="19" y="23"/>
                  </a:cubicBezTo>
                  <a:cubicBezTo>
                    <a:pt x="19" y="16"/>
                    <a:pt x="19" y="16"/>
                    <a:pt x="19" y="16"/>
                  </a:cubicBezTo>
                  <a:cubicBezTo>
                    <a:pt x="18" y="9"/>
                    <a:pt x="18" y="9"/>
                    <a:pt x="18" y="9"/>
                  </a:cubicBezTo>
                  <a:cubicBezTo>
                    <a:pt x="19" y="9"/>
                    <a:pt x="19" y="9"/>
                    <a:pt x="19" y="9"/>
                  </a:cubicBezTo>
                  <a:cubicBezTo>
                    <a:pt x="19" y="21"/>
                    <a:pt x="19" y="21"/>
                    <a:pt x="19" y="21"/>
                  </a:cubicBezTo>
                  <a:cubicBezTo>
                    <a:pt x="20" y="22"/>
                    <a:pt x="21" y="23"/>
                    <a:pt x="22" y="23"/>
                  </a:cubicBezTo>
                  <a:cubicBezTo>
                    <a:pt x="23" y="23"/>
                    <a:pt x="24" y="22"/>
                    <a:pt x="24" y="21"/>
                  </a:cubicBezTo>
                  <a:cubicBezTo>
                    <a:pt x="24" y="6"/>
                    <a:pt x="24" y="6"/>
                    <a:pt x="24" y="6"/>
                  </a:cubicBezTo>
                  <a:cubicBezTo>
                    <a:pt x="24" y="6"/>
                    <a:pt x="24" y="5"/>
                    <a:pt x="24" y="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9" name="Oval 212"/>
            <p:cNvSpPr>
              <a:spLocks noChangeArrowheads="1"/>
            </p:cNvSpPr>
            <p:nvPr/>
          </p:nvSpPr>
          <p:spPr bwMode="auto">
            <a:xfrm flipH="1">
              <a:off x="8837703" y="6022866"/>
              <a:ext cx="71794" cy="74915"/>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0" name="Freeform 213"/>
            <p:cNvSpPr>
              <a:spLocks noEditPoints="1"/>
            </p:cNvSpPr>
            <p:nvPr/>
          </p:nvSpPr>
          <p:spPr bwMode="auto">
            <a:xfrm flipH="1">
              <a:off x="8525555" y="2199058"/>
              <a:ext cx="237232" cy="424521"/>
            </a:xfrm>
            <a:custGeom>
              <a:avLst/>
              <a:gdLst>
                <a:gd name="T0" fmla="*/ 16 w 32"/>
                <a:gd name="T1" fmla="*/ 8 h 57"/>
                <a:gd name="T2" fmla="*/ 20 w 32"/>
                <a:gd name="T3" fmla="*/ 4 h 57"/>
                <a:gd name="T4" fmla="*/ 15 w 32"/>
                <a:gd name="T5" fmla="*/ 0 h 57"/>
                <a:gd name="T6" fmla="*/ 11 w 32"/>
                <a:gd name="T7" fmla="*/ 4 h 57"/>
                <a:gd name="T8" fmla="*/ 16 w 32"/>
                <a:gd name="T9" fmla="*/ 8 h 57"/>
                <a:gd name="T10" fmla="*/ 27 w 32"/>
                <a:gd name="T11" fmla="*/ 24 h 57"/>
                <a:gd name="T12" fmla="*/ 30 w 32"/>
                <a:gd name="T13" fmla="*/ 26 h 57"/>
                <a:gd name="T14" fmla="*/ 32 w 32"/>
                <a:gd name="T15" fmla="*/ 23 h 57"/>
                <a:gd name="T16" fmla="*/ 30 w 32"/>
                <a:gd name="T17" fmla="*/ 14 h 57"/>
                <a:gd name="T18" fmla="*/ 28 w 32"/>
                <a:gd name="T19" fmla="*/ 12 h 57"/>
                <a:gd name="T20" fmla="*/ 22 w 32"/>
                <a:gd name="T21" fmla="*/ 10 h 57"/>
                <a:gd name="T22" fmla="*/ 17 w 32"/>
                <a:gd name="T23" fmla="*/ 9 h 57"/>
                <a:gd name="T24" fmla="*/ 14 w 32"/>
                <a:gd name="T25" fmla="*/ 11 h 57"/>
                <a:gd name="T26" fmla="*/ 14 w 32"/>
                <a:gd name="T27" fmla="*/ 11 h 57"/>
                <a:gd name="T28" fmla="*/ 14 w 32"/>
                <a:gd name="T29" fmla="*/ 11 h 57"/>
                <a:gd name="T30" fmla="*/ 13 w 32"/>
                <a:gd name="T31" fmla="*/ 12 h 57"/>
                <a:gd name="T32" fmla="*/ 9 w 32"/>
                <a:gd name="T33" fmla="*/ 20 h 57"/>
                <a:gd name="T34" fmla="*/ 8 w 32"/>
                <a:gd name="T35" fmla="*/ 20 h 57"/>
                <a:gd name="T36" fmla="*/ 1 w 32"/>
                <a:gd name="T37" fmla="*/ 26 h 57"/>
                <a:gd name="T38" fmla="*/ 1 w 32"/>
                <a:gd name="T39" fmla="*/ 29 h 57"/>
                <a:gd name="T40" fmla="*/ 4 w 32"/>
                <a:gd name="T41" fmla="*/ 29 h 57"/>
                <a:gd name="T42" fmla="*/ 11 w 32"/>
                <a:gd name="T43" fmla="*/ 23 h 57"/>
                <a:gd name="T44" fmla="*/ 12 w 32"/>
                <a:gd name="T45" fmla="*/ 23 h 57"/>
                <a:gd name="T46" fmla="*/ 13 w 32"/>
                <a:gd name="T47" fmla="*/ 22 h 57"/>
                <a:gd name="T48" fmla="*/ 14 w 32"/>
                <a:gd name="T49" fmla="*/ 20 h 57"/>
                <a:gd name="T50" fmla="*/ 15 w 32"/>
                <a:gd name="T51" fmla="*/ 28 h 57"/>
                <a:gd name="T52" fmla="*/ 16 w 32"/>
                <a:gd name="T53" fmla="*/ 30 h 57"/>
                <a:gd name="T54" fmla="*/ 11 w 32"/>
                <a:gd name="T55" fmla="*/ 40 h 57"/>
                <a:gd name="T56" fmla="*/ 11 w 32"/>
                <a:gd name="T57" fmla="*/ 40 h 57"/>
                <a:gd name="T58" fmla="*/ 11 w 32"/>
                <a:gd name="T59" fmla="*/ 40 h 57"/>
                <a:gd name="T60" fmla="*/ 11 w 32"/>
                <a:gd name="T61" fmla="*/ 42 h 57"/>
                <a:gd name="T62" fmla="*/ 9 w 32"/>
                <a:gd name="T63" fmla="*/ 54 h 57"/>
                <a:gd name="T64" fmla="*/ 12 w 32"/>
                <a:gd name="T65" fmla="*/ 57 h 57"/>
                <a:gd name="T66" fmla="*/ 15 w 32"/>
                <a:gd name="T67" fmla="*/ 54 h 57"/>
                <a:gd name="T68" fmla="*/ 16 w 32"/>
                <a:gd name="T69" fmla="*/ 42 h 57"/>
                <a:gd name="T70" fmla="*/ 21 w 32"/>
                <a:gd name="T71" fmla="*/ 36 h 57"/>
                <a:gd name="T72" fmla="*/ 26 w 32"/>
                <a:gd name="T73" fmla="*/ 54 h 57"/>
                <a:gd name="T74" fmla="*/ 29 w 32"/>
                <a:gd name="T75" fmla="*/ 56 h 57"/>
                <a:gd name="T76" fmla="*/ 31 w 32"/>
                <a:gd name="T77" fmla="*/ 53 h 57"/>
                <a:gd name="T78" fmla="*/ 25 w 32"/>
                <a:gd name="T79" fmla="*/ 28 h 57"/>
                <a:gd name="T80" fmla="*/ 26 w 32"/>
                <a:gd name="T81" fmla="*/ 25 h 57"/>
                <a:gd name="T82" fmla="*/ 24 w 32"/>
                <a:gd name="T83" fmla="*/ 16 h 57"/>
                <a:gd name="T84" fmla="*/ 26 w 32"/>
                <a:gd name="T85" fmla="*/ 16 h 57"/>
                <a:gd name="T86" fmla="*/ 27 w 32"/>
                <a:gd name="T87"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57">
                  <a:moveTo>
                    <a:pt x="16" y="8"/>
                  </a:moveTo>
                  <a:cubicBezTo>
                    <a:pt x="18" y="8"/>
                    <a:pt x="20" y="6"/>
                    <a:pt x="20" y="4"/>
                  </a:cubicBezTo>
                  <a:cubicBezTo>
                    <a:pt x="20" y="1"/>
                    <a:pt x="18" y="0"/>
                    <a:pt x="15" y="0"/>
                  </a:cubicBezTo>
                  <a:cubicBezTo>
                    <a:pt x="13" y="0"/>
                    <a:pt x="11" y="2"/>
                    <a:pt x="11" y="4"/>
                  </a:cubicBezTo>
                  <a:cubicBezTo>
                    <a:pt x="11" y="7"/>
                    <a:pt x="13" y="9"/>
                    <a:pt x="16" y="8"/>
                  </a:cubicBezTo>
                  <a:close/>
                  <a:moveTo>
                    <a:pt x="27" y="24"/>
                  </a:moveTo>
                  <a:cubicBezTo>
                    <a:pt x="28" y="25"/>
                    <a:pt x="29" y="26"/>
                    <a:pt x="30" y="26"/>
                  </a:cubicBezTo>
                  <a:cubicBezTo>
                    <a:pt x="31" y="25"/>
                    <a:pt x="32" y="24"/>
                    <a:pt x="32" y="23"/>
                  </a:cubicBezTo>
                  <a:cubicBezTo>
                    <a:pt x="30" y="14"/>
                    <a:pt x="30" y="14"/>
                    <a:pt x="30" y="14"/>
                  </a:cubicBezTo>
                  <a:cubicBezTo>
                    <a:pt x="29" y="13"/>
                    <a:pt x="29" y="12"/>
                    <a:pt x="28" y="12"/>
                  </a:cubicBezTo>
                  <a:cubicBezTo>
                    <a:pt x="22" y="10"/>
                    <a:pt x="22" y="10"/>
                    <a:pt x="22" y="10"/>
                  </a:cubicBezTo>
                  <a:cubicBezTo>
                    <a:pt x="21" y="9"/>
                    <a:pt x="19" y="9"/>
                    <a:pt x="17" y="9"/>
                  </a:cubicBezTo>
                  <a:cubicBezTo>
                    <a:pt x="16" y="9"/>
                    <a:pt x="14" y="10"/>
                    <a:pt x="14" y="11"/>
                  </a:cubicBezTo>
                  <a:cubicBezTo>
                    <a:pt x="14" y="11"/>
                    <a:pt x="14" y="11"/>
                    <a:pt x="14" y="11"/>
                  </a:cubicBezTo>
                  <a:cubicBezTo>
                    <a:pt x="14" y="11"/>
                    <a:pt x="14" y="11"/>
                    <a:pt x="14" y="11"/>
                  </a:cubicBezTo>
                  <a:cubicBezTo>
                    <a:pt x="13" y="11"/>
                    <a:pt x="13" y="11"/>
                    <a:pt x="13" y="12"/>
                  </a:cubicBezTo>
                  <a:cubicBezTo>
                    <a:pt x="9" y="20"/>
                    <a:pt x="9" y="20"/>
                    <a:pt x="9" y="20"/>
                  </a:cubicBezTo>
                  <a:cubicBezTo>
                    <a:pt x="9" y="20"/>
                    <a:pt x="9" y="20"/>
                    <a:pt x="8" y="20"/>
                  </a:cubicBezTo>
                  <a:cubicBezTo>
                    <a:pt x="1" y="26"/>
                    <a:pt x="1" y="26"/>
                    <a:pt x="1" y="26"/>
                  </a:cubicBezTo>
                  <a:cubicBezTo>
                    <a:pt x="0" y="27"/>
                    <a:pt x="0" y="28"/>
                    <a:pt x="1" y="29"/>
                  </a:cubicBezTo>
                  <a:cubicBezTo>
                    <a:pt x="2" y="30"/>
                    <a:pt x="3" y="30"/>
                    <a:pt x="4" y="29"/>
                  </a:cubicBezTo>
                  <a:cubicBezTo>
                    <a:pt x="11" y="23"/>
                    <a:pt x="11" y="23"/>
                    <a:pt x="11" y="23"/>
                  </a:cubicBezTo>
                  <a:cubicBezTo>
                    <a:pt x="12" y="23"/>
                    <a:pt x="12" y="23"/>
                    <a:pt x="12" y="23"/>
                  </a:cubicBezTo>
                  <a:cubicBezTo>
                    <a:pt x="12" y="23"/>
                    <a:pt x="12" y="22"/>
                    <a:pt x="13" y="22"/>
                  </a:cubicBezTo>
                  <a:cubicBezTo>
                    <a:pt x="14" y="20"/>
                    <a:pt x="14" y="20"/>
                    <a:pt x="14" y="20"/>
                  </a:cubicBezTo>
                  <a:cubicBezTo>
                    <a:pt x="15" y="28"/>
                    <a:pt x="15" y="28"/>
                    <a:pt x="15" y="28"/>
                  </a:cubicBezTo>
                  <a:cubicBezTo>
                    <a:pt x="15" y="28"/>
                    <a:pt x="15" y="29"/>
                    <a:pt x="16" y="30"/>
                  </a:cubicBezTo>
                  <a:cubicBezTo>
                    <a:pt x="11" y="40"/>
                    <a:pt x="11" y="40"/>
                    <a:pt x="11" y="40"/>
                  </a:cubicBezTo>
                  <a:cubicBezTo>
                    <a:pt x="11" y="40"/>
                    <a:pt x="11" y="40"/>
                    <a:pt x="11" y="40"/>
                  </a:cubicBezTo>
                  <a:cubicBezTo>
                    <a:pt x="11" y="40"/>
                    <a:pt x="11" y="40"/>
                    <a:pt x="11" y="40"/>
                  </a:cubicBezTo>
                  <a:cubicBezTo>
                    <a:pt x="11" y="41"/>
                    <a:pt x="11" y="41"/>
                    <a:pt x="11" y="42"/>
                  </a:cubicBezTo>
                  <a:cubicBezTo>
                    <a:pt x="9" y="54"/>
                    <a:pt x="9" y="54"/>
                    <a:pt x="9" y="54"/>
                  </a:cubicBezTo>
                  <a:cubicBezTo>
                    <a:pt x="9" y="56"/>
                    <a:pt x="10" y="57"/>
                    <a:pt x="12" y="57"/>
                  </a:cubicBezTo>
                  <a:cubicBezTo>
                    <a:pt x="13" y="57"/>
                    <a:pt x="15" y="56"/>
                    <a:pt x="15" y="54"/>
                  </a:cubicBezTo>
                  <a:cubicBezTo>
                    <a:pt x="16" y="42"/>
                    <a:pt x="16" y="42"/>
                    <a:pt x="16" y="42"/>
                  </a:cubicBezTo>
                  <a:cubicBezTo>
                    <a:pt x="21" y="36"/>
                    <a:pt x="21" y="36"/>
                    <a:pt x="21" y="36"/>
                  </a:cubicBezTo>
                  <a:cubicBezTo>
                    <a:pt x="26" y="54"/>
                    <a:pt x="26" y="54"/>
                    <a:pt x="26" y="54"/>
                  </a:cubicBezTo>
                  <a:cubicBezTo>
                    <a:pt x="26" y="56"/>
                    <a:pt x="28" y="57"/>
                    <a:pt x="29" y="56"/>
                  </a:cubicBezTo>
                  <a:cubicBezTo>
                    <a:pt x="31" y="56"/>
                    <a:pt x="32" y="54"/>
                    <a:pt x="31" y="53"/>
                  </a:cubicBezTo>
                  <a:cubicBezTo>
                    <a:pt x="25" y="28"/>
                    <a:pt x="25" y="28"/>
                    <a:pt x="25" y="28"/>
                  </a:cubicBezTo>
                  <a:cubicBezTo>
                    <a:pt x="26" y="27"/>
                    <a:pt x="26" y="26"/>
                    <a:pt x="26" y="25"/>
                  </a:cubicBezTo>
                  <a:cubicBezTo>
                    <a:pt x="24" y="16"/>
                    <a:pt x="24" y="16"/>
                    <a:pt x="24" y="16"/>
                  </a:cubicBezTo>
                  <a:cubicBezTo>
                    <a:pt x="26" y="16"/>
                    <a:pt x="26" y="16"/>
                    <a:pt x="26" y="16"/>
                  </a:cubicBezTo>
                  <a:lnTo>
                    <a:pt x="27" y="2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1" name="Freeform 214"/>
            <p:cNvSpPr/>
            <p:nvPr/>
          </p:nvSpPr>
          <p:spPr bwMode="auto">
            <a:xfrm flipH="1">
              <a:off x="8319538" y="1836967"/>
              <a:ext cx="140466" cy="103009"/>
            </a:xfrm>
            <a:custGeom>
              <a:avLst/>
              <a:gdLst>
                <a:gd name="T0" fmla="*/ 8 w 19"/>
                <a:gd name="T1" fmla="*/ 12 h 14"/>
                <a:gd name="T2" fmla="*/ 1 w 19"/>
                <a:gd name="T3" fmla="*/ 4 h 14"/>
                <a:gd name="T4" fmla="*/ 3 w 19"/>
                <a:gd name="T5" fmla="*/ 1 h 14"/>
                <a:gd name="T6" fmla="*/ 16 w 19"/>
                <a:gd name="T7" fmla="*/ 1 h 14"/>
                <a:gd name="T8" fmla="*/ 18 w 19"/>
                <a:gd name="T9" fmla="*/ 4 h 14"/>
                <a:gd name="T10" fmla="*/ 12 w 19"/>
                <a:gd name="T11" fmla="*/ 12 h 14"/>
                <a:gd name="T12" fmla="*/ 8 w 19"/>
                <a:gd name="T13" fmla="*/ 12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8" y="12"/>
                  </a:moveTo>
                  <a:cubicBezTo>
                    <a:pt x="1" y="4"/>
                    <a:pt x="1" y="4"/>
                    <a:pt x="1" y="4"/>
                  </a:cubicBezTo>
                  <a:cubicBezTo>
                    <a:pt x="0" y="2"/>
                    <a:pt x="1" y="1"/>
                    <a:pt x="3" y="1"/>
                  </a:cubicBezTo>
                  <a:cubicBezTo>
                    <a:pt x="16" y="1"/>
                    <a:pt x="16" y="1"/>
                    <a:pt x="16" y="1"/>
                  </a:cubicBezTo>
                  <a:cubicBezTo>
                    <a:pt x="18" y="0"/>
                    <a:pt x="19" y="2"/>
                    <a:pt x="18" y="4"/>
                  </a:cubicBezTo>
                  <a:cubicBezTo>
                    <a:pt x="12" y="12"/>
                    <a:pt x="12" y="12"/>
                    <a:pt x="12" y="12"/>
                  </a:cubicBezTo>
                  <a:cubicBezTo>
                    <a:pt x="11" y="14"/>
                    <a:pt x="9" y="14"/>
                    <a:pt x="8" y="1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2" name="Freeform 215"/>
            <p:cNvSpPr>
              <a:spLocks noEditPoints="1"/>
            </p:cNvSpPr>
            <p:nvPr/>
          </p:nvSpPr>
          <p:spPr bwMode="auto">
            <a:xfrm flipH="1">
              <a:off x="9227888" y="3363369"/>
              <a:ext cx="124859" cy="177924"/>
            </a:xfrm>
            <a:custGeom>
              <a:avLst/>
              <a:gdLst>
                <a:gd name="T0" fmla="*/ 12 w 17"/>
                <a:gd name="T1" fmla="*/ 7 h 24"/>
                <a:gd name="T2" fmla="*/ 14 w 17"/>
                <a:gd name="T3" fmla="*/ 4 h 24"/>
                <a:gd name="T4" fmla="*/ 11 w 17"/>
                <a:gd name="T5" fmla="*/ 0 h 24"/>
                <a:gd name="T6" fmla="*/ 5 w 17"/>
                <a:gd name="T7" fmla="*/ 0 h 24"/>
                <a:gd name="T8" fmla="*/ 2 w 17"/>
                <a:gd name="T9" fmla="*/ 4 h 24"/>
                <a:gd name="T10" fmla="*/ 5 w 17"/>
                <a:gd name="T11" fmla="*/ 7 h 24"/>
                <a:gd name="T12" fmla="*/ 0 w 17"/>
                <a:gd name="T13" fmla="*/ 15 h 24"/>
                <a:gd name="T14" fmla="*/ 8 w 17"/>
                <a:gd name="T15" fmla="*/ 24 h 24"/>
                <a:gd name="T16" fmla="*/ 17 w 17"/>
                <a:gd name="T17" fmla="*/ 15 h 24"/>
                <a:gd name="T18" fmla="*/ 12 w 17"/>
                <a:gd name="T19" fmla="*/ 7 h 24"/>
                <a:gd name="T20" fmla="*/ 10 w 17"/>
                <a:gd name="T21" fmla="*/ 1 h 24"/>
                <a:gd name="T22" fmla="*/ 12 w 17"/>
                <a:gd name="T23" fmla="*/ 4 h 24"/>
                <a:gd name="T24" fmla="*/ 10 w 17"/>
                <a:gd name="T25" fmla="*/ 4 h 24"/>
                <a:gd name="T26" fmla="*/ 10 w 17"/>
                <a:gd name="T27" fmla="*/ 1 h 24"/>
                <a:gd name="T28" fmla="*/ 4 w 17"/>
                <a:gd name="T29" fmla="*/ 4 h 24"/>
                <a:gd name="T30" fmla="*/ 6 w 17"/>
                <a:gd name="T31" fmla="*/ 4 h 24"/>
                <a:gd name="T32" fmla="*/ 6 w 17"/>
                <a:gd name="T33" fmla="*/ 7 h 24"/>
                <a:gd name="T34" fmla="*/ 4 w 17"/>
                <a:gd name="T35" fmla="*/ 4 h 24"/>
                <a:gd name="T36" fmla="*/ 8 w 17"/>
                <a:gd name="T37" fmla="*/ 21 h 24"/>
                <a:gd name="T38" fmla="*/ 2 w 17"/>
                <a:gd name="T39" fmla="*/ 15 h 24"/>
                <a:gd name="T40" fmla="*/ 8 w 17"/>
                <a:gd name="T41" fmla="*/ 9 h 24"/>
                <a:gd name="T42" fmla="*/ 15 w 17"/>
                <a:gd name="T43" fmla="*/ 15 h 24"/>
                <a:gd name="T44" fmla="*/ 8 w 17"/>
                <a:gd name="T45"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4">
                  <a:moveTo>
                    <a:pt x="12" y="7"/>
                  </a:moveTo>
                  <a:cubicBezTo>
                    <a:pt x="14" y="4"/>
                    <a:pt x="14" y="4"/>
                    <a:pt x="14" y="4"/>
                  </a:cubicBezTo>
                  <a:cubicBezTo>
                    <a:pt x="11" y="0"/>
                    <a:pt x="11" y="0"/>
                    <a:pt x="11" y="0"/>
                  </a:cubicBezTo>
                  <a:cubicBezTo>
                    <a:pt x="5" y="0"/>
                    <a:pt x="5" y="0"/>
                    <a:pt x="5" y="0"/>
                  </a:cubicBezTo>
                  <a:cubicBezTo>
                    <a:pt x="2" y="4"/>
                    <a:pt x="2" y="4"/>
                    <a:pt x="2" y="4"/>
                  </a:cubicBezTo>
                  <a:cubicBezTo>
                    <a:pt x="5" y="7"/>
                    <a:pt x="5" y="7"/>
                    <a:pt x="5" y="7"/>
                  </a:cubicBezTo>
                  <a:cubicBezTo>
                    <a:pt x="2" y="8"/>
                    <a:pt x="0" y="12"/>
                    <a:pt x="0" y="15"/>
                  </a:cubicBezTo>
                  <a:cubicBezTo>
                    <a:pt x="0" y="20"/>
                    <a:pt x="4" y="24"/>
                    <a:pt x="8" y="24"/>
                  </a:cubicBezTo>
                  <a:cubicBezTo>
                    <a:pt x="13" y="24"/>
                    <a:pt x="17" y="20"/>
                    <a:pt x="17" y="15"/>
                  </a:cubicBezTo>
                  <a:cubicBezTo>
                    <a:pt x="17" y="11"/>
                    <a:pt x="15" y="9"/>
                    <a:pt x="12" y="7"/>
                  </a:cubicBezTo>
                  <a:close/>
                  <a:moveTo>
                    <a:pt x="10" y="1"/>
                  </a:moveTo>
                  <a:cubicBezTo>
                    <a:pt x="12" y="4"/>
                    <a:pt x="12" y="4"/>
                    <a:pt x="12" y="4"/>
                  </a:cubicBezTo>
                  <a:cubicBezTo>
                    <a:pt x="10" y="4"/>
                    <a:pt x="10" y="4"/>
                    <a:pt x="10" y="4"/>
                  </a:cubicBezTo>
                  <a:lnTo>
                    <a:pt x="10" y="1"/>
                  </a:lnTo>
                  <a:close/>
                  <a:moveTo>
                    <a:pt x="4" y="4"/>
                  </a:moveTo>
                  <a:cubicBezTo>
                    <a:pt x="6" y="4"/>
                    <a:pt x="6" y="4"/>
                    <a:pt x="6" y="4"/>
                  </a:cubicBezTo>
                  <a:cubicBezTo>
                    <a:pt x="6" y="7"/>
                    <a:pt x="6" y="7"/>
                    <a:pt x="6" y="7"/>
                  </a:cubicBezTo>
                  <a:lnTo>
                    <a:pt x="4" y="4"/>
                  </a:lnTo>
                  <a:close/>
                  <a:moveTo>
                    <a:pt x="8" y="21"/>
                  </a:moveTo>
                  <a:cubicBezTo>
                    <a:pt x="5" y="21"/>
                    <a:pt x="2" y="19"/>
                    <a:pt x="2" y="15"/>
                  </a:cubicBezTo>
                  <a:cubicBezTo>
                    <a:pt x="2" y="12"/>
                    <a:pt x="5" y="9"/>
                    <a:pt x="8" y="9"/>
                  </a:cubicBezTo>
                  <a:cubicBezTo>
                    <a:pt x="12" y="9"/>
                    <a:pt x="14" y="11"/>
                    <a:pt x="15" y="15"/>
                  </a:cubicBezTo>
                  <a:cubicBezTo>
                    <a:pt x="15" y="18"/>
                    <a:pt x="12" y="21"/>
                    <a:pt x="8" y="2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3" name="Freeform 216"/>
            <p:cNvSpPr>
              <a:spLocks noEditPoints="1"/>
            </p:cNvSpPr>
            <p:nvPr/>
          </p:nvSpPr>
          <p:spPr bwMode="auto">
            <a:xfrm flipH="1">
              <a:off x="8438154" y="5489094"/>
              <a:ext cx="109252" cy="156074"/>
            </a:xfrm>
            <a:custGeom>
              <a:avLst/>
              <a:gdLst>
                <a:gd name="T0" fmla="*/ 11 w 15"/>
                <a:gd name="T1" fmla="*/ 6 h 21"/>
                <a:gd name="T2" fmla="*/ 13 w 15"/>
                <a:gd name="T3" fmla="*/ 3 h 21"/>
                <a:gd name="T4" fmla="*/ 10 w 15"/>
                <a:gd name="T5" fmla="*/ 0 h 21"/>
                <a:gd name="T6" fmla="*/ 5 w 15"/>
                <a:gd name="T7" fmla="*/ 0 h 21"/>
                <a:gd name="T8" fmla="*/ 2 w 15"/>
                <a:gd name="T9" fmla="*/ 4 h 21"/>
                <a:gd name="T10" fmla="*/ 4 w 15"/>
                <a:gd name="T11" fmla="*/ 6 h 21"/>
                <a:gd name="T12" fmla="*/ 0 w 15"/>
                <a:gd name="T13" fmla="*/ 14 h 21"/>
                <a:gd name="T14" fmla="*/ 8 w 15"/>
                <a:gd name="T15" fmla="*/ 21 h 21"/>
                <a:gd name="T16" fmla="*/ 15 w 15"/>
                <a:gd name="T17" fmla="*/ 13 h 21"/>
                <a:gd name="T18" fmla="*/ 11 w 15"/>
                <a:gd name="T19" fmla="*/ 6 h 21"/>
                <a:gd name="T20" fmla="*/ 9 w 15"/>
                <a:gd name="T21" fmla="*/ 1 h 21"/>
                <a:gd name="T22" fmla="*/ 11 w 15"/>
                <a:gd name="T23" fmla="*/ 3 h 21"/>
                <a:gd name="T24" fmla="*/ 9 w 15"/>
                <a:gd name="T25" fmla="*/ 3 h 21"/>
                <a:gd name="T26" fmla="*/ 9 w 15"/>
                <a:gd name="T27" fmla="*/ 1 h 21"/>
                <a:gd name="T28" fmla="*/ 4 w 15"/>
                <a:gd name="T29" fmla="*/ 3 h 21"/>
                <a:gd name="T30" fmla="*/ 5 w 15"/>
                <a:gd name="T31" fmla="*/ 3 h 21"/>
                <a:gd name="T32" fmla="*/ 6 w 15"/>
                <a:gd name="T33" fmla="*/ 6 h 21"/>
                <a:gd name="T34" fmla="*/ 4 w 15"/>
                <a:gd name="T35" fmla="*/ 3 h 21"/>
                <a:gd name="T36" fmla="*/ 8 w 15"/>
                <a:gd name="T37" fmla="*/ 19 h 21"/>
                <a:gd name="T38" fmla="*/ 2 w 15"/>
                <a:gd name="T39" fmla="*/ 14 h 21"/>
                <a:gd name="T40" fmla="*/ 7 w 15"/>
                <a:gd name="T41" fmla="*/ 8 h 21"/>
                <a:gd name="T42" fmla="*/ 13 w 15"/>
                <a:gd name="T43" fmla="*/ 13 h 21"/>
                <a:gd name="T44" fmla="*/ 8 w 15"/>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1">
                  <a:moveTo>
                    <a:pt x="11" y="6"/>
                  </a:moveTo>
                  <a:cubicBezTo>
                    <a:pt x="13" y="3"/>
                    <a:pt x="13" y="3"/>
                    <a:pt x="13" y="3"/>
                  </a:cubicBezTo>
                  <a:cubicBezTo>
                    <a:pt x="10" y="0"/>
                    <a:pt x="10" y="0"/>
                    <a:pt x="10" y="0"/>
                  </a:cubicBezTo>
                  <a:cubicBezTo>
                    <a:pt x="5" y="0"/>
                    <a:pt x="5" y="0"/>
                    <a:pt x="5" y="0"/>
                  </a:cubicBezTo>
                  <a:cubicBezTo>
                    <a:pt x="2" y="4"/>
                    <a:pt x="2" y="4"/>
                    <a:pt x="2" y="4"/>
                  </a:cubicBezTo>
                  <a:cubicBezTo>
                    <a:pt x="4" y="6"/>
                    <a:pt x="4" y="6"/>
                    <a:pt x="4" y="6"/>
                  </a:cubicBezTo>
                  <a:cubicBezTo>
                    <a:pt x="2" y="7"/>
                    <a:pt x="0" y="10"/>
                    <a:pt x="0" y="14"/>
                  </a:cubicBezTo>
                  <a:cubicBezTo>
                    <a:pt x="0" y="18"/>
                    <a:pt x="3" y="21"/>
                    <a:pt x="8" y="21"/>
                  </a:cubicBezTo>
                  <a:cubicBezTo>
                    <a:pt x="12" y="21"/>
                    <a:pt x="15" y="18"/>
                    <a:pt x="15" y="13"/>
                  </a:cubicBezTo>
                  <a:cubicBezTo>
                    <a:pt x="15" y="10"/>
                    <a:pt x="13" y="8"/>
                    <a:pt x="11" y="6"/>
                  </a:cubicBezTo>
                  <a:close/>
                  <a:moveTo>
                    <a:pt x="9" y="1"/>
                  </a:moveTo>
                  <a:cubicBezTo>
                    <a:pt x="11" y="3"/>
                    <a:pt x="11" y="3"/>
                    <a:pt x="11" y="3"/>
                  </a:cubicBezTo>
                  <a:cubicBezTo>
                    <a:pt x="9" y="3"/>
                    <a:pt x="9" y="3"/>
                    <a:pt x="9" y="3"/>
                  </a:cubicBezTo>
                  <a:lnTo>
                    <a:pt x="9" y="1"/>
                  </a:lnTo>
                  <a:close/>
                  <a:moveTo>
                    <a:pt x="4" y="3"/>
                  </a:moveTo>
                  <a:cubicBezTo>
                    <a:pt x="5" y="3"/>
                    <a:pt x="5" y="3"/>
                    <a:pt x="5" y="3"/>
                  </a:cubicBezTo>
                  <a:cubicBezTo>
                    <a:pt x="6" y="6"/>
                    <a:pt x="6" y="6"/>
                    <a:pt x="6" y="6"/>
                  </a:cubicBezTo>
                  <a:lnTo>
                    <a:pt x="4" y="3"/>
                  </a:lnTo>
                  <a:close/>
                  <a:moveTo>
                    <a:pt x="8" y="19"/>
                  </a:moveTo>
                  <a:cubicBezTo>
                    <a:pt x="4" y="19"/>
                    <a:pt x="2" y="17"/>
                    <a:pt x="2" y="14"/>
                  </a:cubicBezTo>
                  <a:cubicBezTo>
                    <a:pt x="2" y="10"/>
                    <a:pt x="4" y="8"/>
                    <a:pt x="7" y="8"/>
                  </a:cubicBezTo>
                  <a:cubicBezTo>
                    <a:pt x="11" y="8"/>
                    <a:pt x="13" y="10"/>
                    <a:pt x="13" y="13"/>
                  </a:cubicBezTo>
                  <a:cubicBezTo>
                    <a:pt x="13" y="17"/>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4" name="Freeform 217"/>
            <p:cNvSpPr>
              <a:spLocks noEditPoints="1"/>
            </p:cNvSpPr>
            <p:nvPr/>
          </p:nvSpPr>
          <p:spPr bwMode="auto">
            <a:xfrm flipH="1">
              <a:off x="8531798" y="3347761"/>
              <a:ext cx="118616" cy="156074"/>
            </a:xfrm>
            <a:custGeom>
              <a:avLst/>
              <a:gdLst>
                <a:gd name="T0" fmla="*/ 12 w 16"/>
                <a:gd name="T1" fmla="*/ 6 h 21"/>
                <a:gd name="T2" fmla="*/ 14 w 16"/>
                <a:gd name="T3" fmla="*/ 3 h 21"/>
                <a:gd name="T4" fmla="*/ 11 w 16"/>
                <a:gd name="T5" fmla="*/ 0 h 21"/>
                <a:gd name="T6" fmla="*/ 6 w 16"/>
                <a:gd name="T7" fmla="*/ 0 h 21"/>
                <a:gd name="T8" fmla="*/ 3 w 16"/>
                <a:gd name="T9" fmla="*/ 3 h 21"/>
                <a:gd name="T10" fmla="*/ 5 w 16"/>
                <a:gd name="T11" fmla="*/ 6 h 21"/>
                <a:gd name="T12" fmla="*/ 1 w 16"/>
                <a:gd name="T13" fmla="*/ 13 h 21"/>
                <a:gd name="T14" fmla="*/ 8 w 16"/>
                <a:gd name="T15" fmla="*/ 21 h 21"/>
                <a:gd name="T16" fmla="*/ 16 w 16"/>
                <a:gd name="T17" fmla="*/ 13 h 21"/>
                <a:gd name="T18" fmla="*/ 12 w 16"/>
                <a:gd name="T19" fmla="*/ 6 h 21"/>
                <a:gd name="T20" fmla="*/ 10 w 16"/>
                <a:gd name="T21" fmla="*/ 1 h 21"/>
                <a:gd name="T22" fmla="*/ 12 w 16"/>
                <a:gd name="T23" fmla="*/ 3 h 21"/>
                <a:gd name="T24" fmla="*/ 10 w 16"/>
                <a:gd name="T25" fmla="*/ 3 h 21"/>
                <a:gd name="T26" fmla="*/ 10 w 16"/>
                <a:gd name="T27" fmla="*/ 1 h 21"/>
                <a:gd name="T28" fmla="*/ 5 w 16"/>
                <a:gd name="T29" fmla="*/ 3 h 21"/>
                <a:gd name="T30" fmla="*/ 6 w 16"/>
                <a:gd name="T31" fmla="*/ 3 h 21"/>
                <a:gd name="T32" fmla="*/ 7 w 16"/>
                <a:gd name="T33" fmla="*/ 6 h 21"/>
                <a:gd name="T34" fmla="*/ 5 w 16"/>
                <a:gd name="T35" fmla="*/ 3 h 21"/>
                <a:gd name="T36" fmla="*/ 8 w 16"/>
                <a:gd name="T37" fmla="*/ 19 h 21"/>
                <a:gd name="T38" fmla="*/ 3 w 16"/>
                <a:gd name="T39" fmla="*/ 13 h 21"/>
                <a:gd name="T40" fmla="*/ 8 w 16"/>
                <a:gd name="T41" fmla="*/ 7 h 21"/>
                <a:gd name="T42" fmla="*/ 14 w 16"/>
                <a:gd name="T43" fmla="*/ 13 h 21"/>
                <a:gd name="T44" fmla="*/ 8 w 16"/>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1">
                  <a:moveTo>
                    <a:pt x="12" y="6"/>
                  </a:moveTo>
                  <a:cubicBezTo>
                    <a:pt x="14" y="3"/>
                    <a:pt x="14" y="3"/>
                    <a:pt x="14" y="3"/>
                  </a:cubicBezTo>
                  <a:cubicBezTo>
                    <a:pt x="11" y="0"/>
                    <a:pt x="11" y="0"/>
                    <a:pt x="11" y="0"/>
                  </a:cubicBezTo>
                  <a:cubicBezTo>
                    <a:pt x="6" y="0"/>
                    <a:pt x="6" y="0"/>
                    <a:pt x="6" y="0"/>
                  </a:cubicBezTo>
                  <a:cubicBezTo>
                    <a:pt x="3" y="3"/>
                    <a:pt x="3" y="3"/>
                    <a:pt x="3" y="3"/>
                  </a:cubicBezTo>
                  <a:cubicBezTo>
                    <a:pt x="5" y="6"/>
                    <a:pt x="5" y="6"/>
                    <a:pt x="5" y="6"/>
                  </a:cubicBezTo>
                  <a:cubicBezTo>
                    <a:pt x="2" y="7"/>
                    <a:pt x="0" y="10"/>
                    <a:pt x="1" y="13"/>
                  </a:cubicBezTo>
                  <a:cubicBezTo>
                    <a:pt x="1" y="17"/>
                    <a:pt x="4" y="21"/>
                    <a:pt x="8" y="21"/>
                  </a:cubicBezTo>
                  <a:cubicBezTo>
                    <a:pt x="13" y="21"/>
                    <a:pt x="16" y="17"/>
                    <a:pt x="16" y="13"/>
                  </a:cubicBezTo>
                  <a:cubicBezTo>
                    <a:pt x="16" y="10"/>
                    <a:pt x="14" y="7"/>
                    <a:pt x="12" y="6"/>
                  </a:cubicBezTo>
                  <a:close/>
                  <a:moveTo>
                    <a:pt x="10" y="1"/>
                  </a:moveTo>
                  <a:cubicBezTo>
                    <a:pt x="12" y="3"/>
                    <a:pt x="12" y="3"/>
                    <a:pt x="12" y="3"/>
                  </a:cubicBezTo>
                  <a:cubicBezTo>
                    <a:pt x="10" y="3"/>
                    <a:pt x="10" y="3"/>
                    <a:pt x="10" y="3"/>
                  </a:cubicBezTo>
                  <a:lnTo>
                    <a:pt x="10" y="1"/>
                  </a:lnTo>
                  <a:close/>
                  <a:moveTo>
                    <a:pt x="5" y="3"/>
                  </a:moveTo>
                  <a:cubicBezTo>
                    <a:pt x="6" y="3"/>
                    <a:pt x="6" y="3"/>
                    <a:pt x="6" y="3"/>
                  </a:cubicBezTo>
                  <a:cubicBezTo>
                    <a:pt x="7" y="6"/>
                    <a:pt x="7" y="6"/>
                    <a:pt x="7" y="6"/>
                  </a:cubicBezTo>
                  <a:lnTo>
                    <a:pt x="5" y="3"/>
                  </a:lnTo>
                  <a:close/>
                  <a:moveTo>
                    <a:pt x="8" y="19"/>
                  </a:moveTo>
                  <a:cubicBezTo>
                    <a:pt x="5" y="19"/>
                    <a:pt x="3" y="16"/>
                    <a:pt x="3" y="13"/>
                  </a:cubicBezTo>
                  <a:cubicBezTo>
                    <a:pt x="3" y="10"/>
                    <a:pt x="5" y="7"/>
                    <a:pt x="8" y="7"/>
                  </a:cubicBezTo>
                  <a:cubicBezTo>
                    <a:pt x="11" y="7"/>
                    <a:pt x="14" y="10"/>
                    <a:pt x="14" y="13"/>
                  </a:cubicBezTo>
                  <a:cubicBezTo>
                    <a:pt x="14" y="16"/>
                    <a:pt x="12"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5" name="Freeform 218"/>
            <p:cNvSpPr>
              <a:spLocks noEditPoints="1"/>
            </p:cNvSpPr>
            <p:nvPr/>
          </p:nvSpPr>
          <p:spPr bwMode="auto">
            <a:xfrm flipH="1">
              <a:off x="7417431" y="3993907"/>
              <a:ext cx="118616" cy="162317"/>
            </a:xfrm>
            <a:custGeom>
              <a:avLst/>
              <a:gdLst>
                <a:gd name="T0" fmla="*/ 11 w 16"/>
                <a:gd name="T1" fmla="*/ 7 h 22"/>
                <a:gd name="T2" fmla="*/ 13 w 16"/>
                <a:gd name="T3" fmla="*/ 4 h 22"/>
                <a:gd name="T4" fmla="*/ 11 w 16"/>
                <a:gd name="T5" fmla="*/ 0 h 22"/>
                <a:gd name="T6" fmla="*/ 5 w 16"/>
                <a:gd name="T7" fmla="*/ 1 h 22"/>
                <a:gd name="T8" fmla="*/ 2 w 16"/>
                <a:gd name="T9" fmla="*/ 4 h 22"/>
                <a:gd name="T10" fmla="*/ 5 w 16"/>
                <a:gd name="T11" fmla="*/ 7 h 22"/>
                <a:gd name="T12" fmla="*/ 0 w 16"/>
                <a:gd name="T13" fmla="*/ 14 h 22"/>
                <a:gd name="T14" fmla="*/ 8 w 16"/>
                <a:gd name="T15" fmla="*/ 22 h 22"/>
                <a:gd name="T16" fmla="*/ 16 w 16"/>
                <a:gd name="T17" fmla="*/ 14 h 22"/>
                <a:gd name="T18" fmla="*/ 11 w 16"/>
                <a:gd name="T19" fmla="*/ 7 h 22"/>
                <a:gd name="T20" fmla="*/ 10 w 16"/>
                <a:gd name="T21" fmla="*/ 1 h 22"/>
                <a:gd name="T22" fmla="*/ 11 w 16"/>
                <a:gd name="T23" fmla="*/ 4 h 22"/>
                <a:gd name="T24" fmla="*/ 10 w 16"/>
                <a:gd name="T25" fmla="*/ 4 h 22"/>
                <a:gd name="T26" fmla="*/ 10 w 16"/>
                <a:gd name="T27" fmla="*/ 1 h 22"/>
                <a:gd name="T28" fmla="*/ 4 w 16"/>
                <a:gd name="T29" fmla="*/ 4 h 22"/>
                <a:gd name="T30" fmla="*/ 6 w 16"/>
                <a:gd name="T31" fmla="*/ 4 h 22"/>
                <a:gd name="T32" fmla="*/ 6 w 16"/>
                <a:gd name="T33" fmla="*/ 6 h 22"/>
                <a:gd name="T34" fmla="*/ 4 w 16"/>
                <a:gd name="T35" fmla="*/ 4 h 22"/>
                <a:gd name="T36" fmla="*/ 8 w 16"/>
                <a:gd name="T37" fmla="*/ 20 h 22"/>
                <a:gd name="T38" fmla="*/ 2 w 16"/>
                <a:gd name="T39" fmla="*/ 14 h 22"/>
                <a:gd name="T40" fmla="*/ 8 w 16"/>
                <a:gd name="T41" fmla="*/ 8 h 22"/>
                <a:gd name="T42" fmla="*/ 14 w 16"/>
                <a:gd name="T43" fmla="*/ 14 h 22"/>
                <a:gd name="T44" fmla="*/ 8 w 16"/>
                <a:gd name="T4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2">
                  <a:moveTo>
                    <a:pt x="11" y="7"/>
                  </a:moveTo>
                  <a:cubicBezTo>
                    <a:pt x="13" y="4"/>
                    <a:pt x="13" y="4"/>
                    <a:pt x="13" y="4"/>
                  </a:cubicBezTo>
                  <a:cubicBezTo>
                    <a:pt x="11" y="0"/>
                    <a:pt x="11" y="0"/>
                    <a:pt x="11" y="0"/>
                  </a:cubicBezTo>
                  <a:cubicBezTo>
                    <a:pt x="5" y="1"/>
                    <a:pt x="5" y="1"/>
                    <a:pt x="5" y="1"/>
                  </a:cubicBezTo>
                  <a:cubicBezTo>
                    <a:pt x="2" y="4"/>
                    <a:pt x="2" y="4"/>
                    <a:pt x="2" y="4"/>
                  </a:cubicBezTo>
                  <a:cubicBezTo>
                    <a:pt x="5" y="7"/>
                    <a:pt x="5" y="7"/>
                    <a:pt x="5" y="7"/>
                  </a:cubicBezTo>
                  <a:cubicBezTo>
                    <a:pt x="2" y="8"/>
                    <a:pt x="0" y="11"/>
                    <a:pt x="0" y="14"/>
                  </a:cubicBezTo>
                  <a:cubicBezTo>
                    <a:pt x="0" y="18"/>
                    <a:pt x="4" y="22"/>
                    <a:pt x="8" y="22"/>
                  </a:cubicBezTo>
                  <a:cubicBezTo>
                    <a:pt x="12" y="22"/>
                    <a:pt x="16" y="18"/>
                    <a:pt x="16" y="14"/>
                  </a:cubicBezTo>
                  <a:cubicBezTo>
                    <a:pt x="16" y="11"/>
                    <a:pt x="14" y="8"/>
                    <a:pt x="11" y="7"/>
                  </a:cubicBezTo>
                  <a:close/>
                  <a:moveTo>
                    <a:pt x="10" y="1"/>
                  </a:moveTo>
                  <a:cubicBezTo>
                    <a:pt x="11" y="4"/>
                    <a:pt x="11" y="4"/>
                    <a:pt x="11" y="4"/>
                  </a:cubicBezTo>
                  <a:cubicBezTo>
                    <a:pt x="10" y="4"/>
                    <a:pt x="10" y="4"/>
                    <a:pt x="10" y="4"/>
                  </a:cubicBezTo>
                  <a:lnTo>
                    <a:pt x="10" y="1"/>
                  </a:lnTo>
                  <a:close/>
                  <a:moveTo>
                    <a:pt x="4" y="4"/>
                  </a:moveTo>
                  <a:cubicBezTo>
                    <a:pt x="6" y="4"/>
                    <a:pt x="6" y="4"/>
                    <a:pt x="6" y="4"/>
                  </a:cubicBezTo>
                  <a:cubicBezTo>
                    <a:pt x="6" y="6"/>
                    <a:pt x="6" y="6"/>
                    <a:pt x="6" y="6"/>
                  </a:cubicBezTo>
                  <a:lnTo>
                    <a:pt x="4" y="4"/>
                  </a:lnTo>
                  <a:close/>
                  <a:moveTo>
                    <a:pt x="8" y="20"/>
                  </a:moveTo>
                  <a:cubicBezTo>
                    <a:pt x="5" y="20"/>
                    <a:pt x="2" y="17"/>
                    <a:pt x="2" y="14"/>
                  </a:cubicBezTo>
                  <a:cubicBezTo>
                    <a:pt x="2" y="11"/>
                    <a:pt x="5" y="8"/>
                    <a:pt x="8" y="8"/>
                  </a:cubicBezTo>
                  <a:cubicBezTo>
                    <a:pt x="11" y="8"/>
                    <a:pt x="13" y="11"/>
                    <a:pt x="14" y="14"/>
                  </a:cubicBezTo>
                  <a:cubicBezTo>
                    <a:pt x="14" y="17"/>
                    <a:pt x="11" y="20"/>
                    <a:pt x="8" y="2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6" name="Freeform 219"/>
            <p:cNvSpPr>
              <a:spLocks noEditPoints="1"/>
            </p:cNvSpPr>
            <p:nvPr/>
          </p:nvSpPr>
          <p:spPr bwMode="auto">
            <a:xfrm flipH="1">
              <a:off x="7957447" y="5317412"/>
              <a:ext cx="118616" cy="156074"/>
            </a:xfrm>
            <a:custGeom>
              <a:avLst/>
              <a:gdLst>
                <a:gd name="T0" fmla="*/ 11 w 16"/>
                <a:gd name="T1" fmla="*/ 6 h 21"/>
                <a:gd name="T2" fmla="*/ 14 w 16"/>
                <a:gd name="T3" fmla="*/ 3 h 21"/>
                <a:gd name="T4" fmla="*/ 11 w 16"/>
                <a:gd name="T5" fmla="*/ 0 h 21"/>
                <a:gd name="T6" fmla="*/ 6 w 16"/>
                <a:gd name="T7" fmla="*/ 0 h 21"/>
                <a:gd name="T8" fmla="*/ 3 w 16"/>
                <a:gd name="T9" fmla="*/ 3 h 21"/>
                <a:gd name="T10" fmla="*/ 5 w 16"/>
                <a:gd name="T11" fmla="*/ 6 h 21"/>
                <a:gd name="T12" fmla="*/ 0 w 16"/>
                <a:gd name="T13" fmla="*/ 13 h 21"/>
                <a:gd name="T14" fmla="*/ 8 w 16"/>
                <a:gd name="T15" fmla="*/ 21 h 21"/>
                <a:gd name="T16" fmla="*/ 16 w 16"/>
                <a:gd name="T17" fmla="*/ 13 h 21"/>
                <a:gd name="T18" fmla="*/ 11 w 16"/>
                <a:gd name="T19" fmla="*/ 6 h 21"/>
                <a:gd name="T20" fmla="*/ 10 w 16"/>
                <a:gd name="T21" fmla="*/ 0 h 21"/>
                <a:gd name="T22" fmla="*/ 12 w 16"/>
                <a:gd name="T23" fmla="*/ 3 h 21"/>
                <a:gd name="T24" fmla="*/ 10 w 16"/>
                <a:gd name="T25" fmla="*/ 3 h 21"/>
                <a:gd name="T26" fmla="*/ 10 w 16"/>
                <a:gd name="T27" fmla="*/ 0 h 21"/>
                <a:gd name="T28" fmla="*/ 4 w 16"/>
                <a:gd name="T29" fmla="*/ 3 h 21"/>
                <a:gd name="T30" fmla="*/ 6 w 16"/>
                <a:gd name="T31" fmla="*/ 3 h 21"/>
                <a:gd name="T32" fmla="*/ 6 w 16"/>
                <a:gd name="T33" fmla="*/ 5 h 21"/>
                <a:gd name="T34" fmla="*/ 4 w 16"/>
                <a:gd name="T35" fmla="*/ 3 h 21"/>
                <a:gd name="T36" fmla="*/ 8 w 16"/>
                <a:gd name="T37" fmla="*/ 19 h 21"/>
                <a:gd name="T38" fmla="*/ 2 w 16"/>
                <a:gd name="T39" fmla="*/ 13 h 21"/>
                <a:gd name="T40" fmla="*/ 8 w 16"/>
                <a:gd name="T41" fmla="*/ 7 h 21"/>
                <a:gd name="T42" fmla="*/ 14 w 16"/>
                <a:gd name="T43" fmla="*/ 13 h 21"/>
                <a:gd name="T44" fmla="*/ 8 w 16"/>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1">
                  <a:moveTo>
                    <a:pt x="11" y="6"/>
                  </a:moveTo>
                  <a:cubicBezTo>
                    <a:pt x="14" y="3"/>
                    <a:pt x="14" y="3"/>
                    <a:pt x="14" y="3"/>
                  </a:cubicBezTo>
                  <a:cubicBezTo>
                    <a:pt x="11" y="0"/>
                    <a:pt x="11" y="0"/>
                    <a:pt x="11" y="0"/>
                  </a:cubicBezTo>
                  <a:cubicBezTo>
                    <a:pt x="6" y="0"/>
                    <a:pt x="6" y="0"/>
                    <a:pt x="6" y="0"/>
                  </a:cubicBezTo>
                  <a:cubicBezTo>
                    <a:pt x="3" y="3"/>
                    <a:pt x="3" y="3"/>
                    <a:pt x="3" y="3"/>
                  </a:cubicBezTo>
                  <a:cubicBezTo>
                    <a:pt x="5" y="6"/>
                    <a:pt x="5" y="6"/>
                    <a:pt x="5" y="6"/>
                  </a:cubicBezTo>
                  <a:cubicBezTo>
                    <a:pt x="2" y="7"/>
                    <a:pt x="0" y="10"/>
                    <a:pt x="0" y="13"/>
                  </a:cubicBezTo>
                  <a:cubicBezTo>
                    <a:pt x="0" y="17"/>
                    <a:pt x="4" y="21"/>
                    <a:pt x="8" y="21"/>
                  </a:cubicBezTo>
                  <a:cubicBezTo>
                    <a:pt x="13" y="21"/>
                    <a:pt x="16" y="17"/>
                    <a:pt x="16" y="13"/>
                  </a:cubicBezTo>
                  <a:cubicBezTo>
                    <a:pt x="16" y="10"/>
                    <a:pt x="14" y="7"/>
                    <a:pt x="11" y="6"/>
                  </a:cubicBezTo>
                  <a:close/>
                  <a:moveTo>
                    <a:pt x="10" y="0"/>
                  </a:moveTo>
                  <a:cubicBezTo>
                    <a:pt x="12" y="3"/>
                    <a:pt x="12" y="3"/>
                    <a:pt x="12" y="3"/>
                  </a:cubicBezTo>
                  <a:cubicBezTo>
                    <a:pt x="10" y="3"/>
                    <a:pt x="10" y="3"/>
                    <a:pt x="10" y="3"/>
                  </a:cubicBezTo>
                  <a:lnTo>
                    <a:pt x="10" y="0"/>
                  </a:lnTo>
                  <a:close/>
                  <a:moveTo>
                    <a:pt x="4" y="3"/>
                  </a:moveTo>
                  <a:cubicBezTo>
                    <a:pt x="6" y="3"/>
                    <a:pt x="6" y="3"/>
                    <a:pt x="6" y="3"/>
                  </a:cubicBezTo>
                  <a:cubicBezTo>
                    <a:pt x="6" y="5"/>
                    <a:pt x="6" y="5"/>
                    <a:pt x="6" y="5"/>
                  </a:cubicBezTo>
                  <a:lnTo>
                    <a:pt x="4" y="3"/>
                  </a:lnTo>
                  <a:close/>
                  <a:moveTo>
                    <a:pt x="8" y="19"/>
                  </a:moveTo>
                  <a:cubicBezTo>
                    <a:pt x="5" y="19"/>
                    <a:pt x="2" y="16"/>
                    <a:pt x="2" y="13"/>
                  </a:cubicBezTo>
                  <a:cubicBezTo>
                    <a:pt x="2" y="10"/>
                    <a:pt x="5" y="7"/>
                    <a:pt x="8" y="7"/>
                  </a:cubicBezTo>
                  <a:cubicBezTo>
                    <a:pt x="11" y="7"/>
                    <a:pt x="14" y="10"/>
                    <a:pt x="14" y="13"/>
                  </a:cubicBezTo>
                  <a:cubicBezTo>
                    <a:pt x="14" y="16"/>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7" name="Freeform 220"/>
            <p:cNvSpPr>
              <a:spLocks noEditPoints="1"/>
            </p:cNvSpPr>
            <p:nvPr/>
          </p:nvSpPr>
          <p:spPr bwMode="auto">
            <a:xfrm flipH="1">
              <a:off x="8179072" y="4281082"/>
              <a:ext cx="249718" cy="259082"/>
            </a:xfrm>
            <a:custGeom>
              <a:avLst/>
              <a:gdLst>
                <a:gd name="T0" fmla="*/ 0 w 34"/>
                <a:gd name="T1" fmla="*/ 32 h 35"/>
                <a:gd name="T2" fmla="*/ 0 w 34"/>
                <a:gd name="T3" fmla="*/ 35 h 35"/>
                <a:gd name="T4" fmla="*/ 6 w 34"/>
                <a:gd name="T5" fmla="*/ 35 h 35"/>
                <a:gd name="T6" fmla="*/ 20 w 34"/>
                <a:gd name="T7" fmla="*/ 35 h 35"/>
                <a:gd name="T8" fmla="*/ 26 w 34"/>
                <a:gd name="T9" fmla="*/ 35 h 35"/>
                <a:gd name="T10" fmla="*/ 26 w 34"/>
                <a:gd name="T11" fmla="*/ 32 h 35"/>
                <a:gd name="T12" fmla="*/ 23 w 34"/>
                <a:gd name="T13" fmla="*/ 32 h 35"/>
                <a:gd name="T14" fmla="*/ 23 w 34"/>
                <a:gd name="T15" fmla="*/ 28 h 35"/>
                <a:gd name="T16" fmla="*/ 29 w 34"/>
                <a:gd name="T17" fmla="*/ 28 h 35"/>
                <a:gd name="T18" fmla="*/ 34 w 34"/>
                <a:gd name="T19" fmla="*/ 23 h 35"/>
                <a:gd name="T20" fmla="*/ 34 w 34"/>
                <a:gd name="T21" fmla="*/ 8 h 35"/>
                <a:gd name="T22" fmla="*/ 29 w 34"/>
                <a:gd name="T23" fmla="*/ 3 h 35"/>
                <a:gd name="T24" fmla="*/ 25 w 34"/>
                <a:gd name="T25" fmla="*/ 3 h 35"/>
                <a:gd name="T26" fmla="*/ 25 w 34"/>
                <a:gd name="T27" fmla="*/ 6 h 35"/>
                <a:gd name="T28" fmla="*/ 27 w 34"/>
                <a:gd name="T29" fmla="*/ 6 h 35"/>
                <a:gd name="T30" fmla="*/ 27 w 34"/>
                <a:gd name="T31" fmla="*/ 8 h 35"/>
                <a:gd name="T32" fmla="*/ 30 w 34"/>
                <a:gd name="T33" fmla="*/ 11 h 35"/>
                <a:gd name="T34" fmla="*/ 30 w 34"/>
                <a:gd name="T35" fmla="*/ 11 h 35"/>
                <a:gd name="T36" fmla="*/ 30 w 34"/>
                <a:gd name="T37" fmla="*/ 23 h 35"/>
                <a:gd name="T38" fmla="*/ 29 w 34"/>
                <a:gd name="T39" fmla="*/ 24 h 35"/>
                <a:gd name="T40" fmla="*/ 23 w 34"/>
                <a:gd name="T41" fmla="*/ 24 h 35"/>
                <a:gd name="T42" fmla="*/ 23 w 34"/>
                <a:gd name="T43" fmla="*/ 6 h 35"/>
                <a:gd name="T44" fmla="*/ 23 w 34"/>
                <a:gd name="T45" fmla="*/ 3 h 35"/>
                <a:gd name="T46" fmla="*/ 20 w 34"/>
                <a:gd name="T47" fmla="*/ 0 h 35"/>
                <a:gd name="T48" fmla="*/ 6 w 34"/>
                <a:gd name="T49" fmla="*/ 0 h 35"/>
                <a:gd name="T50" fmla="*/ 2 w 34"/>
                <a:gd name="T51" fmla="*/ 3 h 35"/>
                <a:gd name="T52" fmla="*/ 2 w 34"/>
                <a:gd name="T53" fmla="*/ 32 h 35"/>
                <a:gd name="T54" fmla="*/ 0 w 34"/>
                <a:gd name="T55" fmla="*/ 32 h 35"/>
                <a:gd name="T56" fmla="*/ 30 w 34"/>
                <a:gd name="T57" fmla="*/ 10 h 35"/>
                <a:gd name="T58" fmla="*/ 28 w 34"/>
                <a:gd name="T59" fmla="*/ 8 h 35"/>
                <a:gd name="T60" fmla="*/ 30 w 34"/>
                <a:gd name="T61" fmla="*/ 6 h 35"/>
                <a:gd name="T62" fmla="*/ 31 w 34"/>
                <a:gd name="T63" fmla="*/ 7 h 35"/>
                <a:gd name="T64" fmla="*/ 29 w 34"/>
                <a:gd name="T65" fmla="*/ 8 h 35"/>
                <a:gd name="T66" fmla="*/ 29 w 34"/>
                <a:gd name="T67" fmla="*/ 9 h 35"/>
                <a:gd name="T68" fmla="*/ 30 w 34"/>
                <a:gd name="T69" fmla="*/ 9 h 35"/>
                <a:gd name="T70" fmla="*/ 31 w 34"/>
                <a:gd name="T71" fmla="*/ 8 h 35"/>
                <a:gd name="T72" fmla="*/ 31 w 34"/>
                <a:gd name="T73" fmla="*/ 8 h 35"/>
                <a:gd name="T74" fmla="*/ 30 w 34"/>
                <a:gd name="T75" fmla="*/ 10 h 35"/>
                <a:gd name="T76" fmla="*/ 6 w 34"/>
                <a:gd name="T77" fmla="*/ 16 h 35"/>
                <a:gd name="T78" fmla="*/ 7 w 34"/>
                <a:gd name="T79" fmla="*/ 15 h 35"/>
                <a:gd name="T80" fmla="*/ 19 w 34"/>
                <a:gd name="T81" fmla="*/ 15 h 35"/>
                <a:gd name="T82" fmla="*/ 20 w 34"/>
                <a:gd name="T83" fmla="*/ 16 h 35"/>
                <a:gd name="T84" fmla="*/ 20 w 34"/>
                <a:gd name="T85" fmla="*/ 16 h 35"/>
                <a:gd name="T86" fmla="*/ 19 w 34"/>
                <a:gd name="T87" fmla="*/ 17 h 35"/>
                <a:gd name="T88" fmla="*/ 7 w 34"/>
                <a:gd name="T89" fmla="*/ 17 h 35"/>
                <a:gd name="T90" fmla="*/ 6 w 34"/>
                <a:gd name="T91" fmla="*/ 16 h 35"/>
                <a:gd name="T92" fmla="*/ 6 w 34"/>
                <a:gd name="T93" fmla="*/ 4 h 35"/>
                <a:gd name="T94" fmla="*/ 7 w 34"/>
                <a:gd name="T95" fmla="*/ 3 h 35"/>
                <a:gd name="T96" fmla="*/ 19 w 34"/>
                <a:gd name="T97" fmla="*/ 3 h 35"/>
                <a:gd name="T98" fmla="*/ 20 w 34"/>
                <a:gd name="T99" fmla="*/ 4 h 35"/>
                <a:gd name="T100" fmla="*/ 20 w 34"/>
                <a:gd name="T101" fmla="*/ 10 h 35"/>
                <a:gd name="T102" fmla="*/ 19 w 34"/>
                <a:gd name="T103" fmla="*/ 11 h 35"/>
                <a:gd name="T104" fmla="*/ 7 w 34"/>
                <a:gd name="T105" fmla="*/ 11 h 35"/>
                <a:gd name="T106" fmla="*/ 6 w 34"/>
                <a:gd name="T107" fmla="*/ 10 h 35"/>
                <a:gd name="T108" fmla="*/ 6 w 34"/>
                <a:gd name="T10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35">
                  <a:moveTo>
                    <a:pt x="0" y="32"/>
                  </a:moveTo>
                  <a:cubicBezTo>
                    <a:pt x="0" y="35"/>
                    <a:pt x="0" y="35"/>
                    <a:pt x="0" y="35"/>
                  </a:cubicBezTo>
                  <a:cubicBezTo>
                    <a:pt x="6" y="35"/>
                    <a:pt x="6" y="35"/>
                    <a:pt x="6" y="35"/>
                  </a:cubicBezTo>
                  <a:cubicBezTo>
                    <a:pt x="20" y="35"/>
                    <a:pt x="20" y="35"/>
                    <a:pt x="20" y="35"/>
                  </a:cubicBezTo>
                  <a:cubicBezTo>
                    <a:pt x="26" y="35"/>
                    <a:pt x="26" y="35"/>
                    <a:pt x="26" y="35"/>
                  </a:cubicBezTo>
                  <a:cubicBezTo>
                    <a:pt x="26" y="32"/>
                    <a:pt x="26" y="32"/>
                    <a:pt x="26" y="32"/>
                  </a:cubicBezTo>
                  <a:cubicBezTo>
                    <a:pt x="23" y="32"/>
                    <a:pt x="23" y="32"/>
                    <a:pt x="23" y="32"/>
                  </a:cubicBezTo>
                  <a:cubicBezTo>
                    <a:pt x="23" y="28"/>
                    <a:pt x="23" y="28"/>
                    <a:pt x="23" y="28"/>
                  </a:cubicBezTo>
                  <a:cubicBezTo>
                    <a:pt x="29" y="28"/>
                    <a:pt x="29" y="28"/>
                    <a:pt x="29" y="28"/>
                  </a:cubicBezTo>
                  <a:cubicBezTo>
                    <a:pt x="32" y="28"/>
                    <a:pt x="34" y="25"/>
                    <a:pt x="34" y="23"/>
                  </a:cubicBezTo>
                  <a:cubicBezTo>
                    <a:pt x="34" y="8"/>
                    <a:pt x="34" y="8"/>
                    <a:pt x="34" y="8"/>
                  </a:cubicBezTo>
                  <a:cubicBezTo>
                    <a:pt x="34" y="5"/>
                    <a:pt x="32" y="3"/>
                    <a:pt x="29" y="3"/>
                  </a:cubicBezTo>
                  <a:cubicBezTo>
                    <a:pt x="25" y="3"/>
                    <a:pt x="25" y="3"/>
                    <a:pt x="25" y="3"/>
                  </a:cubicBezTo>
                  <a:cubicBezTo>
                    <a:pt x="25" y="6"/>
                    <a:pt x="25" y="6"/>
                    <a:pt x="25" y="6"/>
                  </a:cubicBezTo>
                  <a:cubicBezTo>
                    <a:pt x="27" y="6"/>
                    <a:pt x="27" y="6"/>
                    <a:pt x="27" y="6"/>
                  </a:cubicBezTo>
                  <a:cubicBezTo>
                    <a:pt x="27" y="7"/>
                    <a:pt x="27" y="8"/>
                    <a:pt x="27" y="8"/>
                  </a:cubicBezTo>
                  <a:cubicBezTo>
                    <a:pt x="27" y="10"/>
                    <a:pt x="28" y="11"/>
                    <a:pt x="30" y="11"/>
                  </a:cubicBezTo>
                  <a:cubicBezTo>
                    <a:pt x="30" y="11"/>
                    <a:pt x="30" y="11"/>
                    <a:pt x="30" y="11"/>
                  </a:cubicBezTo>
                  <a:cubicBezTo>
                    <a:pt x="30" y="23"/>
                    <a:pt x="30" y="23"/>
                    <a:pt x="30" y="23"/>
                  </a:cubicBezTo>
                  <a:cubicBezTo>
                    <a:pt x="30" y="24"/>
                    <a:pt x="30" y="24"/>
                    <a:pt x="29" y="24"/>
                  </a:cubicBezTo>
                  <a:cubicBezTo>
                    <a:pt x="23" y="24"/>
                    <a:pt x="23" y="24"/>
                    <a:pt x="23" y="24"/>
                  </a:cubicBezTo>
                  <a:cubicBezTo>
                    <a:pt x="23" y="6"/>
                    <a:pt x="23" y="6"/>
                    <a:pt x="23" y="6"/>
                  </a:cubicBezTo>
                  <a:cubicBezTo>
                    <a:pt x="23" y="3"/>
                    <a:pt x="23" y="3"/>
                    <a:pt x="23" y="3"/>
                  </a:cubicBezTo>
                  <a:cubicBezTo>
                    <a:pt x="23" y="1"/>
                    <a:pt x="22" y="0"/>
                    <a:pt x="20" y="0"/>
                  </a:cubicBezTo>
                  <a:cubicBezTo>
                    <a:pt x="6" y="0"/>
                    <a:pt x="6" y="0"/>
                    <a:pt x="6" y="0"/>
                  </a:cubicBezTo>
                  <a:cubicBezTo>
                    <a:pt x="4" y="0"/>
                    <a:pt x="2" y="1"/>
                    <a:pt x="2" y="3"/>
                  </a:cubicBezTo>
                  <a:cubicBezTo>
                    <a:pt x="2" y="32"/>
                    <a:pt x="2" y="32"/>
                    <a:pt x="2" y="32"/>
                  </a:cubicBezTo>
                  <a:lnTo>
                    <a:pt x="0" y="32"/>
                  </a:lnTo>
                  <a:close/>
                  <a:moveTo>
                    <a:pt x="30" y="10"/>
                  </a:moveTo>
                  <a:cubicBezTo>
                    <a:pt x="29" y="10"/>
                    <a:pt x="28" y="9"/>
                    <a:pt x="28" y="8"/>
                  </a:cubicBezTo>
                  <a:cubicBezTo>
                    <a:pt x="28" y="7"/>
                    <a:pt x="29" y="6"/>
                    <a:pt x="30" y="6"/>
                  </a:cubicBezTo>
                  <a:cubicBezTo>
                    <a:pt x="30" y="6"/>
                    <a:pt x="30" y="7"/>
                    <a:pt x="31" y="7"/>
                  </a:cubicBezTo>
                  <a:cubicBezTo>
                    <a:pt x="29" y="8"/>
                    <a:pt x="29" y="8"/>
                    <a:pt x="29" y="8"/>
                  </a:cubicBezTo>
                  <a:cubicBezTo>
                    <a:pt x="29" y="8"/>
                    <a:pt x="29" y="8"/>
                    <a:pt x="29" y="9"/>
                  </a:cubicBezTo>
                  <a:cubicBezTo>
                    <a:pt x="30" y="9"/>
                    <a:pt x="30" y="9"/>
                    <a:pt x="30" y="9"/>
                  </a:cubicBezTo>
                  <a:cubicBezTo>
                    <a:pt x="31" y="8"/>
                    <a:pt x="31" y="8"/>
                    <a:pt x="31" y="8"/>
                  </a:cubicBezTo>
                  <a:cubicBezTo>
                    <a:pt x="31" y="8"/>
                    <a:pt x="31" y="8"/>
                    <a:pt x="31" y="8"/>
                  </a:cubicBezTo>
                  <a:cubicBezTo>
                    <a:pt x="31" y="9"/>
                    <a:pt x="31" y="10"/>
                    <a:pt x="30" y="10"/>
                  </a:cubicBezTo>
                  <a:close/>
                  <a:moveTo>
                    <a:pt x="6" y="16"/>
                  </a:moveTo>
                  <a:cubicBezTo>
                    <a:pt x="6" y="15"/>
                    <a:pt x="6" y="15"/>
                    <a:pt x="7" y="15"/>
                  </a:cubicBezTo>
                  <a:cubicBezTo>
                    <a:pt x="19" y="15"/>
                    <a:pt x="19" y="15"/>
                    <a:pt x="19" y="15"/>
                  </a:cubicBezTo>
                  <a:cubicBezTo>
                    <a:pt x="19" y="15"/>
                    <a:pt x="20" y="15"/>
                    <a:pt x="20" y="16"/>
                  </a:cubicBezTo>
                  <a:cubicBezTo>
                    <a:pt x="20" y="16"/>
                    <a:pt x="20" y="16"/>
                    <a:pt x="20" y="16"/>
                  </a:cubicBezTo>
                  <a:cubicBezTo>
                    <a:pt x="20" y="17"/>
                    <a:pt x="19" y="17"/>
                    <a:pt x="19" y="17"/>
                  </a:cubicBezTo>
                  <a:cubicBezTo>
                    <a:pt x="7" y="17"/>
                    <a:pt x="7" y="17"/>
                    <a:pt x="7" y="17"/>
                  </a:cubicBezTo>
                  <a:cubicBezTo>
                    <a:pt x="6" y="17"/>
                    <a:pt x="6" y="17"/>
                    <a:pt x="6" y="16"/>
                  </a:cubicBezTo>
                  <a:close/>
                  <a:moveTo>
                    <a:pt x="6" y="4"/>
                  </a:moveTo>
                  <a:cubicBezTo>
                    <a:pt x="6" y="4"/>
                    <a:pt x="6" y="3"/>
                    <a:pt x="7" y="3"/>
                  </a:cubicBezTo>
                  <a:cubicBezTo>
                    <a:pt x="19" y="3"/>
                    <a:pt x="19" y="3"/>
                    <a:pt x="19" y="3"/>
                  </a:cubicBezTo>
                  <a:cubicBezTo>
                    <a:pt x="19" y="3"/>
                    <a:pt x="20" y="4"/>
                    <a:pt x="20" y="4"/>
                  </a:cubicBezTo>
                  <a:cubicBezTo>
                    <a:pt x="20" y="10"/>
                    <a:pt x="20" y="10"/>
                    <a:pt x="20" y="10"/>
                  </a:cubicBezTo>
                  <a:cubicBezTo>
                    <a:pt x="20" y="11"/>
                    <a:pt x="19" y="11"/>
                    <a:pt x="19" y="11"/>
                  </a:cubicBezTo>
                  <a:cubicBezTo>
                    <a:pt x="7" y="11"/>
                    <a:pt x="7" y="11"/>
                    <a:pt x="7" y="11"/>
                  </a:cubicBezTo>
                  <a:cubicBezTo>
                    <a:pt x="6" y="11"/>
                    <a:pt x="6" y="11"/>
                    <a:pt x="6" y="10"/>
                  </a:cubicBezTo>
                  <a:lnTo>
                    <a:pt x="6" y="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8" name="Freeform 221"/>
            <p:cNvSpPr/>
            <p:nvPr/>
          </p:nvSpPr>
          <p:spPr bwMode="auto">
            <a:xfrm flipH="1">
              <a:off x="9049963" y="3815983"/>
              <a:ext cx="1501430" cy="1289169"/>
            </a:xfrm>
            <a:custGeom>
              <a:avLst/>
              <a:gdLst>
                <a:gd name="T0" fmla="*/ 2 w 203"/>
                <a:gd name="T1" fmla="*/ 95 h 174"/>
                <a:gd name="T2" fmla="*/ 42 w 203"/>
                <a:gd name="T3" fmla="*/ 8 h 174"/>
                <a:gd name="T4" fmla="*/ 56 w 203"/>
                <a:gd name="T5" fmla="*/ 3 h 174"/>
                <a:gd name="T6" fmla="*/ 103 w 203"/>
                <a:gd name="T7" fmla="*/ 23 h 174"/>
                <a:gd name="T8" fmla="*/ 110 w 203"/>
                <a:gd name="T9" fmla="*/ 8 h 174"/>
                <a:gd name="T10" fmla="*/ 113 w 203"/>
                <a:gd name="T11" fmla="*/ 7 h 174"/>
                <a:gd name="T12" fmla="*/ 119 w 203"/>
                <a:gd name="T13" fmla="*/ 10 h 174"/>
                <a:gd name="T14" fmla="*/ 118 w 203"/>
                <a:gd name="T15" fmla="*/ 18 h 174"/>
                <a:gd name="T16" fmla="*/ 115 w 203"/>
                <a:gd name="T17" fmla="*/ 17 h 174"/>
                <a:gd name="T18" fmla="*/ 111 w 203"/>
                <a:gd name="T19" fmla="*/ 27 h 174"/>
                <a:gd name="T20" fmla="*/ 138 w 203"/>
                <a:gd name="T21" fmla="*/ 39 h 174"/>
                <a:gd name="T22" fmla="*/ 141 w 203"/>
                <a:gd name="T23" fmla="*/ 33 h 174"/>
                <a:gd name="T24" fmla="*/ 152 w 203"/>
                <a:gd name="T25" fmla="*/ 25 h 174"/>
                <a:gd name="T26" fmla="*/ 153 w 203"/>
                <a:gd name="T27" fmla="*/ 28 h 174"/>
                <a:gd name="T28" fmla="*/ 146 w 203"/>
                <a:gd name="T29" fmla="*/ 43 h 174"/>
                <a:gd name="T30" fmla="*/ 195 w 203"/>
                <a:gd name="T31" fmla="*/ 65 h 174"/>
                <a:gd name="T32" fmla="*/ 201 w 203"/>
                <a:gd name="T33" fmla="*/ 80 h 174"/>
                <a:gd name="T34" fmla="*/ 160 w 203"/>
                <a:gd name="T35" fmla="*/ 167 h 174"/>
                <a:gd name="T36" fmla="*/ 146 w 203"/>
                <a:gd name="T37" fmla="*/ 172 h 174"/>
                <a:gd name="T38" fmla="*/ 8 w 203"/>
                <a:gd name="T39" fmla="*/ 109 h 174"/>
                <a:gd name="T40" fmla="*/ 2 w 203"/>
                <a:gd name="T41" fmla="*/ 9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3" h="174">
                  <a:moveTo>
                    <a:pt x="2" y="95"/>
                  </a:moveTo>
                  <a:cubicBezTo>
                    <a:pt x="42" y="8"/>
                    <a:pt x="42" y="8"/>
                    <a:pt x="42" y="8"/>
                  </a:cubicBezTo>
                  <a:cubicBezTo>
                    <a:pt x="45" y="2"/>
                    <a:pt x="51" y="0"/>
                    <a:pt x="56" y="3"/>
                  </a:cubicBezTo>
                  <a:cubicBezTo>
                    <a:pt x="103" y="23"/>
                    <a:pt x="103" y="23"/>
                    <a:pt x="103" y="23"/>
                  </a:cubicBezTo>
                  <a:cubicBezTo>
                    <a:pt x="110" y="8"/>
                    <a:pt x="110" y="8"/>
                    <a:pt x="110" y="8"/>
                  </a:cubicBezTo>
                  <a:cubicBezTo>
                    <a:pt x="110" y="7"/>
                    <a:pt x="112" y="6"/>
                    <a:pt x="113" y="7"/>
                  </a:cubicBezTo>
                  <a:cubicBezTo>
                    <a:pt x="119" y="10"/>
                    <a:pt x="119" y="10"/>
                    <a:pt x="119" y="10"/>
                  </a:cubicBezTo>
                  <a:cubicBezTo>
                    <a:pt x="119" y="12"/>
                    <a:pt x="118" y="15"/>
                    <a:pt x="118" y="18"/>
                  </a:cubicBezTo>
                  <a:cubicBezTo>
                    <a:pt x="115" y="17"/>
                    <a:pt x="115" y="17"/>
                    <a:pt x="115" y="17"/>
                  </a:cubicBezTo>
                  <a:cubicBezTo>
                    <a:pt x="111" y="27"/>
                    <a:pt x="111" y="27"/>
                    <a:pt x="111" y="27"/>
                  </a:cubicBezTo>
                  <a:cubicBezTo>
                    <a:pt x="138" y="39"/>
                    <a:pt x="138" y="39"/>
                    <a:pt x="138" y="39"/>
                  </a:cubicBezTo>
                  <a:cubicBezTo>
                    <a:pt x="141" y="33"/>
                    <a:pt x="141" y="33"/>
                    <a:pt x="141" y="33"/>
                  </a:cubicBezTo>
                  <a:cubicBezTo>
                    <a:pt x="144" y="32"/>
                    <a:pt x="150" y="29"/>
                    <a:pt x="152" y="25"/>
                  </a:cubicBezTo>
                  <a:cubicBezTo>
                    <a:pt x="153" y="26"/>
                    <a:pt x="153" y="27"/>
                    <a:pt x="153" y="28"/>
                  </a:cubicBezTo>
                  <a:cubicBezTo>
                    <a:pt x="146" y="43"/>
                    <a:pt x="146" y="43"/>
                    <a:pt x="146" y="43"/>
                  </a:cubicBezTo>
                  <a:cubicBezTo>
                    <a:pt x="195" y="65"/>
                    <a:pt x="195" y="65"/>
                    <a:pt x="195" y="65"/>
                  </a:cubicBezTo>
                  <a:cubicBezTo>
                    <a:pt x="201" y="68"/>
                    <a:pt x="203" y="74"/>
                    <a:pt x="201" y="80"/>
                  </a:cubicBezTo>
                  <a:cubicBezTo>
                    <a:pt x="160" y="167"/>
                    <a:pt x="160" y="167"/>
                    <a:pt x="160" y="167"/>
                  </a:cubicBezTo>
                  <a:cubicBezTo>
                    <a:pt x="158" y="172"/>
                    <a:pt x="152" y="174"/>
                    <a:pt x="146" y="172"/>
                  </a:cubicBezTo>
                  <a:cubicBezTo>
                    <a:pt x="8" y="109"/>
                    <a:pt x="8" y="109"/>
                    <a:pt x="8" y="109"/>
                  </a:cubicBezTo>
                  <a:cubicBezTo>
                    <a:pt x="2" y="107"/>
                    <a:pt x="0" y="100"/>
                    <a:pt x="2" y="9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9" name="Freeform 222"/>
            <p:cNvSpPr>
              <a:spLocks noEditPoints="1"/>
            </p:cNvSpPr>
            <p:nvPr/>
          </p:nvSpPr>
          <p:spPr bwMode="auto">
            <a:xfrm flipH="1">
              <a:off x="7223900" y="5991651"/>
              <a:ext cx="81158" cy="84280"/>
            </a:xfrm>
            <a:custGeom>
              <a:avLst/>
              <a:gdLst>
                <a:gd name="T0" fmla="*/ 11 w 11"/>
                <a:gd name="T1" fmla="*/ 6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9 w 11"/>
                <a:gd name="T17" fmla="*/ 3 h 11"/>
                <a:gd name="T18" fmla="*/ 9 w 11"/>
                <a:gd name="T19" fmla="*/ 2 h 11"/>
                <a:gd name="T20" fmla="*/ 8 w 11"/>
                <a:gd name="T21" fmla="*/ 1 h 11"/>
                <a:gd name="T22" fmla="*/ 8 w 11"/>
                <a:gd name="T23" fmla="*/ 0 h 11"/>
                <a:gd name="T24" fmla="*/ 7 w 11"/>
                <a:gd name="T25" fmla="*/ 1 h 11"/>
                <a:gd name="T26" fmla="*/ 6 w 11"/>
                <a:gd name="T27" fmla="*/ 2 h 11"/>
                <a:gd name="T28" fmla="*/ 5 w 11"/>
                <a:gd name="T29" fmla="*/ 2 h 11"/>
                <a:gd name="T30" fmla="*/ 5 w 11"/>
                <a:gd name="T31" fmla="*/ 1 h 11"/>
                <a:gd name="T32" fmla="*/ 4 w 11"/>
                <a:gd name="T33" fmla="*/ 1 h 11"/>
                <a:gd name="T34" fmla="*/ 3 w 11"/>
                <a:gd name="T35" fmla="*/ 1 h 11"/>
                <a:gd name="T36" fmla="*/ 3 w 11"/>
                <a:gd name="T37" fmla="*/ 2 h 11"/>
                <a:gd name="T38" fmla="*/ 3 w 11"/>
                <a:gd name="T39" fmla="*/ 3 h 11"/>
                <a:gd name="T40" fmla="*/ 3 w 11"/>
                <a:gd name="T41" fmla="*/ 3 h 11"/>
                <a:gd name="T42" fmla="*/ 2 w 11"/>
                <a:gd name="T43" fmla="*/ 3 h 11"/>
                <a:gd name="T44" fmla="*/ 1 w 11"/>
                <a:gd name="T45" fmla="*/ 3 h 11"/>
                <a:gd name="T46" fmla="*/ 1 w 11"/>
                <a:gd name="T47" fmla="*/ 4 h 11"/>
                <a:gd name="T48" fmla="*/ 1 w 11"/>
                <a:gd name="T49" fmla="*/ 5 h 11"/>
                <a:gd name="T50" fmla="*/ 2 w 11"/>
                <a:gd name="T51" fmla="*/ 5 h 11"/>
                <a:gd name="T52" fmla="*/ 2 w 11"/>
                <a:gd name="T53" fmla="*/ 6 h 11"/>
                <a:gd name="T54" fmla="*/ 1 w 11"/>
                <a:gd name="T55" fmla="*/ 7 h 11"/>
                <a:gd name="T56" fmla="*/ 1 w 11"/>
                <a:gd name="T57" fmla="*/ 8 h 11"/>
                <a:gd name="T58" fmla="*/ 1 w 11"/>
                <a:gd name="T59" fmla="*/ 9 h 11"/>
                <a:gd name="T60" fmla="*/ 2 w 11"/>
                <a:gd name="T61" fmla="*/ 9 h 11"/>
                <a:gd name="T62" fmla="*/ 3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6 w 11"/>
                <a:gd name="T75" fmla="*/ 10 h 11"/>
                <a:gd name="T76" fmla="*/ 6 w 11"/>
                <a:gd name="T77" fmla="*/ 10 h 11"/>
                <a:gd name="T78" fmla="*/ 7 w 11"/>
                <a:gd name="T79" fmla="*/ 11 h 11"/>
                <a:gd name="T80" fmla="*/ 8 w 11"/>
                <a:gd name="T81" fmla="*/ 11 h 11"/>
                <a:gd name="T82" fmla="*/ 9 w 11"/>
                <a:gd name="T83" fmla="*/ 11 h 11"/>
                <a:gd name="T84" fmla="*/ 9 w 11"/>
                <a:gd name="T85" fmla="*/ 10 h 11"/>
                <a:gd name="T86" fmla="*/ 9 w 11"/>
                <a:gd name="T87" fmla="*/ 9 h 11"/>
                <a:gd name="T88" fmla="*/ 9 w 11"/>
                <a:gd name="T89" fmla="*/ 8 h 11"/>
                <a:gd name="T90" fmla="*/ 10 w 11"/>
                <a:gd name="T91" fmla="*/ 9 h 11"/>
                <a:gd name="T92" fmla="*/ 11 w 11"/>
                <a:gd name="T93" fmla="*/ 8 h 11"/>
                <a:gd name="T94" fmla="*/ 11 w 11"/>
                <a:gd name="T95" fmla="*/ 7 h 11"/>
                <a:gd name="T96" fmla="*/ 11 w 11"/>
                <a:gd name="T97" fmla="*/ 6 h 11"/>
                <a:gd name="T98" fmla="*/ 7 w 11"/>
                <a:gd name="T99" fmla="*/ 8 h 11"/>
                <a:gd name="T100" fmla="*/ 4 w 11"/>
                <a:gd name="T101" fmla="*/ 7 h 11"/>
                <a:gd name="T102" fmla="*/ 5 w 11"/>
                <a:gd name="T103" fmla="*/ 4 h 11"/>
                <a:gd name="T104" fmla="*/ 8 w 11"/>
                <a:gd name="T105" fmla="*/ 5 h 11"/>
                <a:gd name="T106" fmla="*/ 7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1" y="3"/>
                    <a:pt x="10" y="3"/>
                    <a:pt x="10" y="3"/>
                  </a:cubicBezTo>
                  <a:cubicBezTo>
                    <a:pt x="9" y="3"/>
                    <a:pt x="9" y="3"/>
                    <a:pt x="9" y="3"/>
                  </a:cubicBezTo>
                  <a:cubicBezTo>
                    <a:pt x="9" y="3"/>
                    <a:pt x="9" y="3"/>
                    <a:pt x="9" y="3"/>
                  </a:cubicBezTo>
                  <a:cubicBezTo>
                    <a:pt x="9" y="2"/>
                    <a:pt x="9" y="2"/>
                    <a:pt x="9" y="2"/>
                  </a:cubicBezTo>
                  <a:cubicBezTo>
                    <a:pt x="9" y="1"/>
                    <a:pt x="9" y="1"/>
                    <a:pt x="8" y="1"/>
                  </a:cubicBezTo>
                  <a:cubicBezTo>
                    <a:pt x="8" y="0"/>
                    <a:pt x="8" y="0"/>
                    <a:pt x="8" y="0"/>
                  </a:cubicBezTo>
                  <a:cubicBezTo>
                    <a:pt x="7" y="0"/>
                    <a:pt x="7" y="1"/>
                    <a:pt x="7" y="1"/>
                  </a:cubicBezTo>
                  <a:cubicBezTo>
                    <a:pt x="6" y="2"/>
                    <a:pt x="6" y="2"/>
                    <a:pt x="6" y="2"/>
                  </a:cubicBezTo>
                  <a:cubicBezTo>
                    <a:pt x="6" y="2"/>
                    <a:pt x="6" y="2"/>
                    <a:pt x="5" y="2"/>
                  </a:cubicBezTo>
                  <a:cubicBezTo>
                    <a:pt x="5" y="1"/>
                    <a:pt x="5" y="1"/>
                    <a:pt x="5" y="1"/>
                  </a:cubicBezTo>
                  <a:cubicBezTo>
                    <a:pt x="5" y="1"/>
                    <a:pt x="5" y="0"/>
                    <a:pt x="4" y="1"/>
                  </a:cubicBezTo>
                  <a:cubicBezTo>
                    <a:pt x="3" y="1"/>
                    <a:pt x="3" y="1"/>
                    <a:pt x="3" y="1"/>
                  </a:cubicBezTo>
                  <a:cubicBezTo>
                    <a:pt x="3" y="1"/>
                    <a:pt x="3" y="2"/>
                    <a:pt x="3" y="2"/>
                  </a:cubicBezTo>
                  <a:cubicBezTo>
                    <a:pt x="3" y="3"/>
                    <a:pt x="3" y="3"/>
                    <a:pt x="3" y="3"/>
                  </a:cubicBezTo>
                  <a:cubicBezTo>
                    <a:pt x="3" y="3"/>
                    <a:pt x="3" y="3"/>
                    <a:pt x="3" y="3"/>
                  </a:cubicBezTo>
                  <a:cubicBezTo>
                    <a:pt x="2" y="3"/>
                    <a:pt x="2" y="3"/>
                    <a:pt x="2" y="3"/>
                  </a:cubicBezTo>
                  <a:cubicBezTo>
                    <a:pt x="2" y="3"/>
                    <a:pt x="1" y="3"/>
                    <a:pt x="1" y="3"/>
                  </a:cubicBezTo>
                  <a:cubicBezTo>
                    <a:pt x="1" y="4"/>
                    <a:pt x="1" y="4"/>
                    <a:pt x="1" y="4"/>
                  </a:cubicBezTo>
                  <a:cubicBezTo>
                    <a:pt x="0" y="5"/>
                    <a:pt x="1" y="5"/>
                    <a:pt x="1" y="5"/>
                  </a:cubicBezTo>
                  <a:cubicBezTo>
                    <a:pt x="2" y="5"/>
                    <a:pt x="2" y="5"/>
                    <a:pt x="2" y="5"/>
                  </a:cubicBezTo>
                  <a:cubicBezTo>
                    <a:pt x="2" y="6"/>
                    <a:pt x="2" y="6"/>
                    <a:pt x="2" y="6"/>
                  </a:cubicBezTo>
                  <a:cubicBezTo>
                    <a:pt x="1" y="7"/>
                    <a:pt x="1" y="7"/>
                    <a:pt x="1" y="7"/>
                  </a:cubicBezTo>
                  <a:cubicBezTo>
                    <a:pt x="1" y="7"/>
                    <a:pt x="0" y="7"/>
                    <a:pt x="1" y="8"/>
                  </a:cubicBezTo>
                  <a:cubicBezTo>
                    <a:pt x="1" y="9"/>
                    <a:pt x="1" y="9"/>
                    <a:pt x="1" y="9"/>
                  </a:cubicBezTo>
                  <a:cubicBezTo>
                    <a:pt x="1" y="9"/>
                    <a:pt x="2" y="9"/>
                    <a:pt x="2" y="9"/>
                  </a:cubicBezTo>
                  <a:cubicBezTo>
                    <a:pt x="3" y="9"/>
                    <a:pt x="3" y="9"/>
                    <a:pt x="3" y="9"/>
                  </a:cubicBezTo>
                  <a:cubicBezTo>
                    <a:pt x="3" y="9"/>
                    <a:pt x="3" y="9"/>
                    <a:pt x="3" y="9"/>
                  </a:cubicBezTo>
                  <a:cubicBezTo>
                    <a:pt x="3" y="10"/>
                    <a:pt x="3" y="10"/>
                    <a:pt x="3" y="10"/>
                  </a:cubicBezTo>
                  <a:cubicBezTo>
                    <a:pt x="3" y="10"/>
                    <a:pt x="3" y="11"/>
                    <a:pt x="3" y="11"/>
                  </a:cubicBezTo>
                  <a:cubicBezTo>
                    <a:pt x="4" y="11"/>
                    <a:pt x="4" y="11"/>
                    <a:pt x="4" y="11"/>
                  </a:cubicBezTo>
                  <a:cubicBezTo>
                    <a:pt x="5" y="11"/>
                    <a:pt x="5" y="11"/>
                    <a:pt x="5" y="11"/>
                  </a:cubicBezTo>
                  <a:cubicBezTo>
                    <a:pt x="6" y="10"/>
                    <a:pt x="6" y="10"/>
                    <a:pt x="6" y="10"/>
                  </a:cubicBezTo>
                  <a:cubicBezTo>
                    <a:pt x="6" y="10"/>
                    <a:pt x="6" y="10"/>
                    <a:pt x="6" y="10"/>
                  </a:cubicBezTo>
                  <a:cubicBezTo>
                    <a:pt x="7" y="11"/>
                    <a:pt x="7" y="11"/>
                    <a:pt x="7" y="11"/>
                  </a:cubicBezTo>
                  <a:cubicBezTo>
                    <a:pt x="7" y="11"/>
                    <a:pt x="7" y="11"/>
                    <a:pt x="8" y="11"/>
                  </a:cubicBezTo>
                  <a:cubicBezTo>
                    <a:pt x="9" y="11"/>
                    <a:pt x="9" y="11"/>
                    <a:pt x="9" y="11"/>
                  </a:cubicBezTo>
                  <a:cubicBezTo>
                    <a:pt x="9" y="11"/>
                    <a:pt x="9" y="10"/>
                    <a:pt x="9" y="10"/>
                  </a:cubicBezTo>
                  <a:cubicBezTo>
                    <a:pt x="9" y="9"/>
                    <a:pt x="9" y="9"/>
                    <a:pt x="9" y="9"/>
                  </a:cubicBezTo>
                  <a:cubicBezTo>
                    <a:pt x="9" y="9"/>
                    <a:pt x="9" y="9"/>
                    <a:pt x="9" y="8"/>
                  </a:cubicBezTo>
                  <a:cubicBezTo>
                    <a:pt x="10" y="9"/>
                    <a:pt x="10" y="9"/>
                    <a:pt x="10" y="9"/>
                  </a:cubicBezTo>
                  <a:cubicBezTo>
                    <a:pt x="10" y="9"/>
                    <a:pt x="11" y="9"/>
                    <a:pt x="11" y="8"/>
                  </a:cubicBezTo>
                  <a:cubicBezTo>
                    <a:pt x="11" y="7"/>
                    <a:pt x="11" y="7"/>
                    <a:pt x="11" y="7"/>
                  </a:cubicBezTo>
                  <a:cubicBezTo>
                    <a:pt x="11" y="7"/>
                    <a:pt x="11" y="7"/>
                    <a:pt x="11" y="6"/>
                  </a:cubicBezTo>
                  <a:close/>
                  <a:moveTo>
                    <a:pt x="7" y="8"/>
                  </a:moveTo>
                  <a:cubicBezTo>
                    <a:pt x="6" y="8"/>
                    <a:pt x="4" y="8"/>
                    <a:pt x="4" y="7"/>
                  </a:cubicBezTo>
                  <a:cubicBezTo>
                    <a:pt x="3" y="6"/>
                    <a:pt x="4" y="4"/>
                    <a:pt x="5" y="4"/>
                  </a:cubicBezTo>
                  <a:cubicBezTo>
                    <a:pt x="6" y="3"/>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0" name="Freeform 223"/>
            <p:cNvSpPr>
              <a:spLocks noEditPoints="1"/>
            </p:cNvSpPr>
            <p:nvPr/>
          </p:nvSpPr>
          <p:spPr bwMode="auto">
            <a:xfrm flipH="1">
              <a:off x="7585991" y="5289319"/>
              <a:ext cx="81158" cy="81158"/>
            </a:xfrm>
            <a:custGeom>
              <a:avLst/>
              <a:gdLst>
                <a:gd name="T0" fmla="*/ 10 w 11"/>
                <a:gd name="T1" fmla="*/ 6 h 11"/>
                <a:gd name="T2" fmla="*/ 10 w 11"/>
                <a:gd name="T3" fmla="*/ 6 h 11"/>
                <a:gd name="T4" fmla="*/ 10 w 11"/>
                <a:gd name="T5" fmla="*/ 5 h 11"/>
                <a:gd name="T6" fmla="*/ 10 w 11"/>
                <a:gd name="T7" fmla="*/ 5 h 11"/>
                <a:gd name="T8" fmla="*/ 11 w 11"/>
                <a:gd name="T9" fmla="*/ 4 h 11"/>
                <a:gd name="T10" fmla="*/ 10 w 11"/>
                <a:gd name="T11" fmla="*/ 3 h 11"/>
                <a:gd name="T12" fmla="*/ 9 w 11"/>
                <a:gd name="T13" fmla="*/ 2 h 11"/>
                <a:gd name="T14" fmla="*/ 9 w 11"/>
                <a:gd name="T15" fmla="*/ 3 h 11"/>
                <a:gd name="T16" fmla="*/ 8 w 11"/>
                <a:gd name="T17" fmla="*/ 2 h 11"/>
                <a:gd name="T18" fmla="*/ 8 w 11"/>
                <a:gd name="T19" fmla="*/ 1 h 11"/>
                <a:gd name="T20" fmla="*/ 8 w 11"/>
                <a:gd name="T21" fmla="*/ 0 h 11"/>
                <a:gd name="T22" fmla="*/ 7 w 11"/>
                <a:gd name="T23" fmla="*/ 0 h 11"/>
                <a:gd name="T24" fmla="*/ 6 w 11"/>
                <a:gd name="T25" fmla="*/ 1 h 11"/>
                <a:gd name="T26" fmla="*/ 6 w 11"/>
                <a:gd name="T27" fmla="*/ 1 h 11"/>
                <a:gd name="T28" fmla="*/ 5 w 11"/>
                <a:gd name="T29" fmla="*/ 1 h 11"/>
                <a:gd name="T30" fmla="*/ 5 w 11"/>
                <a:gd name="T31" fmla="*/ 1 h 11"/>
                <a:gd name="T32" fmla="*/ 4 w 11"/>
                <a:gd name="T33" fmla="*/ 0 h 11"/>
                <a:gd name="T34" fmla="*/ 3 w 11"/>
                <a:gd name="T35" fmla="*/ 1 h 11"/>
                <a:gd name="T36" fmla="*/ 2 w 11"/>
                <a:gd name="T37" fmla="*/ 2 h 11"/>
                <a:gd name="T38" fmla="*/ 3 w 11"/>
                <a:gd name="T39" fmla="*/ 2 h 11"/>
                <a:gd name="T40" fmla="*/ 2 w 11"/>
                <a:gd name="T41" fmla="*/ 3 h 11"/>
                <a:gd name="T42" fmla="*/ 1 w 11"/>
                <a:gd name="T43" fmla="*/ 3 h 11"/>
                <a:gd name="T44" fmla="*/ 0 w 11"/>
                <a:gd name="T45" fmla="*/ 3 h 11"/>
                <a:gd name="T46" fmla="*/ 0 w 11"/>
                <a:gd name="T47" fmla="*/ 4 h 11"/>
                <a:gd name="T48" fmla="*/ 0 w 11"/>
                <a:gd name="T49" fmla="*/ 5 h 11"/>
                <a:gd name="T50" fmla="*/ 1 w 11"/>
                <a:gd name="T51" fmla="*/ 5 h 11"/>
                <a:gd name="T52" fmla="*/ 1 w 11"/>
                <a:gd name="T53" fmla="*/ 6 h 11"/>
                <a:gd name="T54" fmla="*/ 0 w 11"/>
                <a:gd name="T55" fmla="*/ 6 h 11"/>
                <a:gd name="T56" fmla="*/ 0 w 11"/>
                <a:gd name="T57" fmla="*/ 7 h 11"/>
                <a:gd name="T58" fmla="*/ 0 w 11"/>
                <a:gd name="T59" fmla="*/ 8 h 11"/>
                <a:gd name="T60" fmla="*/ 1 w 11"/>
                <a:gd name="T61" fmla="*/ 9 h 11"/>
                <a:gd name="T62" fmla="*/ 2 w 11"/>
                <a:gd name="T63" fmla="*/ 8 h 11"/>
                <a:gd name="T64" fmla="*/ 3 w 11"/>
                <a:gd name="T65" fmla="*/ 9 h 11"/>
                <a:gd name="T66" fmla="*/ 2 w 11"/>
                <a:gd name="T67" fmla="*/ 10 h 11"/>
                <a:gd name="T68" fmla="*/ 3 w 11"/>
                <a:gd name="T69" fmla="*/ 11 h 11"/>
                <a:gd name="T70" fmla="*/ 4 w 11"/>
                <a:gd name="T71" fmla="*/ 11 h 11"/>
                <a:gd name="T72" fmla="*/ 5 w 11"/>
                <a:gd name="T73" fmla="*/ 10 h 11"/>
                <a:gd name="T74" fmla="*/ 5 w 11"/>
                <a:gd name="T75" fmla="*/ 10 h 11"/>
                <a:gd name="T76" fmla="*/ 6 w 11"/>
                <a:gd name="T77" fmla="*/ 10 h 11"/>
                <a:gd name="T78" fmla="*/ 6 w 11"/>
                <a:gd name="T79" fmla="*/ 10 h 11"/>
                <a:gd name="T80" fmla="*/ 7 w 11"/>
                <a:gd name="T81" fmla="*/ 11 h 11"/>
                <a:gd name="T82" fmla="*/ 8 w 11"/>
                <a:gd name="T83" fmla="*/ 10 h 11"/>
                <a:gd name="T84" fmla="*/ 8 w 11"/>
                <a:gd name="T85" fmla="*/ 9 h 11"/>
                <a:gd name="T86" fmla="*/ 8 w 11"/>
                <a:gd name="T87" fmla="*/ 9 h 11"/>
                <a:gd name="T88" fmla="*/ 9 w 11"/>
                <a:gd name="T89" fmla="*/ 8 h 11"/>
                <a:gd name="T90" fmla="*/ 9 w 11"/>
                <a:gd name="T91" fmla="*/ 8 h 11"/>
                <a:gd name="T92" fmla="*/ 10 w 11"/>
                <a:gd name="T93" fmla="*/ 8 h 11"/>
                <a:gd name="T94" fmla="*/ 11 w 11"/>
                <a:gd name="T95" fmla="*/ 7 h 11"/>
                <a:gd name="T96" fmla="*/ 10 w 11"/>
                <a:gd name="T97" fmla="*/ 6 h 11"/>
                <a:gd name="T98" fmla="*/ 6 w 11"/>
                <a:gd name="T99" fmla="*/ 7 h 11"/>
                <a:gd name="T100" fmla="*/ 3 w 11"/>
                <a:gd name="T101" fmla="*/ 6 h 11"/>
                <a:gd name="T102" fmla="*/ 4 w 11"/>
                <a:gd name="T103" fmla="*/ 4 h 11"/>
                <a:gd name="T104" fmla="*/ 7 w 11"/>
                <a:gd name="T105" fmla="*/ 5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6"/>
                    <a:pt x="10" y="6"/>
                    <a:pt x="10" y="6"/>
                  </a:cubicBezTo>
                  <a:cubicBezTo>
                    <a:pt x="10" y="6"/>
                    <a:pt x="10" y="5"/>
                    <a:pt x="10" y="5"/>
                  </a:cubicBezTo>
                  <a:cubicBezTo>
                    <a:pt x="10" y="5"/>
                    <a:pt x="10" y="5"/>
                    <a:pt x="10" y="5"/>
                  </a:cubicBezTo>
                  <a:cubicBezTo>
                    <a:pt x="11" y="4"/>
                    <a:pt x="11" y="4"/>
                    <a:pt x="11" y="4"/>
                  </a:cubicBezTo>
                  <a:cubicBezTo>
                    <a:pt x="10" y="3"/>
                    <a:pt x="10" y="3"/>
                    <a:pt x="10" y="3"/>
                  </a:cubicBezTo>
                  <a:cubicBezTo>
                    <a:pt x="10" y="2"/>
                    <a:pt x="10" y="2"/>
                    <a:pt x="9" y="2"/>
                  </a:cubicBezTo>
                  <a:cubicBezTo>
                    <a:pt x="9" y="3"/>
                    <a:pt x="9" y="3"/>
                    <a:pt x="9" y="3"/>
                  </a:cubicBezTo>
                  <a:cubicBezTo>
                    <a:pt x="8" y="3"/>
                    <a:pt x="8" y="2"/>
                    <a:pt x="8" y="2"/>
                  </a:cubicBezTo>
                  <a:cubicBezTo>
                    <a:pt x="8" y="1"/>
                    <a:pt x="8" y="1"/>
                    <a:pt x="8" y="1"/>
                  </a:cubicBezTo>
                  <a:cubicBezTo>
                    <a:pt x="8" y="1"/>
                    <a:pt x="8" y="1"/>
                    <a:pt x="8" y="0"/>
                  </a:cubicBezTo>
                  <a:cubicBezTo>
                    <a:pt x="7" y="0"/>
                    <a:pt x="7" y="0"/>
                    <a:pt x="7" y="0"/>
                  </a:cubicBezTo>
                  <a:cubicBezTo>
                    <a:pt x="7" y="0"/>
                    <a:pt x="6" y="0"/>
                    <a:pt x="6" y="1"/>
                  </a:cubicBezTo>
                  <a:cubicBezTo>
                    <a:pt x="6" y="1"/>
                    <a:pt x="6" y="1"/>
                    <a:pt x="6" y="1"/>
                  </a:cubicBezTo>
                  <a:cubicBezTo>
                    <a:pt x="5" y="1"/>
                    <a:pt x="5" y="1"/>
                    <a:pt x="5" y="1"/>
                  </a:cubicBezTo>
                  <a:cubicBezTo>
                    <a:pt x="5" y="1"/>
                    <a:pt x="5" y="1"/>
                    <a:pt x="5" y="1"/>
                  </a:cubicBezTo>
                  <a:cubicBezTo>
                    <a:pt x="4" y="0"/>
                    <a:pt x="4" y="0"/>
                    <a:pt x="4" y="0"/>
                  </a:cubicBezTo>
                  <a:cubicBezTo>
                    <a:pt x="3" y="1"/>
                    <a:pt x="3" y="1"/>
                    <a:pt x="3" y="1"/>
                  </a:cubicBezTo>
                  <a:cubicBezTo>
                    <a:pt x="2" y="1"/>
                    <a:pt x="2" y="1"/>
                    <a:pt x="2" y="2"/>
                  </a:cubicBezTo>
                  <a:cubicBezTo>
                    <a:pt x="3" y="2"/>
                    <a:pt x="3" y="2"/>
                    <a:pt x="3" y="2"/>
                  </a:cubicBezTo>
                  <a:cubicBezTo>
                    <a:pt x="2" y="2"/>
                    <a:pt x="2" y="3"/>
                    <a:pt x="2" y="3"/>
                  </a:cubicBezTo>
                  <a:cubicBezTo>
                    <a:pt x="1" y="3"/>
                    <a:pt x="1" y="3"/>
                    <a:pt x="1" y="3"/>
                  </a:cubicBezTo>
                  <a:cubicBezTo>
                    <a:pt x="1" y="2"/>
                    <a:pt x="0" y="3"/>
                    <a:pt x="0" y="3"/>
                  </a:cubicBezTo>
                  <a:cubicBezTo>
                    <a:pt x="0" y="4"/>
                    <a:pt x="0" y="4"/>
                    <a:pt x="0" y="4"/>
                  </a:cubicBezTo>
                  <a:cubicBezTo>
                    <a:pt x="0" y="4"/>
                    <a:pt x="0" y="5"/>
                    <a:pt x="0" y="5"/>
                  </a:cubicBezTo>
                  <a:cubicBezTo>
                    <a:pt x="1" y="5"/>
                    <a:pt x="1" y="5"/>
                    <a:pt x="1" y="5"/>
                  </a:cubicBezTo>
                  <a:cubicBezTo>
                    <a:pt x="1" y="5"/>
                    <a:pt x="1" y="6"/>
                    <a:pt x="1" y="6"/>
                  </a:cubicBezTo>
                  <a:cubicBezTo>
                    <a:pt x="0" y="6"/>
                    <a:pt x="0" y="6"/>
                    <a:pt x="0" y="6"/>
                  </a:cubicBezTo>
                  <a:cubicBezTo>
                    <a:pt x="0" y="6"/>
                    <a:pt x="0" y="7"/>
                    <a:pt x="0" y="7"/>
                  </a:cubicBezTo>
                  <a:cubicBezTo>
                    <a:pt x="0" y="8"/>
                    <a:pt x="0" y="8"/>
                    <a:pt x="0" y="8"/>
                  </a:cubicBezTo>
                  <a:cubicBezTo>
                    <a:pt x="1" y="9"/>
                    <a:pt x="1" y="9"/>
                    <a:pt x="1" y="9"/>
                  </a:cubicBezTo>
                  <a:cubicBezTo>
                    <a:pt x="2" y="8"/>
                    <a:pt x="2" y="8"/>
                    <a:pt x="2" y="8"/>
                  </a:cubicBezTo>
                  <a:cubicBezTo>
                    <a:pt x="2" y="8"/>
                    <a:pt x="2" y="9"/>
                    <a:pt x="3" y="9"/>
                  </a:cubicBezTo>
                  <a:cubicBezTo>
                    <a:pt x="2" y="10"/>
                    <a:pt x="2" y="10"/>
                    <a:pt x="2" y="10"/>
                  </a:cubicBezTo>
                  <a:cubicBezTo>
                    <a:pt x="2" y="10"/>
                    <a:pt x="3" y="10"/>
                    <a:pt x="3" y="11"/>
                  </a:cubicBezTo>
                  <a:cubicBezTo>
                    <a:pt x="4" y="11"/>
                    <a:pt x="4" y="11"/>
                    <a:pt x="4" y="11"/>
                  </a:cubicBezTo>
                  <a:cubicBezTo>
                    <a:pt x="4" y="11"/>
                    <a:pt x="5" y="11"/>
                    <a:pt x="5" y="10"/>
                  </a:cubicBezTo>
                  <a:cubicBezTo>
                    <a:pt x="5" y="10"/>
                    <a:pt x="5" y="10"/>
                    <a:pt x="5" y="10"/>
                  </a:cubicBezTo>
                  <a:cubicBezTo>
                    <a:pt x="5" y="10"/>
                    <a:pt x="6" y="10"/>
                    <a:pt x="6" y="10"/>
                  </a:cubicBezTo>
                  <a:cubicBezTo>
                    <a:pt x="6" y="10"/>
                    <a:pt x="6" y="10"/>
                    <a:pt x="6" y="10"/>
                  </a:cubicBezTo>
                  <a:cubicBezTo>
                    <a:pt x="6" y="11"/>
                    <a:pt x="7" y="11"/>
                    <a:pt x="7" y="11"/>
                  </a:cubicBezTo>
                  <a:cubicBezTo>
                    <a:pt x="8" y="10"/>
                    <a:pt x="8" y="10"/>
                    <a:pt x="8" y="10"/>
                  </a:cubicBezTo>
                  <a:cubicBezTo>
                    <a:pt x="8" y="10"/>
                    <a:pt x="9" y="10"/>
                    <a:pt x="8" y="9"/>
                  </a:cubicBezTo>
                  <a:cubicBezTo>
                    <a:pt x="8" y="9"/>
                    <a:pt x="8" y="9"/>
                    <a:pt x="8" y="9"/>
                  </a:cubicBezTo>
                  <a:cubicBezTo>
                    <a:pt x="8" y="8"/>
                    <a:pt x="8" y="8"/>
                    <a:pt x="9" y="8"/>
                  </a:cubicBezTo>
                  <a:cubicBezTo>
                    <a:pt x="9" y="8"/>
                    <a:pt x="9" y="8"/>
                    <a:pt x="9" y="8"/>
                  </a:cubicBezTo>
                  <a:cubicBezTo>
                    <a:pt x="10" y="9"/>
                    <a:pt x="10" y="8"/>
                    <a:pt x="10" y="8"/>
                  </a:cubicBezTo>
                  <a:cubicBezTo>
                    <a:pt x="11" y="7"/>
                    <a:pt x="11" y="7"/>
                    <a:pt x="11" y="7"/>
                  </a:cubicBezTo>
                  <a:cubicBezTo>
                    <a:pt x="11" y="7"/>
                    <a:pt x="11" y="6"/>
                    <a:pt x="10" y="6"/>
                  </a:cubicBezTo>
                  <a:close/>
                  <a:moveTo>
                    <a:pt x="6" y="7"/>
                  </a:moveTo>
                  <a:cubicBezTo>
                    <a:pt x="5" y="8"/>
                    <a:pt x="4" y="7"/>
                    <a:pt x="3" y="6"/>
                  </a:cubicBezTo>
                  <a:cubicBezTo>
                    <a:pt x="3" y="5"/>
                    <a:pt x="3" y="4"/>
                    <a:pt x="4" y="4"/>
                  </a:cubicBezTo>
                  <a:cubicBezTo>
                    <a:pt x="6" y="3"/>
                    <a:pt x="7" y="4"/>
                    <a:pt x="7" y="5"/>
                  </a:cubicBezTo>
                  <a:cubicBezTo>
                    <a:pt x="8" y="6"/>
                    <a:pt x="7" y="7"/>
                    <a:pt x="6" y="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1" name="Freeform 224"/>
            <p:cNvSpPr>
              <a:spLocks noEditPoints="1"/>
            </p:cNvSpPr>
            <p:nvPr/>
          </p:nvSpPr>
          <p:spPr bwMode="auto">
            <a:xfrm flipH="1">
              <a:off x="7882531" y="5489094"/>
              <a:ext cx="81158" cy="90523"/>
            </a:xfrm>
            <a:custGeom>
              <a:avLst/>
              <a:gdLst>
                <a:gd name="T0" fmla="*/ 11 w 11"/>
                <a:gd name="T1" fmla="*/ 7 h 12"/>
                <a:gd name="T2" fmla="*/ 10 w 11"/>
                <a:gd name="T3" fmla="*/ 6 h 12"/>
                <a:gd name="T4" fmla="*/ 10 w 11"/>
                <a:gd name="T5" fmla="*/ 6 h 12"/>
                <a:gd name="T6" fmla="*/ 11 w 11"/>
                <a:gd name="T7" fmla="*/ 5 h 12"/>
                <a:gd name="T8" fmla="*/ 11 w 11"/>
                <a:gd name="T9" fmla="*/ 4 h 12"/>
                <a:gd name="T10" fmla="*/ 11 w 11"/>
                <a:gd name="T11" fmla="*/ 3 h 12"/>
                <a:gd name="T12" fmla="*/ 10 w 11"/>
                <a:gd name="T13" fmla="*/ 3 h 12"/>
                <a:gd name="T14" fmla="*/ 9 w 11"/>
                <a:gd name="T15" fmla="*/ 3 h 12"/>
                <a:gd name="T16" fmla="*/ 9 w 11"/>
                <a:gd name="T17" fmla="*/ 3 h 12"/>
                <a:gd name="T18" fmla="*/ 9 w 11"/>
                <a:gd name="T19" fmla="*/ 2 h 12"/>
                <a:gd name="T20" fmla="*/ 8 w 11"/>
                <a:gd name="T21" fmla="*/ 1 h 12"/>
                <a:gd name="T22" fmla="*/ 8 w 11"/>
                <a:gd name="T23" fmla="*/ 1 h 12"/>
                <a:gd name="T24" fmla="*/ 7 w 11"/>
                <a:gd name="T25" fmla="*/ 1 h 12"/>
                <a:gd name="T26" fmla="*/ 6 w 11"/>
                <a:gd name="T27" fmla="*/ 2 h 12"/>
                <a:gd name="T28" fmla="*/ 5 w 11"/>
                <a:gd name="T29" fmla="*/ 2 h 12"/>
                <a:gd name="T30" fmla="*/ 5 w 11"/>
                <a:gd name="T31" fmla="*/ 1 h 12"/>
                <a:gd name="T32" fmla="*/ 4 w 11"/>
                <a:gd name="T33" fmla="*/ 1 h 12"/>
                <a:gd name="T34" fmla="*/ 3 w 11"/>
                <a:gd name="T35" fmla="*/ 1 h 12"/>
                <a:gd name="T36" fmla="*/ 3 w 11"/>
                <a:gd name="T37" fmla="*/ 2 h 12"/>
                <a:gd name="T38" fmla="*/ 3 w 11"/>
                <a:gd name="T39" fmla="*/ 3 h 12"/>
                <a:gd name="T40" fmla="*/ 3 w 11"/>
                <a:gd name="T41" fmla="*/ 3 h 12"/>
                <a:gd name="T42" fmla="*/ 2 w 11"/>
                <a:gd name="T43" fmla="*/ 3 h 12"/>
                <a:gd name="T44" fmla="*/ 1 w 11"/>
                <a:gd name="T45" fmla="*/ 4 h 12"/>
                <a:gd name="T46" fmla="*/ 1 w 11"/>
                <a:gd name="T47" fmla="*/ 4 h 12"/>
                <a:gd name="T48" fmla="*/ 1 w 11"/>
                <a:gd name="T49" fmla="*/ 5 h 12"/>
                <a:gd name="T50" fmla="*/ 2 w 11"/>
                <a:gd name="T51" fmla="*/ 6 h 12"/>
                <a:gd name="T52" fmla="*/ 2 w 11"/>
                <a:gd name="T53" fmla="*/ 7 h 12"/>
                <a:gd name="T54" fmla="*/ 1 w 11"/>
                <a:gd name="T55" fmla="*/ 7 h 12"/>
                <a:gd name="T56" fmla="*/ 1 w 11"/>
                <a:gd name="T57" fmla="*/ 8 h 12"/>
                <a:gd name="T58" fmla="*/ 1 w 11"/>
                <a:gd name="T59" fmla="*/ 9 h 12"/>
                <a:gd name="T60" fmla="*/ 2 w 11"/>
                <a:gd name="T61" fmla="*/ 9 h 12"/>
                <a:gd name="T62" fmla="*/ 3 w 11"/>
                <a:gd name="T63" fmla="*/ 9 h 12"/>
                <a:gd name="T64" fmla="*/ 3 w 11"/>
                <a:gd name="T65" fmla="*/ 9 h 12"/>
                <a:gd name="T66" fmla="*/ 3 w 11"/>
                <a:gd name="T67" fmla="*/ 10 h 12"/>
                <a:gd name="T68" fmla="*/ 3 w 11"/>
                <a:gd name="T69" fmla="*/ 11 h 12"/>
                <a:gd name="T70" fmla="*/ 4 w 11"/>
                <a:gd name="T71" fmla="*/ 11 h 12"/>
                <a:gd name="T72" fmla="*/ 5 w 11"/>
                <a:gd name="T73" fmla="*/ 11 h 12"/>
                <a:gd name="T74" fmla="*/ 6 w 11"/>
                <a:gd name="T75" fmla="*/ 10 h 12"/>
                <a:gd name="T76" fmla="*/ 6 w 11"/>
                <a:gd name="T77" fmla="*/ 10 h 12"/>
                <a:gd name="T78" fmla="*/ 7 w 11"/>
                <a:gd name="T79" fmla="*/ 11 h 12"/>
                <a:gd name="T80" fmla="*/ 8 w 11"/>
                <a:gd name="T81" fmla="*/ 11 h 12"/>
                <a:gd name="T82" fmla="*/ 9 w 11"/>
                <a:gd name="T83" fmla="*/ 11 h 12"/>
                <a:gd name="T84" fmla="*/ 9 w 11"/>
                <a:gd name="T85" fmla="*/ 10 h 12"/>
                <a:gd name="T86" fmla="*/ 9 w 11"/>
                <a:gd name="T87" fmla="*/ 9 h 12"/>
                <a:gd name="T88" fmla="*/ 9 w 11"/>
                <a:gd name="T89" fmla="*/ 9 h 12"/>
                <a:gd name="T90" fmla="*/ 10 w 11"/>
                <a:gd name="T91" fmla="*/ 9 h 12"/>
                <a:gd name="T92" fmla="*/ 11 w 11"/>
                <a:gd name="T93" fmla="*/ 8 h 12"/>
                <a:gd name="T94" fmla="*/ 11 w 11"/>
                <a:gd name="T95" fmla="*/ 8 h 12"/>
                <a:gd name="T96" fmla="*/ 11 w 11"/>
                <a:gd name="T97" fmla="*/ 7 h 12"/>
                <a:gd name="T98" fmla="*/ 7 w 11"/>
                <a:gd name="T99" fmla="*/ 8 h 12"/>
                <a:gd name="T100" fmla="*/ 4 w 11"/>
                <a:gd name="T101" fmla="*/ 7 h 12"/>
                <a:gd name="T102" fmla="*/ 5 w 11"/>
                <a:gd name="T103" fmla="*/ 4 h 12"/>
                <a:gd name="T104" fmla="*/ 8 w 11"/>
                <a:gd name="T105" fmla="*/ 5 h 12"/>
                <a:gd name="T106" fmla="*/ 7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1" y="7"/>
                  </a:moveTo>
                  <a:cubicBezTo>
                    <a:pt x="10" y="6"/>
                    <a:pt x="10" y="6"/>
                    <a:pt x="10" y="6"/>
                  </a:cubicBezTo>
                  <a:cubicBezTo>
                    <a:pt x="10" y="6"/>
                    <a:pt x="10" y="6"/>
                    <a:pt x="10" y="6"/>
                  </a:cubicBezTo>
                  <a:cubicBezTo>
                    <a:pt x="11" y="5"/>
                    <a:pt x="11" y="5"/>
                    <a:pt x="11" y="5"/>
                  </a:cubicBezTo>
                  <a:cubicBezTo>
                    <a:pt x="11" y="5"/>
                    <a:pt x="11" y="5"/>
                    <a:pt x="11" y="4"/>
                  </a:cubicBezTo>
                  <a:cubicBezTo>
                    <a:pt x="11" y="3"/>
                    <a:pt x="11" y="3"/>
                    <a:pt x="11" y="3"/>
                  </a:cubicBezTo>
                  <a:cubicBezTo>
                    <a:pt x="11" y="3"/>
                    <a:pt x="10" y="3"/>
                    <a:pt x="10" y="3"/>
                  </a:cubicBezTo>
                  <a:cubicBezTo>
                    <a:pt x="9" y="3"/>
                    <a:pt x="9" y="3"/>
                    <a:pt x="9" y="3"/>
                  </a:cubicBezTo>
                  <a:cubicBezTo>
                    <a:pt x="9" y="3"/>
                    <a:pt x="9" y="3"/>
                    <a:pt x="9" y="3"/>
                  </a:cubicBezTo>
                  <a:cubicBezTo>
                    <a:pt x="9" y="2"/>
                    <a:pt x="9" y="2"/>
                    <a:pt x="9" y="2"/>
                  </a:cubicBezTo>
                  <a:cubicBezTo>
                    <a:pt x="9" y="2"/>
                    <a:pt x="9" y="1"/>
                    <a:pt x="8" y="1"/>
                  </a:cubicBezTo>
                  <a:cubicBezTo>
                    <a:pt x="8" y="1"/>
                    <a:pt x="8" y="1"/>
                    <a:pt x="8" y="1"/>
                  </a:cubicBezTo>
                  <a:cubicBezTo>
                    <a:pt x="7" y="0"/>
                    <a:pt x="7" y="1"/>
                    <a:pt x="7" y="1"/>
                  </a:cubicBezTo>
                  <a:cubicBezTo>
                    <a:pt x="6" y="2"/>
                    <a:pt x="6" y="2"/>
                    <a:pt x="6" y="2"/>
                  </a:cubicBezTo>
                  <a:cubicBezTo>
                    <a:pt x="6" y="2"/>
                    <a:pt x="6" y="2"/>
                    <a:pt x="5" y="2"/>
                  </a:cubicBezTo>
                  <a:cubicBezTo>
                    <a:pt x="5" y="1"/>
                    <a:pt x="5" y="1"/>
                    <a:pt x="5" y="1"/>
                  </a:cubicBezTo>
                  <a:cubicBezTo>
                    <a:pt x="5" y="1"/>
                    <a:pt x="4" y="0"/>
                    <a:pt x="4" y="1"/>
                  </a:cubicBezTo>
                  <a:cubicBezTo>
                    <a:pt x="3" y="1"/>
                    <a:pt x="3" y="1"/>
                    <a:pt x="3" y="1"/>
                  </a:cubicBezTo>
                  <a:cubicBezTo>
                    <a:pt x="3" y="1"/>
                    <a:pt x="3" y="2"/>
                    <a:pt x="3" y="2"/>
                  </a:cubicBezTo>
                  <a:cubicBezTo>
                    <a:pt x="3" y="3"/>
                    <a:pt x="3" y="3"/>
                    <a:pt x="3" y="3"/>
                  </a:cubicBezTo>
                  <a:cubicBezTo>
                    <a:pt x="3" y="3"/>
                    <a:pt x="3" y="3"/>
                    <a:pt x="3" y="3"/>
                  </a:cubicBezTo>
                  <a:cubicBezTo>
                    <a:pt x="2" y="3"/>
                    <a:pt x="2" y="3"/>
                    <a:pt x="2" y="3"/>
                  </a:cubicBezTo>
                  <a:cubicBezTo>
                    <a:pt x="1" y="3"/>
                    <a:pt x="1" y="3"/>
                    <a:pt x="1" y="4"/>
                  </a:cubicBezTo>
                  <a:cubicBezTo>
                    <a:pt x="1" y="4"/>
                    <a:pt x="1" y="4"/>
                    <a:pt x="1" y="4"/>
                  </a:cubicBezTo>
                  <a:cubicBezTo>
                    <a:pt x="0" y="5"/>
                    <a:pt x="1" y="5"/>
                    <a:pt x="1" y="5"/>
                  </a:cubicBezTo>
                  <a:cubicBezTo>
                    <a:pt x="2" y="6"/>
                    <a:pt x="2" y="6"/>
                    <a:pt x="2" y="6"/>
                  </a:cubicBezTo>
                  <a:cubicBezTo>
                    <a:pt x="2" y="6"/>
                    <a:pt x="2" y="6"/>
                    <a:pt x="2" y="7"/>
                  </a:cubicBezTo>
                  <a:cubicBezTo>
                    <a:pt x="1" y="7"/>
                    <a:pt x="1" y="7"/>
                    <a:pt x="1" y="7"/>
                  </a:cubicBezTo>
                  <a:cubicBezTo>
                    <a:pt x="1" y="7"/>
                    <a:pt x="0" y="7"/>
                    <a:pt x="1" y="8"/>
                  </a:cubicBezTo>
                  <a:cubicBezTo>
                    <a:pt x="1" y="9"/>
                    <a:pt x="1" y="9"/>
                    <a:pt x="1" y="9"/>
                  </a:cubicBezTo>
                  <a:cubicBezTo>
                    <a:pt x="1" y="9"/>
                    <a:pt x="2" y="9"/>
                    <a:pt x="2" y="9"/>
                  </a:cubicBezTo>
                  <a:cubicBezTo>
                    <a:pt x="3" y="9"/>
                    <a:pt x="3" y="9"/>
                    <a:pt x="3" y="9"/>
                  </a:cubicBezTo>
                  <a:cubicBezTo>
                    <a:pt x="3" y="9"/>
                    <a:pt x="3" y="9"/>
                    <a:pt x="3" y="9"/>
                  </a:cubicBezTo>
                  <a:cubicBezTo>
                    <a:pt x="3" y="10"/>
                    <a:pt x="3" y="10"/>
                    <a:pt x="3" y="10"/>
                  </a:cubicBezTo>
                  <a:cubicBezTo>
                    <a:pt x="3" y="10"/>
                    <a:pt x="3" y="11"/>
                    <a:pt x="3" y="11"/>
                  </a:cubicBezTo>
                  <a:cubicBezTo>
                    <a:pt x="4" y="11"/>
                    <a:pt x="4" y="11"/>
                    <a:pt x="4" y="11"/>
                  </a:cubicBezTo>
                  <a:cubicBezTo>
                    <a:pt x="5" y="12"/>
                    <a:pt x="5" y="11"/>
                    <a:pt x="5" y="11"/>
                  </a:cubicBezTo>
                  <a:cubicBezTo>
                    <a:pt x="6" y="10"/>
                    <a:pt x="6" y="10"/>
                    <a:pt x="6" y="10"/>
                  </a:cubicBezTo>
                  <a:cubicBezTo>
                    <a:pt x="6" y="10"/>
                    <a:pt x="6" y="10"/>
                    <a:pt x="6" y="10"/>
                  </a:cubicBezTo>
                  <a:cubicBezTo>
                    <a:pt x="7" y="11"/>
                    <a:pt x="7" y="11"/>
                    <a:pt x="7" y="11"/>
                  </a:cubicBezTo>
                  <a:cubicBezTo>
                    <a:pt x="7" y="11"/>
                    <a:pt x="7" y="11"/>
                    <a:pt x="8" y="11"/>
                  </a:cubicBezTo>
                  <a:cubicBezTo>
                    <a:pt x="9" y="11"/>
                    <a:pt x="9" y="11"/>
                    <a:pt x="9" y="11"/>
                  </a:cubicBezTo>
                  <a:cubicBezTo>
                    <a:pt x="9" y="11"/>
                    <a:pt x="9" y="10"/>
                    <a:pt x="9" y="10"/>
                  </a:cubicBezTo>
                  <a:cubicBezTo>
                    <a:pt x="9" y="9"/>
                    <a:pt x="9" y="9"/>
                    <a:pt x="9" y="9"/>
                  </a:cubicBezTo>
                  <a:cubicBezTo>
                    <a:pt x="9" y="9"/>
                    <a:pt x="9" y="9"/>
                    <a:pt x="9" y="9"/>
                  </a:cubicBezTo>
                  <a:cubicBezTo>
                    <a:pt x="10" y="9"/>
                    <a:pt x="10" y="9"/>
                    <a:pt x="10" y="9"/>
                  </a:cubicBezTo>
                  <a:cubicBezTo>
                    <a:pt x="10" y="9"/>
                    <a:pt x="11" y="9"/>
                    <a:pt x="11" y="8"/>
                  </a:cubicBezTo>
                  <a:cubicBezTo>
                    <a:pt x="11" y="8"/>
                    <a:pt x="11" y="8"/>
                    <a:pt x="11" y="8"/>
                  </a:cubicBezTo>
                  <a:cubicBezTo>
                    <a:pt x="11" y="7"/>
                    <a:pt x="11" y="7"/>
                    <a:pt x="11" y="7"/>
                  </a:cubicBezTo>
                  <a:close/>
                  <a:moveTo>
                    <a:pt x="7" y="8"/>
                  </a:moveTo>
                  <a:cubicBezTo>
                    <a:pt x="6" y="8"/>
                    <a:pt x="4" y="8"/>
                    <a:pt x="4" y="7"/>
                  </a:cubicBezTo>
                  <a:cubicBezTo>
                    <a:pt x="3" y="6"/>
                    <a:pt x="4" y="5"/>
                    <a:pt x="5" y="4"/>
                  </a:cubicBezTo>
                  <a:cubicBezTo>
                    <a:pt x="6" y="4"/>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2" name="Freeform 225"/>
            <p:cNvSpPr>
              <a:spLocks noEditPoints="1"/>
            </p:cNvSpPr>
            <p:nvPr/>
          </p:nvSpPr>
          <p:spPr bwMode="auto">
            <a:xfrm flipH="1">
              <a:off x="8391332" y="5148853"/>
              <a:ext cx="96766" cy="96766"/>
            </a:xfrm>
            <a:custGeom>
              <a:avLst/>
              <a:gdLst>
                <a:gd name="T0" fmla="*/ 12 w 13"/>
                <a:gd name="T1" fmla="*/ 7 h 13"/>
                <a:gd name="T2" fmla="*/ 11 w 13"/>
                <a:gd name="T3" fmla="*/ 7 h 13"/>
                <a:gd name="T4" fmla="*/ 11 w 13"/>
                <a:gd name="T5" fmla="*/ 6 h 13"/>
                <a:gd name="T6" fmla="*/ 12 w 13"/>
                <a:gd name="T7" fmla="*/ 6 h 13"/>
                <a:gd name="T8" fmla="*/ 13 w 13"/>
                <a:gd name="T9" fmla="*/ 4 h 13"/>
                <a:gd name="T10" fmla="*/ 12 w 13"/>
                <a:gd name="T11" fmla="*/ 3 h 13"/>
                <a:gd name="T12" fmla="*/ 11 w 13"/>
                <a:gd name="T13" fmla="*/ 3 h 13"/>
                <a:gd name="T14" fmla="*/ 10 w 13"/>
                <a:gd name="T15" fmla="*/ 3 h 13"/>
                <a:gd name="T16" fmla="*/ 9 w 13"/>
                <a:gd name="T17" fmla="*/ 3 h 13"/>
                <a:gd name="T18" fmla="*/ 10 w 13"/>
                <a:gd name="T19" fmla="*/ 2 h 13"/>
                <a:gd name="T20" fmla="*/ 9 w 13"/>
                <a:gd name="T21" fmla="*/ 1 h 13"/>
                <a:gd name="T22" fmla="*/ 8 w 13"/>
                <a:gd name="T23" fmla="*/ 0 h 13"/>
                <a:gd name="T24" fmla="*/ 7 w 13"/>
                <a:gd name="T25" fmla="*/ 1 h 13"/>
                <a:gd name="T26" fmla="*/ 7 w 13"/>
                <a:gd name="T27" fmla="*/ 2 h 13"/>
                <a:gd name="T28" fmla="*/ 6 w 13"/>
                <a:gd name="T29" fmla="*/ 2 h 13"/>
                <a:gd name="T30" fmla="*/ 5 w 13"/>
                <a:gd name="T31" fmla="*/ 1 h 13"/>
                <a:gd name="T32" fmla="*/ 4 w 13"/>
                <a:gd name="T33" fmla="*/ 0 h 13"/>
                <a:gd name="T34" fmla="*/ 3 w 13"/>
                <a:gd name="T35" fmla="*/ 1 h 13"/>
                <a:gd name="T36" fmla="*/ 3 w 13"/>
                <a:gd name="T37" fmla="*/ 2 h 13"/>
                <a:gd name="T38" fmla="*/ 3 w 13"/>
                <a:gd name="T39" fmla="*/ 3 h 13"/>
                <a:gd name="T40" fmla="*/ 2 w 13"/>
                <a:gd name="T41" fmla="*/ 3 h 13"/>
                <a:gd name="T42" fmla="*/ 1 w 13"/>
                <a:gd name="T43" fmla="*/ 3 h 13"/>
                <a:gd name="T44" fmla="*/ 0 w 13"/>
                <a:gd name="T45" fmla="*/ 4 h 13"/>
                <a:gd name="T46" fmla="*/ 0 w 13"/>
                <a:gd name="T47" fmla="*/ 5 h 13"/>
                <a:gd name="T48" fmla="*/ 0 w 13"/>
                <a:gd name="T49" fmla="*/ 6 h 13"/>
                <a:gd name="T50" fmla="*/ 1 w 13"/>
                <a:gd name="T51" fmla="*/ 6 h 13"/>
                <a:gd name="T52" fmla="*/ 1 w 13"/>
                <a:gd name="T53" fmla="*/ 7 h 13"/>
                <a:gd name="T54" fmla="*/ 0 w 13"/>
                <a:gd name="T55" fmla="*/ 8 h 13"/>
                <a:gd name="T56" fmla="*/ 0 w 13"/>
                <a:gd name="T57" fmla="*/ 9 h 13"/>
                <a:gd name="T58" fmla="*/ 0 w 13"/>
                <a:gd name="T59" fmla="*/ 10 h 13"/>
                <a:gd name="T60" fmla="*/ 2 w 13"/>
                <a:gd name="T61" fmla="*/ 10 h 13"/>
                <a:gd name="T62" fmla="*/ 2 w 13"/>
                <a:gd name="T63" fmla="*/ 10 h 13"/>
                <a:gd name="T64" fmla="*/ 3 w 13"/>
                <a:gd name="T65" fmla="*/ 11 h 13"/>
                <a:gd name="T66" fmla="*/ 3 w 13"/>
                <a:gd name="T67" fmla="*/ 11 h 13"/>
                <a:gd name="T68" fmla="*/ 3 w 13"/>
                <a:gd name="T69" fmla="*/ 13 h 13"/>
                <a:gd name="T70" fmla="*/ 4 w 13"/>
                <a:gd name="T71" fmla="*/ 13 h 13"/>
                <a:gd name="T72" fmla="*/ 5 w 13"/>
                <a:gd name="T73" fmla="*/ 12 h 13"/>
                <a:gd name="T74" fmla="*/ 6 w 13"/>
                <a:gd name="T75" fmla="*/ 12 h 13"/>
                <a:gd name="T76" fmla="*/ 7 w 13"/>
                <a:gd name="T77" fmla="*/ 12 h 13"/>
                <a:gd name="T78" fmla="*/ 7 w 13"/>
                <a:gd name="T79" fmla="*/ 12 h 13"/>
                <a:gd name="T80" fmla="*/ 8 w 13"/>
                <a:gd name="T81" fmla="*/ 13 h 13"/>
                <a:gd name="T82" fmla="*/ 9 w 13"/>
                <a:gd name="T83" fmla="*/ 12 h 13"/>
                <a:gd name="T84" fmla="*/ 10 w 13"/>
                <a:gd name="T85" fmla="*/ 11 h 13"/>
                <a:gd name="T86" fmla="*/ 9 w 13"/>
                <a:gd name="T87" fmla="*/ 10 h 13"/>
                <a:gd name="T88" fmla="*/ 10 w 13"/>
                <a:gd name="T89" fmla="*/ 10 h 13"/>
                <a:gd name="T90" fmla="*/ 11 w 13"/>
                <a:gd name="T91" fmla="*/ 10 h 13"/>
                <a:gd name="T92" fmla="*/ 12 w 13"/>
                <a:gd name="T93" fmla="*/ 9 h 13"/>
                <a:gd name="T94" fmla="*/ 13 w 13"/>
                <a:gd name="T95" fmla="*/ 8 h 13"/>
                <a:gd name="T96" fmla="*/ 12 w 13"/>
                <a:gd name="T97" fmla="*/ 7 h 13"/>
                <a:gd name="T98" fmla="*/ 7 w 13"/>
                <a:gd name="T99" fmla="*/ 9 h 13"/>
                <a:gd name="T100" fmla="*/ 4 w 13"/>
                <a:gd name="T101" fmla="*/ 8 h 13"/>
                <a:gd name="T102" fmla="*/ 5 w 13"/>
                <a:gd name="T103" fmla="*/ 4 h 13"/>
                <a:gd name="T104" fmla="*/ 8 w 13"/>
                <a:gd name="T105" fmla="*/ 6 h 13"/>
                <a:gd name="T106" fmla="*/ 7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2" y="7"/>
                  </a:moveTo>
                  <a:cubicBezTo>
                    <a:pt x="11" y="7"/>
                    <a:pt x="11" y="7"/>
                    <a:pt x="11" y="7"/>
                  </a:cubicBezTo>
                  <a:cubicBezTo>
                    <a:pt x="11" y="7"/>
                    <a:pt x="11" y="6"/>
                    <a:pt x="11" y="6"/>
                  </a:cubicBezTo>
                  <a:cubicBezTo>
                    <a:pt x="12" y="6"/>
                    <a:pt x="12" y="6"/>
                    <a:pt x="12" y="6"/>
                  </a:cubicBezTo>
                  <a:cubicBezTo>
                    <a:pt x="13" y="5"/>
                    <a:pt x="13" y="5"/>
                    <a:pt x="13" y="4"/>
                  </a:cubicBezTo>
                  <a:cubicBezTo>
                    <a:pt x="12" y="3"/>
                    <a:pt x="12" y="3"/>
                    <a:pt x="12" y="3"/>
                  </a:cubicBezTo>
                  <a:cubicBezTo>
                    <a:pt x="12" y="3"/>
                    <a:pt x="11" y="3"/>
                    <a:pt x="11" y="3"/>
                  </a:cubicBezTo>
                  <a:cubicBezTo>
                    <a:pt x="10" y="3"/>
                    <a:pt x="10" y="3"/>
                    <a:pt x="10" y="3"/>
                  </a:cubicBezTo>
                  <a:cubicBezTo>
                    <a:pt x="10" y="3"/>
                    <a:pt x="10" y="3"/>
                    <a:pt x="9" y="3"/>
                  </a:cubicBezTo>
                  <a:cubicBezTo>
                    <a:pt x="10" y="2"/>
                    <a:pt x="10" y="2"/>
                    <a:pt x="10" y="2"/>
                  </a:cubicBezTo>
                  <a:cubicBezTo>
                    <a:pt x="10" y="1"/>
                    <a:pt x="10" y="1"/>
                    <a:pt x="9" y="1"/>
                  </a:cubicBezTo>
                  <a:cubicBezTo>
                    <a:pt x="8" y="0"/>
                    <a:pt x="8" y="0"/>
                    <a:pt x="8" y="0"/>
                  </a:cubicBezTo>
                  <a:cubicBezTo>
                    <a:pt x="8" y="0"/>
                    <a:pt x="7" y="0"/>
                    <a:pt x="7" y="1"/>
                  </a:cubicBezTo>
                  <a:cubicBezTo>
                    <a:pt x="7" y="2"/>
                    <a:pt x="7" y="2"/>
                    <a:pt x="7" y="2"/>
                  </a:cubicBezTo>
                  <a:cubicBezTo>
                    <a:pt x="6" y="2"/>
                    <a:pt x="6" y="2"/>
                    <a:pt x="6" y="2"/>
                  </a:cubicBezTo>
                  <a:cubicBezTo>
                    <a:pt x="5" y="1"/>
                    <a:pt x="5" y="1"/>
                    <a:pt x="5" y="1"/>
                  </a:cubicBezTo>
                  <a:cubicBezTo>
                    <a:pt x="5" y="0"/>
                    <a:pt x="4" y="0"/>
                    <a:pt x="4" y="0"/>
                  </a:cubicBezTo>
                  <a:cubicBezTo>
                    <a:pt x="3" y="1"/>
                    <a:pt x="3" y="1"/>
                    <a:pt x="3" y="1"/>
                  </a:cubicBezTo>
                  <a:cubicBezTo>
                    <a:pt x="3" y="1"/>
                    <a:pt x="2" y="1"/>
                    <a:pt x="3" y="2"/>
                  </a:cubicBezTo>
                  <a:cubicBezTo>
                    <a:pt x="3" y="3"/>
                    <a:pt x="3" y="3"/>
                    <a:pt x="3" y="3"/>
                  </a:cubicBezTo>
                  <a:cubicBezTo>
                    <a:pt x="3" y="3"/>
                    <a:pt x="2" y="3"/>
                    <a:pt x="2" y="3"/>
                  </a:cubicBezTo>
                  <a:cubicBezTo>
                    <a:pt x="1" y="3"/>
                    <a:pt x="1" y="3"/>
                    <a:pt x="1" y="3"/>
                  </a:cubicBezTo>
                  <a:cubicBezTo>
                    <a:pt x="1" y="3"/>
                    <a:pt x="0" y="3"/>
                    <a:pt x="0" y="4"/>
                  </a:cubicBezTo>
                  <a:cubicBezTo>
                    <a:pt x="0" y="5"/>
                    <a:pt x="0" y="5"/>
                    <a:pt x="0" y="5"/>
                  </a:cubicBezTo>
                  <a:cubicBezTo>
                    <a:pt x="0" y="5"/>
                    <a:pt x="0" y="6"/>
                    <a:pt x="0" y="6"/>
                  </a:cubicBezTo>
                  <a:cubicBezTo>
                    <a:pt x="1" y="6"/>
                    <a:pt x="1" y="6"/>
                    <a:pt x="1" y="6"/>
                  </a:cubicBezTo>
                  <a:cubicBezTo>
                    <a:pt x="1" y="6"/>
                    <a:pt x="1" y="7"/>
                    <a:pt x="1" y="7"/>
                  </a:cubicBezTo>
                  <a:cubicBezTo>
                    <a:pt x="0" y="8"/>
                    <a:pt x="0" y="8"/>
                    <a:pt x="0" y="8"/>
                  </a:cubicBezTo>
                  <a:cubicBezTo>
                    <a:pt x="0" y="8"/>
                    <a:pt x="0" y="8"/>
                    <a:pt x="0" y="9"/>
                  </a:cubicBezTo>
                  <a:cubicBezTo>
                    <a:pt x="0" y="10"/>
                    <a:pt x="0" y="10"/>
                    <a:pt x="0" y="10"/>
                  </a:cubicBezTo>
                  <a:cubicBezTo>
                    <a:pt x="0" y="10"/>
                    <a:pt x="1" y="10"/>
                    <a:pt x="2" y="10"/>
                  </a:cubicBezTo>
                  <a:cubicBezTo>
                    <a:pt x="2" y="10"/>
                    <a:pt x="2" y="10"/>
                    <a:pt x="2" y="10"/>
                  </a:cubicBezTo>
                  <a:cubicBezTo>
                    <a:pt x="2" y="10"/>
                    <a:pt x="3" y="10"/>
                    <a:pt x="3" y="11"/>
                  </a:cubicBezTo>
                  <a:cubicBezTo>
                    <a:pt x="3" y="11"/>
                    <a:pt x="3" y="11"/>
                    <a:pt x="3" y="11"/>
                  </a:cubicBezTo>
                  <a:cubicBezTo>
                    <a:pt x="3" y="12"/>
                    <a:pt x="3" y="12"/>
                    <a:pt x="3" y="13"/>
                  </a:cubicBezTo>
                  <a:cubicBezTo>
                    <a:pt x="4" y="13"/>
                    <a:pt x="4" y="13"/>
                    <a:pt x="4" y="13"/>
                  </a:cubicBezTo>
                  <a:cubicBezTo>
                    <a:pt x="5" y="13"/>
                    <a:pt x="5" y="13"/>
                    <a:pt x="5" y="12"/>
                  </a:cubicBezTo>
                  <a:cubicBezTo>
                    <a:pt x="6" y="12"/>
                    <a:pt x="6" y="12"/>
                    <a:pt x="6" y="12"/>
                  </a:cubicBezTo>
                  <a:cubicBezTo>
                    <a:pt x="6" y="12"/>
                    <a:pt x="6" y="12"/>
                    <a:pt x="7" y="12"/>
                  </a:cubicBezTo>
                  <a:cubicBezTo>
                    <a:pt x="7" y="12"/>
                    <a:pt x="7" y="12"/>
                    <a:pt x="7" y="12"/>
                  </a:cubicBezTo>
                  <a:cubicBezTo>
                    <a:pt x="7" y="13"/>
                    <a:pt x="8" y="13"/>
                    <a:pt x="8" y="13"/>
                  </a:cubicBezTo>
                  <a:cubicBezTo>
                    <a:pt x="9" y="12"/>
                    <a:pt x="9" y="12"/>
                    <a:pt x="9" y="12"/>
                  </a:cubicBezTo>
                  <a:cubicBezTo>
                    <a:pt x="10" y="12"/>
                    <a:pt x="10" y="12"/>
                    <a:pt x="10" y="11"/>
                  </a:cubicBezTo>
                  <a:cubicBezTo>
                    <a:pt x="9" y="10"/>
                    <a:pt x="9" y="10"/>
                    <a:pt x="9" y="10"/>
                  </a:cubicBezTo>
                  <a:cubicBezTo>
                    <a:pt x="10" y="10"/>
                    <a:pt x="10" y="10"/>
                    <a:pt x="10" y="10"/>
                  </a:cubicBezTo>
                  <a:cubicBezTo>
                    <a:pt x="11" y="10"/>
                    <a:pt x="11" y="10"/>
                    <a:pt x="11" y="10"/>
                  </a:cubicBezTo>
                  <a:cubicBezTo>
                    <a:pt x="11" y="10"/>
                    <a:pt x="12" y="10"/>
                    <a:pt x="12" y="9"/>
                  </a:cubicBezTo>
                  <a:cubicBezTo>
                    <a:pt x="13" y="8"/>
                    <a:pt x="13" y="8"/>
                    <a:pt x="13" y="8"/>
                  </a:cubicBezTo>
                  <a:cubicBezTo>
                    <a:pt x="13" y="8"/>
                    <a:pt x="13" y="7"/>
                    <a:pt x="12" y="7"/>
                  </a:cubicBezTo>
                  <a:close/>
                  <a:moveTo>
                    <a:pt x="7" y="9"/>
                  </a:moveTo>
                  <a:cubicBezTo>
                    <a:pt x="6" y="9"/>
                    <a:pt x="4" y="9"/>
                    <a:pt x="4" y="8"/>
                  </a:cubicBezTo>
                  <a:cubicBezTo>
                    <a:pt x="3" y="6"/>
                    <a:pt x="4" y="5"/>
                    <a:pt x="5" y="4"/>
                  </a:cubicBezTo>
                  <a:cubicBezTo>
                    <a:pt x="6" y="4"/>
                    <a:pt x="8" y="4"/>
                    <a:pt x="8" y="6"/>
                  </a:cubicBezTo>
                  <a:cubicBezTo>
                    <a:pt x="9" y="7"/>
                    <a:pt x="8" y="8"/>
                    <a:pt x="7" y="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3" name="Freeform 226"/>
            <p:cNvSpPr>
              <a:spLocks noEditPoints="1"/>
            </p:cNvSpPr>
            <p:nvPr/>
          </p:nvSpPr>
          <p:spPr bwMode="auto">
            <a:xfrm flipH="1">
              <a:off x="8022998" y="3850319"/>
              <a:ext cx="81158" cy="84280"/>
            </a:xfrm>
            <a:custGeom>
              <a:avLst/>
              <a:gdLst>
                <a:gd name="T0" fmla="*/ 11 w 11"/>
                <a:gd name="T1" fmla="*/ 6 h 11"/>
                <a:gd name="T2" fmla="*/ 10 w 11"/>
                <a:gd name="T3" fmla="*/ 5 h 11"/>
                <a:gd name="T4" fmla="*/ 10 w 11"/>
                <a:gd name="T5" fmla="*/ 5 h 11"/>
                <a:gd name="T6" fmla="*/ 11 w 11"/>
                <a:gd name="T7" fmla="*/ 4 h 11"/>
                <a:gd name="T8" fmla="*/ 11 w 11"/>
                <a:gd name="T9" fmla="*/ 3 h 11"/>
                <a:gd name="T10" fmla="*/ 11 w 11"/>
                <a:gd name="T11" fmla="*/ 2 h 11"/>
                <a:gd name="T12" fmla="*/ 10 w 11"/>
                <a:gd name="T13" fmla="*/ 2 h 11"/>
                <a:gd name="T14" fmla="*/ 9 w 11"/>
                <a:gd name="T15" fmla="*/ 2 h 11"/>
                <a:gd name="T16" fmla="*/ 9 w 11"/>
                <a:gd name="T17" fmla="*/ 2 h 11"/>
                <a:gd name="T18" fmla="*/ 9 w 11"/>
                <a:gd name="T19" fmla="*/ 1 h 11"/>
                <a:gd name="T20" fmla="*/ 8 w 11"/>
                <a:gd name="T21" fmla="*/ 0 h 11"/>
                <a:gd name="T22" fmla="*/ 8 w 11"/>
                <a:gd name="T23" fmla="*/ 0 h 11"/>
                <a:gd name="T24" fmla="*/ 7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3 w 11"/>
                <a:gd name="T37" fmla="*/ 1 h 11"/>
                <a:gd name="T38" fmla="*/ 3 w 11"/>
                <a:gd name="T39" fmla="*/ 2 h 11"/>
                <a:gd name="T40" fmla="*/ 3 w 11"/>
                <a:gd name="T41" fmla="*/ 2 h 11"/>
                <a:gd name="T42" fmla="*/ 2 w 11"/>
                <a:gd name="T43" fmla="*/ 2 h 11"/>
                <a:gd name="T44" fmla="*/ 1 w 11"/>
                <a:gd name="T45" fmla="*/ 3 h 11"/>
                <a:gd name="T46" fmla="*/ 1 w 11"/>
                <a:gd name="T47" fmla="*/ 3 h 11"/>
                <a:gd name="T48" fmla="*/ 1 w 11"/>
                <a:gd name="T49" fmla="*/ 4 h 11"/>
                <a:gd name="T50" fmla="*/ 2 w 11"/>
                <a:gd name="T51" fmla="*/ 5 h 11"/>
                <a:gd name="T52" fmla="*/ 2 w 11"/>
                <a:gd name="T53" fmla="*/ 6 h 11"/>
                <a:gd name="T54" fmla="*/ 1 w 11"/>
                <a:gd name="T55" fmla="*/ 6 h 11"/>
                <a:gd name="T56" fmla="*/ 1 w 11"/>
                <a:gd name="T57" fmla="*/ 7 h 11"/>
                <a:gd name="T58" fmla="*/ 1 w 11"/>
                <a:gd name="T59" fmla="*/ 8 h 11"/>
                <a:gd name="T60" fmla="*/ 2 w 11"/>
                <a:gd name="T61" fmla="*/ 8 h 11"/>
                <a:gd name="T62" fmla="*/ 3 w 11"/>
                <a:gd name="T63" fmla="*/ 8 h 11"/>
                <a:gd name="T64" fmla="*/ 3 w 11"/>
                <a:gd name="T65" fmla="*/ 9 h 11"/>
                <a:gd name="T66" fmla="*/ 3 w 11"/>
                <a:gd name="T67" fmla="*/ 9 h 11"/>
                <a:gd name="T68" fmla="*/ 3 w 11"/>
                <a:gd name="T69" fmla="*/ 10 h 11"/>
                <a:gd name="T70" fmla="*/ 4 w 11"/>
                <a:gd name="T71" fmla="*/ 10 h 11"/>
                <a:gd name="T72" fmla="*/ 5 w 11"/>
                <a:gd name="T73" fmla="*/ 10 h 11"/>
                <a:gd name="T74" fmla="*/ 6 w 11"/>
                <a:gd name="T75" fmla="*/ 9 h 11"/>
                <a:gd name="T76" fmla="*/ 6 w 11"/>
                <a:gd name="T77" fmla="*/ 9 h 11"/>
                <a:gd name="T78" fmla="*/ 7 w 11"/>
                <a:gd name="T79" fmla="*/ 10 h 11"/>
                <a:gd name="T80" fmla="*/ 8 w 11"/>
                <a:gd name="T81" fmla="*/ 10 h 11"/>
                <a:gd name="T82" fmla="*/ 9 w 11"/>
                <a:gd name="T83" fmla="*/ 10 h 11"/>
                <a:gd name="T84" fmla="*/ 9 w 11"/>
                <a:gd name="T85" fmla="*/ 9 h 11"/>
                <a:gd name="T86" fmla="*/ 9 w 11"/>
                <a:gd name="T87" fmla="*/ 8 h 11"/>
                <a:gd name="T88" fmla="*/ 9 w 11"/>
                <a:gd name="T89" fmla="*/ 8 h 11"/>
                <a:gd name="T90" fmla="*/ 10 w 11"/>
                <a:gd name="T91" fmla="*/ 8 h 11"/>
                <a:gd name="T92" fmla="*/ 11 w 11"/>
                <a:gd name="T93" fmla="*/ 8 h 11"/>
                <a:gd name="T94" fmla="*/ 11 w 11"/>
                <a:gd name="T95" fmla="*/ 7 h 11"/>
                <a:gd name="T96" fmla="*/ 11 w 11"/>
                <a:gd name="T97" fmla="*/ 6 h 11"/>
                <a:gd name="T98" fmla="*/ 7 w 11"/>
                <a:gd name="T99" fmla="*/ 7 h 11"/>
                <a:gd name="T100" fmla="*/ 4 w 11"/>
                <a:gd name="T101" fmla="*/ 6 h 11"/>
                <a:gd name="T102" fmla="*/ 5 w 11"/>
                <a:gd name="T103" fmla="*/ 3 h 11"/>
                <a:gd name="T104" fmla="*/ 8 w 11"/>
                <a:gd name="T105" fmla="*/ 4 h 11"/>
                <a:gd name="T106" fmla="*/ 7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5"/>
                    <a:pt x="10" y="5"/>
                    <a:pt x="10" y="5"/>
                  </a:cubicBezTo>
                  <a:cubicBezTo>
                    <a:pt x="10" y="5"/>
                    <a:pt x="10" y="5"/>
                    <a:pt x="10" y="5"/>
                  </a:cubicBezTo>
                  <a:cubicBezTo>
                    <a:pt x="11" y="4"/>
                    <a:pt x="11" y="4"/>
                    <a:pt x="11" y="4"/>
                  </a:cubicBezTo>
                  <a:cubicBezTo>
                    <a:pt x="11" y="4"/>
                    <a:pt x="11" y="4"/>
                    <a:pt x="11" y="3"/>
                  </a:cubicBezTo>
                  <a:cubicBezTo>
                    <a:pt x="11" y="2"/>
                    <a:pt x="11" y="2"/>
                    <a:pt x="11" y="2"/>
                  </a:cubicBezTo>
                  <a:cubicBezTo>
                    <a:pt x="11" y="2"/>
                    <a:pt x="10" y="2"/>
                    <a:pt x="10" y="2"/>
                  </a:cubicBezTo>
                  <a:cubicBezTo>
                    <a:pt x="9" y="2"/>
                    <a:pt x="9" y="2"/>
                    <a:pt x="9" y="2"/>
                  </a:cubicBezTo>
                  <a:cubicBezTo>
                    <a:pt x="9" y="2"/>
                    <a:pt x="9" y="2"/>
                    <a:pt x="9" y="2"/>
                  </a:cubicBezTo>
                  <a:cubicBezTo>
                    <a:pt x="9" y="1"/>
                    <a:pt x="9" y="1"/>
                    <a:pt x="9" y="1"/>
                  </a:cubicBezTo>
                  <a:cubicBezTo>
                    <a:pt x="9" y="1"/>
                    <a:pt x="9" y="0"/>
                    <a:pt x="8" y="0"/>
                  </a:cubicBezTo>
                  <a:cubicBezTo>
                    <a:pt x="8" y="0"/>
                    <a:pt x="8" y="0"/>
                    <a:pt x="8" y="0"/>
                  </a:cubicBezTo>
                  <a:cubicBezTo>
                    <a:pt x="7" y="0"/>
                    <a:pt x="7" y="0"/>
                    <a:pt x="7" y="0"/>
                  </a:cubicBezTo>
                  <a:cubicBezTo>
                    <a:pt x="6" y="1"/>
                    <a:pt x="6" y="1"/>
                    <a:pt x="6" y="1"/>
                  </a:cubicBezTo>
                  <a:cubicBezTo>
                    <a:pt x="6" y="1"/>
                    <a:pt x="6" y="1"/>
                    <a:pt x="5" y="1"/>
                  </a:cubicBezTo>
                  <a:cubicBezTo>
                    <a:pt x="5" y="0"/>
                    <a:pt x="5" y="0"/>
                    <a:pt x="5" y="0"/>
                  </a:cubicBezTo>
                  <a:cubicBezTo>
                    <a:pt x="5" y="0"/>
                    <a:pt x="5" y="0"/>
                    <a:pt x="4" y="0"/>
                  </a:cubicBezTo>
                  <a:cubicBezTo>
                    <a:pt x="3" y="0"/>
                    <a:pt x="3" y="0"/>
                    <a:pt x="3" y="0"/>
                  </a:cubicBezTo>
                  <a:cubicBezTo>
                    <a:pt x="3" y="0"/>
                    <a:pt x="3" y="1"/>
                    <a:pt x="3" y="1"/>
                  </a:cubicBezTo>
                  <a:cubicBezTo>
                    <a:pt x="3" y="2"/>
                    <a:pt x="3" y="2"/>
                    <a:pt x="3" y="2"/>
                  </a:cubicBezTo>
                  <a:cubicBezTo>
                    <a:pt x="3" y="2"/>
                    <a:pt x="3" y="2"/>
                    <a:pt x="3" y="2"/>
                  </a:cubicBezTo>
                  <a:cubicBezTo>
                    <a:pt x="2" y="2"/>
                    <a:pt x="2" y="2"/>
                    <a:pt x="2" y="2"/>
                  </a:cubicBezTo>
                  <a:cubicBezTo>
                    <a:pt x="2" y="2"/>
                    <a:pt x="1" y="2"/>
                    <a:pt x="1" y="3"/>
                  </a:cubicBezTo>
                  <a:cubicBezTo>
                    <a:pt x="1" y="3"/>
                    <a:pt x="1" y="3"/>
                    <a:pt x="1" y="3"/>
                  </a:cubicBezTo>
                  <a:cubicBezTo>
                    <a:pt x="0" y="4"/>
                    <a:pt x="1" y="4"/>
                    <a:pt x="1" y="4"/>
                  </a:cubicBezTo>
                  <a:cubicBezTo>
                    <a:pt x="2" y="5"/>
                    <a:pt x="2" y="5"/>
                    <a:pt x="2" y="5"/>
                  </a:cubicBezTo>
                  <a:cubicBezTo>
                    <a:pt x="2" y="5"/>
                    <a:pt x="2" y="5"/>
                    <a:pt x="2" y="6"/>
                  </a:cubicBezTo>
                  <a:cubicBezTo>
                    <a:pt x="1" y="6"/>
                    <a:pt x="1" y="6"/>
                    <a:pt x="1" y="6"/>
                  </a:cubicBezTo>
                  <a:cubicBezTo>
                    <a:pt x="1" y="6"/>
                    <a:pt x="0" y="7"/>
                    <a:pt x="1" y="7"/>
                  </a:cubicBezTo>
                  <a:cubicBezTo>
                    <a:pt x="1" y="8"/>
                    <a:pt x="1" y="8"/>
                    <a:pt x="1" y="8"/>
                  </a:cubicBezTo>
                  <a:cubicBezTo>
                    <a:pt x="1" y="8"/>
                    <a:pt x="2" y="8"/>
                    <a:pt x="2" y="8"/>
                  </a:cubicBezTo>
                  <a:cubicBezTo>
                    <a:pt x="3" y="8"/>
                    <a:pt x="3" y="8"/>
                    <a:pt x="3" y="8"/>
                  </a:cubicBezTo>
                  <a:cubicBezTo>
                    <a:pt x="3" y="8"/>
                    <a:pt x="3" y="8"/>
                    <a:pt x="3" y="9"/>
                  </a:cubicBezTo>
                  <a:cubicBezTo>
                    <a:pt x="3" y="9"/>
                    <a:pt x="3" y="9"/>
                    <a:pt x="3" y="9"/>
                  </a:cubicBezTo>
                  <a:cubicBezTo>
                    <a:pt x="3" y="10"/>
                    <a:pt x="3" y="10"/>
                    <a:pt x="3" y="10"/>
                  </a:cubicBezTo>
                  <a:cubicBezTo>
                    <a:pt x="4" y="10"/>
                    <a:pt x="4" y="10"/>
                    <a:pt x="4" y="10"/>
                  </a:cubicBezTo>
                  <a:cubicBezTo>
                    <a:pt x="5" y="11"/>
                    <a:pt x="5" y="10"/>
                    <a:pt x="5" y="10"/>
                  </a:cubicBezTo>
                  <a:cubicBezTo>
                    <a:pt x="6" y="9"/>
                    <a:pt x="6" y="9"/>
                    <a:pt x="6" y="9"/>
                  </a:cubicBezTo>
                  <a:cubicBezTo>
                    <a:pt x="6" y="9"/>
                    <a:pt x="6" y="9"/>
                    <a:pt x="6" y="9"/>
                  </a:cubicBezTo>
                  <a:cubicBezTo>
                    <a:pt x="7" y="10"/>
                    <a:pt x="7" y="10"/>
                    <a:pt x="7" y="10"/>
                  </a:cubicBezTo>
                  <a:cubicBezTo>
                    <a:pt x="7" y="10"/>
                    <a:pt x="7" y="11"/>
                    <a:pt x="8" y="10"/>
                  </a:cubicBezTo>
                  <a:cubicBezTo>
                    <a:pt x="9" y="10"/>
                    <a:pt x="9" y="10"/>
                    <a:pt x="9" y="10"/>
                  </a:cubicBezTo>
                  <a:cubicBezTo>
                    <a:pt x="9" y="10"/>
                    <a:pt x="9" y="9"/>
                    <a:pt x="9" y="9"/>
                  </a:cubicBezTo>
                  <a:cubicBezTo>
                    <a:pt x="9" y="8"/>
                    <a:pt x="9" y="8"/>
                    <a:pt x="9" y="8"/>
                  </a:cubicBezTo>
                  <a:cubicBezTo>
                    <a:pt x="9" y="8"/>
                    <a:pt x="9" y="8"/>
                    <a:pt x="9" y="8"/>
                  </a:cubicBezTo>
                  <a:cubicBezTo>
                    <a:pt x="10" y="8"/>
                    <a:pt x="10" y="8"/>
                    <a:pt x="10" y="8"/>
                  </a:cubicBezTo>
                  <a:cubicBezTo>
                    <a:pt x="10" y="8"/>
                    <a:pt x="11" y="8"/>
                    <a:pt x="11" y="8"/>
                  </a:cubicBezTo>
                  <a:cubicBezTo>
                    <a:pt x="11" y="7"/>
                    <a:pt x="11" y="7"/>
                    <a:pt x="11" y="7"/>
                  </a:cubicBezTo>
                  <a:cubicBezTo>
                    <a:pt x="11" y="6"/>
                    <a:pt x="11" y="6"/>
                    <a:pt x="11" y="6"/>
                  </a:cubicBezTo>
                  <a:close/>
                  <a:moveTo>
                    <a:pt x="7" y="7"/>
                  </a:moveTo>
                  <a:cubicBezTo>
                    <a:pt x="6" y="8"/>
                    <a:pt x="4" y="7"/>
                    <a:pt x="4" y="6"/>
                  </a:cubicBezTo>
                  <a:cubicBezTo>
                    <a:pt x="3" y="5"/>
                    <a:pt x="4" y="4"/>
                    <a:pt x="5" y="3"/>
                  </a:cubicBezTo>
                  <a:cubicBezTo>
                    <a:pt x="6" y="3"/>
                    <a:pt x="7" y="3"/>
                    <a:pt x="8" y="4"/>
                  </a:cubicBezTo>
                  <a:cubicBezTo>
                    <a:pt x="8" y="5"/>
                    <a:pt x="8" y="7"/>
                    <a:pt x="7" y="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4" name="Freeform 227"/>
            <p:cNvSpPr>
              <a:spLocks noEditPoints="1"/>
            </p:cNvSpPr>
            <p:nvPr/>
          </p:nvSpPr>
          <p:spPr bwMode="auto">
            <a:xfrm flipH="1">
              <a:off x="8800245" y="5873035"/>
              <a:ext cx="81158" cy="90523"/>
            </a:xfrm>
            <a:custGeom>
              <a:avLst/>
              <a:gdLst>
                <a:gd name="T0" fmla="*/ 10 w 11"/>
                <a:gd name="T1" fmla="*/ 7 h 12"/>
                <a:gd name="T2" fmla="*/ 10 w 11"/>
                <a:gd name="T3" fmla="*/ 6 h 12"/>
                <a:gd name="T4" fmla="*/ 10 w 11"/>
                <a:gd name="T5" fmla="*/ 6 h 12"/>
                <a:gd name="T6" fmla="*/ 10 w 11"/>
                <a:gd name="T7" fmla="*/ 5 h 12"/>
                <a:gd name="T8" fmla="*/ 11 w 11"/>
                <a:gd name="T9" fmla="*/ 4 h 12"/>
                <a:gd name="T10" fmla="*/ 10 w 11"/>
                <a:gd name="T11" fmla="*/ 3 h 12"/>
                <a:gd name="T12" fmla="*/ 9 w 11"/>
                <a:gd name="T13" fmla="*/ 3 h 12"/>
                <a:gd name="T14" fmla="*/ 9 w 11"/>
                <a:gd name="T15" fmla="*/ 3 h 12"/>
                <a:gd name="T16" fmla="*/ 8 w 11"/>
                <a:gd name="T17" fmla="*/ 3 h 12"/>
                <a:gd name="T18" fmla="*/ 8 w 11"/>
                <a:gd name="T19" fmla="*/ 2 h 12"/>
                <a:gd name="T20" fmla="*/ 8 w 11"/>
                <a:gd name="T21" fmla="*/ 1 h 12"/>
                <a:gd name="T22" fmla="*/ 7 w 11"/>
                <a:gd name="T23" fmla="*/ 1 h 12"/>
                <a:gd name="T24" fmla="*/ 6 w 11"/>
                <a:gd name="T25" fmla="*/ 1 h 12"/>
                <a:gd name="T26" fmla="*/ 6 w 11"/>
                <a:gd name="T27" fmla="*/ 2 h 12"/>
                <a:gd name="T28" fmla="*/ 5 w 11"/>
                <a:gd name="T29" fmla="*/ 2 h 12"/>
                <a:gd name="T30" fmla="*/ 5 w 11"/>
                <a:gd name="T31" fmla="*/ 1 h 12"/>
                <a:gd name="T32" fmla="*/ 4 w 11"/>
                <a:gd name="T33" fmla="*/ 1 h 12"/>
                <a:gd name="T34" fmla="*/ 3 w 11"/>
                <a:gd name="T35" fmla="*/ 1 h 12"/>
                <a:gd name="T36" fmla="*/ 2 w 11"/>
                <a:gd name="T37" fmla="*/ 2 h 12"/>
                <a:gd name="T38" fmla="*/ 3 w 11"/>
                <a:gd name="T39" fmla="*/ 3 h 12"/>
                <a:gd name="T40" fmla="*/ 2 w 11"/>
                <a:gd name="T41" fmla="*/ 3 h 12"/>
                <a:gd name="T42" fmla="*/ 1 w 11"/>
                <a:gd name="T43" fmla="*/ 3 h 12"/>
                <a:gd name="T44" fmla="*/ 0 w 11"/>
                <a:gd name="T45" fmla="*/ 4 h 12"/>
                <a:gd name="T46" fmla="*/ 0 w 11"/>
                <a:gd name="T47" fmla="*/ 4 h 12"/>
                <a:gd name="T48" fmla="*/ 0 w 11"/>
                <a:gd name="T49" fmla="*/ 5 h 12"/>
                <a:gd name="T50" fmla="*/ 1 w 11"/>
                <a:gd name="T51" fmla="*/ 6 h 12"/>
                <a:gd name="T52" fmla="*/ 1 w 11"/>
                <a:gd name="T53" fmla="*/ 7 h 12"/>
                <a:gd name="T54" fmla="*/ 0 w 11"/>
                <a:gd name="T55" fmla="*/ 7 h 12"/>
                <a:gd name="T56" fmla="*/ 0 w 11"/>
                <a:gd name="T57" fmla="*/ 8 h 12"/>
                <a:gd name="T58" fmla="*/ 0 w 11"/>
                <a:gd name="T59" fmla="*/ 9 h 12"/>
                <a:gd name="T60" fmla="*/ 1 w 11"/>
                <a:gd name="T61" fmla="*/ 9 h 12"/>
                <a:gd name="T62" fmla="*/ 2 w 11"/>
                <a:gd name="T63" fmla="*/ 9 h 12"/>
                <a:gd name="T64" fmla="*/ 3 w 11"/>
                <a:gd name="T65" fmla="*/ 9 h 12"/>
                <a:gd name="T66" fmla="*/ 2 w 11"/>
                <a:gd name="T67" fmla="*/ 10 h 12"/>
                <a:gd name="T68" fmla="*/ 3 w 11"/>
                <a:gd name="T69" fmla="*/ 11 h 12"/>
                <a:gd name="T70" fmla="*/ 4 w 11"/>
                <a:gd name="T71" fmla="*/ 11 h 12"/>
                <a:gd name="T72" fmla="*/ 5 w 11"/>
                <a:gd name="T73" fmla="*/ 11 h 12"/>
                <a:gd name="T74" fmla="*/ 5 w 11"/>
                <a:gd name="T75" fmla="*/ 10 h 12"/>
                <a:gd name="T76" fmla="*/ 6 w 11"/>
                <a:gd name="T77" fmla="*/ 10 h 12"/>
                <a:gd name="T78" fmla="*/ 6 w 11"/>
                <a:gd name="T79" fmla="*/ 11 h 12"/>
                <a:gd name="T80" fmla="*/ 7 w 11"/>
                <a:gd name="T81" fmla="*/ 11 h 12"/>
                <a:gd name="T82" fmla="*/ 8 w 11"/>
                <a:gd name="T83" fmla="*/ 11 h 12"/>
                <a:gd name="T84" fmla="*/ 8 w 11"/>
                <a:gd name="T85" fmla="*/ 10 h 12"/>
                <a:gd name="T86" fmla="*/ 8 w 11"/>
                <a:gd name="T87" fmla="*/ 9 h 12"/>
                <a:gd name="T88" fmla="*/ 9 w 11"/>
                <a:gd name="T89" fmla="*/ 9 h 12"/>
                <a:gd name="T90" fmla="*/ 9 w 11"/>
                <a:gd name="T91" fmla="*/ 9 h 12"/>
                <a:gd name="T92" fmla="*/ 10 w 11"/>
                <a:gd name="T93" fmla="*/ 8 h 12"/>
                <a:gd name="T94" fmla="*/ 11 w 11"/>
                <a:gd name="T95" fmla="*/ 8 h 12"/>
                <a:gd name="T96" fmla="*/ 10 w 11"/>
                <a:gd name="T97" fmla="*/ 7 h 12"/>
                <a:gd name="T98" fmla="*/ 6 w 11"/>
                <a:gd name="T99" fmla="*/ 8 h 12"/>
                <a:gd name="T100" fmla="*/ 3 w 11"/>
                <a:gd name="T101" fmla="*/ 7 h 12"/>
                <a:gd name="T102" fmla="*/ 4 w 11"/>
                <a:gd name="T103" fmla="*/ 4 h 12"/>
                <a:gd name="T104" fmla="*/ 7 w 11"/>
                <a:gd name="T105" fmla="*/ 5 h 12"/>
                <a:gd name="T106" fmla="*/ 6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0" y="7"/>
                  </a:moveTo>
                  <a:cubicBezTo>
                    <a:pt x="10" y="6"/>
                    <a:pt x="10" y="6"/>
                    <a:pt x="10" y="6"/>
                  </a:cubicBezTo>
                  <a:cubicBezTo>
                    <a:pt x="10" y="6"/>
                    <a:pt x="10" y="6"/>
                    <a:pt x="10" y="6"/>
                  </a:cubicBezTo>
                  <a:cubicBezTo>
                    <a:pt x="10" y="5"/>
                    <a:pt x="10" y="5"/>
                    <a:pt x="10" y="5"/>
                  </a:cubicBezTo>
                  <a:cubicBezTo>
                    <a:pt x="11" y="5"/>
                    <a:pt x="11" y="5"/>
                    <a:pt x="11" y="4"/>
                  </a:cubicBezTo>
                  <a:cubicBezTo>
                    <a:pt x="10" y="3"/>
                    <a:pt x="10" y="3"/>
                    <a:pt x="10" y="3"/>
                  </a:cubicBezTo>
                  <a:cubicBezTo>
                    <a:pt x="10" y="3"/>
                    <a:pt x="10" y="3"/>
                    <a:pt x="9" y="3"/>
                  </a:cubicBezTo>
                  <a:cubicBezTo>
                    <a:pt x="9" y="3"/>
                    <a:pt x="9" y="3"/>
                    <a:pt x="9" y="3"/>
                  </a:cubicBezTo>
                  <a:cubicBezTo>
                    <a:pt x="8" y="3"/>
                    <a:pt x="8" y="3"/>
                    <a:pt x="8" y="3"/>
                  </a:cubicBezTo>
                  <a:cubicBezTo>
                    <a:pt x="8" y="2"/>
                    <a:pt x="8" y="2"/>
                    <a:pt x="8" y="2"/>
                  </a:cubicBezTo>
                  <a:cubicBezTo>
                    <a:pt x="8" y="2"/>
                    <a:pt x="8" y="1"/>
                    <a:pt x="8" y="1"/>
                  </a:cubicBezTo>
                  <a:cubicBezTo>
                    <a:pt x="7" y="1"/>
                    <a:pt x="7" y="1"/>
                    <a:pt x="7" y="1"/>
                  </a:cubicBezTo>
                  <a:cubicBezTo>
                    <a:pt x="7" y="0"/>
                    <a:pt x="6" y="1"/>
                    <a:pt x="6" y="1"/>
                  </a:cubicBezTo>
                  <a:cubicBezTo>
                    <a:pt x="6" y="2"/>
                    <a:pt x="6" y="2"/>
                    <a:pt x="6" y="2"/>
                  </a:cubicBezTo>
                  <a:cubicBezTo>
                    <a:pt x="5" y="2"/>
                    <a:pt x="5" y="2"/>
                    <a:pt x="5" y="2"/>
                  </a:cubicBezTo>
                  <a:cubicBezTo>
                    <a:pt x="5" y="1"/>
                    <a:pt x="5" y="1"/>
                    <a:pt x="5" y="1"/>
                  </a:cubicBezTo>
                  <a:cubicBezTo>
                    <a:pt x="4" y="1"/>
                    <a:pt x="4" y="1"/>
                    <a:pt x="4" y="1"/>
                  </a:cubicBezTo>
                  <a:cubicBezTo>
                    <a:pt x="3" y="1"/>
                    <a:pt x="3" y="1"/>
                    <a:pt x="3" y="1"/>
                  </a:cubicBezTo>
                  <a:cubicBezTo>
                    <a:pt x="2" y="1"/>
                    <a:pt x="2" y="2"/>
                    <a:pt x="2" y="2"/>
                  </a:cubicBezTo>
                  <a:cubicBezTo>
                    <a:pt x="3" y="3"/>
                    <a:pt x="3" y="3"/>
                    <a:pt x="3" y="3"/>
                  </a:cubicBezTo>
                  <a:cubicBezTo>
                    <a:pt x="2" y="3"/>
                    <a:pt x="2" y="3"/>
                    <a:pt x="2" y="3"/>
                  </a:cubicBezTo>
                  <a:cubicBezTo>
                    <a:pt x="1" y="3"/>
                    <a:pt x="1" y="3"/>
                    <a:pt x="1" y="3"/>
                  </a:cubicBezTo>
                  <a:cubicBezTo>
                    <a:pt x="1" y="3"/>
                    <a:pt x="1" y="3"/>
                    <a:pt x="0" y="4"/>
                  </a:cubicBezTo>
                  <a:cubicBezTo>
                    <a:pt x="0" y="4"/>
                    <a:pt x="0" y="4"/>
                    <a:pt x="0" y="4"/>
                  </a:cubicBezTo>
                  <a:cubicBezTo>
                    <a:pt x="0" y="5"/>
                    <a:pt x="0" y="5"/>
                    <a:pt x="0" y="5"/>
                  </a:cubicBezTo>
                  <a:cubicBezTo>
                    <a:pt x="1" y="6"/>
                    <a:pt x="1" y="6"/>
                    <a:pt x="1" y="6"/>
                  </a:cubicBezTo>
                  <a:cubicBezTo>
                    <a:pt x="1" y="6"/>
                    <a:pt x="1" y="6"/>
                    <a:pt x="1" y="7"/>
                  </a:cubicBezTo>
                  <a:cubicBezTo>
                    <a:pt x="0" y="7"/>
                    <a:pt x="0" y="7"/>
                    <a:pt x="0" y="7"/>
                  </a:cubicBezTo>
                  <a:cubicBezTo>
                    <a:pt x="0" y="7"/>
                    <a:pt x="0" y="7"/>
                    <a:pt x="0" y="8"/>
                  </a:cubicBezTo>
                  <a:cubicBezTo>
                    <a:pt x="0" y="9"/>
                    <a:pt x="0" y="9"/>
                    <a:pt x="0" y="9"/>
                  </a:cubicBezTo>
                  <a:cubicBezTo>
                    <a:pt x="1" y="9"/>
                    <a:pt x="1" y="9"/>
                    <a:pt x="1" y="9"/>
                  </a:cubicBezTo>
                  <a:cubicBezTo>
                    <a:pt x="2" y="9"/>
                    <a:pt x="2" y="9"/>
                    <a:pt x="2" y="9"/>
                  </a:cubicBezTo>
                  <a:cubicBezTo>
                    <a:pt x="2" y="9"/>
                    <a:pt x="2" y="9"/>
                    <a:pt x="3" y="9"/>
                  </a:cubicBezTo>
                  <a:cubicBezTo>
                    <a:pt x="2" y="10"/>
                    <a:pt x="2" y="10"/>
                    <a:pt x="2" y="10"/>
                  </a:cubicBezTo>
                  <a:cubicBezTo>
                    <a:pt x="2" y="10"/>
                    <a:pt x="3" y="11"/>
                    <a:pt x="3" y="11"/>
                  </a:cubicBezTo>
                  <a:cubicBezTo>
                    <a:pt x="4" y="11"/>
                    <a:pt x="4" y="11"/>
                    <a:pt x="4" y="11"/>
                  </a:cubicBezTo>
                  <a:cubicBezTo>
                    <a:pt x="4" y="12"/>
                    <a:pt x="5" y="11"/>
                    <a:pt x="5" y="11"/>
                  </a:cubicBezTo>
                  <a:cubicBezTo>
                    <a:pt x="5" y="10"/>
                    <a:pt x="5" y="10"/>
                    <a:pt x="5" y="10"/>
                  </a:cubicBezTo>
                  <a:cubicBezTo>
                    <a:pt x="5" y="10"/>
                    <a:pt x="6" y="10"/>
                    <a:pt x="6" y="10"/>
                  </a:cubicBezTo>
                  <a:cubicBezTo>
                    <a:pt x="6" y="11"/>
                    <a:pt x="6" y="11"/>
                    <a:pt x="6" y="11"/>
                  </a:cubicBezTo>
                  <a:cubicBezTo>
                    <a:pt x="6" y="11"/>
                    <a:pt x="7" y="12"/>
                    <a:pt x="7" y="11"/>
                  </a:cubicBezTo>
                  <a:cubicBezTo>
                    <a:pt x="8" y="11"/>
                    <a:pt x="8" y="11"/>
                    <a:pt x="8" y="11"/>
                  </a:cubicBezTo>
                  <a:cubicBezTo>
                    <a:pt x="8" y="11"/>
                    <a:pt x="9" y="10"/>
                    <a:pt x="8" y="10"/>
                  </a:cubicBezTo>
                  <a:cubicBezTo>
                    <a:pt x="8" y="9"/>
                    <a:pt x="8" y="9"/>
                    <a:pt x="8" y="9"/>
                  </a:cubicBezTo>
                  <a:cubicBezTo>
                    <a:pt x="8" y="9"/>
                    <a:pt x="9" y="9"/>
                    <a:pt x="9" y="9"/>
                  </a:cubicBezTo>
                  <a:cubicBezTo>
                    <a:pt x="9" y="9"/>
                    <a:pt x="9" y="9"/>
                    <a:pt x="9" y="9"/>
                  </a:cubicBezTo>
                  <a:cubicBezTo>
                    <a:pt x="10" y="9"/>
                    <a:pt x="10" y="9"/>
                    <a:pt x="10" y="8"/>
                  </a:cubicBezTo>
                  <a:cubicBezTo>
                    <a:pt x="11" y="8"/>
                    <a:pt x="11" y="8"/>
                    <a:pt x="11" y="8"/>
                  </a:cubicBezTo>
                  <a:cubicBezTo>
                    <a:pt x="11" y="7"/>
                    <a:pt x="11" y="7"/>
                    <a:pt x="10" y="7"/>
                  </a:cubicBezTo>
                  <a:close/>
                  <a:moveTo>
                    <a:pt x="6" y="8"/>
                  </a:moveTo>
                  <a:cubicBezTo>
                    <a:pt x="5" y="8"/>
                    <a:pt x="4" y="8"/>
                    <a:pt x="3" y="7"/>
                  </a:cubicBezTo>
                  <a:cubicBezTo>
                    <a:pt x="3" y="6"/>
                    <a:pt x="3" y="5"/>
                    <a:pt x="4" y="4"/>
                  </a:cubicBezTo>
                  <a:cubicBezTo>
                    <a:pt x="6" y="4"/>
                    <a:pt x="7" y="4"/>
                    <a:pt x="7" y="5"/>
                  </a:cubicBezTo>
                  <a:cubicBezTo>
                    <a:pt x="8" y="6"/>
                    <a:pt x="7" y="8"/>
                    <a:pt x="6"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5" name="Freeform 228"/>
            <p:cNvSpPr>
              <a:spLocks noEditPoints="1"/>
            </p:cNvSpPr>
            <p:nvPr/>
          </p:nvSpPr>
          <p:spPr bwMode="auto">
            <a:xfrm flipH="1">
              <a:off x="8179072" y="3082436"/>
              <a:ext cx="65551" cy="65551"/>
            </a:xfrm>
            <a:custGeom>
              <a:avLst/>
              <a:gdLst>
                <a:gd name="T0" fmla="*/ 8 w 9"/>
                <a:gd name="T1" fmla="*/ 5 h 9"/>
                <a:gd name="T2" fmla="*/ 8 w 9"/>
                <a:gd name="T3" fmla="*/ 5 h 9"/>
                <a:gd name="T4" fmla="*/ 8 w 9"/>
                <a:gd name="T5" fmla="*/ 5 h 9"/>
                <a:gd name="T6" fmla="*/ 8 w 9"/>
                <a:gd name="T7" fmla="*/ 4 h 9"/>
                <a:gd name="T8" fmla="*/ 9 w 9"/>
                <a:gd name="T9" fmla="*/ 3 h 9"/>
                <a:gd name="T10" fmla="*/ 8 w 9"/>
                <a:gd name="T11" fmla="*/ 3 h 9"/>
                <a:gd name="T12" fmla="*/ 8 w 9"/>
                <a:gd name="T13" fmla="*/ 2 h 9"/>
                <a:gd name="T14" fmla="*/ 7 w 9"/>
                <a:gd name="T15" fmla="*/ 3 h 9"/>
                <a:gd name="T16" fmla="*/ 7 w 9"/>
                <a:gd name="T17" fmla="*/ 2 h 9"/>
                <a:gd name="T18" fmla="*/ 7 w 9"/>
                <a:gd name="T19" fmla="*/ 2 h 9"/>
                <a:gd name="T20" fmla="*/ 6 w 9"/>
                <a:gd name="T21" fmla="*/ 1 h 9"/>
                <a:gd name="T22" fmla="*/ 6 w 9"/>
                <a:gd name="T23" fmla="*/ 1 h 9"/>
                <a:gd name="T24" fmla="*/ 5 w 9"/>
                <a:gd name="T25" fmla="*/ 1 h 9"/>
                <a:gd name="T26" fmla="*/ 5 w 9"/>
                <a:gd name="T27" fmla="*/ 2 h 9"/>
                <a:gd name="T28" fmla="*/ 4 w 9"/>
                <a:gd name="T29" fmla="*/ 2 h 9"/>
                <a:gd name="T30" fmla="*/ 4 w 9"/>
                <a:gd name="T31" fmla="*/ 1 h 9"/>
                <a:gd name="T32" fmla="*/ 3 w 9"/>
                <a:gd name="T33" fmla="*/ 1 h 9"/>
                <a:gd name="T34" fmla="*/ 2 w 9"/>
                <a:gd name="T35" fmla="*/ 1 h 9"/>
                <a:gd name="T36" fmla="*/ 2 w 9"/>
                <a:gd name="T37" fmla="*/ 2 h 9"/>
                <a:gd name="T38" fmla="*/ 2 w 9"/>
                <a:gd name="T39" fmla="*/ 2 h 9"/>
                <a:gd name="T40" fmla="*/ 2 w 9"/>
                <a:gd name="T41" fmla="*/ 3 h 9"/>
                <a:gd name="T42" fmla="*/ 1 w 9"/>
                <a:gd name="T43" fmla="*/ 3 h 9"/>
                <a:gd name="T44" fmla="*/ 0 w 9"/>
                <a:gd name="T45" fmla="*/ 3 h 9"/>
                <a:gd name="T46" fmla="*/ 0 w 9"/>
                <a:gd name="T47" fmla="*/ 4 h 9"/>
                <a:gd name="T48" fmla="*/ 1 w 9"/>
                <a:gd name="T49" fmla="*/ 4 h 9"/>
                <a:gd name="T50" fmla="*/ 1 w 9"/>
                <a:gd name="T51" fmla="*/ 5 h 9"/>
                <a:gd name="T52" fmla="*/ 1 w 9"/>
                <a:gd name="T53" fmla="*/ 5 h 9"/>
                <a:gd name="T54" fmla="*/ 1 w 9"/>
                <a:gd name="T55" fmla="*/ 6 h 9"/>
                <a:gd name="T56" fmla="*/ 0 w 9"/>
                <a:gd name="T57" fmla="*/ 6 h 9"/>
                <a:gd name="T58" fmla="*/ 1 w 9"/>
                <a:gd name="T59" fmla="*/ 7 h 9"/>
                <a:gd name="T60" fmla="*/ 1 w 9"/>
                <a:gd name="T61" fmla="*/ 7 h 9"/>
                <a:gd name="T62" fmla="*/ 2 w 9"/>
                <a:gd name="T63" fmla="*/ 7 h 9"/>
                <a:gd name="T64" fmla="*/ 2 w 9"/>
                <a:gd name="T65" fmla="*/ 8 h 9"/>
                <a:gd name="T66" fmla="*/ 2 w 9"/>
                <a:gd name="T67" fmla="*/ 8 h 9"/>
                <a:gd name="T68" fmla="*/ 3 w 9"/>
                <a:gd name="T69" fmla="*/ 9 h 9"/>
                <a:gd name="T70" fmla="*/ 3 w 9"/>
                <a:gd name="T71" fmla="*/ 9 h 9"/>
                <a:gd name="T72" fmla="*/ 4 w 9"/>
                <a:gd name="T73" fmla="*/ 9 h 9"/>
                <a:gd name="T74" fmla="*/ 4 w 9"/>
                <a:gd name="T75" fmla="*/ 8 h 9"/>
                <a:gd name="T76" fmla="*/ 5 w 9"/>
                <a:gd name="T77" fmla="*/ 8 h 9"/>
                <a:gd name="T78" fmla="*/ 5 w 9"/>
                <a:gd name="T79" fmla="*/ 9 h 9"/>
                <a:gd name="T80" fmla="*/ 6 w 9"/>
                <a:gd name="T81" fmla="*/ 9 h 9"/>
                <a:gd name="T82" fmla="*/ 7 w 9"/>
                <a:gd name="T83" fmla="*/ 9 h 9"/>
                <a:gd name="T84" fmla="*/ 7 w 9"/>
                <a:gd name="T85" fmla="*/ 8 h 9"/>
                <a:gd name="T86" fmla="*/ 7 w 9"/>
                <a:gd name="T87" fmla="*/ 7 h 9"/>
                <a:gd name="T88" fmla="*/ 7 w 9"/>
                <a:gd name="T89" fmla="*/ 7 h 9"/>
                <a:gd name="T90" fmla="*/ 8 w 9"/>
                <a:gd name="T91" fmla="*/ 7 h 9"/>
                <a:gd name="T92" fmla="*/ 9 w 9"/>
                <a:gd name="T93" fmla="*/ 7 h 9"/>
                <a:gd name="T94" fmla="*/ 9 w 9"/>
                <a:gd name="T95" fmla="*/ 6 h 9"/>
                <a:gd name="T96" fmla="*/ 8 w 9"/>
                <a:gd name="T97" fmla="*/ 5 h 9"/>
                <a:gd name="T98" fmla="*/ 5 w 9"/>
                <a:gd name="T99" fmla="*/ 6 h 9"/>
                <a:gd name="T100" fmla="*/ 3 w 9"/>
                <a:gd name="T101" fmla="*/ 6 h 9"/>
                <a:gd name="T102" fmla="*/ 4 w 9"/>
                <a:gd name="T103" fmla="*/ 3 h 9"/>
                <a:gd name="T104" fmla="*/ 6 w 9"/>
                <a:gd name="T105" fmla="*/ 4 h 9"/>
                <a:gd name="T106" fmla="*/ 5 w 9"/>
                <a:gd name="T10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 h="9">
                  <a:moveTo>
                    <a:pt x="8" y="5"/>
                  </a:moveTo>
                  <a:cubicBezTo>
                    <a:pt x="8" y="5"/>
                    <a:pt x="8" y="5"/>
                    <a:pt x="8" y="5"/>
                  </a:cubicBezTo>
                  <a:cubicBezTo>
                    <a:pt x="8" y="5"/>
                    <a:pt x="8" y="5"/>
                    <a:pt x="8" y="5"/>
                  </a:cubicBezTo>
                  <a:cubicBezTo>
                    <a:pt x="8" y="4"/>
                    <a:pt x="8" y="4"/>
                    <a:pt x="8" y="4"/>
                  </a:cubicBezTo>
                  <a:cubicBezTo>
                    <a:pt x="9" y="4"/>
                    <a:pt x="9" y="4"/>
                    <a:pt x="9" y="3"/>
                  </a:cubicBezTo>
                  <a:cubicBezTo>
                    <a:pt x="8" y="3"/>
                    <a:pt x="8" y="3"/>
                    <a:pt x="8" y="3"/>
                  </a:cubicBezTo>
                  <a:cubicBezTo>
                    <a:pt x="8" y="2"/>
                    <a:pt x="8" y="2"/>
                    <a:pt x="8" y="2"/>
                  </a:cubicBezTo>
                  <a:cubicBezTo>
                    <a:pt x="7" y="3"/>
                    <a:pt x="7" y="3"/>
                    <a:pt x="7" y="3"/>
                  </a:cubicBezTo>
                  <a:cubicBezTo>
                    <a:pt x="7" y="3"/>
                    <a:pt x="7" y="2"/>
                    <a:pt x="7" y="2"/>
                  </a:cubicBezTo>
                  <a:cubicBezTo>
                    <a:pt x="7" y="2"/>
                    <a:pt x="7" y="2"/>
                    <a:pt x="7" y="2"/>
                  </a:cubicBezTo>
                  <a:cubicBezTo>
                    <a:pt x="7" y="1"/>
                    <a:pt x="7" y="1"/>
                    <a:pt x="6" y="1"/>
                  </a:cubicBezTo>
                  <a:cubicBezTo>
                    <a:pt x="6" y="1"/>
                    <a:pt x="6" y="1"/>
                    <a:pt x="6" y="1"/>
                  </a:cubicBezTo>
                  <a:cubicBezTo>
                    <a:pt x="5" y="0"/>
                    <a:pt x="5" y="1"/>
                    <a:pt x="5" y="1"/>
                  </a:cubicBezTo>
                  <a:cubicBezTo>
                    <a:pt x="5" y="2"/>
                    <a:pt x="5" y="2"/>
                    <a:pt x="5" y="2"/>
                  </a:cubicBezTo>
                  <a:cubicBezTo>
                    <a:pt x="5" y="2"/>
                    <a:pt x="4" y="2"/>
                    <a:pt x="4" y="2"/>
                  </a:cubicBezTo>
                  <a:cubicBezTo>
                    <a:pt x="4" y="1"/>
                    <a:pt x="4" y="1"/>
                    <a:pt x="4" y="1"/>
                  </a:cubicBezTo>
                  <a:cubicBezTo>
                    <a:pt x="4" y="1"/>
                    <a:pt x="3" y="1"/>
                    <a:pt x="3" y="1"/>
                  </a:cubicBezTo>
                  <a:cubicBezTo>
                    <a:pt x="2" y="1"/>
                    <a:pt x="2" y="1"/>
                    <a:pt x="2" y="1"/>
                  </a:cubicBezTo>
                  <a:cubicBezTo>
                    <a:pt x="2" y="1"/>
                    <a:pt x="2" y="1"/>
                    <a:pt x="2" y="2"/>
                  </a:cubicBezTo>
                  <a:cubicBezTo>
                    <a:pt x="2" y="2"/>
                    <a:pt x="2" y="2"/>
                    <a:pt x="2" y="2"/>
                  </a:cubicBezTo>
                  <a:cubicBezTo>
                    <a:pt x="2" y="2"/>
                    <a:pt x="2" y="3"/>
                    <a:pt x="2" y="3"/>
                  </a:cubicBezTo>
                  <a:cubicBezTo>
                    <a:pt x="1" y="3"/>
                    <a:pt x="1" y="3"/>
                    <a:pt x="1" y="3"/>
                  </a:cubicBezTo>
                  <a:cubicBezTo>
                    <a:pt x="1" y="2"/>
                    <a:pt x="1" y="3"/>
                    <a:pt x="0" y="3"/>
                  </a:cubicBezTo>
                  <a:cubicBezTo>
                    <a:pt x="0" y="4"/>
                    <a:pt x="0" y="4"/>
                    <a:pt x="0" y="4"/>
                  </a:cubicBezTo>
                  <a:cubicBezTo>
                    <a:pt x="0" y="4"/>
                    <a:pt x="0" y="4"/>
                    <a:pt x="1" y="4"/>
                  </a:cubicBezTo>
                  <a:cubicBezTo>
                    <a:pt x="1" y="5"/>
                    <a:pt x="1" y="5"/>
                    <a:pt x="1" y="5"/>
                  </a:cubicBezTo>
                  <a:cubicBezTo>
                    <a:pt x="1" y="5"/>
                    <a:pt x="1" y="5"/>
                    <a:pt x="1" y="5"/>
                  </a:cubicBezTo>
                  <a:cubicBezTo>
                    <a:pt x="1" y="6"/>
                    <a:pt x="1" y="6"/>
                    <a:pt x="1" y="6"/>
                  </a:cubicBezTo>
                  <a:cubicBezTo>
                    <a:pt x="0" y="6"/>
                    <a:pt x="0" y="6"/>
                    <a:pt x="0" y="6"/>
                  </a:cubicBezTo>
                  <a:cubicBezTo>
                    <a:pt x="1" y="7"/>
                    <a:pt x="1" y="7"/>
                    <a:pt x="1" y="7"/>
                  </a:cubicBezTo>
                  <a:cubicBezTo>
                    <a:pt x="1" y="7"/>
                    <a:pt x="1" y="7"/>
                    <a:pt x="1" y="7"/>
                  </a:cubicBezTo>
                  <a:cubicBezTo>
                    <a:pt x="2" y="7"/>
                    <a:pt x="2" y="7"/>
                    <a:pt x="2" y="7"/>
                  </a:cubicBezTo>
                  <a:cubicBezTo>
                    <a:pt x="2" y="7"/>
                    <a:pt x="2" y="7"/>
                    <a:pt x="2" y="8"/>
                  </a:cubicBezTo>
                  <a:cubicBezTo>
                    <a:pt x="2" y="8"/>
                    <a:pt x="2" y="8"/>
                    <a:pt x="2" y="8"/>
                  </a:cubicBezTo>
                  <a:cubicBezTo>
                    <a:pt x="2" y="8"/>
                    <a:pt x="2" y="9"/>
                    <a:pt x="3" y="9"/>
                  </a:cubicBezTo>
                  <a:cubicBezTo>
                    <a:pt x="3" y="9"/>
                    <a:pt x="3" y="9"/>
                    <a:pt x="3" y="9"/>
                  </a:cubicBezTo>
                  <a:cubicBezTo>
                    <a:pt x="4" y="9"/>
                    <a:pt x="4" y="9"/>
                    <a:pt x="4" y="9"/>
                  </a:cubicBezTo>
                  <a:cubicBezTo>
                    <a:pt x="4" y="8"/>
                    <a:pt x="4" y="8"/>
                    <a:pt x="4" y="8"/>
                  </a:cubicBezTo>
                  <a:cubicBezTo>
                    <a:pt x="4" y="8"/>
                    <a:pt x="5" y="8"/>
                    <a:pt x="5" y="8"/>
                  </a:cubicBezTo>
                  <a:cubicBezTo>
                    <a:pt x="5" y="9"/>
                    <a:pt x="5" y="9"/>
                    <a:pt x="5" y="9"/>
                  </a:cubicBezTo>
                  <a:cubicBezTo>
                    <a:pt x="5" y="9"/>
                    <a:pt x="6" y="9"/>
                    <a:pt x="6" y="9"/>
                  </a:cubicBezTo>
                  <a:cubicBezTo>
                    <a:pt x="7" y="9"/>
                    <a:pt x="7" y="9"/>
                    <a:pt x="7" y="9"/>
                  </a:cubicBezTo>
                  <a:cubicBezTo>
                    <a:pt x="7" y="9"/>
                    <a:pt x="7" y="8"/>
                    <a:pt x="7" y="8"/>
                  </a:cubicBezTo>
                  <a:cubicBezTo>
                    <a:pt x="7" y="7"/>
                    <a:pt x="7" y="7"/>
                    <a:pt x="7" y="7"/>
                  </a:cubicBezTo>
                  <a:cubicBezTo>
                    <a:pt x="7" y="7"/>
                    <a:pt x="7" y="7"/>
                    <a:pt x="7" y="7"/>
                  </a:cubicBezTo>
                  <a:cubicBezTo>
                    <a:pt x="8" y="7"/>
                    <a:pt x="8" y="7"/>
                    <a:pt x="8" y="7"/>
                  </a:cubicBezTo>
                  <a:cubicBezTo>
                    <a:pt x="8" y="7"/>
                    <a:pt x="8" y="7"/>
                    <a:pt x="9" y="7"/>
                  </a:cubicBezTo>
                  <a:cubicBezTo>
                    <a:pt x="9" y="6"/>
                    <a:pt x="9" y="6"/>
                    <a:pt x="9" y="6"/>
                  </a:cubicBezTo>
                  <a:cubicBezTo>
                    <a:pt x="9" y="6"/>
                    <a:pt x="9" y="6"/>
                    <a:pt x="8" y="5"/>
                  </a:cubicBezTo>
                  <a:close/>
                  <a:moveTo>
                    <a:pt x="5" y="6"/>
                  </a:moveTo>
                  <a:cubicBezTo>
                    <a:pt x="4" y="7"/>
                    <a:pt x="3" y="6"/>
                    <a:pt x="3" y="6"/>
                  </a:cubicBezTo>
                  <a:cubicBezTo>
                    <a:pt x="3" y="5"/>
                    <a:pt x="3" y="4"/>
                    <a:pt x="4" y="3"/>
                  </a:cubicBezTo>
                  <a:cubicBezTo>
                    <a:pt x="5" y="3"/>
                    <a:pt x="6" y="3"/>
                    <a:pt x="6" y="4"/>
                  </a:cubicBezTo>
                  <a:cubicBezTo>
                    <a:pt x="6" y="5"/>
                    <a:pt x="6" y="6"/>
                    <a:pt x="5" y="6"/>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6" name="Freeform 229"/>
            <p:cNvSpPr/>
            <p:nvPr/>
          </p:nvSpPr>
          <p:spPr bwMode="auto">
            <a:xfrm flipH="1">
              <a:off x="8260230" y="2776531"/>
              <a:ext cx="96766" cy="90523"/>
            </a:xfrm>
            <a:custGeom>
              <a:avLst/>
              <a:gdLst>
                <a:gd name="T0" fmla="*/ 10 w 13"/>
                <a:gd name="T1" fmla="*/ 12 h 12"/>
                <a:gd name="T2" fmla="*/ 10 w 13"/>
                <a:gd name="T3" fmla="*/ 9 h 12"/>
                <a:gd name="T4" fmla="*/ 10 w 13"/>
                <a:gd name="T5" fmla="*/ 5 h 12"/>
                <a:gd name="T6" fmla="*/ 10 w 13"/>
                <a:gd name="T7" fmla="*/ 5 h 12"/>
                <a:gd name="T8" fmla="*/ 10 w 13"/>
                <a:gd name="T9" fmla="*/ 11 h 12"/>
                <a:gd name="T10" fmla="*/ 11 w 13"/>
                <a:gd name="T11" fmla="*/ 12 h 12"/>
                <a:gd name="T12" fmla="*/ 13 w 13"/>
                <a:gd name="T13" fmla="*/ 10 h 12"/>
                <a:gd name="T14" fmla="*/ 12 w 13"/>
                <a:gd name="T15" fmla="*/ 3 h 12"/>
                <a:gd name="T16" fmla="*/ 12 w 13"/>
                <a:gd name="T17" fmla="*/ 3 h 12"/>
                <a:gd name="T18" fmla="*/ 12 w 13"/>
                <a:gd name="T19" fmla="*/ 3 h 12"/>
                <a:gd name="T20" fmla="*/ 12 w 13"/>
                <a:gd name="T21" fmla="*/ 3 h 12"/>
                <a:gd name="T22" fmla="*/ 8 w 13"/>
                <a:gd name="T23" fmla="*/ 1 h 12"/>
                <a:gd name="T24" fmla="*/ 8 w 13"/>
                <a:gd name="T25" fmla="*/ 1 h 12"/>
                <a:gd name="T26" fmla="*/ 6 w 13"/>
                <a:gd name="T27" fmla="*/ 1 h 12"/>
                <a:gd name="T28" fmla="*/ 1 w 13"/>
                <a:gd name="T29" fmla="*/ 4 h 12"/>
                <a:gd name="T30" fmla="*/ 1 w 13"/>
                <a:gd name="T31" fmla="*/ 11 h 12"/>
                <a:gd name="T32" fmla="*/ 2 w 13"/>
                <a:gd name="T33" fmla="*/ 12 h 12"/>
                <a:gd name="T34" fmla="*/ 3 w 13"/>
                <a:gd name="T35" fmla="*/ 11 h 12"/>
                <a:gd name="T36" fmla="*/ 3 w 13"/>
                <a:gd name="T37" fmla="*/ 5 h 12"/>
                <a:gd name="T38" fmla="*/ 3 w 13"/>
                <a:gd name="T39" fmla="*/ 5 h 12"/>
                <a:gd name="T40" fmla="*/ 4 w 13"/>
                <a:gd name="T41" fmla="*/ 9 h 12"/>
                <a:gd name="T42" fmla="*/ 4 w 13"/>
                <a:gd name="T43" fmla="*/ 12 h 12"/>
                <a:gd name="T44" fmla="*/ 10 w 13"/>
                <a:gd name="T4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12">
                  <a:moveTo>
                    <a:pt x="10" y="12"/>
                  </a:moveTo>
                  <a:cubicBezTo>
                    <a:pt x="10" y="9"/>
                    <a:pt x="10" y="9"/>
                    <a:pt x="10" y="9"/>
                  </a:cubicBezTo>
                  <a:cubicBezTo>
                    <a:pt x="10" y="5"/>
                    <a:pt x="10" y="5"/>
                    <a:pt x="10" y="5"/>
                  </a:cubicBezTo>
                  <a:cubicBezTo>
                    <a:pt x="10" y="5"/>
                    <a:pt x="10" y="5"/>
                    <a:pt x="10" y="5"/>
                  </a:cubicBezTo>
                  <a:cubicBezTo>
                    <a:pt x="10" y="11"/>
                    <a:pt x="10" y="11"/>
                    <a:pt x="10" y="11"/>
                  </a:cubicBezTo>
                  <a:cubicBezTo>
                    <a:pt x="10" y="11"/>
                    <a:pt x="11" y="12"/>
                    <a:pt x="11" y="12"/>
                  </a:cubicBezTo>
                  <a:cubicBezTo>
                    <a:pt x="12" y="12"/>
                    <a:pt x="13" y="11"/>
                    <a:pt x="13" y="10"/>
                  </a:cubicBezTo>
                  <a:cubicBezTo>
                    <a:pt x="12" y="3"/>
                    <a:pt x="12" y="3"/>
                    <a:pt x="12" y="3"/>
                  </a:cubicBezTo>
                  <a:cubicBezTo>
                    <a:pt x="12" y="3"/>
                    <a:pt x="12" y="3"/>
                    <a:pt x="12" y="3"/>
                  </a:cubicBezTo>
                  <a:cubicBezTo>
                    <a:pt x="12" y="3"/>
                    <a:pt x="12" y="3"/>
                    <a:pt x="12" y="3"/>
                  </a:cubicBezTo>
                  <a:cubicBezTo>
                    <a:pt x="12" y="3"/>
                    <a:pt x="12" y="3"/>
                    <a:pt x="12" y="3"/>
                  </a:cubicBezTo>
                  <a:cubicBezTo>
                    <a:pt x="12" y="1"/>
                    <a:pt x="9" y="1"/>
                    <a:pt x="8" y="1"/>
                  </a:cubicBezTo>
                  <a:cubicBezTo>
                    <a:pt x="8" y="1"/>
                    <a:pt x="8" y="1"/>
                    <a:pt x="8" y="1"/>
                  </a:cubicBezTo>
                  <a:cubicBezTo>
                    <a:pt x="6" y="1"/>
                    <a:pt x="6" y="1"/>
                    <a:pt x="6" y="1"/>
                  </a:cubicBezTo>
                  <a:cubicBezTo>
                    <a:pt x="6" y="1"/>
                    <a:pt x="0" y="0"/>
                    <a:pt x="1" y="4"/>
                  </a:cubicBezTo>
                  <a:cubicBezTo>
                    <a:pt x="1" y="11"/>
                    <a:pt x="1" y="11"/>
                    <a:pt x="1" y="11"/>
                  </a:cubicBezTo>
                  <a:cubicBezTo>
                    <a:pt x="1" y="12"/>
                    <a:pt x="1" y="12"/>
                    <a:pt x="2" y="12"/>
                  </a:cubicBezTo>
                  <a:cubicBezTo>
                    <a:pt x="3" y="12"/>
                    <a:pt x="3" y="11"/>
                    <a:pt x="3" y="11"/>
                  </a:cubicBezTo>
                  <a:cubicBezTo>
                    <a:pt x="3" y="5"/>
                    <a:pt x="3" y="5"/>
                    <a:pt x="3" y="5"/>
                  </a:cubicBezTo>
                  <a:cubicBezTo>
                    <a:pt x="3" y="5"/>
                    <a:pt x="3" y="5"/>
                    <a:pt x="3" y="5"/>
                  </a:cubicBezTo>
                  <a:cubicBezTo>
                    <a:pt x="4" y="9"/>
                    <a:pt x="4" y="9"/>
                    <a:pt x="4" y="9"/>
                  </a:cubicBezTo>
                  <a:cubicBezTo>
                    <a:pt x="4" y="12"/>
                    <a:pt x="4" y="12"/>
                    <a:pt x="4" y="12"/>
                  </a:cubicBezTo>
                  <a:lnTo>
                    <a:pt x="10" y="1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7" name="Freeform 230"/>
            <p:cNvSpPr/>
            <p:nvPr/>
          </p:nvSpPr>
          <p:spPr bwMode="auto">
            <a:xfrm flipH="1">
              <a:off x="8288323" y="2739073"/>
              <a:ext cx="37458" cy="37458"/>
            </a:xfrm>
            <a:custGeom>
              <a:avLst/>
              <a:gdLst>
                <a:gd name="T0" fmla="*/ 2 w 5"/>
                <a:gd name="T1" fmla="*/ 5 h 5"/>
                <a:gd name="T2" fmla="*/ 5 w 5"/>
                <a:gd name="T3" fmla="*/ 2 h 5"/>
                <a:gd name="T4" fmla="*/ 2 w 5"/>
                <a:gd name="T5" fmla="*/ 0 h 5"/>
                <a:gd name="T6" fmla="*/ 0 w 5"/>
                <a:gd name="T7" fmla="*/ 3 h 5"/>
                <a:gd name="T8" fmla="*/ 2 w 5"/>
                <a:gd name="T9" fmla="*/ 5 h 5"/>
              </a:gdLst>
              <a:ahLst/>
              <a:cxnLst>
                <a:cxn ang="0">
                  <a:pos x="T0" y="T1"/>
                </a:cxn>
                <a:cxn ang="0">
                  <a:pos x="T2" y="T3"/>
                </a:cxn>
                <a:cxn ang="0">
                  <a:pos x="T4" y="T5"/>
                </a:cxn>
                <a:cxn ang="0">
                  <a:pos x="T6" y="T7"/>
                </a:cxn>
                <a:cxn ang="0">
                  <a:pos x="T8" y="T9"/>
                </a:cxn>
              </a:cxnLst>
              <a:rect l="0" t="0" r="r" b="b"/>
              <a:pathLst>
                <a:path w="5" h="5">
                  <a:moveTo>
                    <a:pt x="2" y="5"/>
                  </a:moveTo>
                  <a:cubicBezTo>
                    <a:pt x="4" y="5"/>
                    <a:pt x="5" y="4"/>
                    <a:pt x="5" y="2"/>
                  </a:cubicBezTo>
                  <a:cubicBezTo>
                    <a:pt x="5" y="1"/>
                    <a:pt x="4" y="0"/>
                    <a:pt x="2" y="0"/>
                  </a:cubicBezTo>
                  <a:cubicBezTo>
                    <a:pt x="1" y="0"/>
                    <a:pt x="0" y="1"/>
                    <a:pt x="0" y="3"/>
                  </a:cubicBezTo>
                  <a:cubicBezTo>
                    <a:pt x="0" y="4"/>
                    <a:pt x="1" y="5"/>
                    <a:pt x="2" y="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8" name="Freeform 231"/>
            <p:cNvSpPr>
              <a:spLocks noEditPoints="1"/>
            </p:cNvSpPr>
            <p:nvPr/>
          </p:nvSpPr>
          <p:spPr bwMode="auto">
            <a:xfrm flipH="1">
              <a:off x="8200922" y="2857690"/>
              <a:ext cx="71794" cy="134223"/>
            </a:xfrm>
            <a:custGeom>
              <a:avLst/>
              <a:gdLst>
                <a:gd name="T0" fmla="*/ 5 w 10"/>
                <a:gd name="T1" fmla="*/ 17 h 18"/>
                <a:gd name="T2" fmla="*/ 10 w 10"/>
                <a:gd name="T3" fmla="*/ 12 h 18"/>
                <a:gd name="T4" fmla="*/ 5 w 10"/>
                <a:gd name="T5" fmla="*/ 0 h 18"/>
                <a:gd name="T6" fmla="*/ 0 w 10"/>
                <a:gd name="T7" fmla="*/ 13 h 18"/>
                <a:gd name="T8" fmla="*/ 5 w 10"/>
                <a:gd name="T9" fmla="*/ 17 h 18"/>
                <a:gd name="T10" fmla="*/ 8 w 10"/>
                <a:gd name="T11" fmla="*/ 12 h 18"/>
                <a:gd name="T12" fmla="*/ 5 w 10"/>
                <a:gd name="T13" fmla="*/ 16 h 18"/>
                <a:gd name="T14" fmla="*/ 8 w 10"/>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5" y="17"/>
                  </a:moveTo>
                  <a:cubicBezTo>
                    <a:pt x="8" y="17"/>
                    <a:pt x="10" y="15"/>
                    <a:pt x="10" y="12"/>
                  </a:cubicBezTo>
                  <a:cubicBezTo>
                    <a:pt x="10" y="7"/>
                    <a:pt x="5" y="0"/>
                    <a:pt x="5" y="0"/>
                  </a:cubicBezTo>
                  <a:cubicBezTo>
                    <a:pt x="5" y="0"/>
                    <a:pt x="0" y="8"/>
                    <a:pt x="0" y="13"/>
                  </a:cubicBezTo>
                  <a:cubicBezTo>
                    <a:pt x="0" y="15"/>
                    <a:pt x="2" y="18"/>
                    <a:pt x="5" y="17"/>
                  </a:cubicBezTo>
                  <a:close/>
                  <a:moveTo>
                    <a:pt x="8" y="12"/>
                  </a:moveTo>
                  <a:cubicBezTo>
                    <a:pt x="8" y="12"/>
                    <a:pt x="8" y="16"/>
                    <a:pt x="5" y="16"/>
                  </a:cubicBezTo>
                  <a:lnTo>
                    <a:pt x="8" y="1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9" name="Freeform 232"/>
            <p:cNvSpPr>
              <a:spLocks noEditPoints="1"/>
            </p:cNvSpPr>
            <p:nvPr/>
          </p:nvSpPr>
          <p:spPr bwMode="auto">
            <a:xfrm flipH="1">
              <a:off x="8687872" y="5495337"/>
              <a:ext cx="112373" cy="156074"/>
            </a:xfrm>
            <a:custGeom>
              <a:avLst/>
              <a:gdLst>
                <a:gd name="T0" fmla="*/ 11 w 15"/>
                <a:gd name="T1" fmla="*/ 6 h 21"/>
                <a:gd name="T2" fmla="*/ 13 w 15"/>
                <a:gd name="T3" fmla="*/ 4 h 21"/>
                <a:gd name="T4" fmla="*/ 10 w 15"/>
                <a:gd name="T5" fmla="*/ 0 h 21"/>
                <a:gd name="T6" fmla="*/ 5 w 15"/>
                <a:gd name="T7" fmla="*/ 0 h 21"/>
                <a:gd name="T8" fmla="*/ 2 w 15"/>
                <a:gd name="T9" fmla="*/ 4 h 21"/>
                <a:gd name="T10" fmla="*/ 4 w 15"/>
                <a:gd name="T11" fmla="*/ 6 h 21"/>
                <a:gd name="T12" fmla="*/ 0 w 15"/>
                <a:gd name="T13" fmla="*/ 14 h 21"/>
                <a:gd name="T14" fmla="*/ 8 w 15"/>
                <a:gd name="T15" fmla="*/ 21 h 21"/>
                <a:gd name="T16" fmla="*/ 15 w 15"/>
                <a:gd name="T17" fmla="*/ 13 h 21"/>
                <a:gd name="T18" fmla="*/ 11 w 15"/>
                <a:gd name="T19" fmla="*/ 6 h 21"/>
                <a:gd name="T20" fmla="*/ 9 w 15"/>
                <a:gd name="T21" fmla="*/ 1 h 21"/>
                <a:gd name="T22" fmla="*/ 11 w 15"/>
                <a:gd name="T23" fmla="*/ 4 h 21"/>
                <a:gd name="T24" fmla="*/ 9 w 15"/>
                <a:gd name="T25" fmla="*/ 4 h 21"/>
                <a:gd name="T26" fmla="*/ 9 w 15"/>
                <a:gd name="T27" fmla="*/ 1 h 21"/>
                <a:gd name="T28" fmla="*/ 4 w 15"/>
                <a:gd name="T29" fmla="*/ 4 h 21"/>
                <a:gd name="T30" fmla="*/ 5 w 15"/>
                <a:gd name="T31" fmla="*/ 3 h 21"/>
                <a:gd name="T32" fmla="*/ 6 w 15"/>
                <a:gd name="T33" fmla="*/ 6 h 21"/>
                <a:gd name="T34" fmla="*/ 4 w 15"/>
                <a:gd name="T35" fmla="*/ 4 h 21"/>
                <a:gd name="T36" fmla="*/ 8 w 15"/>
                <a:gd name="T37" fmla="*/ 19 h 21"/>
                <a:gd name="T38" fmla="*/ 2 w 15"/>
                <a:gd name="T39" fmla="*/ 14 h 21"/>
                <a:gd name="T40" fmla="*/ 8 w 15"/>
                <a:gd name="T41" fmla="*/ 8 h 21"/>
                <a:gd name="T42" fmla="*/ 13 w 15"/>
                <a:gd name="T43" fmla="*/ 13 h 21"/>
                <a:gd name="T44" fmla="*/ 8 w 15"/>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1">
                  <a:moveTo>
                    <a:pt x="11" y="6"/>
                  </a:moveTo>
                  <a:cubicBezTo>
                    <a:pt x="13" y="4"/>
                    <a:pt x="13" y="4"/>
                    <a:pt x="13" y="4"/>
                  </a:cubicBezTo>
                  <a:cubicBezTo>
                    <a:pt x="10" y="0"/>
                    <a:pt x="10" y="0"/>
                    <a:pt x="10" y="0"/>
                  </a:cubicBezTo>
                  <a:cubicBezTo>
                    <a:pt x="5" y="0"/>
                    <a:pt x="5" y="0"/>
                    <a:pt x="5" y="0"/>
                  </a:cubicBezTo>
                  <a:cubicBezTo>
                    <a:pt x="2" y="4"/>
                    <a:pt x="2" y="4"/>
                    <a:pt x="2" y="4"/>
                  </a:cubicBezTo>
                  <a:cubicBezTo>
                    <a:pt x="4" y="6"/>
                    <a:pt x="4" y="6"/>
                    <a:pt x="4" y="6"/>
                  </a:cubicBezTo>
                  <a:cubicBezTo>
                    <a:pt x="2" y="8"/>
                    <a:pt x="0" y="10"/>
                    <a:pt x="0" y="14"/>
                  </a:cubicBezTo>
                  <a:cubicBezTo>
                    <a:pt x="0" y="18"/>
                    <a:pt x="3" y="21"/>
                    <a:pt x="8" y="21"/>
                  </a:cubicBezTo>
                  <a:cubicBezTo>
                    <a:pt x="12" y="21"/>
                    <a:pt x="15" y="18"/>
                    <a:pt x="15" y="13"/>
                  </a:cubicBezTo>
                  <a:cubicBezTo>
                    <a:pt x="15" y="10"/>
                    <a:pt x="14" y="8"/>
                    <a:pt x="11" y="6"/>
                  </a:cubicBezTo>
                  <a:close/>
                  <a:moveTo>
                    <a:pt x="9" y="1"/>
                  </a:moveTo>
                  <a:cubicBezTo>
                    <a:pt x="11" y="4"/>
                    <a:pt x="11" y="4"/>
                    <a:pt x="11" y="4"/>
                  </a:cubicBezTo>
                  <a:cubicBezTo>
                    <a:pt x="9" y="4"/>
                    <a:pt x="9" y="4"/>
                    <a:pt x="9" y="4"/>
                  </a:cubicBezTo>
                  <a:lnTo>
                    <a:pt x="9" y="1"/>
                  </a:lnTo>
                  <a:close/>
                  <a:moveTo>
                    <a:pt x="4" y="4"/>
                  </a:moveTo>
                  <a:cubicBezTo>
                    <a:pt x="5" y="3"/>
                    <a:pt x="5" y="3"/>
                    <a:pt x="5" y="3"/>
                  </a:cubicBezTo>
                  <a:cubicBezTo>
                    <a:pt x="6" y="6"/>
                    <a:pt x="6" y="6"/>
                    <a:pt x="6" y="6"/>
                  </a:cubicBezTo>
                  <a:lnTo>
                    <a:pt x="4" y="4"/>
                  </a:lnTo>
                  <a:close/>
                  <a:moveTo>
                    <a:pt x="8" y="19"/>
                  </a:moveTo>
                  <a:cubicBezTo>
                    <a:pt x="5" y="19"/>
                    <a:pt x="2" y="17"/>
                    <a:pt x="2" y="14"/>
                  </a:cubicBezTo>
                  <a:cubicBezTo>
                    <a:pt x="2" y="10"/>
                    <a:pt x="4" y="8"/>
                    <a:pt x="8" y="8"/>
                  </a:cubicBezTo>
                  <a:cubicBezTo>
                    <a:pt x="11" y="8"/>
                    <a:pt x="13" y="10"/>
                    <a:pt x="13" y="13"/>
                  </a:cubicBezTo>
                  <a:cubicBezTo>
                    <a:pt x="13" y="17"/>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0" name="Freeform 233"/>
            <p:cNvSpPr>
              <a:spLocks noEditPoints="1"/>
            </p:cNvSpPr>
            <p:nvPr/>
          </p:nvSpPr>
          <p:spPr bwMode="auto">
            <a:xfrm flipH="1">
              <a:off x="8001147" y="3288453"/>
              <a:ext cx="81158" cy="81158"/>
            </a:xfrm>
            <a:custGeom>
              <a:avLst/>
              <a:gdLst>
                <a:gd name="T0" fmla="*/ 11 w 11"/>
                <a:gd name="T1" fmla="*/ 6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8 w 11"/>
                <a:gd name="T17" fmla="*/ 3 h 11"/>
                <a:gd name="T18" fmla="*/ 9 w 11"/>
                <a:gd name="T19" fmla="*/ 2 h 11"/>
                <a:gd name="T20" fmla="*/ 8 w 11"/>
                <a:gd name="T21" fmla="*/ 1 h 11"/>
                <a:gd name="T22" fmla="*/ 7 w 11"/>
                <a:gd name="T23" fmla="*/ 0 h 11"/>
                <a:gd name="T24" fmla="*/ 6 w 11"/>
                <a:gd name="T25" fmla="*/ 1 h 11"/>
                <a:gd name="T26" fmla="*/ 6 w 11"/>
                <a:gd name="T27" fmla="*/ 2 h 11"/>
                <a:gd name="T28" fmla="*/ 5 w 11"/>
                <a:gd name="T29" fmla="*/ 2 h 11"/>
                <a:gd name="T30" fmla="*/ 5 w 11"/>
                <a:gd name="T31" fmla="*/ 1 h 11"/>
                <a:gd name="T32" fmla="*/ 4 w 11"/>
                <a:gd name="T33" fmla="*/ 0 h 11"/>
                <a:gd name="T34" fmla="*/ 3 w 11"/>
                <a:gd name="T35" fmla="*/ 1 h 11"/>
                <a:gd name="T36" fmla="*/ 3 w 11"/>
                <a:gd name="T37" fmla="*/ 2 h 11"/>
                <a:gd name="T38" fmla="*/ 3 w 11"/>
                <a:gd name="T39" fmla="*/ 3 h 11"/>
                <a:gd name="T40" fmla="*/ 2 w 11"/>
                <a:gd name="T41" fmla="*/ 3 h 11"/>
                <a:gd name="T42" fmla="*/ 2 w 11"/>
                <a:gd name="T43" fmla="*/ 3 h 11"/>
                <a:gd name="T44" fmla="*/ 1 w 11"/>
                <a:gd name="T45" fmla="*/ 3 h 11"/>
                <a:gd name="T46" fmla="*/ 0 w 11"/>
                <a:gd name="T47" fmla="*/ 4 h 11"/>
                <a:gd name="T48" fmla="*/ 1 w 11"/>
                <a:gd name="T49" fmla="*/ 5 h 11"/>
                <a:gd name="T50" fmla="*/ 1 w 11"/>
                <a:gd name="T51" fmla="*/ 5 h 11"/>
                <a:gd name="T52" fmla="*/ 1 w 11"/>
                <a:gd name="T53" fmla="*/ 6 h 11"/>
                <a:gd name="T54" fmla="*/ 1 w 11"/>
                <a:gd name="T55" fmla="*/ 7 h 11"/>
                <a:gd name="T56" fmla="*/ 0 w 11"/>
                <a:gd name="T57" fmla="*/ 8 h 11"/>
                <a:gd name="T58" fmla="*/ 1 w 11"/>
                <a:gd name="T59" fmla="*/ 8 h 11"/>
                <a:gd name="T60" fmla="*/ 2 w 11"/>
                <a:gd name="T61" fmla="*/ 9 h 11"/>
                <a:gd name="T62" fmla="*/ 2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7 w 11"/>
                <a:gd name="T79" fmla="*/ 11 h 11"/>
                <a:gd name="T80" fmla="*/ 8 w 11"/>
                <a:gd name="T81" fmla="*/ 11 h 11"/>
                <a:gd name="T82" fmla="*/ 8 w 11"/>
                <a:gd name="T83" fmla="*/ 11 h 11"/>
                <a:gd name="T84" fmla="*/ 9 w 11"/>
                <a:gd name="T85" fmla="*/ 10 h 11"/>
                <a:gd name="T86" fmla="*/ 9 w 11"/>
                <a:gd name="T87" fmla="*/ 9 h 11"/>
                <a:gd name="T88" fmla="*/ 9 w 11"/>
                <a:gd name="T89" fmla="*/ 8 h 11"/>
                <a:gd name="T90" fmla="*/ 10 w 11"/>
                <a:gd name="T91" fmla="*/ 9 h 11"/>
                <a:gd name="T92" fmla="*/ 11 w 11"/>
                <a:gd name="T93" fmla="*/ 8 h 11"/>
                <a:gd name="T94" fmla="*/ 11 w 11"/>
                <a:gd name="T95" fmla="*/ 7 h 11"/>
                <a:gd name="T96" fmla="*/ 11 w 11"/>
                <a:gd name="T97" fmla="*/ 6 h 11"/>
                <a:gd name="T98" fmla="*/ 7 w 11"/>
                <a:gd name="T99" fmla="*/ 8 h 11"/>
                <a:gd name="T100" fmla="*/ 4 w 11"/>
                <a:gd name="T101" fmla="*/ 7 h 11"/>
                <a:gd name="T102" fmla="*/ 5 w 11"/>
                <a:gd name="T103" fmla="*/ 4 h 11"/>
                <a:gd name="T104" fmla="*/ 8 w 11"/>
                <a:gd name="T105" fmla="*/ 5 h 11"/>
                <a:gd name="T106" fmla="*/ 7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1" y="3"/>
                    <a:pt x="10" y="3"/>
                    <a:pt x="10" y="3"/>
                  </a:cubicBezTo>
                  <a:cubicBezTo>
                    <a:pt x="9" y="3"/>
                    <a:pt x="9" y="3"/>
                    <a:pt x="9" y="3"/>
                  </a:cubicBezTo>
                  <a:cubicBezTo>
                    <a:pt x="9" y="3"/>
                    <a:pt x="9" y="3"/>
                    <a:pt x="8" y="3"/>
                  </a:cubicBezTo>
                  <a:cubicBezTo>
                    <a:pt x="9" y="2"/>
                    <a:pt x="9" y="2"/>
                    <a:pt x="9" y="2"/>
                  </a:cubicBezTo>
                  <a:cubicBezTo>
                    <a:pt x="9" y="1"/>
                    <a:pt x="9" y="1"/>
                    <a:pt x="8" y="1"/>
                  </a:cubicBezTo>
                  <a:cubicBezTo>
                    <a:pt x="7" y="0"/>
                    <a:pt x="7" y="0"/>
                    <a:pt x="7" y="0"/>
                  </a:cubicBezTo>
                  <a:cubicBezTo>
                    <a:pt x="7" y="0"/>
                    <a:pt x="7" y="0"/>
                    <a:pt x="6" y="1"/>
                  </a:cubicBezTo>
                  <a:cubicBezTo>
                    <a:pt x="6" y="2"/>
                    <a:pt x="6" y="2"/>
                    <a:pt x="6" y="2"/>
                  </a:cubicBezTo>
                  <a:cubicBezTo>
                    <a:pt x="6" y="2"/>
                    <a:pt x="6" y="2"/>
                    <a:pt x="5" y="2"/>
                  </a:cubicBezTo>
                  <a:cubicBezTo>
                    <a:pt x="5" y="1"/>
                    <a:pt x="5" y="1"/>
                    <a:pt x="5" y="1"/>
                  </a:cubicBezTo>
                  <a:cubicBezTo>
                    <a:pt x="5" y="0"/>
                    <a:pt x="4" y="0"/>
                    <a:pt x="4" y="0"/>
                  </a:cubicBezTo>
                  <a:cubicBezTo>
                    <a:pt x="3" y="1"/>
                    <a:pt x="3" y="1"/>
                    <a:pt x="3" y="1"/>
                  </a:cubicBezTo>
                  <a:cubicBezTo>
                    <a:pt x="3" y="1"/>
                    <a:pt x="3" y="1"/>
                    <a:pt x="3" y="2"/>
                  </a:cubicBezTo>
                  <a:cubicBezTo>
                    <a:pt x="3" y="3"/>
                    <a:pt x="3" y="3"/>
                    <a:pt x="3" y="3"/>
                  </a:cubicBezTo>
                  <a:cubicBezTo>
                    <a:pt x="3" y="3"/>
                    <a:pt x="3" y="3"/>
                    <a:pt x="2" y="3"/>
                  </a:cubicBezTo>
                  <a:cubicBezTo>
                    <a:pt x="2" y="3"/>
                    <a:pt x="2" y="3"/>
                    <a:pt x="2" y="3"/>
                  </a:cubicBezTo>
                  <a:cubicBezTo>
                    <a:pt x="1" y="3"/>
                    <a:pt x="1" y="3"/>
                    <a:pt x="1" y="3"/>
                  </a:cubicBezTo>
                  <a:cubicBezTo>
                    <a:pt x="0" y="4"/>
                    <a:pt x="0" y="4"/>
                    <a:pt x="0" y="4"/>
                  </a:cubicBezTo>
                  <a:cubicBezTo>
                    <a:pt x="0" y="5"/>
                    <a:pt x="0" y="5"/>
                    <a:pt x="1" y="5"/>
                  </a:cubicBezTo>
                  <a:cubicBezTo>
                    <a:pt x="1" y="5"/>
                    <a:pt x="1" y="5"/>
                    <a:pt x="1" y="5"/>
                  </a:cubicBezTo>
                  <a:cubicBezTo>
                    <a:pt x="1" y="6"/>
                    <a:pt x="1" y="6"/>
                    <a:pt x="1" y="6"/>
                  </a:cubicBezTo>
                  <a:cubicBezTo>
                    <a:pt x="1" y="7"/>
                    <a:pt x="1" y="7"/>
                    <a:pt x="1" y="7"/>
                  </a:cubicBezTo>
                  <a:cubicBezTo>
                    <a:pt x="0" y="7"/>
                    <a:pt x="0" y="7"/>
                    <a:pt x="0" y="8"/>
                  </a:cubicBezTo>
                  <a:cubicBezTo>
                    <a:pt x="1" y="8"/>
                    <a:pt x="1" y="8"/>
                    <a:pt x="1" y="8"/>
                  </a:cubicBezTo>
                  <a:cubicBezTo>
                    <a:pt x="1" y="9"/>
                    <a:pt x="1" y="9"/>
                    <a:pt x="2" y="9"/>
                  </a:cubicBezTo>
                  <a:cubicBezTo>
                    <a:pt x="2" y="9"/>
                    <a:pt x="2" y="9"/>
                    <a:pt x="2" y="9"/>
                  </a:cubicBezTo>
                  <a:cubicBezTo>
                    <a:pt x="3" y="9"/>
                    <a:pt x="3" y="9"/>
                    <a:pt x="3" y="9"/>
                  </a:cubicBezTo>
                  <a:cubicBezTo>
                    <a:pt x="3" y="10"/>
                    <a:pt x="3" y="10"/>
                    <a:pt x="3" y="10"/>
                  </a:cubicBezTo>
                  <a:cubicBezTo>
                    <a:pt x="3" y="10"/>
                    <a:pt x="3" y="11"/>
                    <a:pt x="3" y="11"/>
                  </a:cubicBezTo>
                  <a:cubicBezTo>
                    <a:pt x="4" y="11"/>
                    <a:pt x="4" y="11"/>
                    <a:pt x="4" y="11"/>
                  </a:cubicBezTo>
                  <a:cubicBezTo>
                    <a:pt x="5" y="11"/>
                    <a:pt x="5" y="11"/>
                    <a:pt x="5" y="11"/>
                  </a:cubicBezTo>
                  <a:cubicBezTo>
                    <a:pt x="5" y="10"/>
                    <a:pt x="5" y="10"/>
                    <a:pt x="5" y="10"/>
                  </a:cubicBezTo>
                  <a:cubicBezTo>
                    <a:pt x="6" y="10"/>
                    <a:pt x="6" y="10"/>
                    <a:pt x="6" y="10"/>
                  </a:cubicBezTo>
                  <a:cubicBezTo>
                    <a:pt x="7" y="11"/>
                    <a:pt x="7" y="11"/>
                    <a:pt x="7" y="11"/>
                  </a:cubicBezTo>
                  <a:cubicBezTo>
                    <a:pt x="7" y="11"/>
                    <a:pt x="7" y="11"/>
                    <a:pt x="8" y="11"/>
                  </a:cubicBezTo>
                  <a:cubicBezTo>
                    <a:pt x="8" y="11"/>
                    <a:pt x="8" y="11"/>
                    <a:pt x="8" y="11"/>
                  </a:cubicBezTo>
                  <a:cubicBezTo>
                    <a:pt x="9" y="11"/>
                    <a:pt x="9" y="10"/>
                    <a:pt x="9" y="10"/>
                  </a:cubicBezTo>
                  <a:cubicBezTo>
                    <a:pt x="9" y="9"/>
                    <a:pt x="9" y="9"/>
                    <a:pt x="9" y="9"/>
                  </a:cubicBezTo>
                  <a:cubicBezTo>
                    <a:pt x="9" y="9"/>
                    <a:pt x="9" y="9"/>
                    <a:pt x="9" y="8"/>
                  </a:cubicBezTo>
                  <a:cubicBezTo>
                    <a:pt x="10" y="9"/>
                    <a:pt x="10" y="9"/>
                    <a:pt x="10" y="9"/>
                  </a:cubicBezTo>
                  <a:cubicBezTo>
                    <a:pt x="10" y="9"/>
                    <a:pt x="11" y="9"/>
                    <a:pt x="11" y="8"/>
                  </a:cubicBezTo>
                  <a:cubicBezTo>
                    <a:pt x="11" y="7"/>
                    <a:pt x="11" y="7"/>
                    <a:pt x="11" y="7"/>
                  </a:cubicBezTo>
                  <a:cubicBezTo>
                    <a:pt x="11" y="7"/>
                    <a:pt x="11" y="7"/>
                    <a:pt x="11" y="6"/>
                  </a:cubicBezTo>
                  <a:close/>
                  <a:moveTo>
                    <a:pt x="7" y="8"/>
                  </a:moveTo>
                  <a:cubicBezTo>
                    <a:pt x="5" y="8"/>
                    <a:pt x="4" y="8"/>
                    <a:pt x="4" y="7"/>
                  </a:cubicBezTo>
                  <a:cubicBezTo>
                    <a:pt x="3" y="6"/>
                    <a:pt x="4" y="4"/>
                    <a:pt x="5" y="4"/>
                  </a:cubicBezTo>
                  <a:cubicBezTo>
                    <a:pt x="6" y="3"/>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1" name="Freeform 234"/>
            <p:cNvSpPr>
              <a:spLocks noEditPoints="1"/>
            </p:cNvSpPr>
            <p:nvPr/>
          </p:nvSpPr>
          <p:spPr bwMode="auto">
            <a:xfrm flipH="1">
              <a:off x="7136498" y="4028243"/>
              <a:ext cx="81158" cy="84280"/>
            </a:xfrm>
            <a:custGeom>
              <a:avLst/>
              <a:gdLst>
                <a:gd name="T0" fmla="*/ 10 w 11"/>
                <a:gd name="T1" fmla="*/ 6 h 11"/>
                <a:gd name="T2" fmla="*/ 10 w 11"/>
                <a:gd name="T3" fmla="*/ 6 h 11"/>
                <a:gd name="T4" fmla="*/ 9 w 11"/>
                <a:gd name="T5" fmla="*/ 5 h 11"/>
                <a:gd name="T6" fmla="*/ 10 w 11"/>
                <a:gd name="T7" fmla="*/ 5 h 11"/>
                <a:gd name="T8" fmla="*/ 11 w 11"/>
                <a:gd name="T9" fmla="*/ 4 h 11"/>
                <a:gd name="T10" fmla="*/ 10 w 11"/>
                <a:gd name="T11" fmla="*/ 3 h 11"/>
                <a:gd name="T12" fmla="*/ 9 w 11"/>
                <a:gd name="T13" fmla="*/ 3 h 11"/>
                <a:gd name="T14" fmla="*/ 9 w 11"/>
                <a:gd name="T15" fmla="*/ 3 h 11"/>
                <a:gd name="T16" fmla="*/ 8 w 11"/>
                <a:gd name="T17" fmla="*/ 2 h 11"/>
                <a:gd name="T18" fmla="*/ 8 w 11"/>
                <a:gd name="T19" fmla="*/ 2 h 11"/>
                <a:gd name="T20" fmla="*/ 8 w 11"/>
                <a:gd name="T21" fmla="*/ 1 h 11"/>
                <a:gd name="T22" fmla="*/ 7 w 11"/>
                <a:gd name="T23" fmla="*/ 0 h 11"/>
                <a:gd name="T24" fmla="*/ 6 w 11"/>
                <a:gd name="T25" fmla="*/ 1 h 11"/>
                <a:gd name="T26" fmla="*/ 6 w 11"/>
                <a:gd name="T27" fmla="*/ 1 h 11"/>
                <a:gd name="T28" fmla="*/ 5 w 11"/>
                <a:gd name="T29" fmla="*/ 1 h 11"/>
                <a:gd name="T30" fmla="*/ 5 w 11"/>
                <a:gd name="T31" fmla="*/ 1 h 11"/>
                <a:gd name="T32" fmla="*/ 4 w 11"/>
                <a:gd name="T33" fmla="*/ 0 h 11"/>
                <a:gd name="T34" fmla="*/ 3 w 11"/>
                <a:gd name="T35" fmla="*/ 1 h 11"/>
                <a:gd name="T36" fmla="*/ 2 w 11"/>
                <a:gd name="T37" fmla="*/ 2 h 11"/>
                <a:gd name="T38" fmla="*/ 3 w 11"/>
                <a:gd name="T39" fmla="*/ 2 h 11"/>
                <a:gd name="T40" fmla="*/ 2 w 11"/>
                <a:gd name="T41" fmla="*/ 3 h 11"/>
                <a:gd name="T42" fmla="*/ 1 w 11"/>
                <a:gd name="T43" fmla="*/ 3 h 11"/>
                <a:gd name="T44" fmla="*/ 0 w 11"/>
                <a:gd name="T45" fmla="*/ 3 h 11"/>
                <a:gd name="T46" fmla="*/ 0 w 11"/>
                <a:gd name="T47" fmla="*/ 4 h 11"/>
                <a:gd name="T48" fmla="*/ 0 w 11"/>
                <a:gd name="T49" fmla="*/ 5 h 11"/>
                <a:gd name="T50" fmla="*/ 1 w 11"/>
                <a:gd name="T51" fmla="*/ 5 h 11"/>
                <a:gd name="T52" fmla="*/ 1 w 11"/>
                <a:gd name="T53" fmla="*/ 6 h 11"/>
                <a:gd name="T54" fmla="*/ 0 w 11"/>
                <a:gd name="T55" fmla="*/ 6 h 11"/>
                <a:gd name="T56" fmla="*/ 0 w 11"/>
                <a:gd name="T57" fmla="*/ 8 h 11"/>
                <a:gd name="T58" fmla="*/ 0 w 11"/>
                <a:gd name="T59" fmla="*/ 8 h 11"/>
                <a:gd name="T60" fmla="*/ 1 w 11"/>
                <a:gd name="T61" fmla="*/ 9 h 11"/>
                <a:gd name="T62" fmla="*/ 2 w 11"/>
                <a:gd name="T63" fmla="*/ 8 h 11"/>
                <a:gd name="T64" fmla="*/ 3 w 11"/>
                <a:gd name="T65" fmla="*/ 9 h 11"/>
                <a:gd name="T66" fmla="*/ 2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6 w 11"/>
                <a:gd name="T79" fmla="*/ 11 h 11"/>
                <a:gd name="T80" fmla="*/ 7 w 11"/>
                <a:gd name="T81" fmla="*/ 11 h 11"/>
                <a:gd name="T82" fmla="*/ 8 w 11"/>
                <a:gd name="T83" fmla="*/ 11 h 11"/>
                <a:gd name="T84" fmla="*/ 8 w 11"/>
                <a:gd name="T85" fmla="*/ 10 h 11"/>
                <a:gd name="T86" fmla="*/ 8 w 11"/>
                <a:gd name="T87" fmla="*/ 9 h 11"/>
                <a:gd name="T88" fmla="*/ 9 w 11"/>
                <a:gd name="T89" fmla="*/ 8 h 11"/>
                <a:gd name="T90" fmla="*/ 9 w 11"/>
                <a:gd name="T91" fmla="*/ 9 h 11"/>
                <a:gd name="T92" fmla="*/ 10 w 11"/>
                <a:gd name="T93" fmla="*/ 8 h 11"/>
                <a:gd name="T94" fmla="*/ 11 w 11"/>
                <a:gd name="T95" fmla="*/ 7 h 11"/>
                <a:gd name="T96" fmla="*/ 10 w 11"/>
                <a:gd name="T97" fmla="*/ 6 h 11"/>
                <a:gd name="T98" fmla="*/ 6 w 11"/>
                <a:gd name="T99" fmla="*/ 8 h 11"/>
                <a:gd name="T100" fmla="*/ 3 w 11"/>
                <a:gd name="T101" fmla="*/ 7 h 11"/>
                <a:gd name="T102" fmla="*/ 4 w 11"/>
                <a:gd name="T103" fmla="*/ 4 h 11"/>
                <a:gd name="T104" fmla="*/ 7 w 11"/>
                <a:gd name="T105" fmla="*/ 5 h 11"/>
                <a:gd name="T106" fmla="*/ 6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6"/>
                    <a:pt x="10" y="6"/>
                    <a:pt x="10" y="6"/>
                  </a:cubicBezTo>
                  <a:cubicBezTo>
                    <a:pt x="10" y="6"/>
                    <a:pt x="10" y="5"/>
                    <a:pt x="9" y="5"/>
                  </a:cubicBezTo>
                  <a:cubicBezTo>
                    <a:pt x="10" y="5"/>
                    <a:pt x="10" y="5"/>
                    <a:pt x="10" y="5"/>
                  </a:cubicBezTo>
                  <a:cubicBezTo>
                    <a:pt x="11" y="5"/>
                    <a:pt x="11" y="4"/>
                    <a:pt x="11" y="4"/>
                  </a:cubicBezTo>
                  <a:cubicBezTo>
                    <a:pt x="10" y="3"/>
                    <a:pt x="10" y="3"/>
                    <a:pt x="10" y="3"/>
                  </a:cubicBezTo>
                  <a:cubicBezTo>
                    <a:pt x="10" y="3"/>
                    <a:pt x="10" y="2"/>
                    <a:pt x="9" y="3"/>
                  </a:cubicBezTo>
                  <a:cubicBezTo>
                    <a:pt x="9" y="3"/>
                    <a:pt x="9" y="3"/>
                    <a:pt x="9" y="3"/>
                  </a:cubicBezTo>
                  <a:cubicBezTo>
                    <a:pt x="8" y="3"/>
                    <a:pt x="8" y="3"/>
                    <a:pt x="8" y="2"/>
                  </a:cubicBezTo>
                  <a:cubicBezTo>
                    <a:pt x="8" y="2"/>
                    <a:pt x="8" y="2"/>
                    <a:pt x="8" y="2"/>
                  </a:cubicBezTo>
                  <a:cubicBezTo>
                    <a:pt x="8" y="1"/>
                    <a:pt x="8" y="1"/>
                    <a:pt x="8" y="1"/>
                  </a:cubicBezTo>
                  <a:cubicBezTo>
                    <a:pt x="7" y="0"/>
                    <a:pt x="7" y="0"/>
                    <a:pt x="7" y="0"/>
                  </a:cubicBezTo>
                  <a:cubicBezTo>
                    <a:pt x="7" y="0"/>
                    <a:pt x="6" y="0"/>
                    <a:pt x="6" y="1"/>
                  </a:cubicBezTo>
                  <a:cubicBezTo>
                    <a:pt x="6" y="1"/>
                    <a:pt x="6" y="1"/>
                    <a:pt x="6" y="1"/>
                  </a:cubicBezTo>
                  <a:cubicBezTo>
                    <a:pt x="5" y="1"/>
                    <a:pt x="5" y="1"/>
                    <a:pt x="5" y="1"/>
                  </a:cubicBezTo>
                  <a:cubicBezTo>
                    <a:pt x="5" y="1"/>
                    <a:pt x="5" y="1"/>
                    <a:pt x="5" y="1"/>
                  </a:cubicBezTo>
                  <a:cubicBezTo>
                    <a:pt x="4" y="0"/>
                    <a:pt x="4" y="0"/>
                    <a:pt x="4" y="0"/>
                  </a:cubicBezTo>
                  <a:cubicBezTo>
                    <a:pt x="3" y="1"/>
                    <a:pt x="3" y="1"/>
                    <a:pt x="3" y="1"/>
                  </a:cubicBezTo>
                  <a:cubicBezTo>
                    <a:pt x="2" y="1"/>
                    <a:pt x="2" y="1"/>
                    <a:pt x="2" y="2"/>
                  </a:cubicBezTo>
                  <a:cubicBezTo>
                    <a:pt x="3" y="2"/>
                    <a:pt x="3" y="2"/>
                    <a:pt x="3" y="2"/>
                  </a:cubicBezTo>
                  <a:cubicBezTo>
                    <a:pt x="2" y="3"/>
                    <a:pt x="2" y="3"/>
                    <a:pt x="2" y="3"/>
                  </a:cubicBezTo>
                  <a:cubicBezTo>
                    <a:pt x="1" y="3"/>
                    <a:pt x="1" y="3"/>
                    <a:pt x="1" y="3"/>
                  </a:cubicBezTo>
                  <a:cubicBezTo>
                    <a:pt x="1" y="3"/>
                    <a:pt x="0" y="3"/>
                    <a:pt x="0" y="3"/>
                  </a:cubicBezTo>
                  <a:cubicBezTo>
                    <a:pt x="0" y="4"/>
                    <a:pt x="0" y="4"/>
                    <a:pt x="0" y="4"/>
                  </a:cubicBezTo>
                  <a:cubicBezTo>
                    <a:pt x="0" y="4"/>
                    <a:pt x="0" y="5"/>
                    <a:pt x="0" y="5"/>
                  </a:cubicBezTo>
                  <a:cubicBezTo>
                    <a:pt x="1" y="5"/>
                    <a:pt x="1" y="5"/>
                    <a:pt x="1" y="5"/>
                  </a:cubicBezTo>
                  <a:cubicBezTo>
                    <a:pt x="1" y="6"/>
                    <a:pt x="1" y="6"/>
                    <a:pt x="1" y="6"/>
                  </a:cubicBezTo>
                  <a:cubicBezTo>
                    <a:pt x="0" y="6"/>
                    <a:pt x="0" y="6"/>
                    <a:pt x="0" y="6"/>
                  </a:cubicBezTo>
                  <a:cubicBezTo>
                    <a:pt x="0" y="7"/>
                    <a:pt x="0" y="7"/>
                    <a:pt x="0" y="8"/>
                  </a:cubicBezTo>
                  <a:cubicBezTo>
                    <a:pt x="0" y="8"/>
                    <a:pt x="0" y="8"/>
                    <a:pt x="0" y="8"/>
                  </a:cubicBezTo>
                  <a:cubicBezTo>
                    <a:pt x="1" y="9"/>
                    <a:pt x="1" y="9"/>
                    <a:pt x="1" y="9"/>
                  </a:cubicBezTo>
                  <a:cubicBezTo>
                    <a:pt x="2" y="8"/>
                    <a:pt x="2" y="8"/>
                    <a:pt x="2" y="8"/>
                  </a:cubicBezTo>
                  <a:cubicBezTo>
                    <a:pt x="2" y="9"/>
                    <a:pt x="2" y="9"/>
                    <a:pt x="3" y="9"/>
                  </a:cubicBezTo>
                  <a:cubicBezTo>
                    <a:pt x="2" y="10"/>
                    <a:pt x="2" y="10"/>
                    <a:pt x="2" y="10"/>
                  </a:cubicBezTo>
                  <a:cubicBezTo>
                    <a:pt x="2" y="10"/>
                    <a:pt x="2" y="11"/>
                    <a:pt x="3" y="11"/>
                  </a:cubicBezTo>
                  <a:cubicBezTo>
                    <a:pt x="4" y="11"/>
                    <a:pt x="4" y="11"/>
                    <a:pt x="4" y="11"/>
                  </a:cubicBezTo>
                  <a:cubicBezTo>
                    <a:pt x="4" y="11"/>
                    <a:pt x="5" y="11"/>
                    <a:pt x="5" y="11"/>
                  </a:cubicBezTo>
                  <a:cubicBezTo>
                    <a:pt x="5" y="10"/>
                    <a:pt x="5" y="10"/>
                    <a:pt x="5" y="10"/>
                  </a:cubicBezTo>
                  <a:cubicBezTo>
                    <a:pt x="5" y="10"/>
                    <a:pt x="6" y="10"/>
                    <a:pt x="6" y="10"/>
                  </a:cubicBezTo>
                  <a:cubicBezTo>
                    <a:pt x="6" y="11"/>
                    <a:pt x="6" y="11"/>
                    <a:pt x="6" y="11"/>
                  </a:cubicBezTo>
                  <a:cubicBezTo>
                    <a:pt x="6" y="11"/>
                    <a:pt x="7" y="11"/>
                    <a:pt x="7" y="11"/>
                  </a:cubicBezTo>
                  <a:cubicBezTo>
                    <a:pt x="8" y="11"/>
                    <a:pt x="8" y="11"/>
                    <a:pt x="8" y="11"/>
                  </a:cubicBezTo>
                  <a:cubicBezTo>
                    <a:pt x="8" y="10"/>
                    <a:pt x="9" y="10"/>
                    <a:pt x="8" y="10"/>
                  </a:cubicBezTo>
                  <a:cubicBezTo>
                    <a:pt x="8" y="9"/>
                    <a:pt x="8" y="9"/>
                    <a:pt x="8" y="9"/>
                  </a:cubicBezTo>
                  <a:cubicBezTo>
                    <a:pt x="8" y="9"/>
                    <a:pt x="8" y="8"/>
                    <a:pt x="9" y="8"/>
                  </a:cubicBezTo>
                  <a:cubicBezTo>
                    <a:pt x="9" y="9"/>
                    <a:pt x="9" y="9"/>
                    <a:pt x="9" y="9"/>
                  </a:cubicBezTo>
                  <a:cubicBezTo>
                    <a:pt x="10" y="9"/>
                    <a:pt x="10" y="9"/>
                    <a:pt x="10" y="8"/>
                  </a:cubicBezTo>
                  <a:cubicBezTo>
                    <a:pt x="11" y="7"/>
                    <a:pt x="11" y="7"/>
                    <a:pt x="11" y="7"/>
                  </a:cubicBezTo>
                  <a:cubicBezTo>
                    <a:pt x="11" y="7"/>
                    <a:pt x="11" y="6"/>
                    <a:pt x="10" y="6"/>
                  </a:cubicBezTo>
                  <a:close/>
                  <a:moveTo>
                    <a:pt x="6" y="8"/>
                  </a:moveTo>
                  <a:cubicBezTo>
                    <a:pt x="5" y="8"/>
                    <a:pt x="4" y="8"/>
                    <a:pt x="3" y="7"/>
                  </a:cubicBezTo>
                  <a:cubicBezTo>
                    <a:pt x="3" y="5"/>
                    <a:pt x="3" y="4"/>
                    <a:pt x="4" y="4"/>
                  </a:cubicBezTo>
                  <a:cubicBezTo>
                    <a:pt x="5" y="3"/>
                    <a:pt x="7" y="4"/>
                    <a:pt x="7" y="5"/>
                  </a:cubicBezTo>
                  <a:cubicBezTo>
                    <a:pt x="8" y="6"/>
                    <a:pt x="7" y="7"/>
                    <a:pt x="6"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45" name="组合 44"/>
          <p:cNvGrpSpPr/>
          <p:nvPr/>
        </p:nvGrpSpPr>
        <p:grpSpPr>
          <a:xfrm>
            <a:off x="-1" y="5732569"/>
            <a:ext cx="12199534" cy="1111245"/>
            <a:chOff x="-1" y="5732569"/>
            <a:chExt cx="12199534" cy="1111245"/>
          </a:xfrm>
        </p:grpSpPr>
        <p:sp>
          <p:nvSpPr>
            <p:cNvPr id="242" name="Freeform 235"/>
            <p:cNvSpPr/>
            <p:nvPr/>
          </p:nvSpPr>
          <p:spPr bwMode="auto">
            <a:xfrm flipH="1">
              <a:off x="4689261" y="5732569"/>
              <a:ext cx="7510272" cy="1111245"/>
            </a:xfrm>
            <a:custGeom>
              <a:avLst/>
              <a:gdLst>
                <a:gd name="T0" fmla="*/ 0 w 2406"/>
                <a:gd name="T1" fmla="*/ 0 h 356"/>
                <a:gd name="T2" fmla="*/ 1108 w 2406"/>
                <a:gd name="T3" fmla="*/ 335 h 356"/>
                <a:gd name="T4" fmla="*/ 1179 w 2406"/>
                <a:gd name="T5" fmla="*/ 335 h 356"/>
                <a:gd name="T6" fmla="*/ 2406 w 2406"/>
                <a:gd name="T7" fmla="*/ 7 h 356"/>
                <a:gd name="T8" fmla="*/ 2406 w 2406"/>
                <a:gd name="T9" fmla="*/ 60 h 356"/>
                <a:gd name="T10" fmla="*/ 1175 w 2406"/>
                <a:gd name="T11" fmla="*/ 356 h 356"/>
                <a:gd name="T12" fmla="*/ 1104 w 2406"/>
                <a:gd name="T13" fmla="*/ 356 h 356"/>
                <a:gd name="T14" fmla="*/ 0 w 2406"/>
                <a:gd name="T15" fmla="*/ 41 h 356"/>
                <a:gd name="T16" fmla="*/ 0 w 2406"/>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6" h="356">
                  <a:moveTo>
                    <a:pt x="0" y="0"/>
                  </a:moveTo>
                  <a:lnTo>
                    <a:pt x="1108" y="335"/>
                  </a:lnTo>
                  <a:lnTo>
                    <a:pt x="1179" y="335"/>
                  </a:lnTo>
                  <a:lnTo>
                    <a:pt x="2406" y="7"/>
                  </a:lnTo>
                  <a:lnTo>
                    <a:pt x="2406" y="60"/>
                  </a:lnTo>
                  <a:lnTo>
                    <a:pt x="1175" y="356"/>
                  </a:lnTo>
                  <a:lnTo>
                    <a:pt x="1104" y="356"/>
                  </a:lnTo>
                  <a:lnTo>
                    <a:pt x="0" y="41"/>
                  </a:lnTo>
                  <a:lnTo>
                    <a:pt x="0"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矩形 22"/>
            <p:cNvSpPr/>
            <p:nvPr/>
          </p:nvSpPr>
          <p:spPr>
            <a:xfrm>
              <a:off x="-1" y="5754526"/>
              <a:ext cx="4689261" cy="16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4" name="文本框 443"/>
          <p:cNvSpPr txBox="1"/>
          <p:nvPr/>
        </p:nvSpPr>
        <p:spPr>
          <a:xfrm>
            <a:off x="1253013" y="1911047"/>
            <a:ext cx="4203554" cy="646331"/>
          </a:xfrm>
          <a:prstGeom prst="rect">
            <a:avLst/>
          </a:prstGeom>
          <a:noFill/>
        </p:spPr>
        <p:txBody>
          <a:bodyPr wrap="square" rtlCol="0">
            <a:spAutoFit/>
          </a:bodyPr>
          <a:lstStyle/>
          <a:p>
            <a:r>
              <a:rPr lang="zh-CN" altLang="en-US" sz="3600" b="1" dirty="0">
                <a:solidFill>
                  <a:schemeClr val="accent1"/>
                </a:solidFill>
              </a:rPr>
              <a:t>充分的面试准备</a:t>
            </a:r>
            <a:endParaRPr lang="zh-CN" altLang="en-US" sz="3600" b="1" dirty="0">
              <a:solidFill>
                <a:schemeClr val="accent1"/>
              </a:solidFill>
            </a:endParaRPr>
          </a:p>
        </p:txBody>
      </p:sp>
      <p:sp>
        <p:nvSpPr>
          <p:cNvPr id="445" name="矩形 444"/>
          <p:cNvSpPr/>
          <p:nvPr/>
        </p:nvSpPr>
        <p:spPr>
          <a:xfrm>
            <a:off x="1235375" y="2703204"/>
            <a:ext cx="2685351" cy="461665"/>
          </a:xfrm>
          <a:prstGeom prst="rect">
            <a:avLst/>
          </a:prstGeom>
          <a:ln>
            <a:noFill/>
          </a:ln>
        </p:spPr>
        <p:txBody>
          <a:bodyPr wrap="none">
            <a:spAutoFit/>
          </a:bodyPr>
          <a:lstStyle/>
          <a:p>
            <a:pPr marL="342900" indent="-342900">
              <a:buFont typeface="Arial" panose="020B0604020202020204" pitchFamily="34" charset="0"/>
              <a:buChar char="•"/>
            </a:pPr>
            <a:r>
              <a:rPr lang="zh-CN" altLang="en-US" sz="2400" dirty="0"/>
              <a:t>了解公司和职位</a:t>
            </a:r>
            <a:endParaRPr lang="zh-CN" altLang="en-US" sz="2400" dirty="0"/>
          </a:p>
        </p:txBody>
      </p:sp>
      <p:sp>
        <p:nvSpPr>
          <p:cNvPr id="446" name="矩形 445"/>
          <p:cNvSpPr/>
          <p:nvPr/>
        </p:nvSpPr>
        <p:spPr>
          <a:xfrm>
            <a:off x="1235375" y="3261382"/>
            <a:ext cx="4265197"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提前搞定面试官</a:t>
            </a:r>
            <a:endParaRPr lang="zh-CN" altLang="en-US" sz="2400" dirty="0"/>
          </a:p>
        </p:txBody>
      </p:sp>
      <p:sp>
        <p:nvSpPr>
          <p:cNvPr id="447" name="燕尾形 2"/>
          <p:cNvSpPr/>
          <p:nvPr/>
        </p:nvSpPr>
        <p:spPr>
          <a:xfrm>
            <a:off x="823273" y="2013101"/>
            <a:ext cx="283031" cy="39066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49" name="矩形 448"/>
          <p:cNvSpPr/>
          <p:nvPr/>
        </p:nvSpPr>
        <p:spPr>
          <a:xfrm>
            <a:off x="1235375" y="3819560"/>
            <a:ext cx="4265197"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准备一份简历</a:t>
            </a:r>
            <a:endParaRPr lang="zh-CN" altLang="en-US" sz="2400" dirty="0"/>
          </a:p>
        </p:txBody>
      </p:sp>
      <p:sp>
        <p:nvSpPr>
          <p:cNvPr id="450" name="矩形 449"/>
          <p:cNvSpPr/>
          <p:nvPr/>
        </p:nvSpPr>
        <p:spPr>
          <a:xfrm>
            <a:off x="1235375" y="4377738"/>
            <a:ext cx="4265197"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完美自我介绍的准备</a:t>
            </a:r>
            <a:endParaRPr lang="zh-CN" altLang="en-US" sz="2400" dirty="0"/>
          </a:p>
        </p:txBody>
      </p:sp>
      <p:sp>
        <p:nvSpPr>
          <p:cNvPr id="451" name="矩形 450"/>
          <p:cNvSpPr/>
          <p:nvPr/>
        </p:nvSpPr>
        <p:spPr>
          <a:xfrm>
            <a:off x="1235375" y="4935915"/>
            <a:ext cx="4265197"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面试常见问题的练习</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1"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decel="50000" fill="hold" nodeType="withEffect">
                                  <p:stCondLst>
                                    <p:cond delay="0"/>
                                  </p:stCondLst>
                                  <p:childTnLst>
                                    <p:animMotion origin="layout" path="M 0.45677 -0.19676 L 8.33333E-7 1.48148E-6 " pathEditMode="relative" rAng="0" ptsTypes="AA">
                                      <p:cBhvr>
                                        <p:cTn id="23" dur="750" fill="hold"/>
                                        <p:tgtEl>
                                          <p:spTgt spid="46"/>
                                        </p:tgtEl>
                                        <p:attrNameLst>
                                          <p:attrName>ppt_x</p:attrName>
                                          <p:attrName>ppt_y</p:attrName>
                                        </p:attrNameLst>
                                      </p:cBhvr>
                                      <p:rCtr x="-22839" y="9838"/>
                                    </p:animMotion>
                                  </p:childTnLst>
                                </p:cTn>
                              </p:par>
                              <p:par>
                                <p:cTn id="24" presetID="22" presetClass="entr" presetSubtype="2"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right)">
                                      <p:cBhvr>
                                        <p:cTn id="26" dur="750"/>
                                        <p:tgtEl>
                                          <p:spTgt spid="45"/>
                                        </p:tgtEl>
                                      </p:cBhvr>
                                    </p:animEffect>
                                  </p:childTnLst>
                                </p:cTn>
                              </p:par>
                            </p:childTnLst>
                          </p:cTn>
                        </p:par>
                        <p:par>
                          <p:cTn id="27" fill="hold">
                            <p:stCondLst>
                              <p:cond delay="699"/>
                            </p:stCondLst>
                            <p:childTnLst>
                              <p:par>
                                <p:cTn id="28" presetID="2" presetClass="entr" presetSubtype="4" fill="hold" grpId="0" nodeType="afterEffect">
                                  <p:stCondLst>
                                    <p:cond delay="0"/>
                                  </p:stCondLst>
                                  <p:childTnLst>
                                    <p:set>
                                      <p:cBhvr>
                                        <p:cTn id="29" dur="1" fill="hold">
                                          <p:stCondLst>
                                            <p:cond delay="0"/>
                                          </p:stCondLst>
                                        </p:cTn>
                                        <p:tgtEl>
                                          <p:spTgt spid="447"/>
                                        </p:tgtEl>
                                        <p:attrNameLst>
                                          <p:attrName>style.visibility</p:attrName>
                                        </p:attrNameLst>
                                      </p:cBhvr>
                                      <p:to>
                                        <p:strVal val="visible"/>
                                      </p:to>
                                    </p:set>
                                    <p:anim calcmode="lin" valueType="num">
                                      <p:cBhvr additive="base">
                                        <p:cTn id="30" dur="250" fill="hold"/>
                                        <p:tgtEl>
                                          <p:spTgt spid="447"/>
                                        </p:tgtEl>
                                        <p:attrNameLst>
                                          <p:attrName>ppt_x</p:attrName>
                                        </p:attrNameLst>
                                      </p:cBhvr>
                                      <p:tavLst>
                                        <p:tav tm="0">
                                          <p:val>
                                            <p:strVal val="#ppt_x"/>
                                          </p:val>
                                        </p:tav>
                                        <p:tav tm="100000">
                                          <p:val>
                                            <p:strVal val="#ppt_x"/>
                                          </p:val>
                                        </p:tav>
                                      </p:tavLst>
                                    </p:anim>
                                    <p:anim calcmode="lin" valueType="num">
                                      <p:cBhvr additive="base">
                                        <p:cTn id="31" dur="250" fill="hold"/>
                                        <p:tgtEl>
                                          <p:spTgt spid="447"/>
                                        </p:tgtEl>
                                        <p:attrNameLst>
                                          <p:attrName>ppt_y</p:attrName>
                                        </p:attrNameLst>
                                      </p:cBhvr>
                                      <p:tavLst>
                                        <p:tav tm="0">
                                          <p:val>
                                            <p:strVal val="1+#ppt_h/2"/>
                                          </p:val>
                                        </p:tav>
                                        <p:tav tm="100000">
                                          <p:val>
                                            <p:strVal val="#ppt_y"/>
                                          </p:val>
                                        </p:tav>
                                      </p:tavLst>
                                    </p:anim>
                                  </p:childTnLst>
                                </p:cTn>
                              </p:par>
                            </p:childTnLst>
                          </p:cTn>
                        </p:par>
                        <p:par>
                          <p:cTn id="32" fill="hold">
                            <p:stCondLst>
                              <p:cond delay="1199"/>
                            </p:stCondLst>
                            <p:childTnLst>
                              <p:par>
                                <p:cTn id="33" presetID="22" presetClass="entr" presetSubtype="8" fill="hold" grpId="0" nodeType="afterEffect">
                                  <p:stCondLst>
                                    <p:cond delay="0"/>
                                  </p:stCondLst>
                                  <p:childTnLst>
                                    <p:set>
                                      <p:cBhvr>
                                        <p:cTn id="34" dur="1" fill="hold">
                                          <p:stCondLst>
                                            <p:cond delay="0"/>
                                          </p:stCondLst>
                                        </p:cTn>
                                        <p:tgtEl>
                                          <p:spTgt spid="444"/>
                                        </p:tgtEl>
                                        <p:attrNameLst>
                                          <p:attrName>style.visibility</p:attrName>
                                        </p:attrNameLst>
                                      </p:cBhvr>
                                      <p:to>
                                        <p:strVal val="visible"/>
                                      </p:to>
                                    </p:set>
                                    <p:animEffect transition="in" filter="wipe(left)">
                                      <p:cBhvr>
                                        <p:cTn id="35" dur="500"/>
                                        <p:tgtEl>
                                          <p:spTgt spid="444"/>
                                        </p:tgtEl>
                                      </p:cBhvr>
                                    </p:animEffect>
                                  </p:childTnLst>
                                </p:cTn>
                              </p:par>
                            </p:childTnLst>
                          </p:cTn>
                        </p:par>
                        <p:par>
                          <p:cTn id="36" fill="hold">
                            <p:stCondLst>
                              <p:cond delay="1699"/>
                            </p:stCondLst>
                            <p:childTnLst>
                              <p:par>
                                <p:cTn id="37" presetID="2" presetClass="entr" presetSubtype="4" fill="hold" grpId="0" nodeType="afterEffect">
                                  <p:stCondLst>
                                    <p:cond delay="0"/>
                                  </p:stCondLst>
                                  <p:childTnLst>
                                    <p:set>
                                      <p:cBhvr>
                                        <p:cTn id="38" dur="1" fill="hold">
                                          <p:stCondLst>
                                            <p:cond delay="0"/>
                                          </p:stCondLst>
                                        </p:cTn>
                                        <p:tgtEl>
                                          <p:spTgt spid="445"/>
                                        </p:tgtEl>
                                        <p:attrNameLst>
                                          <p:attrName>style.visibility</p:attrName>
                                        </p:attrNameLst>
                                      </p:cBhvr>
                                      <p:to>
                                        <p:strVal val="visible"/>
                                      </p:to>
                                    </p:set>
                                    <p:anim calcmode="lin" valueType="num">
                                      <p:cBhvr additive="base">
                                        <p:cTn id="39" dur="500" fill="hold"/>
                                        <p:tgtEl>
                                          <p:spTgt spid="445"/>
                                        </p:tgtEl>
                                        <p:attrNameLst>
                                          <p:attrName>ppt_x</p:attrName>
                                        </p:attrNameLst>
                                      </p:cBhvr>
                                      <p:tavLst>
                                        <p:tav tm="0">
                                          <p:val>
                                            <p:strVal val="#ppt_x"/>
                                          </p:val>
                                        </p:tav>
                                        <p:tav tm="100000">
                                          <p:val>
                                            <p:strVal val="#ppt_x"/>
                                          </p:val>
                                        </p:tav>
                                      </p:tavLst>
                                    </p:anim>
                                    <p:anim calcmode="lin" valueType="num">
                                      <p:cBhvr additive="base">
                                        <p:cTn id="40" dur="500" fill="hold"/>
                                        <p:tgtEl>
                                          <p:spTgt spid="445"/>
                                        </p:tgtEl>
                                        <p:attrNameLst>
                                          <p:attrName>ppt_y</p:attrName>
                                        </p:attrNameLst>
                                      </p:cBhvr>
                                      <p:tavLst>
                                        <p:tav tm="0">
                                          <p:val>
                                            <p:strVal val="1+#ppt_h/2"/>
                                          </p:val>
                                        </p:tav>
                                        <p:tav tm="100000">
                                          <p:val>
                                            <p:strVal val="#ppt_y"/>
                                          </p:val>
                                        </p:tav>
                                      </p:tavLst>
                                    </p:anim>
                                  </p:childTnLst>
                                </p:cTn>
                              </p:par>
                            </p:childTnLst>
                          </p:cTn>
                        </p:par>
                        <p:par>
                          <p:cTn id="41" fill="hold">
                            <p:stCondLst>
                              <p:cond delay="2199"/>
                            </p:stCondLst>
                            <p:childTnLst>
                              <p:par>
                                <p:cTn id="42" presetID="2" presetClass="entr" presetSubtype="4" fill="hold" grpId="0" nodeType="afterEffect">
                                  <p:stCondLst>
                                    <p:cond delay="0"/>
                                  </p:stCondLst>
                                  <p:childTnLst>
                                    <p:set>
                                      <p:cBhvr>
                                        <p:cTn id="43" dur="1" fill="hold">
                                          <p:stCondLst>
                                            <p:cond delay="0"/>
                                          </p:stCondLst>
                                        </p:cTn>
                                        <p:tgtEl>
                                          <p:spTgt spid="446"/>
                                        </p:tgtEl>
                                        <p:attrNameLst>
                                          <p:attrName>style.visibility</p:attrName>
                                        </p:attrNameLst>
                                      </p:cBhvr>
                                      <p:to>
                                        <p:strVal val="visible"/>
                                      </p:to>
                                    </p:set>
                                    <p:anim calcmode="lin" valueType="num">
                                      <p:cBhvr additive="base">
                                        <p:cTn id="44" dur="500" fill="hold"/>
                                        <p:tgtEl>
                                          <p:spTgt spid="446"/>
                                        </p:tgtEl>
                                        <p:attrNameLst>
                                          <p:attrName>ppt_x</p:attrName>
                                        </p:attrNameLst>
                                      </p:cBhvr>
                                      <p:tavLst>
                                        <p:tav tm="0">
                                          <p:val>
                                            <p:strVal val="#ppt_x"/>
                                          </p:val>
                                        </p:tav>
                                        <p:tav tm="100000">
                                          <p:val>
                                            <p:strVal val="#ppt_x"/>
                                          </p:val>
                                        </p:tav>
                                      </p:tavLst>
                                    </p:anim>
                                    <p:anim calcmode="lin" valueType="num">
                                      <p:cBhvr additive="base">
                                        <p:cTn id="45" dur="500" fill="hold"/>
                                        <p:tgtEl>
                                          <p:spTgt spid="446"/>
                                        </p:tgtEl>
                                        <p:attrNameLst>
                                          <p:attrName>ppt_y</p:attrName>
                                        </p:attrNameLst>
                                      </p:cBhvr>
                                      <p:tavLst>
                                        <p:tav tm="0">
                                          <p:val>
                                            <p:strVal val="1+#ppt_h/2"/>
                                          </p:val>
                                        </p:tav>
                                        <p:tav tm="100000">
                                          <p:val>
                                            <p:strVal val="#ppt_y"/>
                                          </p:val>
                                        </p:tav>
                                      </p:tavLst>
                                    </p:anim>
                                  </p:childTnLst>
                                </p:cTn>
                              </p:par>
                            </p:childTnLst>
                          </p:cTn>
                        </p:par>
                        <p:par>
                          <p:cTn id="46" fill="hold">
                            <p:stCondLst>
                              <p:cond delay="2699"/>
                            </p:stCondLst>
                            <p:childTnLst>
                              <p:par>
                                <p:cTn id="47" presetID="2" presetClass="entr" presetSubtype="4" fill="hold" grpId="0" nodeType="afterEffect">
                                  <p:stCondLst>
                                    <p:cond delay="0"/>
                                  </p:stCondLst>
                                  <p:childTnLst>
                                    <p:set>
                                      <p:cBhvr>
                                        <p:cTn id="48" dur="1" fill="hold">
                                          <p:stCondLst>
                                            <p:cond delay="0"/>
                                          </p:stCondLst>
                                        </p:cTn>
                                        <p:tgtEl>
                                          <p:spTgt spid="449"/>
                                        </p:tgtEl>
                                        <p:attrNameLst>
                                          <p:attrName>style.visibility</p:attrName>
                                        </p:attrNameLst>
                                      </p:cBhvr>
                                      <p:to>
                                        <p:strVal val="visible"/>
                                      </p:to>
                                    </p:set>
                                    <p:anim calcmode="lin" valueType="num">
                                      <p:cBhvr additive="base">
                                        <p:cTn id="49" dur="500" fill="hold"/>
                                        <p:tgtEl>
                                          <p:spTgt spid="449"/>
                                        </p:tgtEl>
                                        <p:attrNameLst>
                                          <p:attrName>ppt_x</p:attrName>
                                        </p:attrNameLst>
                                      </p:cBhvr>
                                      <p:tavLst>
                                        <p:tav tm="0">
                                          <p:val>
                                            <p:strVal val="#ppt_x"/>
                                          </p:val>
                                        </p:tav>
                                        <p:tav tm="100000">
                                          <p:val>
                                            <p:strVal val="#ppt_x"/>
                                          </p:val>
                                        </p:tav>
                                      </p:tavLst>
                                    </p:anim>
                                    <p:anim calcmode="lin" valueType="num">
                                      <p:cBhvr additive="base">
                                        <p:cTn id="50" dur="500" fill="hold"/>
                                        <p:tgtEl>
                                          <p:spTgt spid="449"/>
                                        </p:tgtEl>
                                        <p:attrNameLst>
                                          <p:attrName>ppt_y</p:attrName>
                                        </p:attrNameLst>
                                      </p:cBhvr>
                                      <p:tavLst>
                                        <p:tav tm="0">
                                          <p:val>
                                            <p:strVal val="1+#ppt_h/2"/>
                                          </p:val>
                                        </p:tav>
                                        <p:tav tm="100000">
                                          <p:val>
                                            <p:strVal val="#ppt_y"/>
                                          </p:val>
                                        </p:tav>
                                      </p:tavLst>
                                    </p:anim>
                                  </p:childTnLst>
                                </p:cTn>
                              </p:par>
                            </p:childTnLst>
                          </p:cTn>
                        </p:par>
                        <p:par>
                          <p:cTn id="51" fill="hold">
                            <p:stCondLst>
                              <p:cond delay="3199"/>
                            </p:stCondLst>
                            <p:childTnLst>
                              <p:par>
                                <p:cTn id="52" presetID="2" presetClass="entr" presetSubtype="4" fill="hold" grpId="0" nodeType="afterEffect">
                                  <p:stCondLst>
                                    <p:cond delay="0"/>
                                  </p:stCondLst>
                                  <p:childTnLst>
                                    <p:set>
                                      <p:cBhvr>
                                        <p:cTn id="53" dur="1" fill="hold">
                                          <p:stCondLst>
                                            <p:cond delay="0"/>
                                          </p:stCondLst>
                                        </p:cTn>
                                        <p:tgtEl>
                                          <p:spTgt spid="450"/>
                                        </p:tgtEl>
                                        <p:attrNameLst>
                                          <p:attrName>style.visibility</p:attrName>
                                        </p:attrNameLst>
                                      </p:cBhvr>
                                      <p:to>
                                        <p:strVal val="visible"/>
                                      </p:to>
                                    </p:set>
                                    <p:anim calcmode="lin" valueType="num">
                                      <p:cBhvr additive="base">
                                        <p:cTn id="54" dur="500" fill="hold"/>
                                        <p:tgtEl>
                                          <p:spTgt spid="450"/>
                                        </p:tgtEl>
                                        <p:attrNameLst>
                                          <p:attrName>ppt_x</p:attrName>
                                        </p:attrNameLst>
                                      </p:cBhvr>
                                      <p:tavLst>
                                        <p:tav tm="0">
                                          <p:val>
                                            <p:strVal val="#ppt_x"/>
                                          </p:val>
                                        </p:tav>
                                        <p:tav tm="100000">
                                          <p:val>
                                            <p:strVal val="#ppt_x"/>
                                          </p:val>
                                        </p:tav>
                                      </p:tavLst>
                                    </p:anim>
                                    <p:anim calcmode="lin" valueType="num">
                                      <p:cBhvr additive="base">
                                        <p:cTn id="55" dur="500" fill="hold"/>
                                        <p:tgtEl>
                                          <p:spTgt spid="450"/>
                                        </p:tgtEl>
                                        <p:attrNameLst>
                                          <p:attrName>ppt_y</p:attrName>
                                        </p:attrNameLst>
                                      </p:cBhvr>
                                      <p:tavLst>
                                        <p:tav tm="0">
                                          <p:val>
                                            <p:strVal val="1+#ppt_h/2"/>
                                          </p:val>
                                        </p:tav>
                                        <p:tav tm="100000">
                                          <p:val>
                                            <p:strVal val="#ppt_y"/>
                                          </p:val>
                                        </p:tav>
                                      </p:tavLst>
                                    </p:anim>
                                  </p:childTnLst>
                                </p:cTn>
                              </p:par>
                            </p:childTnLst>
                          </p:cTn>
                        </p:par>
                        <p:par>
                          <p:cTn id="56" fill="hold">
                            <p:stCondLst>
                              <p:cond delay="3699"/>
                            </p:stCondLst>
                            <p:childTnLst>
                              <p:par>
                                <p:cTn id="57" presetID="2" presetClass="entr" presetSubtype="4" fill="hold" grpId="0" nodeType="afterEffect">
                                  <p:stCondLst>
                                    <p:cond delay="0"/>
                                  </p:stCondLst>
                                  <p:childTnLst>
                                    <p:set>
                                      <p:cBhvr>
                                        <p:cTn id="58" dur="1" fill="hold">
                                          <p:stCondLst>
                                            <p:cond delay="0"/>
                                          </p:stCondLst>
                                        </p:cTn>
                                        <p:tgtEl>
                                          <p:spTgt spid="451"/>
                                        </p:tgtEl>
                                        <p:attrNameLst>
                                          <p:attrName>style.visibility</p:attrName>
                                        </p:attrNameLst>
                                      </p:cBhvr>
                                      <p:to>
                                        <p:strVal val="visible"/>
                                      </p:to>
                                    </p:set>
                                    <p:anim calcmode="lin" valueType="num">
                                      <p:cBhvr additive="base">
                                        <p:cTn id="59" dur="500" fill="hold"/>
                                        <p:tgtEl>
                                          <p:spTgt spid="451"/>
                                        </p:tgtEl>
                                        <p:attrNameLst>
                                          <p:attrName>ppt_x</p:attrName>
                                        </p:attrNameLst>
                                      </p:cBhvr>
                                      <p:tavLst>
                                        <p:tav tm="0">
                                          <p:val>
                                            <p:strVal val="#ppt_x"/>
                                          </p:val>
                                        </p:tav>
                                        <p:tav tm="100000">
                                          <p:val>
                                            <p:strVal val="#ppt_x"/>
                                          </p:val>
                                        </p:tav>
                                      </p:tavLst>
                                    </p:anim>
                                    <p:anim calcmode="lin" valueType="num">
                                      <p:cBhvr additive="base">
                                        <p:cTn id="60" dur="500" fill="hold"/>
                                        <p:tgtEl>
                                          <p:spTgt spid="4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44" grpId="0"/>
      <p:bldP spid="445" grpId="0"/>
      <p:bldP spid="446" grpId="0"/>
      <p:bldP spid="447" grpId="0" animBg="1"/>
      <p:bldP spid="449" grpId="0"/>
      <p:bldP spid="450" grpId="0"/>
      <p:bldP spid="4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4" name="矩形 23"/>
          <p:cNvSpPr/>
          <p:nvPr/>
        </p:nvSpPr>
        <p:spPr>
          <a:xfrm>
            <a:off x="1179875" y="1370142"/>
            <a:ext cx="2698175" cy="523220"/>
          </a:xfrm>
          <a:prstGeom prst="rect">
            <a:avLst/>
          </a:prstGeom>
          <a:noFill/>
        </p:spPr>
        <p:txBody>
          <a:bodyPr wrap="square" rtlCol="0">
            <a:spAutoFit/>
          </a:bodyPr>
          <a:lstStyle/>
          <a:p>
            <a:r>
              <a:rPr lang="zh-CN" altLang="en-US" sz="2800" b="1" dirty="0">
                <a:solidFill>
                  <a:schemeClr val="accent6">
                    <a:lumMod val="75000"/>
                  </a:schemeClr>
                </a:solidFill>
              </a:rPr>
              <a:t>全方位了解公司</a:t>
            </a:r>
            <a:endParaRPr lang="zh-CN" altLang="en-US" sz="2800" b="1" dirty="0">
              <a:solidFill>
                <a:schemeClr val="accent6">
                  <a:lumMod val="75000"/>
                </a:schemeClr>
              </a:solidFill>
            </a:endParaRPr>
          </a:p>
        </p:txBody>
      </p:sp>
      <p:sp>
        <p:nvSpPr>
          <p:cNvPr id="45" name="燕尾形 2"/>
          <p:cNvSpPr/>
          <p:nvPr/>
        </p:nvSpPr>
        <p:spPr>
          <a:xfrm>
            <a:off x="823065" y="1516673"/>
            <a:ext cx="259186" cy="259186"/>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50" name="Oval 9"/>
          <p:cNvSpPr/>
          <p:nvPr/>
        </p:nvSpPr>
        <p:spPr>
          <a:xfrm>
            <a:off x="3537672" y="2672119"/>
            <a:ext cx="727541" cy="727541"/>
          </a:xfrm>
          <a:prstGeom prst="ellipse">
            <a:avLst/>
          </a:prstGeom>
          <a:solidFill>
            <a:schemeClr val="accent6">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1"/>
          <p:cNvSpPr/>
          <p:nvPr/>
        </p:nvSpPr>
        <p:spPr>
          <a:xfrm>
            <a:off x="6392533" y="2461499"/>
            <a:ext cx="351251" cy="351251"/>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2"/>
          <p:cNvSpPr/>
          <p:nvPr/>
        </p:nvSpPr>
        <p:spPr>
          <a:xfrm>
            <a:off x="1145820" y="2526942"/>
            <a:ext cx="450246" cy="450246"/>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3"/>
          <p:cNvSpPr/>
          <p:nvPr/>
        </p:nvSpPr>
        <p:spPr>
          <a:xfrm>
            <a:off x="1358497" y="4251803"/>
            <a:ext cx="769882" cy="769882"/>
          </a:xfrm>
          <a:prstGeom prst="ellipse">
            <a:avLst/>
          </a:prstGeom>
          <a:solidFill>
            <a:schemeClr val="accent4">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4"/>
          <p:cNvSpPr/>
          <p:nvPr/>
        </p:nvSpPr>
        <p:spPr>
          <a:xfrm>
            <a:off x="6392533" y="4946245"/>
            <a:ext cx="347783" cy="34778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
          <p:cNvSpPr/>
          <p:nvPr/>
        </p:nvSpPr>
        <p:spPr>
          <a:xfrm>
            <a:off x="6045832" y="5043892"/>
            <a:ext cx="250137" cy="250137"/>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6"/>
          <p:cNvSpPr/>
          <p:nvPr/>
        </p:nvSpPr>
        <p:spPr>
          <a:xfrm>
            <a:off x="4377118" y="4413591"/>
            <a:ext cx="347783" cy="347783"/>
          </a:xfrm>
          <a:prstGeom prst="ellipse">
            <a:avLst/>
          </a:prstGeom>
          <a:solidFill>
            <a:schemeClr val="accent5">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7"/>
          <p:cNvSpPr/>
          <p:nvPr/>
        </p:nvSpPr>
        <p:spPr>
          <a:xfrm>
            <a:off x="5481379" y="2805606"/>
            <a:ext cx="403097" cy="403097"/>
          </a:xfrm>
          <a:prstGeom prst="ellipse">
            <a:avLst/>
          </a:prstGeom>
          <a:solidFill>
            <a:schemeClr val="accent4">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8"/>
          <p:cNvSpPr/>
          <p:nvPr/>
        </p:nvSpPr>
        <p:spPr>
          <a:xfrm>
            <a:off x="4781630" y="4145096"/>
            <a:ext cx="472941" cy="472941"/>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9"/>
          <p:cNvSpPr/>
          <p:nvPr/>
        </p:nvSpPr>
        <p:spPr>
          <a:xfrm>
            <a:off x="1954132" y="2381466"/>
            <a:ext cx="202194" cy="202192"/>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20"/>
          <p:cNvSpPr/>
          <p:nvPr/>
        </p:nvSpPr>
        <p:spPr>
          <a:xfrm>
            <a:off x="1201845" y="3252037"/>
            <a:ext cx="164611" cy="164611"/>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21"/>
          <p:cNvSpPr/>
          <p:nvPr/>
        </p:nvSpPr>
        <p:spPr>
          <a:xfrm>
            <a:off x="5232501" y="4625079"/>
            <a:ext cx="233895" cy="233895"/>
          </a:xfrm>
          <a:prstGeom prst="ellipse">
            <a:avLst/>
          </a:prstGeom>
          <a:solidFill>
            <a:schemeClr val="accent6">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22"/>
          <p:cNvSpPr/>
          <p:nvPr/>
        </p:nvSpPr>
        <p:spPr>
          <a:xfrm>
            <a:off x="2315111" y="4534820"/>
            <a:ext cx="233895" cy="233895"/>
          </a:xfrm>
          <a:prstGeom prst="ellipse">
            <a:avLst/>
          </a:prstGeom>
          <a:solidFill>
            <a:schemeClr val="accent5">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23"/>
          <p:cNvSpPr/>
          <p:nvPr/>
        </p:nvSpPr>
        <p:spPr>
          <a:xfrm>
            <a:off x="4634441" y="4042685"/>
            <a:ext cx="131288" cy="1312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25"/>
          <p:cNvSpPr/>
          <p:nvPr/>
        </p:nvSpPr>
        <p:spPr>
          <a:xfrm>
            <a:off x="4437649" y="2934863"/>
            <a:ext cx="131288" cy="131288"/>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26"/>
          <p:cNvSpPr/>
          <p:nvPr/>
        </p:nvSpPr>
        <p:spPr>
          <a:xfrm>
            <a:off x="3136088" y="2613326"/>
            <a:ext cx="351251" cy="351251"/>
          </a:xfrm>
          <a:prstGeom prst="ellipse">
            <a:avLst/>
          </a:prstGeom>
          <a:solidFill>
            <a:schemeClr val="tx1">
              <a:alpha val="1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27"/>
          <p:cNvSpPr/>
          <p:nvPr/>
        </p:nvSpPr>
        <p:spPr>
          <a:xfrm>
            <a:off x="4217326" y="3316404"/>
            <a:ext cx="233895" cy="233895"/>
          </a:xfrm>
          <a:prstGeom prst="ellipse">
            <a:avLst/>
          </a:prstGeom>
          <a:solidFill>
            <a:schemeClr val="tx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28"/>
          <p:cNvSpPr/>
          <p:nvPr/>
        </p:nvSpPr>
        <p:spPr>
          <a:xfrm>
            <a:off x="2090051" y="5219984"/>
            <a:ext cx="131288" cy="13128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29"/>
          <p:cNvSpPr/>
          <p:nvPr/>
        </p:nvSpPr>
        <p:spPr>
          <a:xfrm>
            <a:off x="7198364" y="2481707"/>
            <a:ext cx="131288" cy="1312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30"/>
          <p:cNvSpPr/>
          <p:nvPr/>
        </p:nvSpPr>
        <p:spPr>
          <a:xfrm>
            <a:off x="5281034" y="5199413"/>
            <a:ext cx="131288" cy="13128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43"/>
          <p:cNvSpPr/>
          <p:nvPr/>
        </p:nvSpPr>
        <p:spPr>
          <a:xfrm>
            <a:off x="9992720" y="4413591"/>
            <a:ext cx="347783" cy="34778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46"/>
          <p:cNvSpPr/>
          <p:nvPr/>
        </p:nvSpPr>
        <p:spPr>
          <a:xfrm>
            <a:off x="7549647" y="2195720"/>
            <a:ext cx="287295" cy="287295"/>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49"/>
          <p:cNvSpPr/>
          <p:nvPr/>
        </p:nvSpPr>
        <p:spPr>
          <a:xfrm>
            <a:off x="7930714" y="4534820"/>
            <a:ext cx="233895" cy="233895"/>
          </a:xfrm>
          <a:prstGeom prst="ellipse">
            <a:avLst/>
          </a:prstGeom>
          <a:solidFill>
            <a:schemeClr val="accent2">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50"/>
          <p:cNvSpPr/>
          <p:nvPr/>
        </p:nvSpPr>
        <p:spPr>
          <a:xfrm>
            <a:off x="10250044" y="4042685"/>
            <a:ext cx="131288" cy="13128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52"/>
          <p:cNvSpPr/>
          <p:nvPr/>
        </p:nvSpPr>
        <p:spPr>
          <a:xfrm>
            <a:off x="10053252" y="2934863"/>
            <a:ext cx="131288" cy="13128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53"/>
          <p:cNvSpPr/>
          <p:nvPr/>
        </p:nvSpPr>
        <p:spPr>
          <a:xfrm>
            <a:off x="8751692" y="2613326"/>
            <a:ext cx="351251" cy="351251"/>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54"/>
          <p:cNvSpPr/>
          <p:nvPr/>
        </p:nvSpPr>
        <p:spPr>
          <a:xfrm>
            <a:off x="9832929" y="3316404"/>
            <a:ext cx="233895" cy="233895"/>
          </a:xfrm>
          <a:prstGeom prst="ellipse">
            <a:avLst/>
          </a:prstGeom>
          <a:solidFill>
            <a:schemeClr val="tx2">
              <a:lumMod val="75000"/>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55"/>
          <p:cNvSpPr/>
          <p:nvPr/>
        </p:nvSpPr>
        <p:spPr>
          <a:xfrm>
            <a:off x="7705655" y="5219984"/>
            <a:ext cx="131288" cy="13128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31"/>
          <p:cNvSpPr/>
          <p:nvPr/>
        </p:nvSpPr>
        <p:spPr>
          <a:xfrm>
            <a:off x="6681829" y="2816515"/>
            <a:ext cx="590771" cy="590771"/>
          </a:xfrm>
          <a:prstGeom prst="ellipse">
            <a:avLst/>
          </a:prstGeom>
          <a:solidFill>
            <a:schemeClr val="tx2">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7" name="组合 216"/>
          <p:cNvGrpSpPr/>
          <p:nvPr/>
        </p:nvGrpSpPr>
        <p:grpSpPr>
          <a:xfrm>
            <a:off x="1423561" y="2683784"/>
            <a:ext cx="1952963" cy="1952960"/>
            <a:chOff x="1541968" y="3534898"/>
            <a:chExt cx="1952963" cy="1952960"/>
          </a:xfrm>
        </p:grpSpPr>
        <p:sp>
          <p:nvSpPr>
            <p:cNvPr id="147" name="Oval 6"/>
            <p:cNvSpPr/>
            <p:nvPr/>
          </p:nvSpPr>
          <p:spPr>
            <a:xfrm>
              <a:off x="1541968" y="3534898"/>
              <a:ext cx="1952963" cy="1952960"/>
            </a:xfrm>
            <a:prstGeom prst="ellipse">
              <a:avLst/>
            </a:prstGeom>
            <a:solidFill>
              <a:schemeClr val="tx2">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矩形 205"/>
            <p:cNvSpPr/>
            <p:nvPr/>
          </p:nvSpPr>
          <p:spPr>
            <a:xfrm>
              <a:off x="1975265" y="3918485"/>
              <a:ext cx="1107996" cy="1200329"/>
            </a:xfrm>
            <a:prstGeom prst="rect">
              <a:avLst/>
            </a:prstGeom>
          </p:spPr>
          <p:txBody>
            <a:bodyPr wrap="none">
              <a:spAutoFit/>
            </a:bodyPr>
            <a:lstStyle/>
            <a:p>
              <a:r>
                <a:rPr lang="zh-CN" altLang="en-US" sz="3600" dirty="0">
                  <a:solidFill>
                    <a:schemeClr val="bg1"/>
                  </a:solidFill>
                  <a:latin typeface="+mn-ea"/>
                </a:rPr>
                <a:t>公司</a:t>
              </a:r>
              <a:endParaRPr lang="en-US" altLang="zh-CN" sz="3600" dirty="0">
                <a:solidFill>
                  <a:schemeClr val="bg1"/>
                </a:solidFill>
                <a:latin typeface="+mn-ea"/>
              </a:endParaRPr>
            </a:p>
            <a:p>
              <a:r>
                <a:rPr lang="zh-CN" altLang="en-US" sz="3600" dirty="0">
                  <a:solidFill>
                    <a:schemeClr val="bg1"/>
                  </a:solidFill>
                  <a:latin typeface="+mn-ea"/>
                </a:rPr>
                <a:t>概况</a:t>
              </a:r>
              <a:endParaRPr lang="zh-CN" altLang="en-US" sz="3600" dirty="0">
                <a:solidFill>
                  <a:schemeClr val="bg1"/>
                </a:solidFill>
                <a:latin typeface="+mn-ea"/>
              </a:endParaRPr>
            </a:p>
          </p:txBody>
        </p:sp>
      </p:grpSp>
      <p:grpSp>
        <p:nvGrpSpPr>
          <p:cNvPr id="218" name="组合 217"/>
          <p:cNvGrpSpPr/>
          <p:nvPr/>
        </p:nvGrpSpPr>
        <p:grpSpPr>
          <a:xfrm>
            <a:off x="3033317" y="3253343"/>
            <a:ext cx="1486367" cy="1486365"/>
            <a:chOff x="3151724" y="4104457"/>
            <a:chExt cx="1486367" cy="1486365"/>
          </a:xfrm>
        </p:grpSpPr>
        <p:sp>
          <p:nvSpPr>
            <p:cNvPr id="146" name="Oval 5"/>
            <p:cNvSpPr/>
            <p:nvPr/>
          </p:nvSpPr>
          <p:spPr>
            <a:xfrm>
              <a:off x="3151724" y="4104457"/>
              <a:ext cx="1486367" cy="1486365"/>
            </a:xfrm>
            <a:prstGeom prst="ellipse">
              <a:avLst/>
            </a:prstGeom>
            <a:solidFill>
              <a:schemeClr val="accent2">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矩形 206"/>
            <p:cNvSpPr/>
            <p:nvPr/>
          </p:nvSpPr>
          <p:spPr>
            <a:xfrm>
              <a:off x="3499202" y="4390230"/>
              <a:ext cx="902811" cy="954107"/>
            </a:xfrm>
            <a:prstGeom prst="rect">
              <a:avLst/>
            </a:prstGeom>
          </p:spPr>
          <p:txBody>
            <a:bodyPr wrap="none">
              <a:spAutoFit/>
            </a:bodyPr>
            <a:lstStyle/>
            <a:p>
              <a:r>
                <a:rPr lang="zh-CN" altLang="en-US" sz="2800" dirty="0">
                  <a:solidFill>
                    <a:schemeClr val="bg1"/>
                  </a:solidFill>
                </a:rPr>
                <a:t>历史</a:t>
              </a:r>
              <a:endParaRPr lang="en-US" altLang="zh-CN" sz="2800" dirty="0">
                <a:solidFill>
                  <a:schemeClr val="bg1"/>
                </a:solidFill>
              </a:endParaRPr>
            </a:p>
            <a:p>
              <a:r>
                <a:rPr lang="zh-CN" altLang="en-US" sz="2800" dirty="0">
                  <a:solidFill>
                    <a:schemeClr val="bg1"/>
                  </a:solidFill>
                </a:rPr>
                <a:t>面貌</a:t>
              </a:r>
              <a:endParaRPr lang="zh-CN" altLang="en-US" sz="2800" dirty="0">
                <a:solidFill>
                  <a:schemeClr val="bg1"/>
                </a:solidFill>
              </a:endParaRPr>
            </a:p>
          </p:txBody>
        </p:sp>
      </p:grpSp>
      <p:grpSp>
        <p:nvGrpSpPr>
          <p:cNvPr id="220" name="组合 219"/>
          <p:cNvGrpSpPr/>
          <p:nvPr/>
        </p:nvGrpSpPr>
        <p:grpSpPr>
          <a:xfrm>
            <a:off x="5277902" y="3191148"/>
            <a:ext cx="1703075" cy="1703074"/>
            <a:chOff x="5396309" y="4042262"/>
            <a:chExt cx="1703075" cy="1703074"/>
          </a:xfrm>
        </p:grpSpPr>
        <p:sp>
          <p:nvSpPr>
            <p:cNvPr id="148" name="Oval 7"/>
            <p:cNvSpPr/>
            <p:nvPr/>
          </p:nvSpPr>
          <p:spPr>
            <a:xfrm>
              <a:off x="5396309" y="4042262"/>
              <a:ext cx="1703075" cy="1703074"/>
            </a:xfrm>
            <a:prstGeom prst="ellipse">
              <a:avLst/>
            </a:prstGeom>
            <a:solidFill>
              <a:schemeClr val="accent3">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矩形 207"/>
            <p:cNvSpPr/>
            <p:nvPr/>
          </p:nvSpPr>
          <p:spPr>
            <a:xfrm>
              <a:off x="5731159" y="4336092"/>
              <a:ext cx="1005403" cy="1077218"/>
            </a:xfrm>
            <a:prstGeom prst="rect">
              <a:avLst/>
            </a:prstGeom>
          </p:spPr>
          <p:txBody>
            <a:bodyPr wrap="none">
              <a:spAutoFit/>
            </a:bodyPr>
            <a:lstStyle/>
            <a:p>
              <a:r>
                <a:rPr lang="zh-CN" altLang="en-US" sz="3200" dirty="0">
                  <a:solidFill>
                    <a:schemeClr val="bg1"/>
                  </a:solidFill>
                </a:rPr>
                <a:t>产品</a:t>
              </a:r>
              <a:endParaRPr lang="en-US" altLang="zh-CN" sz="3200" dirty="0">
                <a:solidFill>
                  <a:schemeClr val="bg1"/>
                </a:solidFill>
              </a:endParaRPr>
            </a:p>
            <a:p>
              <a:r>
                <a:rPr lang="zh-CN" altLang="en-US" sz="3200" dirty="0">
                  <a:solidFill>
                    <a:schemeClr val="bg1"/>
                  </a:solidFill>
                </a:rPr>
                <a:t>性质</a:t>
              </a:r>
              <a:endParaRPr lang="zh-CN" altLang="en-US" sz="3200" dirty="0">
                <a:solidFill>
                  <a:schemeClr val="bg1"/>
                </a:solidFill>
              </a:endParaRPr>
            </a:p>
          </p:txBody>
        </p:sp>
      </p:grpSp>
      <p:grpSp>
        <p:nvGrpSpPr>
          <p:cNvPr id="221" name="组合 220"/>
          <p:cNvGrpSpPr/>
          <p:nvPr/>
        </p:nvGrpSpPr>
        <p:grpSpPr>
          <a:xfrm>
            <a:off x="7039163" y="2683784"/>
            <a:ext cx="1952963" cy="1952960"/>
            <a:chOff x="7157570" y="3534898"/>
            <a:chExt cx="1952963" cy="1952960"/>
          </a:xfrm>
        </p:grpSpPr>
        <p:sp>
          <p:nvSpPr>
            <p:cNvPr id="173" name="Oval 33"/>
            <p:cNvSpPr/>
            <p:nvPr/>
          </p:nvSpPr>
          <p:spPr>
            <a:xfrm>
              <a:off x="7157570" y="3534898"/>
              <a:ext cx="1952963" cy="1952960"/>
            </a:xfrm>
            <a:prstGeom prst="ellipse">
              <a:avLst/>
            </a:prstGeom>
            <a:solidFill>
              <a:schemeClr val="accent4">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矩形 208"/>
            <p:cNvSpPr/>
            <p:nvPr/>
          </p:nvSpPr>
          <p:spPr>
            <a:xfrm>
              <a:off x="7627302" y="3900878"/>
              <a:ext cx="1107996" cy="1200329"/>
            </a:xfrm>
            <a:prstGeom prst="rect">
              <a:avLst/>
            </a:prstGeom>
          </p:spPr>
          <p:txBody>
            <a:bodyPr wrap="none">
              <a:spAutoFit/>
            </a:bodyPr>
            <a:lstStyle/>
            <a:p>
              <a:r>
                <a:rPr lang="zh-CN" altLang="en-US" sz="3600" dirty="0">
                  <a:solidFill>
                    <a:schemeClr val="bg1"/>
                  </a:solidFill>
                </a:rPr>
                <a:t>市场</a:t>
              </a:r>
              <a:endParaRPr lang="en-US" altLang="zh-CN" sz="3600" dirty="0">
                <a:solidFill>
                  <a:schemeClr val="bg1"/>
                </a:solidFill>
              </a:endParaRPr>
            </a:p>
            <a:p>
              <a:r>
                <a:rPr lang="zh-CN" altLang="en-US" sz="3600" dirty="0">
                  <a:solidFill>
                    <a:schemeClr val="bg1"/>
                  </a:solidFill>
                </a:rPr>
                <a:t>地位</a:t>
              </a:r>
              <a:endParaRPr lang="zh-CN" altLang="en-US" sz="3600" dirty="0">
                <a:solidFill>
                  <a:schemeClr val="bg1"/>
                </a:solidFill>
              </a:endParaRPr>
            </a:p>
          </p:txBody>
        </p:sp>
      </p:grpSp>
      <p:grpSp>
        <p:nvGrpSpPr>
          <p:cNvPr id="222" name="组合 221"/>
          <p:cNvGrpSpPr/>
          <p:nvPr/>
        </p:nvGrpSpPr>
        <p:grpSpPr>
          <a:xfrm>
            <a:off x="8648919" y="3253343"/>
            <a:ext cx="1486367" cy="1486365"/>
            <a:chOff x="8767326" y="4104457"/>
            <a:chExt cx="1486367" cy="1486365"/>
          </a:xfrm>
        </p:grpSpPr>
        <p:sp>
          <p:nvSpPr>
            <p:cNvPr id="172" name="Oval 32"/>
            <p:cNvSpPr/>
            <p:nvPr/>
          </p:nvSpPr>
          <p:spPr>
            <a:xfrm>
              <a:off x="8767326" y="4104457"/>
              <a:ext cx="1486367" cy="1486365"/>
            </a:xfrm>
            <a:prstGeom prst="ellipse">
              <a:avLst/>
            </a:prstGeom>
            <a:solidFill>
              <a:schemeClr val="accent5">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矩形 209"/>
            <p:cNvSpPr/>
            <p:nvPr/>
          </p:nvSpPr>
          <p:spPr>
            <a:xfrm>
              <a:off x="9092388" y="4417463"/>
              <a:ext cx="1000594" cy="954107"/>
            </a:xfrm>
            <a:prstGeom prst="rect">
              <a:avLst/>
            </a:prstGeom>
          </p:spPr>
          <p:txBody>
            <a:bodyPr wrap="square">
              <a:spAutoFit/>
            </a:bodyPr>
            <a:lstStyle/>
            <a:p>
              <a:r>
                <a:rPr lang="zh-CN" altLang="en-US" sz="2800" dirty="0">
                  <a:solidFill>
                    <a:schemeClr val="bg1"/>
                  </a:solidFill>
                </a:rPr>
                <a:t>具体产品</a:t>
              </a:r>
              <a:endParaRPr lang="zh-CN" altLang="en-US" sz="2800" dirty="0">
                <a:solidFill>
                  <a:schemeClr val="bg1"/>
                </a:solidFill>
              </a:endParaRPr>
            </a:p>
          </p:txBody>
        </p:sp>
      </p:grpSp>
      <p:grpSp>
        <p:nvGrpSpPr>
          <p:cNvPr id="219" name="组合 218"/>
          <p:cNvGrpSpPr/>
          <p:nvPr/>
        </p:nvGrpSpPr>
        <p:grpSpPr>
          <a:xfrm>
            <a:off x="4568936" y="2977188"/>
            <a:ext cx="1000588" cy="1000588"/>
            <a:chOff x="4687343" y="3828302"/>
            <a:chExt cx="1000588" cy="1000588"/>
          </a:xfrm>
        </p:grpSpPr>
        <p:sp>
          <p:nvSpPr>
            <p:cNvPr id="149" name="Oval 8"/>
            <p:cNvSpPr/>
            <p:nvPr/>
          </p:nvSpPr>
          <p:spPr>
            <a:xfrm>
              <a:off x="4687343" y="3828302"/>
              <a:ext cx="1000588" cy="1000588"/>
            </a:xfrm>
            <a:prstGeom prst="ellipse">
              <a:avLst/>
            </a:prstGeom>
            <a:solidFill>
              <a:schemeClr val="accent1">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矩形 210"/>
            <p:cNvSpPr/>
            <p:nvPr/>
          </p:nvSpPr>
          <p:spPr>
            <a:xfrm>
              <a:off x="4889015" y="4011488"/>
              <a:ext cx="646331" cy="646331"/>
            </a:xfrm>
            <a:prstGeom prst="rect">
              <a:avLst/>
            </a:prstGeom>
          </p:spPr>
          <p:txBody>
            <a:bodyPr wrap="none">
              <a:spAutoFit/>
            </a:bodyPr>
            <a:lstStyle/>
            <a:p>
              <a:r>
                <a:rPr lang="zh-CN" altLang="en-US" dirty="0">
                  <a:solidFill>
                    <a:schemeClr val="bg1"/>
                  </a:solidFill>
                </a:rPr>
                <a:t>企业</a:t>
              </a:r>
              <a:endParaRPr lang="en-US" altLang="zh-CN" dirty="0">
                <a:solidFill>
                  <a:schemeClr val="bg1"/>
                </a:solidFill>
              </a:endParaRPr>
            </a:p>
            <a:p>
              <a:r>
                <a:rPr lang="zh-CN" altLang="en-US" dirty="0">
                  <a:solidFill>
                    <a:schemeClr val="bg1"/>
                  </a:solidFill>
                </a:rPr>
                <a:t>文化</a:t>
              </a:r>
              <a:endParaRPr lang="zh-CN" altLang="en-US" dirty="0">
                <a:solidFill>
                  <a:schemeClr val="bg1"/>
                </a:solidFill>
              </a:endParaRPr>
            </a:p>
          </p:txBody>
        </p:sp>
      </p:grpSp>
      <p:grpSp>
        <p:nvGrpSpPr>
          <p:cNvPr id="227" name="组合 226"/>
          <p:cNvGrpSpPr/>
          <p:nvPr/>
        </p:nvGrpSpPr>
        <p:grpSpPr>
          <a:xfrm>
            <a:off x="6598379" y="4354627"/>
            <a:ext cx="804696" cy="727541"/>
            <a:chOff x="6716786" y="5205741"/>
            <a:chExt cx="804696" cy="727541"/>
          </a:xfrm>
        </p:grpSpPr>
        <p:sp>
          <p:nvSpPr>
            <p:cNvPr id="151" name="Oval 10"/>
            <p:cNvSpPr/>
            <p:nvPr/>
          </p:nvSpPr>
          <p:spPr>
            <a:xfrm>
              <a:off x="6793941" y="5205741"/>
              <a:ext cx="727541" cy="727541"/>
            </a:xfrm>
            <a:prstGeom prst="ellipse">
              <a:avLst/>
            </a:prstGeom>
            <a:solidFill>
              <a:schemeClr val="accent2">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矩形 211"/>
            <p:cNvSpPr/>
            <p:nvPr/>
          </p:nvSpPr>
          <p:spPr>
            <a:xfrm>
              <a:off x="6716786" y="5406778"/>
              <a:ext cx="800219" cy="338554"/>
            </a:xfrm>
            <a:prstGeom prst="rect">
              <a:avLst/>
            </a:prstGeom>
          </p:spPr>
          <p:txBody>
            <a:bodyPr wrap="none">
              <a:spAutoFit/>
            </a:bodyPr>
            <a:lstStyle/>
            <a:p>
              <a:r>
                <a:rPr lang="zh-CN" altLang="en-US" sz="1600" dirty="0">
                  <a:solidFill>
                    <a:schemeClr val="bg1"/>
                  </a:solidFill>
                </a:rPr>
                <a:t>宣传片</a:t>
              </a:r>
              <a:endParaRPr lang="zh-CN" altLang="en-US" sz="1600" dirty="0">
                <a:solidFill>
                  <a:schemeClr val="bg1"/>
                </a:solidFill>
              </a:endParaRPr>
            </a:p>
          </p:txBody>
        </p:sp>
      </p:grpSp>
      <p:grpSp>
        <p:nvGrpSpPr>
          <p:cNvPr id="225" name="组合 224"/>
          <p:cNvGrpSpPr/>
          <p:nvPr/>
        </p:nvGrpSpPr>
        <p:grpSpPr>
          <a:xfrm>
            <a:off x="9126801" y="2672119"/>
            <a:ext cx="727541" cy="727541"/>
            <a:chOff x="9245208" y="3523233"/>
            <a:chExt cx="727541" cy="727541"/>
          </a:xfrm>
        </p:grpSpPr>
        <p:sp>
          <p:nvSpPr>
            <p:cNvPr id="175" name="Oval 36"/>
            <p:cNvSpPr/>
            <p:nvPr/>
          </p:nvSpPr>
          <p:spPr>
            <a:xfrm>
              <a:off x="9245208" y="3523233"/>
              <a:ext cx="727541" cy="727541"/>
            </a:xfrm>
            <a:prstGeom prst="ellipse">
              <a:avLst/>
            </a:prstGeom>
            <a:solidFill>
              <a:schemeClr val="accent5">
                <a:lumMod val="75000"/>
                <a:alpha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矩形 212"/>
            <p:cNvSpPr/>
            <p:nvPr/>
          </p:nvSpPr>
          <p:spPr>
            <a:xfrm>
              <a:off x="9337109" y="3625393"/>
              <a:ext cx="543739" cy="523220"/>
            </a:xfrm>
            <a:prstGeom prst="rect">
              <a:avLst/>
            </a:prstGeom>
          </p:spPr>
          <p:txBody>
            <a:bodyPr wrap="none">
              <a:spAutoFit/>
            </a:bodyPr>
            <a:lstStyle/>
            <a:p>
              <a:r>
                <a:rPr lang="zh-CN" altLang="en-US" sz="1400" dirty="0">
                  <a:solidFill>
                    <a:schemeClr val="bg1"/>
                  </a:solidFill>
                </a:rPr>
                <a:t>市场</a:t>
              </a:r>
              <a:endParaRPr lang="en-US" altLang="zh-CN" sz="1400" dirty="0">
                <a:solidFill>
                  <a:schemeClr val="bg1"/>
                </a:solidFill>
              </a:endParaRPr>
            </a:p>
            <a:p>
              <a:r>
                <a:rPr lang="zh-CN" altLang="en-US" sz="1400" dirty="0">
                  <a:solidFill>
                    <a:schemeClr val="bg1"/>
                  </a:solidFill>
                </a:rPr>
                <a:t>能力</a:t>
              </a:r>
              <a:endParaRPr lang="zh-CN" altLang="en-US" sz="1400" dirty="0">
                <a:solidFill>
                  <a:schemeClr val="bg1"/>
                </a:solidFill>
              </a:endParaRPr>
            </a:p>
          </p:txBody>
        </p:sp>
      </p:grpSp>
      <p:grpSp>
        <p:nvGrpSpPr>
          <p:cNvPr id="228" name="组合 227"/>
          <p:cNvGrpSpPr/>
          <p:nvPr/>
        </p:nvGrpSpPr>
        <p:grpSpPr>
          <a:xfrm>
            <a:off x="2471023" y="4599803"/>
            <a:ext cx="650386" cy="650386"/>
            <a:chOff x="2589430" y="5450917"/>
            <a:chExt cx="650386" cy="650386"/>
          </a:xfrm>
        </p:grpSpPr>
        <p:sp>
          <p:nvSpPr>
            <p:cNvPr id="165" name="Oval 24"/>
            <p:cNvSpPr/>
            <p:nvPr/>
          </p:nvSpPr>
          <p:spPr>
            <a:xfrm>
              <a:off x="2589430" y="5450917"/>
              <a:ext cx="650386" cy="650386"/>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矩形 213"/>
            <p:cNvSpPr/>
            <p:nvPr/>
          </p:nvSpPr>
          <p:spPr>
            <a:xfrm>
              <a:off x="2668402" y="5545278"/>
              <a:ext cx="492443" cy="461665"/>
            </a:xfrm>
            <a:prstGeom prst="rect">
              <a:avLst/>
            </a:prstGeom>
          </p:spPr>
          <p:txBody>
            <a:bodyPr wrap="none">
              <a:spAutoFit/>
            </a:bodyPr>
            <a:lstStyle/>
            <a:p>
              <a:r>
                <a:rPr lang="zh-CN" altLang="en-US" sz="1200" dirty="0">
                  <a:solidFill>
                    <a:schemeClr val="bg1"/>
                  </a:solidFill>
                </a:rPr>
                <a:t>组织</a:t>
              </a:r>
              <a:endParaRPr lang="en-US" altLang="zh-CN" sz="1200" dirty="0">
                <a:solidFill>
                  <a:schemeClr val="bg1"/>
                </a:solidFill>
              </a:endParaRPr>
            </a:p>
            <a:p>
              <a:r>
                <a:rPr lang="zh-CN" altLang="en-US" sz="1200" dirty="0">
                  <a:solidFill>
                    <a:schemeClr val="bg1"/>
                  </a:solidFill>
                </a:rPr>
                <a:t>框架</a:t>
              </a:r>
              <a:endParaRPr lang="zh-CN" altLang="en-US" sz="1200" dirty="0">
                <a:solidFill>
                  <a:schemeClr val="bg1"/>
                </a:solidFill>
              </a:endParaRPr>
            </a:p>
          </p:txBody>
        </p:sp>
      </p:grpSp>
      <p:grpSp>
        <p:nvGrpSpPr>
          <p:cNvPr id="223" name="组合 222"/>
          <p:cNvGrpSpPr/>
          <p:nvPr/>
        </p:nvGrpSpPr>
        <p:grpSpPr>
          <a:xfrm>
            <a:off x="10126216" y="3166393"/>
            <a:ext cx="753058" cy="753058"/>
            <a:chOff x="10244623" y="4017507"/>
            <a:chExt cx="753058" cy="753058"/>
          </a:xfrm>
        </p:grpSpPr>
        <p:sp>
          <p:nvSpPr>
            <p:cNvPr id="174" name="Oval 35"/>
            <p:cNvSpPr/>
            <p:nvPr/>
          </p:nvSpPr>
          <p:spPr>
            <a:xfrm>
              <a:off x="10244623" y="4017507"/>
              <a:ext cx="753058" cy="753058"/>
            </a:xfrm>
            <a:prstGeom prst="ellipse">
              <a:avLst/>
            </a:prstGeom>
            <a:solidFill>
              <a:schemeClr val="tx1">
                <a:alpha val="1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矩形 214"/>
            <p:cNvSpPr/>
            <p:nvPr/>
          </p:nvSpPr>
          <p:spPr>
            <a:xfrm>
              <a:off x="10356627" y="4146079"/>
              <a:ext cx="543739" cy="523220"/>
            </a:xfrm>
            <a:prstGeom prst="rect">
              <a:avLst/>
            </a:prstGeom>
          </p:spPr>
          <p:txBody>
            <a:bodyPr wrap="none">
              <a:spAutoFit/>
            </a:bodyPr>
            <a:lstStyle/>
            <a:p>
              <a:r>
                <a:rPr lang="zh-CN" altLang="en-US" sz="1400" dirty="0">
                  <a:solidFill>
                    <a:schemeClr val="bg1"/>
                  </a:solidFill>
                </a:rPr>
                <a:t>薪资</a:t>
              </a:r>
              <a:endParaRPr lang="en-US" altLang="zh-CN" sz="1400" dirty="0">
                <a:solidFill>
                  <a:schemeClr val="bg1"/>
                </a:solidFill>
              </a:endParaRPr>
            </a:p>
            <a:p>
              <a:r>
                <a:rPr lang="zh-CN" altLang="en-US" sz="1400" dirty="0">
                  <a:solidFill>
                    <a:schemeClr val="bg1"/>
                  </a:solidFill>
                </a:rPr>
                <a:t>水平</a:t>
              </a:r>
              <a:endParaRPr lang="zh-CN" altLang="en-US" sz="1400" dirty="0">
                <a:solidFill>
                  <a:schemeClr val="bg1"/>
                </a:solidFill>
              </a:endParaRPr>
            </a:p>
          </p:txBody>
        </p:sp>
      </p:grpSp>
      <p:grpSp>
        <p:nvGrpSpPr>
          <p:cNvPr id="226" name="组合 225"/>
          <p:cNvGrpSpPr/>
          <p:nvPr/>
        </p:nvGrpSpPr>
        <p:grpSpPr>
          <a:xfrm>
            <a:off x="8166767" y="4599803"/>
            <a:ext cx="701853" cy="650386"/>
            <a:chOff x="8285174" y="5450917"/>
            <a:chExt cx="701853" cy="650386"/>
          </a:xfrm>
        </p:grpSpPr>
        <p:sp>
          <p:nvSpPr>
            <p:cNvPr id="180" name="Oval 51"/>
            <p:cNvSpPr/>
            <p:nvPr/>
          </p:nvSpPr>
          <p:spPr>
            <a:xfrm>
              <a:off x="8285174" y="5450917"/>
              <a:ext cx="650386" cy="650386"/>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矩形 215"/>
            <p:cNvSpPr/>
            <p:nvPr/>
          </p:nvSpPr>
          <p:spPr>
            <a:xfrm>
              <a:off x="8336641" y="5545862"/>
              <a:ext cx="650386" cy="523220"/>
            </a:xfrm>
            <a:prstGeom prst="rect">
              <a:avLst/>
            </a:prstGeom>
          </p:spPr>
          <p:txBody>
            <a:bodyPr wrap="square">
              <a:spAutoFit/>
            </a:bodyPr>
            <a:lstStyle/>
            <a:p>
              <a:r>
                <a:rPr lang="zh-CN" altLang="en-US" sz="1400" dirty="0">
                  <a:solidFill>
                    <a:schemeClr val="bg1"/>
                  </a:solidFill>
                </a:rPr>
                <a:t>晋升机会</a:t>
              </a:r>
              <a:endParaRPr lang="zh-CN" altLang="en-US" sz="14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250" fill="hold"/>
                                        <p:tgtEl>
                                          <p:spTgt spid="45"/>
                                        </p:tgtEl>
                                        <p:attrNameLst>
                                          <p:attrName>ppt_x</p:attrName>
                                        </p:attrNameLst>
                                      </p:cBhvr>
                                      <p:tavLst>
                                        <p:tav tm="0">
                                          <p:val>
                                            <p:strVal val="0-#ppt_w/2"/>
                                          </p:val>
                                        </p:tav>
                                        <p:tav tm="100000">
                                          <p:val>
                                            <p:strVal val="#ppt_x"/>
                                          </p:val>
                                        </p:tav>
                                      </p:tavLst>
                                    </p:anim>
                                    <p:anim calcmode="lin" valueType="num">
                                      <p:cBhvr additive="base">
                                        <p:cTn id="23" dur="250" fill="hold"/>
                                        <p:tgtEl>
                                          <p:spTgt spid="45"/>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strVal val="#ppt_w+.3"/>
                                          </p:val>
                                        </p:tav>
                                        <p:tav tm="100000">
                                          <p:val>
                                            <p:strVal val="#ppt_w"/>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animEffect transition="in" filter="fade">
                                      <p:cBhvr>
                                        <p:cTn id="29" dur="500"/>
                                        <p:tgtEl>
                                          <p:spTgt spid="24"/>
                                        </p:tgtEl>
                                      </p:cBhvr>
                                    </p:animEffect>
                                  </p:childTnLst>
                                </p:cTn>
                              </p:par>
                            </p:childTnLst>
                          </p:cTn>
                        </p:par>
                        <p:par>
                          <p:cTn id="30" fill="hold">
                            <p:stCondLst>
                              <p:cond delay="1750"/>
                            </p:stCondLst>
                            <p:childTnLst>
                              <p:par>
                                <p:cTn id="31" presetID="53" presetClass="entr" presetSubtype="16" fill="hold" grpId="0" nodeType="afterEffect">
                                  <p:stCondLst>
                                    <p:cond delay="0"/>
                                  </p:stCondLst>
                                  <p:childTnLst>
                                    <p:set>
                                      <p:cBhvr>
                                        <p:cTn id="32" dur="1" fill="hold">
                                          <p:stCondLst>
                                            <p:cond delay="0"/>
                                          </p:stCondLst>
                                        </p:cTn>
                                        <p:tgtEl>
                                          <p:spTgt spid="150"/>
                                        </p:tgtEl>
                                        <p:attrNameLst>
                                          <p:attrName>style.visibility</p:attrName>
                                        </p:attrNameLst>
                                      </p:cBhvr>
                                      <p:to>
                                        <p:strVal val="visible"/>
                                      </p:to>
                                    </p:set>
                                    <p:anim calcmode="lin" valueType="num">
                                      <p:cBhvr>
                                        <p:cTn id="33" dur="500" fill="hold"/>
                                        <p:tgtEl>
                                          <p:spTgt spid="150"/>
                                        </p:tgtEl>
                                        <p:attrNameLst>
                                          <p:attrName>ppt_w</p:attrName>
                                        </p:attrNameLst>
                                      </p:cBhvr>
                                      <p:tavLst>
                                        <p:tav tm="0">
                                          <p:val>
                                            <p:fltVal val="0"/>
                                          </p:val>
                                        </p:tav>
                                        <p:tav tm="100000">
                                          <p:val>
                                            <p:strVal val="#ppt_w"/>
                                          </p:val>
                                        </p:tav>
                                      </p:tavLst>
                                    </p:anim>
                                    <p:anim calcmode="lin" valueType="num">
                                      <p:cBhvr>
                                        <p:cTn id="34" dur="500" fill="hold"/>
                                        <p:tgtEl>
                                          <p:spTgt spid="150"/>
                                        </p:tgtEl>
                                        <p:attrNameLst>
                                          <p:attrName>ppt_h</p:attrName>
                                        </p:attrNameLst>
                                      </p:cBhvr>
                                      <p:tavLst>
                                        <p:tav tm="0">
                                          <p:val>
                                            <p:fltVal val="0"/>
                                          </p:val>
                                        </p:tav>
                                        <p:tav tm="100000">
                                          <p:val>
                                            <p:strVal val="#ppt_h"/>
                                          </p:val>
                                        </p:tav>
                                      </p:tavLst>
                                    </p:anim>
                                    <p:animEffect transition="in" filter="fade">
                                      <p:cBhvr>
                                        <p:cTn id="35" dur="500"/>
                                        <p:tgtEl>
                                          <p:spTgt spid="15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2"/>
                                        </p:tgtEl>
                                        <p:attrNameLst>
                                          <p:attrName>style.visibility</p:attrName>
                                        </p:attrNameLst>
                                      </p:cBhvr>
                                      <p:to>
                                        <p:strVal val="visible"/>
                                      </p:to>
                                    </p:set>
                                    <p:anim calcmode="lin" valueType="num">
                                      <p:cBhvr>
                                        <p:cTn id="38" dur="500" fill="hold"/>
                                        <p:tgtEl>
                                          <p:spTgt spid="152"/>
                                        </p:tgtEl>
                                        <p:attrNameLst>
                                          <p:attrName>ppt_w</p:attrName>
                                        </p:attrNameLst>
                                      </p:cBhvr>
                                      <p:tavLst>
                                        <p:tav tm="0">
                                          <p:val>
                                            <p:fltVal val="0"/>
                                          </p:val>
                                        </p:tav>
                                        <p:tav tm="100000">
                                          <p:val>
                                            <p:strVal val="#ppt_w"/>
                                          </p:val>
                                        </p:tav>
                                      </p:tavLst>
                                    </p:anim>
                                    <p:anim calcmode="lin" valueType="num">
                                      <p:cBhvr>
                                        <p:cTn id="39" dur="500" fill="hold"/>
                                        <p:tgtEl>
                                          <p:spTgt spid="152"/>
                                        </p:tgtEl>
                                        <p:attrNameLst>
                                          <p:attrName>ppt_h</p:attrName>
                                        </p:attrNameLst>
                                      </p:cBhvr>
                                      <p:tavLst>
                                        <p:tav tm="0">
                                          <p:val>
                                            <p:fltVal val="0"/>
                                          </p:val>
                                        </p:tav>
                                        <p:tav tm="100000">
                                          <p:val>
                                            <p:strVal val="#ppt_h"/>
                                          </p:val>
                                        </p:tav>
                                      </p:tavLst>
                                    </p:anim>
                                    <p:animEffect transition="in" filter="fade">
                                      <p:cBhvr>
                                        <p:cTn id="40" dur="500"/>
                                        <p:tgtEl>
                                          <p:spTgt spid="15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3"/>
                                        </p:tgtEl>
                                        <p:attrNameLst>
                                          <p:attrName>style.visibility</p:attrName>
                                        </p:attrNameLst>
                                      </p:cBhvr>
                                      <p:to>
                                        <p:strVal val="visible"/>
                                      </p:to>
                                    </p:set>
                                    <p:anim calcmode="lin" valueType="num">
                                      <p:cBhvr>
                                        <p:cTn id="43" dur="500" fill="hold"/>
                                        <p:tgtEl>
                                          <p:spTgt spid="153"/>
                                        </p:tgtEl>
                                        <p:attrNameLst>
                                          <p:attrName>ppt_w</p:attrName>
                                        </p:attrNameLst>
                                      </p:cBhvr>
                                      <p:tavLst>
                                        <p:tav tm="0">
                                          <p:val>
                                            <p:fltVal val="0"/>
                                          </p:val>
                                        </p:tav>
                                        <p:tav tm="100000">
                                          <p:val>
                                            <p:strVal val="#ppt_w"/>
                                          </p:val>
                                        </p:tav>
                                      </p:tavLst>
                                    </p:anim>
                                    <p:anim calcmode="lin" valueType="num">
                                      <p:cBhvr>
                                        <p:cTn id="44" dur="500" fill="hold"/>
                                        <p:tgtEl>
                                          <p:spTgt spid="153"/>
                                        </p:tgtEl>
                                        <p:attrNameLst>
                                          <p:attrName>ppt_h</p:attrName>
                                        </p:attrNameLst>
                                      </p:cBhvr>
                                      <p:tavLst>
                                        <p:tav tm="0">
                                          <p:val>
                                            <p:fltVal val="0"/>
                                          </p:val>
                                        </p:tav>
                                        <p:tav tm="100000">
                                          <p:val>
                                            <p:strVal val="#ppt_h"/>
                                          </p:val>
                                        </p:tav>
                                      </p:tavLst>
                                    </p:anim>
                                    <p:animEffect transition="in" filter="fade">
                                      <p:cBhvr>
                                        <p:cTn id="45" dur="500"/>
                                        <p:tgtEl>
                                          <p:spTgt spid="15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54"/>
                                        </p:tgtEl>
                                        <p:attrNameLst>
                                          <p:attrName>style.visibility</p:attrName>
                                        </p:attrNameLst>
                                      </p:cBhvr>
                                      <p:to>
                                        <p:strVal val="visible"/>
                                      </p:to>
                                    </p:set>
                                    <p:anim calcmode="lin" valueType="num">
                                      <p:cBhvr>
                                        <p:cTn id="48" dur="500" fill="hold"/>
                                        <p:tgtEl>
                                          <p:spTgt spid="154"/>
                                        </p:tgtEl>
                                        <p:attrNameLst>
                                          <p:attrName>ppt_w</p:attrName>
                                        </p:attrNameLst>
                                      </p:cBhvr>
                                      <p:tavLst>
                                        <p:tav tm="0">
                                          <p:val>
                                            <p:fltVal val="0"/>
                                          </p:val>
                                        </p:tav>
                                        <p:tav tm="100000">
                                          <p:val>
                                            <p:strVal val="#ppt_w"/>
                                          </p:val>
                                        </p:tav>
                                      </p:tavLst>
                                    </p:anim>
                                    <p:anim calcmode="lin" valueType="num">
                                      <p:cBhvr>
                                        <p:cTn id="49" dur="500" fill="hold"/>
                                        <p:tgtEl>
                                          <p:spTgt spid="154"/>
                                        </p:tgtEl>
                                        <p:attrNameLst>
                                          <p:attrName>ppt_h</p:attrName>
                                        </p:attrNameLst>
                                      </p:cBhvr>
                                      <p:tavLst>
                                        <p:tav tm="0">
                                          <p:val>
                                            <p:fltVal val="0"/>
                                          </p:val>
                                        </p:tav>
                                        <p:tav tm="100000">
                                          <p:val>
                                            <p:strVal val="#ppt_h"/>
                                          </p:val>
                                        </p:tav>
                                      </p:tavLst>
                                    </p:anim>
                                    <p:animEffect transition="in" filter="fade">
                                      <p:cBhvr>
                                        <p:cTn id="50" dur="500"/>
                                        <p:tgtEl>
                                          <p:spTgt spid="15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55"/>
                                        </p:tgtEl>
                                        <p:attrNameLst>
                                          <p:attrName>style.visibility</p:attrName>
                                        </p:attrNameLst>
                                      </p:cBhvr>
                                      <p:to>
                                        <p:strVal val="visible"/>
                                      </p:to>
                                    </p:set>
                                    <p:anim calcmode="lin" valueType="num">
                                      <p:cBhvr>
                                        <p:cTn id="53" dur="500" fill="hold"/>
                                        <p:tgtEl>
                                          <p:spTgt spid="155"/>
                                        </p:tgtEl>
                                        <p:attrNameLst>
                                          <p:attrName>ppt_w</p:attrName>
                                        </p:attrNameLst>
                                      </p:cBhvr>
                                      <p:tavLst>
                                        <p:tav tm="0">
                                          <p:val>
                                            <p:fltVal val="0"/>
                                          </p:val>
                                        </p:tav>
                                        <p:tav tm="100000">
                                          <p:val>
                                            <p:strVal val="#ppt_w"/>
                                          </p:val>
                                        </p:tav>
                                      </p:tavLst>
                                    </p:anim>
                                    <p:anim calcmode="lin" valueType="num">
                                      <p:cBhvr>
                                        <p:cTn id="54" dur="500" fill="hold"/>
                                        <p:tgtEl>
                                          <p:spTgt spid="155"/>
                                        </p:tgtEl>
                                        <p:attrNameLst>
                                          <p:attrName>ppt_h</p:attrName>
                                        </p:attrNameLst>
                                      </p:cBhvr>
                                      <p:tavLst>
                                        <p:tav tm="0">
                                          <p:val>
                                            <p:fltVal val="0"/>
                                          </p:val>
                                        </p:tav>
                                        <p:tav tm="100000">
                                          <p:val>
                                            <p:strVal val="#ppt_h"/>
                                          </p:val>
                                        </p:tav>
                                      </p:tavLst>
                                    </p:anim>
                                    <p:animEffect transition="in" filter="fade">
                                      <p:cBhvr>
                                        <p:cTn id="55" dur="500"/>
                                        <p:tgtEl>
                                          <p:spTgt spid="15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56"/>
                                        </p:tgtEl>
                                        <p:attrNameLst>
                                          <p:attrName>style.visibility</p:attrName>
                                        </p:attrNameLst>
                                      </p:cBhvr>
                                      <p:to>
                                        <p:strVal val="visible"/>
                                      </p:to>
                                    </p:set>
                                    <p:anim calcmode="lin" valueType="num">
                                      <p:cBhvr>
                                        <p:cTn id="58" dur="500" fill="hold"/>
                                        <p:tgtEl>
                                          <p:spTgt spid="156"/>
                                        </p:tgtEl>
                                        <p:attrNameLst>
                                          <p:attrName>ppt_w</p:attrName>
                                        </p:attrNameLst>
                                      </p:cBhvr>
                                      <p:tavLst>
                                        <p:tav tm="0">
                                          <p:val>
                                            <p:fltVal val="0"/>
                                          </p:val>
                                        </p:tav>
                                        <p:tav tm="100000">
                                          <p:val>
                                            <p:strVal val="#ppt_w"/>
                                          </p:val>
                                        </p:tav>
                                      </p:tavLst>
                                    </p:anim>
                                    <p:anim calcmode="lin" valueType="num">
                                      <p:cBhvr>
                                        <p:cTn id="59" dur="500" fill="hold"/>
                                        <p:tgtEl>
                                          <p:spTgt spid="156"/>
                                        </p:tgtEl>
                                        <p:attrNameLst>
                                          <p:attrName>ppt_h</p:attrName>
                                        </p:attrNameLst>
                                      </p:cBhvr>
                                      <p:tavLst>
                                        <p:tav tm="0">
                                          <p:val>
                                            <p:fltVal val="0"/>
                                          </p:val>
                                        </p:tav>
                                        <p:tav tm="100000">
                                          <p:val>
                                            <p:strVal val="#ppt_h"/>
                                          </p:val>
                                        </p:tav>
                                      </p:tavLst>
                                    </p:anim>
                                    <p:animEffect transition="in" filter="fade">
                                      <p:cBhvr>
                                        <p:cTn id="60" dur="500"/>
                                        <p:tgtEl>
                                          <p:spTgt spid="156"/>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57"/>
                                        </p:tgtEl>
                                        <p:attrNameLst>
                                          <p:attrName>style.visibility</p:attrName>
                                        </p:attrNameLst>
                                      </p:cBhvr>
                                      <p:to>
                                        <p:strVal val="visible"/>
                                      </p:to>
                                    </p:set>
                                    <p:anim calcmode="lin" valueType="num">
                                      <p:cBhvr>
                                        <p:cTn id="63" dur="500" fill="hold"/>
                                        <p:tgtEl>
                                          <p:spTgt spid="157"/>
                                        </p:tgtEl>
                                        <p:attrNameLst>
                                          <p:attrName>ppt_w</p:attrName>
                                        </p:attrNameLst>
                                      </p:cBhvr>
                                      <p:tavLst>
                                        <p:tav tm="0">
                                          <p:val>
                                            <p:fltVal val="0"/>
                                          </p:val>
                                        </p:tav>
                                        <p:tav tm="100000">
                                          <p:val>
                                            <p:strVal val="#ppt_w"/>
                                          </p:val>
                                        </p:tav>
                                      </p:tavLst>
                                    </p:anim>
                                    <p:anim calcmode="lin" valueType="num">
                                      <p:cBhvr>
                                        <p:cTn id="64" dur="500" fill="hold"/>
                                        <p:tgtEl>
                                          <p:spTgt spid="157"/>
                                        </p:tgtEl>
                                        <p:attrNameLst>
                                          <p:attrName>ppt_h</p:attrName>
                                        </p:attrNameLst>
                                      </p:cBhvr>
                                      <p:tavLst>
                                        <p:tav tm="0">
                                          <p:val>
                                            <p:fltVal val="0"/>
                                          </p:val>
                                        </p:tav>
                                        <p:tav tm="100000">
                                          <p:val>
                                            <p:strVal val="#ppt_h"/>
                                          </p:val>
                                        </p:tav>
                                      </p:tavLst>
                                    </p:anim>
                                    <p:animEffect transition="in" filter="fade">
                                      <p:cBhvr>
                                        <p:cTn id="65" dur="500"/>
                                        <p:tgtEl>
                                          <p:spTgt spid="15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58"/>
                                        </p:tgtEl>
                                        <p:attrNameLst>
                                          <p:attrName>style.visibility</p:attrName>
                                        </p:attrNameLst>
                                      </p:cBhvr>
                                      <p:to>
                                        <p:strVal val="visible"/>
                                      </p:to>
                                    </p:set>
                                    <p:anim calcmode="lin" valueType="num">
                                      <p:cBhvr>
                                        <p:cTn id="68" dur="500" fill="hold"/>
                                        <p:tgtEl>
                                          <p:spTgt spid="158"/>
                                        </p:tgtEl>
                                        <p:attrNameLst>
                                          <p:attrName>ppt_w</p:attrName>
                                        </p:attrNameLst>
                                      </p:cBhvr>
                                      <p:tavLst>
                                        <p:tav tm="0">
                                          <p:val>
                                            <p:fltVal val="0"/>
                                          </p:val>
                                        </p:tav>
                                        <p:tav tm="100000">
                                          <p:val>
                                            <p:strVal val="#ppt_w"/>
                                          </p:val>
                                        </p:tav>
                                      </p:tavLst>
                                    </p:anim>
                                    <p:anim calcmode="lin" valueType="num">
                                      <p:cBhvr>
                                        <p:cTn id="69" dur="500" fill="hold"/>
                                        <p:tgtEl>
                                          <p:spTgt spid="158"/>
                                        </p:tgtEl>
                                        <p:attrNameLst>
                                          <p:attrName>ppt_h</p:attrName>
                                        </p:attrNameLst>
                                      </p:cBhvr>
                                      <p:tavLst>
                                        <p:tav tm="0">
                                          <p:val>
                                            <p:fltVal val="0"/>
                                          </p:val>
                                        </p:tav>
                                        <p:tav tm="100000">
                                          <p:val>
                                            <p:strVal val="#ppt_h"/>
                                          </p:val>
                                        </p:tav>
                                      </p:tavLst>
                                    </p:anim>
                                    <p:animEffect transition="in" filter="fade">
                                      <p:cBhvr>
                                        <p:cTn id="70" dur="500"/>
                                        <p:tgtEl>
                                          <p:spTgt spid="15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59"/>
                                        </p:tgtEl>
                                        <p:attrNameLst>
                                          <p:attrName>style.visibility</p:attrName>
                                        </p:attrNameLst>
                                      </p:cBhvr>
                                      <p:to>
                                        <p:strVal val="visible"/>
                                      </p:to>
                                    </p:set>
                                    <p:anim calcmode="lin" valueType="num">
                                      <p:cBhvr>
                                        <p:cTn id="73" dur="500" fill="hold"/>
                                        <p:tgtEl>
                                          <p:spTgt spid="159"/>
                                        </p:tgtEl>
                                        <p:attrNameLst>
                                          <p:attrName>ppt_w</p:attrName>
                                        </p:attrNameLst>
                                      </p:cBhvr>
                                      <p:tavLst>
                                        <p:tav tm="0">
                                          <p:val>
                                            <p:fltVal val="0"/>
                                          </p:val>
                                        </p:tav>
                                        <p:tav tm="100000">
                                          <p:val>
                                            <p:strVal val="#ppt_w"/>
                                          </p:val>
                                        </p:tav>
                                      </p:tavLst>
                                    </p:anim>
                                    <p:anim calcmode="lin" valueType="num">
                                      <p:cBhvr>
                                        <p:cTn id="74" dur="500" fill="hold"/>
                                        <p:tgtEl>
                                          <p:spTgt spid="159"/>
                                        </p:tgtEl>
                                        <p:attrNameLst>
                                          <p:attrName>ppt_h</p:attrName>
                                        </p:attrNameLst>
                                      </p:cBhvr>
                                      <p:tavLst>
                                        <p:tav tm="0">
                                          <p:val>
                                            <p:fltVal val="0"/>
                                          </p:val>
                                        </p:tav>
                                        <p:tav tm="100000">
                                          <p:val>
                                            <p:strVal val="#ppt_h"/>
                                          </p:val>
                                        </p:tav>
                                      </p:tavLst>
                                    </p:anim>
                                    <p:animEffect transition="in" filter="fade">
                                      <p:cBhvr>
                                        <p:cTn id="75" dur="500"/>
                                        <p:tgtEl>
                                          <p:spTgt spid="15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60"/>
                                        </p:tgtEl>
                                        <p:attrNameLst>
                                          <p:attrName>style.visibility</p:attrName>
                                        </p:attrNameLst>
                                      </p:cBhvr>
                                      <p:to>
                                        <p:strVal val="visible"/>
                                      </p:to>
                                    </p:set>
                                    <p:anim calcmode="lin" valueType="num">
                                      <p:cBhvr>
                                        <p:cTn id="78" dur="500" fill="hold"/>
                                        <p:tgtEl>
                                          <p:spTgt spid="160"/>
                                        </p:tgtEl>
                                        <p:attrNameLst>
                                          <p:attrName>ppt_w</p:attrName>
                                        </p:attrNameLst>
                                      </p:cBhvr>
                                      <p:tavLst>
                                        <p:tav tm="0">
                                          <p:val>
                                            <p:fltVal val="0"/>
                                          </p:val>
                                        </p:tav>
                                        <p:tav tm="100000">
                                          <p:val>
                                            <p:strVal val="#ppt_w"/>
                                          </p:val>
                                        </p:tav>
                                      </p:tavLst>
                                    </p:anim>
                                    <p:anim calcmode="lin" valueType="num">
                                      <p:cBhvr>
                                        <p:cTn id="79" dur="500" fill="hold"/>
                                        <p:tgtEl>
                                          <p:spTgt spid="160"/>
                                        </p:tgtEl>
                                        <p:attrNameLst>
                                          <p:attrName>ppt_h</p:attrName>
                                        </p:attrNameLst>
                                      </p:cBhvr>
                                      <p:tavLst>
                                        <p:tav tm="0">
                                          <p:val>
                                            <p:fltVal val="0"/>
                                          </p:val>
                                        </p:tav>
                                        <p:tav tm="100000">
                                          <p:val>
                                            <p:strVal val="#ppt_h"/>
                                          </p:val>
                                        </p:tav>
                                      </p:tavLst>
                                    </p:anim>
                                    <p:animEffect transition="in" filter="fade">
                                      <p:cBhvr>
                                        <p:cTn id="80" dur="500"/>
                                        <p:tgtEl>
                                          <p:spTgt spid="16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61"/>
                                        </p:tgtEl>
                                        <p:attrNameLst>
                                          <p:attrName>style.visibility</p:attrName>
                                        </p:attrNameLst>
                                      </p:cBhvr>
                                      <p:to>
                                        <p:strVal val="visible"/>
                                      </p:to>
                                    </p:set>
                                    <p:anim calcmode="lin" valueType="num">
                                      <p:cBhvr>
                                        <p:cTn id="83" dur="500" fill="hold"/>
                                        <p:tgtEl>
                                          <p:spTgt spid="161"/>
                                        </p:tgtEl>
                                        <p:attrNameLst>
                                          <p:attrName>ppt_w</p:attrName>
                                        </p:attrNameLst>
                                      </p:cBhvr>
                                      <p:tavLst>
                                        <p:tav tm="0">
                                          <p:val>
                                            <p:fltVal val="0"/>
                                          </p:val>
                                        </p:tav>
                                        <p:tav tm="100000">
                                          <p:val>
                                            <p:strVal val="#ppt_w"/>
                                          </p:val>
                                        </p:tav>
                                      </p:tavLst>
                                    </p:anim>
                                    <p:anim calcmode="lin" valueType="num">
                                      <p:cBhvr>
                                        <p:cTn id="84" dur="500" fill="hold"/>
                                        <p:tgtEl>
                                          <p:spTgt spid="161"/>
                                        </p:tgtEl>
                                        <p:attrNameLst>
                                          <p:attrName>ppt_h</p:attrName>
                                        </p:attrNameLst>
                                      </p:cBhvr>
                                      <p:tavLst>
                                        <p:tav tm="0">
                                          <p:val>
                                            <p:fltVal val="0"/>
                                          </p:val>
                                        </p:tav>
                                        <p:tav tm="100000">
                                          <p:val>
                                            <p:strVal val="#ppt_h"/>
                                          </p:val>
                                        </p:tav>
                                      </p:tavLst>
                                    </p:anim>
                                    <p:animEffect transition="in" filter="fade">
                                      <p:cBhvr>
                                        <p:cTn id="85" dur="500"/>
                                        <p:tgtEl>
                                          <p:spTgt spid="161"/>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62"/>
                                        </p:tgtEl>
                                        <p:attrNameLst>
                                          <p:attrName>style.visibility</p:attrName>
                                        </p:attrNameLst>
                                      </p:cBhvr>
                                      <p:to>
                                        <p:strVal val="visible"/>
                                      </p:to>
                                    </p:set>
                                    <p:anim calcmode="lin" valueType="num">
                                      <p:cBhvr>
                                        <p:cTn id="88" dur="500" fill="hold"/>
                                        <p:tgtEl>
                                          <p:spTgt spid="162"/>
                                        </p:tgtEl>
                                        <p:attrNameLst>
                                          <p:attrName>ppt_w</p:attrName>
                                        </p:attrNameLst>
                                      </p:cBhvr>
                                      <p:tavLst>
                                        <p:tav tm="0">
                                          <p:val>
                                            <p:fltVal val="0"/>
                                          </p:val>
                                        </p:tav>
                                        <p:tav tm="100000">
                                          <p:val>
                                            <p:strVal val="#ppt_w"/>
                                          </p:val>
                                        </p:tav>
                                      </p:tavLst>
                                    </p:anim>
                                    <p:anim calcmode="lin" valueType="num">
                                      <p:cBhvr>
                                        <p:cTn id="89" dur="500" fill="hold"/>
                                        <p:tgtEl>
                                          <p:spTgt spid="162"/>
                                        </p:tgtEl>
                                        <p:attrNameLst>
                                          <p:attrName>ppt_h</p:attrName>
                                        </p:attrNameLst>
                                      </p:cBhvr>
                                      <p:tavLst>
                                        <p:tav tm="0">
                                          <p:val>
                                            <p:fltVal val="0"/>
                                          </p:val>
                                        </p:tav>
                                        <p:tav tm="100000">
                                          <p:val>
                                            <p:strVal val="#ppt_h"/>
                                          </p:val>
                                        </p:tav>
                                      </p:tavLst>
                                    </p:anim>
                                    <p:animEffect transition="in" filter="fade">
                                      <p:cBhvr>
                                        <p:cTn id="90" dur="500"/>
                                        <p:tgtEl>
                                          <p:spTgt spid="162"/>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500" fill="hold"/>
                                        <p:tgtEl>
                                          <p:spTgt spid="163"/>
                                        </p:tgtEl>
                                        <p:attrNameLst>
                                          <p:attrName>ppt_w</p:attrName>
                                        </p:attrNameLst>
                                      </p:cBhvr>
                                      <p:tavLst>
                                        <p:tav tm="0">
                                          <p:val>
                                            <p:fltVal val="0"/>
                                          </p:val>
                                        </p:tav>
                                        <p:tav tm="100000">
                                          <p:val>
                                            <p:strVal val="#ppt_w"/>
                                          </p:val>
                                        </p:tav>
                                      </p:tavLst>
                                    </p:anim>
                                    <p:anim calcmode="lin" valueType="num">
                                      <p:cBhvr>
                                        <p:cTn id="94" dur="500" fill="hold"/>
                                        <p:tgtEl>
                                          <p:spTgt spid="163"/>
                                        </p:tgtEl>
                                        <p:attrNameLst>
                                          <p:attrName>ppt_h</p:attrName>
                                        </p:attrNameLst>
                                      </p:cBhvr>
                                      <p:tavLst>
                                        <p:tav tm="0">
                                          <p:val>
                                            <p:fltVal val="0"/>
                                          </p:val>
                                        </p:tav>
                                        <p:tav tm="100000">
                                          <p:val>
                                            <p:strVal val="#ppt_h"/>
                                          </p:val>
                                        </p:tav>
                                      </p:tavLst>
                                    </p:anim>
                                    <p:animEffect transition="in" filter="fade">
                                      <p:cBhvr>
                                        <p:cTn id="95" dur="500"/>
                                        <p:tgtEl>
                                          <p:spTgt spid="163"/>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64"/>
                                        </p:tgtEl>
                                        <p:attrNameLst>
                                          <p:attrName>style.visibility</p:attrName>
                                        </p:attrNameLst>
                                      </p:cBhvr>
                                      <p:to>
                                        <p:strVal val="visible"/>
                                      </p:to>
                                    </p:set>
                                    <p:anim calcmode="lin" valueType="num">
                                      <p:cBhvr>
                                        <p:cTn id="98" dur="500" fill="hold"/>
                                        <p:tgtEl>
                                          <p:spTgt spid="164"/>
                                        </p:tgtEl>
                                        <p:attrNameLst>
                                          <p:attrName>ppt_w</p:attrName>
                                        </p:attrNameLst>
                                      </p:cBhvr>
                                      <p:tavLst>
                                        <p:tav tm="0">
                                          <p:val>
                                            <p:fltVal val="0"/>
                                          </p:val>
                                        </p:tav>
                                        <p:tav tm="100000">
                                          <p:val>
                                            <p:strVal val="#ppt_w"/>
                                          </p:val>
                                        </p:tav>
                                      </p:tavLst>
                                    </p:anim>
                                    <p:anim calcmode="lin" valueType="num">
                                      <p:cBhvr>
                                        <p:cTn id="99" dur="500" fill="hold"/>
                                        <p:tgtEl>
                                          <p:spTgt spid="164"/>
                                        </p:tgtEl>
                                        <p:attrNameLst>
                                          <p:attrName>ppt_h</p:attrName>
                                        </p:attrNameLst>
                                      </p:cBhvr>
                                      <p:tavLst>
                                        <p:tav tm="0">
                                          <p:val>
                                            <p:fltVal val="0"/>
                                          </p:val>
                                        </p:tav>
                                        <p:tav tm="100000">
                                          <p:val>
                                            <p:strVal val="#ppt_h"/>
                                          </p:val>
                                        </p:tav>
                                      </p:tavLst>
                                    </p:anim>
                                    <p:animEffect transition="in" filter="fade">
                                      <p:cBhvr>
                                        <p:cTn id="100" dur="500"/>
                                        <p:tgtEl>
                                          <p:spTgt spid="164"/>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66"/>
                                        </p:tgtEl>
                                        <p:attrNameLst>
                                          <p:attrName>style.visibility</p:attrName>
                                        </p:attrNameLst>
                                      </p:cBhvr>
                                      <p:to>
                                        <p:strVal val="visible"/>
                                      </p:to>
                                    </p:set>
                                    <p:anim calcmode="lin" valueType="num">
                                      <p:cBhvr>
                                        <p:cTn id="103" dur="500" fill="hold"/>
                                        <p:tgtEl>
                                          <p:spTgt spid="166"/>
                                        </p:tgtEl>
                                        <p:attrNameLst>
                                          <p:attrName>ppt_w</p:attrName>
                                        </p:attrNameLst>
                                      </p:cBhvr>
                                      <p:tavLst>
                                        <p:tav tm="0">
                                          <p:val>
                                            <p:fltVal val="0"/>
                                          </p:val>
                                        </p:tav>
                                        <p:tav tm="100000">
                                          <p:val>
                                            <p:strVal val="#ppt_w"/>
                                          </p:val>
                                        </p:tav>
                                      </p:tavLst>
                                    </p:anim>
                                    <p:anim calcmode="lin" valueType="num">
                                      <p:cBhvr>
                                        <p:cTn id="104" dur="500" fill="hold"/>
                                        <p:tgtEl>
                                          <p:spTgt spid="166"/>
                                        </p:tgtEl>
                                        <p:attrNameLst>
                                          <p:attrName>ppt_h</p:attrName>
                                        </p:attrNameLst>
                                      </p:cBhvr>
                                      <p:tavLst>
                                        <p:tav tm="0">
                                          <p:val>
                                            <p:fltVal val="0"/>
                                          </p:val>
                                        </p:tav>
                                        <p:tav tm="100000">
                                          <p:val>
                                            <p:strVal val="#ppt_h"/>
                                          </p:val>
                                        </p:tav>
                                      </p:tavLst>
                                    </p:anim>
                                    <p:animEffect transition="in" filter="fade">
                                      <p:cBhvr>
                                        <p:cTn id="105" dur="500"/>
                                        <p:tgtEl>
                                          <p:spTgt spid="166"/>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167"/>
                                        </p:tgtEl>
                                        <p:attrNameLst>
                                          <p:attrName>style.visibility</p:attrName>
                                        </p:attrNameLst>
                                      </p:cBhvr>
                                      <p:to>
                                        <p:strVal val="visible"/>
                                      </p:to>
                                    </p:set>
                                    <p:anim calcmode="lin" valueType="num">
                                      <p:cBhvr>
                                        <p:cTn id="108" dur="500" fill="hold"/>
                                        <p:tgtEl>
                                          <p:spTgt spid="167"/>
                                        </p:tgtEl>
                                        <p:attrNameLst>
                                          <p:attrName>ppt_w</p:attrName>
                                        </p:attrNameLst>
                                      </p:cBhvr>
                                      <p:tavLst>
                                        <p:tav tm="0">
                                          <p:val>
                                            <p:fltVal val="0"/>
                                          </p:val>
                                        </p:tav>
                                        <p:tav tm="100000">
                                          <p:val>
                                            <p:strVal val="#ppt_w"/>
                                          </p:val>
                                        </p:tav>
                                      </p:tavLst>
                                    </p:anim>
                                    <p:anim calcmode="lin" valueType="num">
                                      <p:cBhvr>
                                        <p:cTn id="109" dur="500" fill="hold"/>
                                        <p:tgtEl>
                                          <p:spTgt spid="167"/>
                                        </p:tgtEl>
                                        <p:attrNameLst>
                                          <p:attrName>ppt_h</p:attrName>
                                        </p:attrNameLst>
                                      </p:cBhvr>
                                      <p:tavLst>
                                        <p:tav tm="0">
                                          <p:val>
                                            <p:fltVal val="0"/>
                                          </p:val>
                                        </p:tav>
                                        <p:tav tm="100000">
                                          <p:val>
                                            <p:strVal val="#ppt_h"/>
                                          </p:val>
                                        </p:tav>
                                      </p:tavLst>
                                    </p:anim>
                                    <p:animEffect transition="in" filter="fade">
                                      <p:cBhvr>
                                        <p:cTn id="110" dur="500"/>
                                        <p:tgtEl>
                                          <p:spTgt spid="167"/>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168"/>
                                        </p:tgtEl>
                                        <p:attrNameLst>
                                          <p:attrName>style.visibility</p:attrName>
                                        </p:attrNameLst>
                                      </p:cBhvr>
                                      <p:to>
                                        <p:strVal val="visible"/>
                                      </p:to>
                                    </p:set>
                                    <p:anim calcmode="lin" valueType="num">
                                      <p:cBhvr>
                                        <p:cTn id="113" dur="500" fill="hold"/>
                                        <p:tgtEl>
                                          <p:spTgt spid="168"/>
                                        </p:tgtEl>
                                        <p:attrNameLst>
                                          <p:attrName>ppt_w</p:attrName>
                                        </p:attrNameLst>
                                      </p:cBhvr>
                                      <p:tavLst>
                                        <p:tav tm="0">
                                          <p:val>
                                            <p:fltVal val="0"/>
                                          </p:val>
                                        </p:tav>
                                        <p:tav tm="100000">
                                          <p:val>
                                            <p:strVal val="#ppt_w"/>
                                          </p:val>
                                        </p:tav>
                                      </p:tavLst>
                                    </p:anim>
                                    <p:anim calcmode="lin" valueType="num">
                                      <p:cBhvr>
                                        <p:cTn id="114" dur="500" fill="hold"/>
                                        <p:tgtEl>
                                          <p:spTgt spid="168"/>
                                        </p:tgtEl>
                                        <p:attrNameLst>
                                          <p:attrName>ppt_h</p:attrName>
                                        </p:attrNameLst>
                                      </p:cBhvr>
                                      <p:tavLst>
                                        <p:tav tm="0">
                                          <p:val>
                                            <p:fltVal val="0"/>
                                          </p:val>
                                        </p:tav>
                                        <p:tav tm="100000">
                                          <p:val>
                                            <p:strVal val="#ppt_h"/>
                                          </p:val>
                                        </p:tav>
                                      </p:tavLst>
                                    </p:anim>
                                    <p:animEffect transition="in" filter="fade">
                                      <p:cBhvr>
                                        <p:cTn id="115" dur="500"/>
                                        <p:tgtEl>
                                          <p:spTgt spid="168"/>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169"/>
                                        </p:tgtEl>
                                        <p:attrNameLst>
                                          <p:attrName>style.visibility</p:attrName>
                                        </p:attrNameLst>
                                      </p:cBhvr>
                                      <p:to>
                                        <p:strVal val="visible"/>
                                      </p:to>
                                    </p:set>
                                    <p:anim calcmode="lin" valueType="num">
                                      <p:cBhvr>
                                        <p:cTn id="118" dur="500" fill="hold"/>
                                        <p:tgtEl>
                                          <p:spTgt spid="169"/>
                                        </p:tgtEl>
                                        <p:attrNameLst>
                                          <p:attrName>ppt_w</p:attrName>
                                        </p:attrNameLst>
                                      </p:cBhvr>
                                      <p:tavLst>
                                        <p:tav tm="0">
                                          <p:val>
                                            <p:fltVal val="0"/>
                                          </p:val>
                                        </p:tav>
                                        <p:tav tm="100000">
                                          <p:val>
                                            <p:strVal val="#ppt_w"/>
                                          </p:val>
                                        </p:tav>
                                      </p:tavLst>
                                    </p:anim>
                                    <p:anim calcmode="lin" valueType="num">
                                      <p:cBhvr>
                                        <p:cTn id="119" dur="500" fill="hold"/>
                                        <p:tgtEl>
                                          <p:spTgt spid="169"/>
                                        </p:tgtEl>
                                        <p:attrNameLst>
                                          <p:attrName>ppt_h</p:attrName>
                                        </p:attrNameLst>
                                      </p:cBhvr>
                                      <p:tavLst>
                                        <p:tav tm="0">
                                          <p:val>
                                            <p:fltVal val="0"/>
                                          </p:val>
                                        </p:tav>
                                        <p:tav tm="100000">
                                          <p:val>
                                            <p:strVal val="#ppt_h"/>
                                          </p:val>
                                        </p:tav>
                                      </p:tavLst>
                                    </p:anim>
                                    <p:animEffect transition="in" filter="fade">
                                      <p:cBhvr>
                                        <p:cTn id="120" dur="500"/>
                                        <p:tgtEl>
                                          <p:spTgt spid="169"/>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70"/>
                                        </p:tgtEl>
                                        <p:attrNameLst>
                                          <p:attrName>style.visibility</p:attrName>
                                        </p:attrNameLst>
                                      </p:cBhvr>
                                      <p:to>
                                        <p:strVal val="visible"/>
                                      </p:to>
                                    </p:set>
                                    <p:anim calcmode="lin" valueType="num">
                                      <p:cBhvr>
                                        <p:cTn id="123" dur="500" fill="hold"/>
                                        <p:tgtEl>
                                          <p:spTgt spid="170"/>
                                        </p:tgtEl>
                                        <p:attrNameLst>
                                          <p:attrName>ppt_w</p:attrName>
                                        </p:attrNameLst>
                                      </p:cBhvr>
                                      <p:tavLst>
                                        <p:tav tm="0">
                                          <p:val>
                                            <p:fltVal val="0"/>
                                          </p:val>
                                        </p:tav>
                                        <p:tav tm="100000">
                                          <p:val>
                                            <p:strVal val="#ppt_w"/>
                                          </p:val>
                                        </p:tav>
                                      </p:tavLst>
                                    </p:anim>
                                    <p:anim calcmode="lin" valueType="num">
                                      <p:cBhvr>
                                        <p:cTn id="124" dur="500" fill="hold"/>
                                        <p:tgtEl>
                                          <p:spTgt spid="170"/>
                                        </p:tgtEl>
                                        <p:attrNameLst>
                                          <p:attrName>ppt_h</p:attrName>
                                        </p:attrNameLst>
                                      </p:cBhvr>
                                      <p:tavLst>
                                        <p:tav tm="0">
                                          <p:val>
                                            <p:fltVal val="0"/>
                                          </p:val>
                                        </p:tav>
                                        <p:tav tm="100000">
                                          <p:val>
                                            <p:strVal val="#ppt_h"/>
                                          </p:val>
                                        </p:tav>
                                      </p:tavLst>
                                    </p:anim>
                                    <p:animEffect transition="in" filter="fade">
                                      <p:cBhvr>
                                        <p:cTn id="125" dur="500"/>
                                        <p:tgtEl>
                                          <p:spTgt spid="170"/>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171"/>
                                        </p:tgtEl>
                                        <p:attrNameLst>
                                          <p:attrName>style.visibility</p:attrName>
                                        </p:attrNameLst>
                                      </p:cBhvr>
                                      <p:to>
                                        <p:strVal val="visible"/>
                                      </p:to>
                                    </p:set>
                                    <p:anim calcmode="lin" valueType="num">
                                      <p:cBhvr>
                                        <p:cTn id="128" dur="500" fill="hold"/>
                                        <p:tgtEl>
                                          <p:spTgt spid="171"/>
                                        </p:tgtEl>
                                        <p:attrNameLst>
                                          <p:attrName>ppt_w</p:attrName>
                                        </p:attrNameLst>
                                      </p:cBhvr>
                                      <p:tavLst>
                                        <p:tav tm="0">
                                          <p:val>
                                            <p:fltVal val="0"/>
                                          </p:val>
                                        </p:tav>
                                        <p:tav tm="100000">
                                          <p:val>
                                            <p:strVal val="#ppt_w"/>
                                          </p:val>
                                        </p:tav>
                                      </p:tavLst>
                                    </p:anim>
                                    <p:anim calcmode="lin" valueType="num">
                                      <p:cBhvr>
                                        <p:cTn id="129" dur="500" fill="hold"/>
                                        <p:tgtEl>
                                          <p:spTgt spid="171"/>
                                        </p:tgtEl>
                                        <p:attrNameLst>
                                          <p:attrName>ppt_h</p:attrName>
                                        </p:attrNameLst>
                                      </p:cBhvr>
                                      <p:tavLst>
                                        <p:tav tm="0">
                                          <p:val>
                                            <p:fltVal val="0"/>
                                          </p:val>
                                        </p:tav>
                                        <p:tav tm="100000">
                                          <p:val>
                                            <p:strVal val="#ppt_h"/>
                                          </p:val>
                                        </p:tav>
                                      </p:tavLst>
                                    </p:anim>
                                    <p:animEffect transition="in" filter="fade">
                                      <p:cBhvr>
                                        <p:cTn id="130" dur="500"/>
                                        <p:tgtEl>
                                          <p:spTgt spid="171"/>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176"/>
                                        </p:tgtEl>
                                        <p:attrNameLst>
                                          <p:attrName>style.visibility</p:attrName>
                                        </p:attrNameLst>
                                      </p:cBhvr>
                                      <p:to>
                                        <p:strVal val="visible"/>
                                      </p:to>
                                    </p:set>
                                    <p:anim calcmode="lin" valueType="num">
                                      <p:cBhvr>
                                        <p:cTn id="133" dur="500" fill="hold"/>
                                        <p:tgtEl>
                                          <p:spTgt spid="176"/>
                                        </p:tgtEl>
                                        <p:attrNameLst>
                                          <p:attrName>ppt_w</p:attrName>
                                        </p:attrNameLst>
                                      </p:cBhvr>
                                      <p:tavLst>
                                        <p:tav tm="0">
                                          <p:val>
                                            <p:fltVal val="0"/>
                                          </p:val>
                                        </p:tav>
                                        <p:tav tm="100000">
                                          <p:val>
                                            <p:strVal val="#ppt_w"/>
                                          </p:val>
                                        </p:tav>
                                      </p:tavLst>
                                    </p:anim>
                                    <p:anim calcmode="lin" valueType="num">
                                      <p:cBhvr>
                                        <p:cTn id="134" dur="500" fill="hold"/>
                                        <p:tgtEl>
                                          <p:spTgt spid="176"/>
                                        </p:tgtEl>
                                        <p:attrNameLst>
                                          <p:attrName>ppt_h</p:attrName>
                                        </p:attrNameLst>
                                      </p:cBhvr>
                                      <p:tavLst>
                                        <p:tav tm="0">
                                          <p:val>
                                            <p:fltVal val="0"/>
                                          </p:val>
                                        </p:tav>
                                        <p:tav tm="100000">
                                          <p:val>
                                            <p:strVal val="#ppt_h"/>
                                          </p:val>
                                        </p:tav>
                                      </p:tavLst>
                                    </p:anim>
                                    <p:animEffect transition="in" filter="fade">
                                      <p:cBhvr>
                                        <p:cTn id="135" dur="500"/>
                                        <p:tgtEl>
                                          <p:spTgt spid="176"/>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177"/>
                                        </p:tgtEl>
                                        <p:attrNameLst>
                                          <p:attrName>style.visibility</p:attrName>
                                        </p:attrNameLst>
                                      </p:cBhvr>
                                      <p:to>
                                        <p:strVal val="visible"/>
                                      </p:to>
                                    </p:set>
                                    <p:anim calcmode="lin" valueType="num">
                                      <p:cBhvr>
                                        <p:cTn id="138" dur="500" fill="hold"/>
                                        <p:tgtEl>
                                          <p:spTgt spid="177"/>
                                        </p:tgtEl>
                                        <p:attrNameLst>
                                          <p:attrName>ppt_w</p:attrName>
                                        </p:attrNameLst>
                                      </p:cBhvr>
                                      <p:tavLst>
                                        <p:tav tm="0">
                                          <p:val>
                                            <p:fltVal val="0"/>
                                          </p:val>
                                        </p:tav>
                                        <p:tav tm="100000">
                                          <p:val>
                                            <p:strVal val="#ppt_w"/>
                                          </p:val>
                                        </p:tav>
                                      </p:tavLst>
                                    </p:anim>
                                    <p:anim calcmode="lin" valueType="num">
                                      <p:cBhvr>
                                        <p:cTn id="139" dur="500" fill="hold"/>
                                        <p:tgtEl>
                                          <p:spTgt spid="177"/>
                                        </p:tgtEl>
                                        <p:attrNameLst>
                                          <p:attrName>ppt_h</p:attrName>
                                        </p:attrNameLst>
                                      </p:cBhvr>
                                      <p:tavLst>
                                        <p:tav tm="0">
                                          <p:val>
                                            <p:fltVal val="0"/>
                                          </p:val>
                                        </p:tav>
                                        <p:tav tm="100000">
                                          <p:val>
                                            <p:strVal val="#ppt_h"/>
                                          </p:val>
                                        </p:tav>
                                      </p:tavLst>
                                    </p:anim>
                                    <p:animEffect transition="in" filter="fade">
                                      <p:cBhvr>
                                        <p:cTn id="140" dur="500"/>
                                        <p:tgtEl>
                                          <p:spTgt spid="177"/>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178"/>
                                        </p:tgtEl>
                                        <p:attrNameLst>
                                          <p:attrName>style.visibility</p:attrName>
                                        </p:attrNameLst>
                                      </p:cBhvr>
                                      <p:to>
                                        <p:strVal val="visible"/>
                                      </p:to>
                                    </p:set>
                                    <p:anim calcmode="lin" valueType="num">
                                      <p:cBhvr>
                                        <p:cTn id="143" dur="500" fill="hold"/>
                                        <p:tgtEl>
                                          <p:spTgt spid="178"/>
                                        </p:tgtEl>
                                        <p:attrNameLst>
                                          <p:attrName>ppt_w</p:attrName>
                                        </p:attrNameLst>
                                      </p:cBhvr>
                                      <p:tavLst>
                                        <p:tav tm="0">
                                          <p:val>
                                            <p:fltVal val="0"/>
                                          </p:val>
                                        </p:tav>
                                        <p:tav tm="100000">
                                          <p:val>
                                            <p:strVal val="#ppt_w"/>
                                          </p:val>
                                        </p:tav>
                                      </p:tavLst>
                                    </p:anim>
                                    <p:anim calcmode="lin" valueType="num">
                                      <p:cBhvr>
                                        <p:cTn id="144" dur="500" fill="hold"/>
                                        <p:tgtEl>
                                          <p:spTgt spid="178"/>
                                        </p:tgtEl>
                                        <p:attrNameLst>
                                          <p:attrName>ppt_h</p:attrName>
                                        </p:attrNameLst>
                                      </p:cBhvr>
                                      <p:tavLst>
                                        <p:tav tm="0">
                                          <p:val>
                                            <p:fltVal val="0"/>
                                          </p:val>
                                        </p:tav>
                                        <p:tav tm="100000">
                                          <p:val>
                                            <p:strVal val="#ppt_h"/>
                                          </p:val>
                                        </p:tav>
                                      </p:tavLst>
                                    </p:anim>
                                    <p:animEffect transition="in" filter="fade">
                                      <p:cBhvr>
                                        <p:cTn id="145" dur="500"/>
                                        <p:tgtEl>
                                          <p:spTgt spid="178"/>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179"/>
                                        </p:tgtEl>
                                        <p:attrNameLst>
                                          <p:attrName>style.visibility</p:attrName>
                                        </p:attrNameLst>
                                      </p:cBhvr>
                                      <p:to>
                                        <p:strVal val="visible"/>
                                      </p:to>
                                    </p:set>
                                    <p:anim calcmode="lin" valueType="num">
                                      <p:cBhvr>
                                        <p:cTn id="148" dur="500" fill="hold"/>
                                        <p:tgtEl>
                                          <p:spTgt spid="179"/>
                                        </p:tgtEl>
                                        <p:attrNameLst>
                                          <p:attrName>ppt_w</p:attrName>
                                        </p:attrNameLst>
                                      </p:cBhvr>
                                      <p:tavLst>
                                        <p:tav tm="0">
                                          <p:val>
                                            <p:fltVal val="0"/>
                                          </p:val>
                                        </p:tav>
                                        <p:tav tm="100000">
                                          <p:val>
                                            <p:strVal val="#ppt_w"/>
                                          </p:val>
                                        </p:tav>
                                      </p:tavLst>
                                    </p:anim>
                                    <p:anim calcmode="lin" valueType="num">
                                      <p:cBhvr>
                                        <p:cTn id="149" dur="500" fill="hold"/>
                                        <p:tgtEl>
                                          <p:spTgt spid="179"/>
                                        </p:tgtEl>
                                        <p:attrNameLst>
                                          <p:attrName>ppt_h</p:attrName>
                                        </p:attrNameLst>
                                      </p:cBhvr>
                                      <p:tavLst>
                                        <p:tav tm="0">
                                          <p:val>
                                            <p:fltVal val="0"/>
                                          </p:val>
                                        </p:tav>
                                        <p:tav tm="100000">
                                          <p:val>
                                            <p:strVal val="#ppt_h"/>
                                          </p:val>
                                        </p:tav>
                                      </p:tavLst>
                                    </p:anim>
                                    <p:animEffect transition="in" filter="fade">
                                      <p:cBhvr>
                                        <p:cTn id="150" dur="500"/>
                                        <p:tgtEl>
                                          <p:spTgt spid="179"/>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181"/>
                                        </p:tgtEl>
                                        <p:attrNameLst>
                                          <p:attrName>style.visibility</p:attrName>
                                        </p:attrNameLst>
                                      </p:cBhvr>
                                      <p:to>
                                        <p:strVal val="visible"/>
                                      </p:to>
                                    </p:set>
                                    <p:anim calcmode="lin" valueType="num">
                                      <p:cBhvr>
                                        <p:cTn id="153" dur="500" fill="hold"/>
                                        <p:tgtEl>
                                          <p:spTgt spid="181"/>
                                        </p:tgtEl>
                                        <p:attrNameLst>
                                          <p:attrName>ppt_w</p:attrName>
                                        </p:attrNameLst>
                                      </p:cBhvr>
                                      <p:tavLst>
                                        <p:tav tm="0">
                                          <p:val>
                                            <p:fltVal val="0"/>
                                          </p:val>
                                        </p:tav>
                                        <p:tav tm="100000">
                                          <p:val>
                                            <p:strVal val="#ppt_w"/>
                                          </p:val>
                                        </p:tav>
                                      </p:tavLst>
                                    </p:anim>
                                    <p:anim calcmode="lin" valueType="num">
                                      <p:cBhvr>
                                        <p:cTn id="154" dur="500" fill="hold"/>
                                        <p:tgtEl>
                                          <p:spTgt spid="181"/>
                                        </p:tgtEl>
                                        <p:attrNameLst>
                                          <p:attrName>ppt_h</p:attrName>
                                        </p:attrNameLst>
                                      </p:cBhvr>
                                      <p:tavLst>
                                        <p:tav tm="0">
                                          <p:val>
                                            <p:fltVal val="0"/>
                                          </p:val>
                                        </p:tav>
                                        <p:tav tm="100000">
                                          <p:val>
                                            <p:strVal val="#ppt_h"/>
                                          </p:val>
                                        </p:tav>
                                      </p:tavLst>
                                    </p:anim>
                                    <p:animEffect transition="in" filter="fade">
                                      <p:cBhvr>
                                        <p:cTn id="155" dur="500"/>
                                        <p:tgtEl>
                                          <p:spTgt spid="181"/>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182"/>
                                        </p:tgtEl>
                                        <p:attrNameLst>
                                          <p:attrName>style.visibility</p:attrName>
                                        </p:attrNameLst>
                                      </p:cBhvr>
                                      <p:to>
                                        <p:strVal val="visible"/>
                                      </p:to>
                                    </p:set>
                                    <p:anim calcmode="lin" valueType="num">
                                      <p:cBhvr>
                                        <p:cTn id="158" dur="500" fill="hold"/>
                                        <p:tgtEl>
                                          <p:spTgt spid="182"/>
                                        </p:tgtEl>
                                        <p:attrNameLst>
                                          <p:attrName>ppt_w</p:attrName>
                                        </p:attrNameLst>
                                      </p:cBhvr>
                                      <p:tavLst>
                                        <p:tav tm="0">
                                          <p:val>
                                            <p:fltVal val="0"/>
                                          </p:val>
                                        </p:tav>
                                        <p:tav tm="100000">
                                          <p:val>
                                            <p:strVal val="#ppt_w"/>
                                          </p:val>
                                        </p:tav>
                                      </p:tavLst>
                                    </p:anim>
                                    <p:anim calcmode="lin" valueType="num">
                                      <p:cBhvr>
                                        <p:cTn id="159" dur="500" fill="hold"/>
                                        <p:tgtEl>
                                          <p:spTgt spid="182"/>
                                        </p:tgtEl>
                                        <p:attrNameLst>
                                          <p:attrName>ppt_h</p:attrName>
                                        </p:attrNameLst>
                                      </p:cBhvr>
                                      <p:tavLst>
                                        <p:tav tm="0">
                                          <p:val>
                                            <p:fltVal val="0"/>
                                          </p:val>
                                        </p:tav>
                                        <p:tav tm="100000">
                                          <p:val>
                                            <p:strVal val="#ppt_h"/>
                                          </p:val>
                                        </p:tav>
                                      </p:tavLst>
                                    </p:anim>
                                    <p:animEffect transition="in" filter="fade">
                                      <p:cBhvr>
                                        <p:cTn id="160" dur="500"/>
                                        <p:tgtEl>
                                          <p:spTgt spid="182"/>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183"/>
                                        </p:tgtEl>
                                        <p:attrNameLst>
                                          <p:attrName>style.visibility</p:attrName>
                                        </p:attrNameLst>
                                      </p:cBhvr>
                                      <p:to>
                                        <p:strVal val="visible"/>
                                      </p:to>
                                    </p:set>
                                    <p:anim calcmode="lin" valueType="num">
                                      <p:cBhvr>
                                        <p:cTn id="163" dur="500" fill="hold"/>
                                        <p:tgtEl>
                                          <p:spTgt spid="183"/>
                                        </p:tgtEl>
                                        <p:attrNameLst>
                                          <p:attrName>ppt_w</p:attrName>
                                        </p:attrNameLst>
                                      </p:cBhvr>
                                      <p:tavLst>
                                        <p:tav tm="0">
                                          <p:val>
                                            <p:fltVal val="0"/>
                                          </p:val>
                                        </p:tav>
                                        <p:tav tm="100000">
                                          <p:val>
                                            <p:strVal val="#ppt_w"/>
                                          </p:val>
                                        </p:tav>
                                      </p:tavLst>
                                    </p:anim>
                                    <p:anim calcmode="lin" valueType="num">
                                      <p:cBhvr>
                                        <p:cTn id="164" dur="500" fill="hold"/>
                                        <p:tgtEl>
                                          <p:spTgt spid="183"/>
                                        </p:tgtEl>
                                        <p:attrNameLst>
                                          <p:attrName>ppt_h</p:attrName>
                                        </p:attrNameLst>
                                      </p:cBhvr>
                                      <p:tavLst>
                                        <p:tav tm="0">
                                          <p:val>
                                            <p:fltVal val="0"/>
                                          </p:val>
                                        </p:tav>
                                        <p:tav tm="100000">
                                          <p:val>
                                            <p:strVal val="#ppt_h"/>
                                          </p:val>
                                        </p:tav>
                                      </p:tavLst>
                                    </p:anim>
                                    <p:animEffect transition="in" filter="fade">
                                      <p:cBhvr>
                                        <p:cTn id="165" dur="500"/>
                                        <p:tgtEl>
                                          <p:spTgt spid="183"/>
                                        </p:tgtEl>
                                      </p:cBhvr>
                                    </p:animEffect>
                                  </p:childTnLst>
                                </p:cTn>
                              </p:par>
                              <p:par>
                                <p:cTn id="166" presetID="53" presetClass="entr" presetSubtype="16" fill="hold" grpId="0" nodeType="withEffect">
                                  <p:stCondLst>
                                    <p:cond delay="0"/>
                                  </p:stCondLst>
                                  <p:childTnLst>
                                    <p:set>
                                      <p:cBhvr>
                                        <p:cTn id="167" dur="1" fill="hold">
                                          <p:stCondLst>
                                            <p:cond delay="0"/>
                                          </p:stCondLst>
                                        </p:cTn>
                                        <p:tgtEl>
                                          <p:spTgt spid="184"/>
                                        </p:tgtEl>
                                        <p:attrNameLst>
                                          <p:attrName>style.visibility</p:attrName>
                                        </p:attrNameLst>
                                      </p:cBhvr>
                                      <p:to>
                                        <p:strVal val="visible"/>
                                      </p:to>
                                    </p:set>
                                    <p:anim calcmode="lin" valueType="num">
                                      <p:cBhvr>
                                        <p:cTn id="168" dur="500" fill="hold"/>
                                        <p:tgtEl>
                                          <p:spTgt spid="184"/>
                                        </p:tgtEl>
                                        <p:attrNameLst>
                                          <p:attrName>ppt_w</p:attrName>
                                        </p:attrNameLst>
                                      </p:cBhvr>
                                      <p:tavLst>
                                        <p:tav tm="0">
                                          <p:val>
                                            <p:fltVal val="0"/>
                                          </p:val>
                                        </p:tav>
                                        <p:tav tm="100000">
                                          <p:val>
                                            <p:strVal val="#ppt_w"/>
                                          </p:val>
                                        </p:tav>
                                      </p:tavLst>
                                    </p:anim>
                                    <p:anim calcmode="lin" valueType="num">
                                      <p:cBhvr>
                                        <p:cTn id="169" dur="500" fill="hold"/>
                                        <p:tgtEl>
                                          <p:spTgt spid="184"/>
                                        </p:tgtEl>
                                        <p:attrNameLst>
                                          <p:attrName>ppt_h</p:attrName>
                                        </p:attrNameLst>
                                      </p:cBhvr>
                                      <p:tavLst>
                                        <p:tav tm="0">
                                          <p:val>
                                            <p:fltVal val="0"/>
                                          </p:val>
                                        </p:tav>
                                        <p:tav tm="100000">
                                          <p:val>
                                            <p:strVal val="#ppt_h"/>
                                          </p:val>
                                        </p:tav>
                                      </p:tavLst>
                                    </p:anim>
                                    <p:animEffect transition="in" filter="fade">
                                      <p:cBhvr>
                                        <p:cTn id="170" dur="500"/>
                                        <p:tgtEl>
                                          <p:spTgt spid="184"/>
                                        </p:tgtEl>
                                      </p:cBhvr>
                                    </p:animEffect>
                                  </p:childTnLst>
                                </p:cTn>
                              </p:par>
                              <p:par>
                                <p:cTn id="171" presetID="53" presetClass="entr" presetSubtype="16" fill="hold" grpId="0" nodeType="withEffect">
                                  <p:stCondLst>
                                    <p:cond delay="0"/>
                                  </p:stCondLst>
                                  <p:childTnLst>
                                    <p:set>
                                      <p:cBhvr>
                                        <p:cTn id="172" dur="1" fill="hold">
                                          <p:stCondLst>
                                            <p:cond delay="0"/>
                                          </p:stCondLst>
                                        </p:cTn>
                                        <p:tgtEl>
                                          <p:spTgt spid="185"/>
                                        </p:tgtEl>
                                        <p:attrNameLst>
                                          <p:attrName>style.visibility</p:attrName>
                                        </p:attrNameLst>
                                      </p:cBhvr>
                                      <p:to>
                                        <p:strVal val="visible"/>
                                      </p:to>
                                    </p:set>
                                    <p:anim calcmode="lin" valueType="num">
                                      <p:cBhvr>
                                        <p:cTn id="173" dur="500" fill="hold"/>
                                        <p:tgtEl>
                                          <p:spTgt spid="185"/>
                                        </p:tgtEl>
                                        <p:attrNameLst>
                                          <p:attrName>ppt_w</p:attrName>
                                        </p:attrNameLst>
                                      </p:cBhvr>
                                      <p:tavLst>
                                        <p:tav tm="0">
                                          <p:val>
                                            <p:fltVal val="0"/>
                                          </p:val>
                                        </p:tav>
                                        <p:tav tm="100000">
                                          <p:val>
                                            <p:strVal val="#ppt_w"/>
                                          </p:val>
                                        </p:tav>
                                      </p:tavLst>
                                    </p:anim>
                                    <p:anim calcmode="lin" valueType="num">
                                      <p:cBhvr>
                                        <p:cTn id="174" dur="500" fill="hold"/>
                                        <p:tgtEl>
                                          <p:spTgt spid="185"/>
                                        </p:tgtEl>
                                        <p:attrNameLst>
                                          <p:attrName>ppt_h</p:attrName>
                                        </p:attrNameLst>
                                      </p:cBhvr>
                                      <p:tavLst>
                                        <p:tav tm="0">
                                          <p:val>
                                            <p:fltVal val="0"/>
                                          </p:val>
                                        </p:tav>
                                        <p:tav tm="100000">
                                          <p:val>
                                            <p:strVal val="#ppt_h"/>
                                          </p:val>
                                        </p:tav>
                                      </p:tavLst>
                                    </p:anim>
                                    <p:animEffect transition="in" filter="fade">
                                      <p:cBhvr>
                                        <p:cTn id="175" dur="500"/>
                                        <p:tgtEl>
                                          <p:spTgt spid="185"/>
                                        </p:tgtEl>
                                      </p:cBhvr>
                                    </p:animEffect>
                                  </p:childTnLst>
                                </p:cTn>
                              </p:par>
                              <p:par>
                                <p:cTn id="176" presetID="53" presetClass="entr" presetSubtype="16" fill="hold" nodeType="withEffect">
                                  <p:stCondLst>
                                    <p:cond delay="0"/>
                                  </p:stCondLst>
                                  <p:childTnLst>
                                    <p:set>
                                      <p:cBhvr>
                                        <p:cTn id="177" dur="1" fill="hold">
                                          <p:stCondLst>
                                            <p:cond delay="0"/>
                                          </p:stCondLst>
                                        </p:cTn>
                                        <p:tgtEl>
                                          <p:spTgt spid="217"/>
                                        </p:tgtEl>
                                        <p:attrNameLst>
                                          <p:attrName>style.visibility</p:attrName>
                                        </p:attrNameLst>
                                      </p:cBhvr>
                                      <p:to>
                                        <p:strVal val="visible"/>
                                      </p:to>
                                    </p:set>
                                    <p:anim calcmode="lin" valueType="num">
                                      <p:cBhvr>
                                        <p:cTn id="178" dur="500" fill="hold"/>
                                        <p:tgtEl>
                                          <p:spTgt spid="217"/>
                                        </p:tgtEl>
                                        <p:attrNameLst>
                                          <p:attrName>ppt_w</p:attrName>
                                        </p:attrNameLst>
                                      </p:cBhvr>
                                      <p:tavLst>
                                        <p:tav tm="0">
                                          <p:val>
                                            <p:fltVal val="0"/>
                                          </p:val>
                                        </p:tav>
                                        <p:tav tm="100000">
                                          <p:val>
                                            <p:strVal val="#ppt_w"/>
                                          </p:val>
                                        </p:tav>
                                      </p:tavLst>
                                    </p:anim>
                                    <p:anim calcmode="lin" valueType="num">
                                      <p:cBhvr>
                                        <p:cTn id="179" dur="500" fill="hold"/>
                                        <p:tgtEl>
                                          <p:spTgt spid="217"/>
                                        </p:tgtEl>
                                        <p:attrNameLst>
                                          <p:attrName>ppt_h</p:attrName>
                                        </p:attrNameLst>
                                      </p:cBhvr>
                                      <p:tavLst>
                                        <p:tav tm="0">
                                          <p:val>
                                            <p:fltVal val="0"/>
                                          </p:val>
                                        </p:tav>
                                        <p:tav tm="100000">
                                          <p:val>
                                            <p:strVal val="#ppt_h"/>
                                          </p:val>
                                        </p:tav>
                                      </p:tavLst>
                                    </p:anim>
                                    <p:animEffect transition="in" filter="fade">
                                      <p:cBhvr>
                                        <p:cTn id="180" dur="500"/>
                                        <p:tgtEl>
                                          <p:spTgt spid="217"/>
                                        </p:tgtEl>
                                      </p:cBhvr>
                                    </p:animEffect>
                                  </p:childTnLst>
                                </p:cTn>
                              </p:par>
                              <p:par>
                                <p:cTn id="181" presetID="53" presetClass="entr" presetSubtype="16" fill="hold" nodeType="withEffect">
                                  <p:stCondLst>
                                    <p:cond delay="0"/>
                                  </p:stCondLst>
                                  <p:childTnLst>
                                    <p:set>
                                      <p:cBhvr>
                                        <p:cTn id="182" dur="1" fill="hold">
                                          <p:stCondLst>
                                            <p:cond delay="0"/>
                                          </p:stCondLst>
                                        </p:cTn>
                                        <p:tgtEl>
                                          <p:spTgt spid="218"/>
                                        </p:tgtEl>
                                        <p:attrNameLst>
                                          <p:attrName>style.visibility</p:attrName>
                                        </p:attrNameLst>
                                      </p:cBhvr>
                                      <p:to>
                                        <p:strVal val="visible"/>
                                      </p:to>
                                    </p:set>
                                    <p:anim calcmode="lin" valueType="num">
                                      <p:cBhvr>
                                        <p:cTn id="183" dur="500" fill="hold"/>
                                        <p:tgtEl>
                                          <p:spTgt spid="218"/>
                                        </p:tgtEl>
                                        <p:attrNameLst>
                                          <p:attrName>ppt_w</p:attrName>
                                        </p:attrNameLst>
                                      </p:cBhvr>
                                      <p:tavLst>
                                        <p:tav tm="0">
                                          <p:val>
                                            <p:fltVal val="0"/>
                                          </p:val>
                                        </p:tav>
                                        <p:tav tm="100000">
                                          <p:val>
                                            <p:strVal val="#ppt_w"/>
                                          </p:val>
                                        </p:tav>
                                      </p:tavLst>
                                    </p:anim>
                                    <p:anim calcmode="lin" valueType="num">
                                      <p:cBhvr>
                                        <p:cTn id="184" dur="500" fill="hold"/>
                                        <p:tgtEl>
                                          <p:spTgt spid="218"/>
                                        </p:tgtEl>
                                        <p:attrNameLst>
                                          <p:attrName>ppt_h</p:attrName>
                                        </p:attrNameLst>
                                      </p:cBhvr>
                                      <p:tavLst>
                                        <p:tav tm="0">
                                          <p:val>
                                            <p:fltVal val="0"/>
                                          </p:val>
                                        </p:tav>
                                        <p:tav tm="100000">
                                          <p:val>
                                            <p:strVal val="#ppt_h"/>
                                          </p:val>
                                        </p:tav>
                                      </p:tavLst>
                                    </p:anim>
                                    <p:animEffect transition="in" filter="fade">
                                      <p:cBhvr>
                                        <p:cTn id="185" dur="500"/>
                                        <p:tgtEl>
                                          <p:spTgt spid="218"/>
                                        </p:tgtEl>
                                      </p:cBhvr>
                                    </p:animEffect>
                                  </p:childTnLst>
                                </p:cTn>
                              </p:par>
                              <p:par>
                                <p:cTn id="186" presetID="53" presetClass="entr" presetSubtype="16" fill="hold" nodeType="withEffect">
                                  <p:stCondLst>
                                    <p:cond delay="0"/>
                                  </p:stCondLst>
                                  <p:childTnLst>
                                    <p:set>
                                      <p:cBhvr>
                                        <p:cTn id="187" dur="1" fill="hold">
                                          <p:stCondLst>
                                            <p:cond delay="0"/>
                                          </p:stCondLst>
                                        </p:cTn>
                                        <p:tgtEl>
                                          <p:spTgt spid="220"/>
                                        </p:tgtEl>
                                        <p:attrNameLst>
                                          <p:attrName>style.visibility</p:attrName>
                                        </p:attrNameLst>
                                      </p:cBhvr>
                                      <p:to>
                                        <p:strVal val="visible"/>
                                      </p:to>
                                    </p:set>
                                    <p:anim calcmode="lin" valueType="num">
                                      <p:cBhvr>
                                        <p:cTn id="188" dur="500" fill="hold"/>
                                        <p:tgtEl>
                                          <p:spTgt spid="220"/>
                                        </p:tgtEl>
                                        <p:attrNameLst>
                                          <p:attrName>ppt_w</p:attrName>
                                        </p:attrNameLst>
                                      </p:cBhvr>
                                      <p:tavLst>
                                        <p:tav tm="0">
                                          <p:val>
                                            <p:fltVal val="0"/>
                                          </p:val>
                                        </p:tav>
                                        <p:tav tm="100000">
                                          <p:val>
                                            <p:strVal val="#ppt_w"/>
                                          </p:val>
                                        </p:tav>
                                      </p:tavLst>
                                    </p:anim>
                                    <p:anim calcmode="lin" valueType="num">
                                      <p:cBhvr>
                                        <p:cTn id="189" dur="500" fill="hold"/>
                                        <p:tgtEl>
                                          <p:spTgt spid="220"/>
                                        </p:tgtEl>
                                        <p:attrNameLst>
                                          <p:attrName>ppt_h</p:attrName>
                                        </p:attrNameLst>
                                      </p:cBhvr>
                                      <p:tavLst>
                                        <p:tav tm="0">
                                          <p:val>
                                            <p:fltVal val="0"/>
                                          </p:val>
                                        </p:tav>
                                        <p:tav tm="100000">
                                          <p:val>
                                            <p:strVal val="#ppt_h"/>
                                          </p:val>
                                        </p:tav>
                                      </p:tavLst>
                                    </p:anim>
                                    <p:animEffect transition="in" filter="fade">
                                      <p:cBhvr>
                                        <p:cTn id="190" dur="500"/>
                                        <p:tgtEl>
                                          <p:spTgt spid="220"/>
                                        </p:tgtEl>
                                      </p:cBhvr>
                                    </p:animEffect>
                                  </p:childTnLst>
                                </p:cTn>
                              </p:par>
                              <p:par>
                                <p:cTn id="191" presetID="53" presetClass="entr" presetSubtype="16" fill="hold" nodeType="withEffect">
                                  <p:stCondLst>
                                    <p:cond delay="0"/>
                                  </p:stCondLst>
                                  <p:childTnLst>
                                    <p:set>
                                      <p:cBhvr>
                                        <p:cTn id="192" dur="1" fill="hold">
                                          <p:stCondLst>
                                            <p:cond delay="0"/>
                                          </p:stCondLst>
                                        </p:cTn>
                                        <p:tgtEl>
                                          <p:spTgt spid="221"/>
                                        </p:tgtEl>
                                        <p:attrNameLst>
                                          <p:attrName>style.visibility</p:attrName>
                                        </p:attrNameLst>
                                      </p:cBhvr>
                                      <p:to>
                                        <p:strVal val="visible"/>
                                      </p:to>
                                    </p:set>
                                    <p:anim calcmode="lin" valueType="num">
                                      <p:cBhvr>
                                        <p:cTn id="193" dur="500" fill="hold"/>
                                        <p:tgtEl>
                                          <p:spTgt spid="221"/>
                                        </p:tgtEl>
                                        <p:attrNameLst>
                                          <p:attrName>ppt_w</p:attrName>
                                        </p:attrNameLst>
                                      </p:cBhvr>
                                      <p:tavLst>
                                        <p:tav tm="0">
                                          <p:val>
                                            <p:fltVal val="0"/>
                                          </p:val>
                                        </p:tav>
                                        <p:tav tm="100000">
                                          <p:val>
                                            <p:strVal val="#ppt_w"/>
                                          </p:val>
                                        </p:tav>
                                      </p:tavLst>
                                    </p:anim>
                                    <p:anim calcmode="lin" valueType="num">
                                      <p:cBhvr>
                                        <p:cTn id="194" dur="500" fill="hold"/>
                                        <p:tgtEl>
                                          <p:spTgt spid="221"/>
                                        </p:tgtEl>
                                        <p:attrNameLst>
                                          <p:attrName>ppt_h</p:attrName>
                                        </p:attrNameLst>
                                      </p:cBhvr>
                                      <p:tavLst>
                                        <p:tav tm="0">
                                          <p:val>
                                            <p:fltVal val="0"/>
                                          </p:val>
                                        </p:tav>
                                        <p:tav tm="100000">
                                          <p:val>
                                            <p:strVal val="#ppt_h"/>
                                          </p:val>
                                        </p:tav>
                                      </p:tavLst>
                                    </p:anim>
                                    <p:animEffect transition="in" filter="fade">
                                      <p:cBhvr>
                                        <p:cTn id="195" dur="500"/>
                                        <p:tgtEl>
                                          <p:spTgt spid="221"/>
                                        </p:tgtEl>
                                      </p:cBhvr>
                                    </p:animEffect>
                                  </p:childTnLst>
                                </p:cTn>
                              </p:par>
                              <p:par>
                                <p:cTn id="196" presetID="53" presetClass="entr" presetSubtype="16" fill="hold" nodeType="withEffect">
                                  <p:stCondLst>
                                    <p:cond delay="0"/>
                                  </p:stCondLst>
                                  <p:childTnLst>
                                    <p:set>
                                      <p:cBhvr>
                                        <p:cTn id="197" dur="1" fill="hold">
                                          <p:stCondLst>
                                            <p:cond delay="0"/>
                                          </p:stCondLst>
                                        </p:cTn>
                                        <p:tgtEl>
                                          <p:spTgt spid="222"/>
                                        </p:tgtEl>
                                        <p:attrNameLst>
                                          <p:attrName>style.visibility</p:attrName>
                                        </p:attrNameLst>
                                      </p:cBhvr>
                                      <p:to>
                                        <p:strVal val="visible"/>
                                      </p:to>
                                    </p:set>
                                    <p:anim calcmode="lin" valueType="num">
                                      <p:cBhvr>
                                        <p:cTn id="198" dur="500" fill="hold"/>
                                        <p:tgtEl>
                                          <p:spTgt spid="222"/>
                                        </p:tgtEl>
                                        <p:attrNameLst>
                                          <p:attrName>ppt_w</p:attrName>
                                        </p:attrNameLst>
                                      </p:cBhvr>
                                      <p:tavLst>
                                        <p:tav tm="0">
                                          <p:val>
                                            <p:fltVal val="0"/>
                                          </p:val>
                                        </p:tav>
                                        <p:tav tm="100000">
                                          <p:val>
                                            <p:strVal val="#ppt_w"/>
                                          </p:val>
                                        </p:tav>
                                      </p:tavLst>
                                    </p:anim>
                                    <p:anim calcmode="lin" valueType="num">
                                      <p:cBhvr>
                                        <p:cTn id="199" dur="500" fill="hold"/>
                                        <p:tgtEl>
                                          <p:spTgt spid="222"/>
                                        </p:tgtEl>
                                        <p:attrNameLst>
                                          <p:attrName>ppt_h</p:attrName>
                                        </p:attrNameLst>
                                      </p:cBhvr>
                                      <p:tavLst>
                                        <p:tav tm="0">
                                          <p:val>
                                            <p:fltVal val="0"/>
                                          </p:val>
                                        </p:tav>
                                        <p:tav tm="100000">
                                          <p:val>
                                            <p:strVal val="#ppt_h"/>
                                          </p:val>
                                        </p:tav>
                                      </p:tavLst>
                                    </p:anim>
                                    <p:animEffect transition="in" filter="fade">
                                      <p:cBhvr>
                                        <p:cTn id="200" dur="500"/>
                                        <p:tgtEl>
                                          <p:spTgt spid="222"/>
                                        </p:tgtEl>
                                      </p:cBhvr>
                                    </p:animEffect>
                                  </p:childTnLst>
                                </p:cTn>
                              </p:par>
                              <p:par>
                                <p:cTn id="201" presetID="53" presetClass="entr" presetSubtype="16" fill="hold" nodeType="withEffect">
                                  <p:stCondLst>
                                    <p:cond delay="0"/>
                                  </p:stCondLst>
                                  <p:childTnLst>
                                    <p:set>
                                      <p:cBhvr>
                                        <p:cTn id="202" dur="1" fill="hold">
                                          <p:stCondLst>
                                            <p:cond delay="0"/>
                                          </p:stCondLst>
                                        </p:cTn>
                                        <p:tgtEl>
                                          <p:spTgt spid="219"/>
                                        </p:tgtEl>
                                        <p:attrNameLst>
                                          <p:attrName>style.visibility</p:attrName>
                                        </p:attrNameLst>
                                      </p:cBhvr>
                                      <p:to>
                                        <p:strVal val="visible"/>
                                      </p:to>
                                    </p:set>
                                    <p:anim calcmode="lin" valueType="num">
                                      <p:cBhvr>
                                        <p:cTn id="203" dur="500" fill="hold"/>
                                        <p:tgtEl>
                                          <p:spTgt spid="219"/>
                                        </p:tgtEl>
                                        <p:attrNameLst>
                                          <p:attrName>ppt_w</p:attrName>
                                        </p:attrNameLst>
                                      </p:cBhvr>
                                      <p:tavLst>
                                        <p:tav tm="0">
                                          <p:val>
                                            <p:fltVal val="0"/>
                                          </p:val>
                                        </p:tav>
                                        <p:tav tm="100000">
                                          <p:val>
                                            <p:strVal val="#ppt_w"/>
                                          </p:val>
                                        </p:tav>
                                      </p:tavLst>
                                    </p:anim>
                                    <p:anim calcmode="lin" valueType="num">
                                      <p:cBhvr>
                                        <p:cTn id="204" dur="500" fill="hold"/>
                                        <p:tgtEl>
                                          <p:spTgt spid="219"/>
                                        </p:tgtEl>
                                        <p:attrNameLst>
                                          <p:attrName>ppt_h</p:attrName>
                                        </p:attrNameLst>
                                      </p:cBhvr>
                                      <p:tavLst>
                                        <p:tav tm="0">
                                          <p:val>
                                            <p:fltVal val="0"/>
                                          </p:val>
                                        </p:tav>
                                        <p:tav tm="100000">
                                          <p:val>
                                            <p:strVal val="#ppt_h"/>
                                          </p:val>
                                        </p:tav>
                                      </p:tavLst>
                                    </p:anim>
                                    <p:animEffect transition="in" filter="fade">
                                      <p:cBhvr>
                                        <p:cTn id="205" dur="500"/>
                                        <p:tgtEl>
                                          <p:spTgt spid="219"/>
                                        </p:tgtEl>
                                      </p:cBhvr>
                                    </p:animEffect>
                                  </p:childTnLst>
                                </p:cTn>
                              </p:par>
                              <p:par>
                                <p:cTn id="206" presetID="53" presetClass="entr" presetSubtype="16" fill="hold" nodeType="withEffect">
                                  <p:stCondLst>
                                    <p:cond delay="0"/>
                                  </p:stCondLst>
                                  <p:childTnLst>
                                    <p:set>
                                      <p:cBhvr>
                                        <p:cTn id="207" dur="1" fill="hold">
                                          <p:stCondLst>
                                            <p:cond delay="0"/>
                                          </p:stCondLst>
                                        </p:cTn>
                                        <p:tgtEl>
                                          <p:spTgt spid="227"/>
                                        </p:tgtEl>
                                        <p:attrNameLst>
                                          <p:attrName>style.visibility</p:attrName>
                                        </p:attrNameLst>
                                      </p:cBhvr>
                                      <p:to>
                                        <p:strVal val="visible"/>
                                      </p:to>
                                    </p:set>
                                    <p:anim calcmode="lin" valueType="num">
                                      <p:cBhvr>
                                        <p:cTn id="208" dur="500" fill="hold"/>
                                        <p:tgtEl>
                                          <p:spTgt spid="227"/>
                                        </p:tgtEl>
                                        <p:attrNameLst>
                                          <p:attrName>ppt_w</p:attrName>
                                        </p:attrNameLst>
                                      </p:cBhvr>
                                      <p:tavLst>
                                        <p:tav tm="0">
                                          <p:val>
                                            <p:fltVal val="0"/>
                                          </p:val>
                                        </p:tav>
                                        <p:tav tm="100000">
                                          <p:val>
                                            <p:strVal val="#ppt_w"/>
                                          </p:val>
                                        </p:tav>
                                      </p:tavLst>
                                    </p:anim>
                                    <p:anim calcmode="lin" valueType="num">
                                      <p:cBhvr>
                                        <p:cTn id="209" dur="500" fill="hold"/>
                                        <p:tgtEl>
                                          <p:spTgt spid="227"/>
                                        </p:tgtEl>
                                        <p:attrNameLst>
                                          <p:attrName>ppt_h</p:attrName>
                                        </p:attrNameLst>
                                      </p:cBhvr>
                                      <p:tavLst>
                                        <p:tav tm="0">
                                          <p:val>
                                            <p:fltVal val="0"/>
                                          </p:val>
                                        </p:tav>
                                        <p:tav tm="100000">
                                          <p:val>
                                            <p:strVal val="#ppt_h"/>
                                          </p:val>
                                        </p:tav>
                                      </p:tavLst>
                                    </p:anim>
                                    <p:animEffect transition="in" filter="fade">
                                      <p:cBhvr>
                                        <p:cTn id="210" dur="500"/>
                                        <p:tgtEl>
                                          <p:spTgt spid="227"/>
                                        </p:tgtEl>
                                      </p:cBhvr>
                                    </p:animEffect>
                                  </p:childTnLst>
                                </p:cTn>
                              </p:par>
                              <p:par>
                                <p:cTn id="211" presetID="53" presetClass="entr" presetSubtype="16" fill="hold" nodeType="withEffect">
                                  <p:stCondLst>
                                    <p:cond delay="0"/>
                                  </p:stCondLst>
                                  <p:childTnLst>
                                    <p:set>
                                      <p:cBhvr>
                                        <p:cTn id="212" dur="1" fill="hold">
                                          <p:stCondLst>
                                            <p:cond delay="0"/>
                                          </p:stCondLst>
                                        </p:cTn>
                                        <p:tgtEl>
                                          <p:spTgt spid="225"/>
                                        </p:tgtEl>
                                        <p:attrNameLst>
                                          <p:attrName>style.visibility</p:attrName>
                                        </p:attrNameLst>
                                      </p:cBhvr>
                                      <p:to>
                                        <p:strVal val="visible"/>
                                      </p:to>
                                    </p:set>
                                    <p:anim calcmode="lin" valueType="num">
                                      <p:cBhvr>
                                        <p:cTn id="213" dur="500" fill="hold"/>
                                        <p:tgtEl>
                                          <p:spTgt spid="225"/>
                                        </p:tgtEl>
                                        <p:attrNameLst>
                                          <p:attrName>ppt_w</p:attrName>
                                        </p:attrNameLst>
                                      </p:cBhvr>
                                      <p:tavLst>
                                        <p:tav tm="0">
                                          <p:val>
                                            <p:fltVal val="0"/>
                                          </p:val>
                                        </p:tav>
                                        <p:tav tm="100000">
                                          <p:val>
                                            <p:strVal val="#ppt_w"/>
                                          </p:val>
                                        </p:tav>
                                      </p:tavLst>
                                    </p:anim>
                                    <p:anim calcmode="lin" valueType="num">
                                      <p:cBhvr>
                                        <p:cTn id="214" dur="500" fill="hold"/>
                                        <p:tgtEl>
                                          <p:spTgt spid="225"/>
                                        </p:tgtEl>
                                        <p:attrNameLst>
                                          <p:attrName>ppt_h</p:attrName>
                                        </p:attrNameLst>
                                      </p:cBhvr>
                                      <p:tavLst>
                                        <p:tav tm="0">
                                          <p:val>
                                            <p:fltVal val="0"/>
                                          </p:val>
                                        </p:tav>
                                        <p:tav tm="100000">
                                          <p:val>
                                            <p:strVal val="#ppt_h"/>
                                          </p:val>
                                        </p:tav>
                                      </p:tavLst>
                                    </p:anim>
                                    <p:animEffect transition="in" filter="fade">
                                      <p:cBhvr>
                                        <p:cTn id="215" dur="500"/>
                                        <p:tgtEl>
                                          <p:spTgt spid="225"/>
                                        </p:tgtEl>
                                      </p:cBhvr>
                                    </p:animEffect>
                                  </p:childTnLst>
                                </p:cTn>
                              </p:par>
                              <p:par>
                                <p:cTn id="216" presetID="53" presetClass="entr" presetSubtype="16" fill="hold" nodeType="withEffect">
                                  <p:stCondLst>
                                    <p:cond delay="0"/>
                                  </p:stCondLst>
                                  <p:childTnLst>
                                    <p:set>
                                      <p:cBhvr>
                                        <p:cTn id="217" dur="1" fill="hold">
                                          <p:stCondLst>
                                            <p:cond delay="0"/>
                                          </p:stCondLst>
                                        </p:cTn>
                                        <p:tgtEl>
                                          <p:spTgt spid="228"/>
                                        </p:tgtEl>
                                        <p:attrNameLst>
                                          <p:attrName>style.visibility</p:attrName>
                                        </p:attrNameLst>
                                      </p:cBhvr>
                                      <p:to>
                                        <p:strVal val="visible"/>
                                      </p:to>
                                    </p:set>
                                    <p:anim calcmode="lin" valueType="num">
                                      <p:cBhvr>
                                        <p:cTn id="218" dur="500" fill="hold"/>
                                        <p:tgtEl>
                                          <p:spTgt spid="228"/>
                                        </p:tgtEl>
                                        <p:attrNameLst>
                                          <p:attrName>ppt_w</p:attrName>
                                        </p:attrNameLst>
                                      </p:cBhvr>
                                      <p:tavLst>
                                        <p:tav tm="0">
                                          <p:val>
                                            <p:fltVal val="0"/>
                                          </p:val>
                                        </p:tav>
                                        <p:tav tm="100000">
                                          <p:val>
                                            <p:strVal val="#ppt_w"/>
                                          </p:val>
                                        </p:tav>
                                      </p:tavLst>
                                    </p:anim>
                                    <p:anim calcmode="lin" valueType="num">
                                      <p:cBhvr>
                                        <p:cTn id="219" dur="500" fill="hold"/>
                                        <p:tgtEl>
                                          <p:spTgt spid="228"/>
                                        </p:tgtEl>
                                        <p:attrNameLst>
                                          <p:attrName>ppt_h</p:attrName>
                                        </p:attrNameLst>
                                      </p:cBhvr>
                                      <p:tavLst>
                                        <p:tav tm="0">
                                          <p:val>
                                            <p:fltVal val="0"/>
                                          </p:val>
                                        </p:tav>
                                        <p:tav tm="100000">
                                          <p:val>
                                            <p:strVal val="#ppt_h"/>
                                          </p:val>
                                        </p:tav>
                                      </p:tavLst>
                                    </p:anim>
                                    <p:animEffect transition="in" filter="fade">
                                      <p:cBhvr>
                                        <p:cTn id="220" dur="500"/>
                                        <p:tgtEl>
                                          <p:spTgt spid="228"/>
                                        </p:tgtEl>
                                      </p:cBhvr>
                                    </p:animEffect>
                                  </p:childTnLst>
                                </p:cTn>
                              </p:par>
                              <p:par>
                                <p:cTn id="221" presetID="53" presetClass="entr" presetSubtype="16" fill="hold" nodeType="withEffect">
                                  <p:stCondLst>
                                    <p:cond delay="0"/>
                                  </p:stCondLst>
                                  <p:childTnLst>
                                    <p:set>
                                      <p:cBhvr>
                                        <p:cTn id="222" dur="1" fill="hold">
                                          <p:stCondLst>
                                            <p:cond delay="0"/>
                                          </p:stCondLst>
                                        </p:cTn>
                                        <p:tgtEl>
                                          <p:spTgt spid="223"/>
                                        </p:tgtEl>
                                        <p:attrNameLst>
                                          <p:attrName>style.visibility</p:attrName>
                                        </p:attrNameLst>
                                      </p:cBhvr>
                                      <p:to>
                                        <p:strVal val="visible"/>
                                      </p:to>
                                    </p:set>
                                    <p:anim calcmode="lin" valueType="num">
                                      <p:cBhvr>
                                        <p:cTn id="223" dur="500" fill="hold"/>
                                        <p:tgtEl>
                                          <p:spTgt spid="223"/>
                                        </p:tgtEl>
                                        <p:attrNameLst>
                                          <p:attrName>ppt_w</p:attrName>
                                        </p:attrNameLst>
                                      </p:cBhvr>
                                      <p:tavLst>
                                        <p:tav tm="0">
                                          <p:val>
                                            <p:fltVal val="0"/>
                                          </p:val>
                                        </p:tav>
                                        <p:tav tm="100000">
                                          <p:val>
                                            <p:strVal val="#ppt_w"/>
                                          </p:val>
                                        </p:tav>
                                      </p:tavLst>
                                    </p:anim>
                                    <p:anim calcmode="lin" valueType="num">
                                      <p:cBhvr>
                                        <p:cTn id="224" dur="500" fill="hold"/>
                                        <p:tgtEl>
                                          <p:spTgt spid="223"/>
                                        </p:tgtEl>
                                        <p:attrNameLst>
                                          <p:attrName>ppt_h</p:attrName>
                                        </p:attrNameLst>
                                      </p:cBhvr>
                                      <p:tavLst>
                                        <p:tav tm="0">
                                          <p:val>
                                            <p:fltVal val="0"/>
                                          </p:val>
                                        </p:tav>
                                        <p:tav tm="100000">
                                          <p:val>
                                            <p:strVal val="#ppt_h"/>
                                          </p:val>
                                        </p:tav>
                                      </p:tavLst>
                                    </p:anim>
                                    <p:animEffect transition="in" filter="fade">
                                      <p:cBhvr>
                                        <p:cTn id="225" dur="500"/>
                                        <p:tgtEl>
                                          <p:spTgt spid="223"/>
                                        </p:tgtEl>
                                      </p:cBhvr>
                                    </p:animEffect>
                                  </p:childTnLst>
                                </p:cTn>
                              </p:par>
                              <p:par>
                                <p:cTn id="226" presetID="53" presetClass="entr" presetSubtype="16" fill="hold" nodeType="withEffect">
                                  <p:stCondLst>
                                    <p:cond delay="0"/>
                                  </p:stCondLst>
                                  <p:childTnLst>
                                    <p:set>
                                      <p:cBhvr>
                                        <p:cTn id="227" dur="1" fill="hold">
                                          <p:stCondLst>
                                            <p:cond delay="0"/>
                                          </p:stCondLst>
                                        </p:cTn>
                                        <p:tgtEl>
                                          <p:spTgt spid="226"/>
                                        </p:tgtEl>
                                        <p:attrNameLst>
                                          <p:attrName>style.visibility</p:attrName>
                                        </p:attrNameLst>
                                      </p:cBhvr>
                                      <p:to>
                                        <p:strVal val="visible"/>
                                      </p:to>
                                    </p:set>
                                    <p:anim calcmode="lin" valueType="num">
                                      <p:cBhvr>
                                        <p:cTn id="228" dur="500" fill="hold"/>
                                        <p:tgtEl>
                                          <p:spTgt spid="226"/>
                                        </p:tgtEl>
                                        <p:attrNameLst>
                                          <p:attrName>ppt_w</p:attrName>
                                        </p:attrNameLst>
                                      </p:cBhvr>
                                      <p:tavLst>
                                        <p:tav tm="0">
                                          <p:val>
                                            <p:fltVal val="0"/>
                                          </p:val>
                                        </p:tav>
                                        <p:tav tm="100000">
                                          <p:val>
                                            <p:strVal val="#ppt_w"/>
                                          </p:val>
                                        </p:tav>
                                      </p:tavLst>
                                    </p:anim>
                                    <p:anim calcmode="lin" valueType="num">
                                      <p:cBhvr>
                                        <p:cTn id="229" dur="500" fill="hold"/>
                                        <p:tgtEl>
                                          <p:spTgt spid="226"/>
                                        </p:tgtEl>
                                        <p:attrNameLst>
                                          <p:attrName>ppt_h</p:attrName>
                                        </p:attrNameLst>
                                      </p:cBhvr>
                                      <p:tavLst>
                                        <p:tav tm="0">
                                          <p:val>
                                            <p:fltVal val="0"/>
                                          </p:val>
                                        </p:tav>
                                        <p:tav tm="100000">
                                          <p:val>
                                            <p:strVal val="#ppt_h"/>
                                          </p:val>
                                        </p:tav>
                                      </p:tavLst>
                                    </p:anim>
                                    <p:animEffect transition="in" filter="fade">
                                      <p:cBhvr>
                                        <p:cTn id="230"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45" grpId="0" animBg="1"/>
      <p:bldP spid="150"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6" grpId="0" animBg="1"/>
      <p:bldP spid="167" grpId="0" animBg="1"/>
      <p:bldP spid="168" grpId="0" animBg="1"/>
      <p:bldP spid="169" grpId="0" animBg="1"/>
      <p:bldP spid="170" grpId="0" animBg="1"/>
      <p:bldP spid="171" grpId="0" animBg="1"/>
      <p:bldP spid="176" grpId="0" animBg="1"/>
      <p:bldP spid="177" grpId="0" animBg="1"/>
      <p:bldP spid="178" grpId="0" animBg="1"/>
      <p:bldP spid="179" grpId="0" animBg="1"/>
      <p:bldP spid="181" grpId="0" animBg="1"/>
      <p:bldP spid="182" grpId="0" animBg="1"/>
      <p:bldP spid="183" grpId="0" animBg="1"/>
      <p:bldP spid="184" grpId="0" animBg="1"/>
      <p:bldP spid="18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79875" y="1428198"/>
            <a:ext cx="3798525" cy="523220"/>
          </a:xfrm>
          <a:prstGeom prst="rect">
            <a:avLst/>
          </a:prstGeom>
          <a:noFill/>
        </p:spPr>
        <p:txBody>
          <a:bodyPr wrap="square" rtlCol="0">
            <a:spAutoFit/>
          </a:bodyPr>
          <a:lstStyle/>
          <a:p>
            <a:r>
              <a:rPr lang="zh-CN" altLang="en-US" sz="2800" b="1" dirty="0">
                <a:solidFill>
                  <a:schemeClr val="accent6">
                    <a:lumMod val="75000"/>
                  </a:schemeClr>
                </a:solidFill>
              </a:rPr>
              <a:t>了解自己竞聘的岗位</a:t>
            </a:r>
            <a:endParaRPr lang="zh-CN" altLang="en-US" sz="2800" b="1" dirty="0">
              <a:solidFill>
                <a:schemeClr val="accent6">
                  <a:lumMod val="75000"/>
                </a:schemeClr>
              </a:solidFill>
            </a:endParaRPr>
          </a:p>
        </p:txBody>
      </p:sp>
      <p:sp>
        <p:nvSpPr>
          <p:cNvPr id="46" name="燕尾形 2"/>
          <p:cNvSpPr/>
          <p:nvPr/>
        </p:nvSpPr>
        <p:spPr>
          <a:xfrm>
            <a:off x="823065" y="1574729"/>
            <a:ext cx="259186" cy="259186"/>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74" name="Freeform 5"/>
          <p:cNvSpPr/>
          <p:nvPr/>
        </p:nvSpPr>
        <p:spPr bwMode="auto">
          <a:xfrm>
            <a:off x="4907738" y="5394179"/>
            <a:ext cx="744151" cy="471045"/>
          </a:xfrm>
          <a:custGeom>
            <a:avLst/>
            <a:gdLst>
              <a:gd name="T0" fmla="*/ 213 w 564"/>
              <a:gd name="T1" fmla="*/ 41 h 357"/>
              <a:gd name="T2" fmla="*/ 0 w 564"/>
              <a:gd name="T3" fmla="*/ 0 h 357"/>
              <a:gd name="T4" fmla="*/ 71 w 564"/>
              <a:gd name="T5" fmla="*/ 205 h 357"/>
              <a:gd name="T6" fmla="*/ 118 w 564"/>
              <a:gd name="T7" fmla="*/ 150 h 357"/>
              <a:gd name="T8" fmla="*/ 545 w 564"/>
              <a:gd name="T9" fmla="*/ 357 h 357"/>
              <a:gd name="T10" fmla="*/ 564 w 564"/>
              <a:gd name="T11" fmla="*/ 287 h 357"/>
              <a:gd name="T12" fmla="*/ 166 w 564"/>
              <a:gd name="T13" fmla="*/ 95 h 357"/>
              <a:gd name="T14" fmla="*/ 213 w 564"/>
              <a:gd name="T15" fmla="*/ 41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4" h="357">
                <a:moveTo>
                  <a:pt x="213" y="41"/>
                </a:moveTo>
                <a:cubicBezTo>
                  <a:pt x="0" y="0"/>
                  <a:pt x="0" y="0"/>
                  <a:pt x="0" y="0"/>
                </a:cubicBezTo>
                <a:cubicBezTo>
                  <a:pt x="71" y="205"/>
                  <a:pt x="71" y="205"/>
                  <a:pt x="71" y="205"/>
                </a:cubicBezTo>
                <a:cubicBezTo>
                  <a:pt x="118" y="150"/>
                  <a:pt x="118" y="150"/>
                  <a:pt x="118" y="150"/>
                </a:cubicBezTo>
                <a:cubicBezTo>
                  <a:pt x="247" y="245"/>
                  <a:pt x="390" y="315"/>
                  <a:pt x="545" y="357"/>
                </a:cubicBezTo>
                <a:cubicBezTo>
                  <a:pt x="564" y="287"/>
                  <a:pt x="564" y="287"/>
                  <a:pt x="564" y="287"/>
                </a:cubicBezTo>
                <a:cubicBezTo>
                  <a:pt x="420" y="248"/>
                  <a:pt x="286" y="183"/>
                  <a:pt x="166" y="95"/>
                </a:cubicBezTo>
                <a:lnTo>
                  <a:pt x="213" y="41"/>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5" name="Freeform 6"/>
          <p:cNvSpPr/>
          <p:nvPr/>
        </p:nvSpPr>
        <p:spPr bwMode="auto">
          <a:xfrm>
            <a:off x="7241667" y="4158938"/>
            <a:ext cx="544960" cy="1235241"/>
          </a:xfrm>
          <a:custGeom>
            <a:avLst/>
            <a:gdLst>
              <a:gd name="T0" fmla="*/ 402 w 413"/>
              <a:gd name="T1" fmla="*/ 0 h 936"/>
              <a:gd name="T2" fmla="*/ 329 w 413"/>
              <a:gd name="T3" fmla="*/ 3 h 936"/>
              <a:gd name="T4" fmla="*/ 95 w 413"/>
              <a:gd name="T5" fmla="*/ 770 h 936"/>
              <a:gd name="T6" fmla="*/ 41 w 413"/>
              <a:gd name="T7" fmla="*/ 723 h 936"/>
              <a:gd name="T8" fmla="*/ 0 w 413"/>
              <a:gd name="T9" fmla="*/ 936 h 936"/>
              <a:gd name="T10" fmla="*/ 205 w 413"/>
              <a:gd name="T11" fmla="*/ 865 h 936"/>
              <a:gd name="T12" fmla="*/ 150 w 413"/>
              <a:gd name="T13" fmla="*/ 818 h 936"/>
              <a:gd name="T14" fmla="*/ 402 w 413"/>
              <a:gd name="T15" fmla="*/ 0 h 9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936">
                <a:moveTo>
                  <a:pt x="402" y="0"/>
                </a:moveTo>
                <a:cubicBezTo>
                  <a:pt x="329" y="3"/>
                  <a:pt x="329" y="3"/>
                  <a:pt x="329" y="3"/>
                </a:cubicBezTo>
                <a:cubicBezTo>
                  <a:pt x="340" y="279"/>
                  <a:pt x="257" y="550"/>
                  <a:pt x="95" y="770"/>
                </a:cubicBezTo>
                <a:cubicBezTo>
                  <a:pt x="41" y="723"/>
                  <a:pt x="41" y="723"/>
                  <a:pt x="41" y="723"/>
                </a:cubicBezTo>
                <a:cubicBezTo>
                  <a:pt x="0" y="936"/>
                  <a:pt x="0" y="936"/>
                  <a:pt x="0" y="936"/>
                </a:cubicBezTo>
                <a:cubicBezTo>
                  <a:pt x="205" y="865"/>
                  <a:pt x="205" y="865"/>
                  <a:pt x="205" y="865"/>
                </a:cubicBezTo>
                <a:cubicBezTo>
                  <a:pt x="150" y="818"/>
                  <a:pt x="150" y="818"/>
                  <a:pt x="150" y="818"/>
                </a:cubicBezTo>
                <a:cubicBezTo>
                  <a:pt x="324" y="583"/>
                  <a:pt x="413" y="294"/>
                  <a:pt x="402"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6" name="Freeform 7"/>
          <p:cNvSpPr/>
          <p:nvPr/>
        </p:nvSpPr>
        <p:spPr bwMode="auto">
          <a:xfrm>
            <a:off x="6463690" y="2580436"/>
            <a:ext cx="777977" cy="479815"/>
          </a:xfrm>
          <a:custGeom>
            <a:avLst/>
            <a:gdLst>
              <a:gd name="T0" fmla="*/ 589 w 589"/>
              <a:gd name="T1" fmla="*/ 364 h 364"/>
              <a:gd name="T2" fmla="*/ 518 w 589"/>
              <a:gd name="T3" fmla="*/ 159 h 364"/>
              <a:gd name="T4" fmla="*/ 471 w 589"/>
              <a:gd name="T5" fmla="*/ 214 h 364"/>
              <a:gd name="T6" fmla="*/ 18 w 589"/>
              <a:gd name="T7" fmla="*/ 0 h 364"/>
              <a:gd name="T8" fmla="*/ 0 w 589"/>
              <a:gd name="T9" fmla="*/ 70 h 364"/>
              <a:gd name="T10" fmla="*/ 423 w 589"/>
              <a:gd name="T11" fmla="*/ 269 h 364"/>
              <a:gd name="T12" fmla="*/ 376 w 589"/>
              <a:gd name="T13" fmla="*/ 323 h 364"/>
              <a:gd name="T14" fmla="*/ 589 w 589"/>
              <a:gd name="T15" fmla="*/ 364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364">
                <a:moveTo>
                  <a:pt x="589" y="364"/>
                </a:moveTo>
                <a:cubicBezTo>
                  <a:pt x="518" y="159"/>
                  <a:pt x="518" y="159"/>
                  <a:pt x="518" y="159"/>
                </a:cubicBezTo>
                <a:cubicBezTo>
                  <a:pt x="471" y="214"/>
                  <a:pt x="471" y="214"/>
                  <a:pt x="471" y="214"/>
                </a:cubicBezTo>
                <a:cubicBezTo>
                  <a:pt x="335" y="113"/>
                  <a:pt x="183" y="41"/>
                  <a:pt x="18" y="0"/>
                </a:cubicBezTo>
                <a:cubicBezTo>
                  <a:pt x="0" y="70"/>
                  <a:pt x="0" y="70"/>
                  <a:pt x="0" y="70"/>
                </a:cubicBezTo>
                <a:cubicBezTo>
                  <a:pt x="154" y="108"/>
                  <a:pt x="296" y="175"/>
                  <a:pt x="423" y="269"/>
                </a:cubicBezTo>
                <a:cubicBezTo>
                  <a:pt x="376" y="323"/>
                  <a:pt x="376" y="323"/>
                  <a:pt x="376" y="323"/>
                </a:cubicBezTo>
                <a:cubicBezTo>
                  <a:pt x="589" y="364"/>
                  <a:pt x="589" y="364"/>
                  <a:pt x="589" y="364"/>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7" name="Freeform 8"/>
          <p:cNvSpPr/>
          <p:nvPr/>
        </p:nvSpPr>
        <p:spPr bwMode="auto">
          <a:xfrm>
            <a:off x="4360273" y="3060251"/>
            <a:ext cx="547465" cy="1245263"/>
          </a:xfrm>
          <a:custGeom>
            <a:avLst/>
            <a:gdLst>
              <a:gd name="T0" fmla="*/ 374 w 415"/>
              <a:gd name="T1" fmla="*/ 213 h 943"/>
              <a:gd name="T2" fmla="*/ 415 w 415"/>
              <a:gd name="T3" fmla="*/ 0 h 943"/>
              <a:gd name="T4" fmla="*/ 210 w 415"/>
              <a:gd name="T5" fmla="*/ 71 h 943"/>
              <a:gd name="T6" fmla="*/ 265 w 415"/>
              <a:gd name="T7" fmla="*/ 118 h 943"/>
              <a:gd name="T8" fmla="*/ 14 w 415"/>
              <a:gd name="T9" fmla="*/ 943 h 943"/>
              <a:gd name="T10" fmla="*/ 86 w 415"/>
              <a:gd name="T11" fmla="*/ 940 h 943"/>
              <a:gd name="T12" fmla="*/ 320 w 415"/>
              <a:gd name="T13" fmla="*/ 166 h 943"/>
              <a:gd name="T14" fmla="*/ 374 w 415"/>
              <a:gd name="T15" fmla="*/ 213 h 9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5" h="943">
                <a:moveTo>
                  <a:pt x="374" y="213"/>
                </a:moveTo>
                <a:cubicBezTo>
                  <a:pt x="415" y="0"/>
                  <a:pt x="415" y="0"/>
                  <a:pt x="415" y="0"/>
                </a:cubicBezTo>
                <a:cubicBezTo>
                  <a:pt x="210" y="71"/>
                  <a:pt x="210" y="71"/>
                  <a:pt x="210" y="71"/>
                </a:cubicBezTo>
                <a:cubicBezTo>
                  <a:pt x="265" y="118"/>
                  <a:pt x="265" y="118"/>
                  <a:pt x="265" y="118"/>
                </a:cubicBezTo>
                <a:cubicBezTo>
                  <a:pt x="89" y="355"/>
                  <a:pt x="0" y="647"/>
                  <a:pt x="14" y="943"/>
                </a:cubicBezTo>
                <a:cubicBezTo>
                  <a:pt x="86" y="940"/>
                  <a:pt x="86" y="940"/>
                  <a:pt x="86" y="940"/>
                </a:cubicBezTo>
                <a:cubicBezTo>
                  <a:pt x="73" y="662"/>
                  <a:pt x="156" y="389"/>
                  <a:pt x="320" y="166"/>
                </a:cubicBezTo>
                <a:lnTo>
                  <a:pt x="374" y="21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grpSp>
        <p:nvGrpSpPr>
          <p:cNvPr id="107" name="组合 106"/>
          <p:cNvGrpSpPr/>
          <p:nvPr/>
        </p:nvGrpSpPr>
        <p:grpSpPr>
          <a:xfrm>
            <a:off x="5058071" y="2633053"/>
            <a:ext cx="2597014" cy="2619562"/>
            <a:chOff x="5058071" y="2633053"/>
            <a:chExt cx="2597014" cy="2619562"/>
          </a:xfrm>
        </p:grpSpPr>
        <p:sp>
          <p:nvSpPr>
            <p:cNvPr id="102" name="Freeform 40"/>
            <p:cNvSpPr/>
            <p:nvPr/>
          </p:nvSpPr>
          <p:spPr bwMode="auto">
            <a:xfrm>
              <a:off x="6746819" y="2633053"/>
              <a:ext cx="553729" cy="732876"/>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104" name="Freeform 59"/>
            <p:cNvSpPr/>
            <p:nvPr/>
          </p:nvSpPr>
          <p:spPr bwMode="auto">
            <a:xfrm>
              <a:off x="6923461" y="2987590"/>
              <a:ext cx="731624" cy="554982"/>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grpSp>
          <p:nvGrpSpPr>
            <p:cNvPr id="24" name="组合 23"/>
            <p:cNvGrpSpPr/>
            <p:nvPr/>
          </p:nvGrpSpPr>
          <p:grpSpPr>
            <a:xfrm>
              <a:off x="5058071" y="2655603"/>
              <a:ext cx="2575716" cy="2597012"/>
              <a:chOff x="5058071" y="2655603"/>
              <a:chExt cx="2575716" cy="2597012"/>
            </a:xfrm>
          </p:grpSpPr>
          <p:sp>
            <p:nvSpPr>
              <p:cNvPr id="78" name="Freeform 9"/>
              <p:cNvSpPr>
                <a:spLocks noEditPoints="1"/>
              </p:cNvSpPr>
              <p:nvPr/>
            </p:nvSpPr>
            <p:spPr bwMode="auto">
              <a:xfrm>
                <a:off x="5058071" y="3201815"/>
                <a:ext cx="2033263" cy="2033262"/>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chemeClr val="accent3"/>
              </a:solidFill>
              <a:ln>
                <a:noFill/>
              </a:ln>
            </p:spPr>
            <p:txBody>
              <a:bodyPr vert="horz" wrap="square" lIns="91440" tIns="45720" rIns="91440" bIns="45720" numCol="1" anchor="t" anchorCtr="0" compatLnSpc="1"/>
              <a:lstStyle/>
              <a:p>
                <a:endParaRPr lang="en-US">
                  <a:solidFill>
                    <a:srgbClr val="2B2B2B"/>
                  </a:solidFill>
                </a:endParaRPr>
              </a:p>
            </p:txBody>
          </p:sp>
          <p:sp>
            <p:nvSpPr>
              <p:cNvPr id="79" name="Freeform 10"/>
              <p:cNvSpPr>
                <a:spLocks noEditPoints="1"/>
              </p:cNvSpPr>
              <p:nvPr/>
            </p:nvSpPr>
            <p:spPr bwMode="auto">
              <a:xfrm>
                <a:off x="5274802" y="3418546"/>
                <a:ext cx="1599801" cy="1601052"/>
              </a:xfrm>
              <a:custGeom>
                <a:avLst/>
                <a:gdLst>
                  <a:gd name="T0" fmla="*/ 606 w 1212"/>
                  <a:gd name="T1" fmla="*/ 0 h 1213"/>
                  <a:gd name="T2" fmla="*/ 0 w 1212"/>
                  <a:gd name="T3" fmla="*/ 606 h 1213"/>
                  <a:gd name="T4" fmla="*/ 606 w 1212"/>
                  <a:gd name="T5" fmla="*/ 1213 h 1213"/>
                  <a:gd name="T6" fmla="*/ 1212 w 1212"/>
                  <a:gd name="T7" fmla="*/ 606 h 1213"/>
                  <a:gd name="T8" fmla="*/ 606 w 1212"/>
                  <a:gd name="T9" fmla="*/ 0 h 1213"/>
                  <a:gd name="T10" fmla="*/ 606 w 1212"/>
                  <a:gd name="T11" fmla="*/ 1049 h 1213"/>
                  <a:gd name="T12" fmla="*/ 163 w 1212"/>
                  <a:gd name="T13" fmla="*/ 606 h 1213"/>
                  <a:gd name="T14" fmla="*/ 606 w 1212"/>
                  <a:gd name="T15" fmla="*/ 164 h 1213"/>
                  <a:gd name="T16" fmla="*/ 1049 w 1212"/>
                  <a:gd name="T17" fmla="*/ 606 h 1213"/>
                  <a:gd name="T18" fmla="*/ 606 w 1212"/>
                  <a:gd name="T19" fmla="*/ 1049 h 1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80" name="Oval 11"/>
              <p:cNvSpPr>
                <a:spLocks noChangeArrowheads="1"/>
              </p:cNvSpPr>
              <p:nvPr/>
            </p:nvSpPr>
            <p:spPr bwMode="auto">
              <a:xfrm>
                <a:off x="5490281" y="3635276"/>
                <a:ext cx="1168844" cy="1167591"/>
              </a:xfrm>
              <a:prstGeom prst="ellipse">
                <a:avLst/>
              </a:prstGeom>
              <a:solidFill>
                <a:schemeClr val="accent3"/>
              </a:solidFill>
              <a:ln>
                <a:noFill/>
              </a:ln>
            </p:spPr>
            <p:txBody>
              <a:bodyPr vert="horz" wrap="square" lIns="91440" tIns="45720" rIns="91440" bIns="45720" numCol="1" anchor="t" anchorCtr="0" compatLnSpc="1"/>
              <a:lstStyle/>
              <a:p>
                <a:endParaRPr lang="en-US">
                  <a:solidFill>
                    <a:srgbClr val="2B2B2B"/>
                  </a:solidFill>
                </a:endParaRPr>
              </a:p>
            </p:txBody>
          </p:sp>
          <p:sp>
            <p:nvSpPr>
              <p:cNvPr id="81" name="Freeform 12"/>
              <p:cNvSpPr/>
              <p:nvPr/>
            </p:nvSpPr>
            <p:spPr bwMode="auto">
              <a:xfrm>
                <a:off x="5490281" y="3635276"/>
                <a:ext cx="1168844" cy="1167591"/>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chemeClr val="accent3"/>
              </a:solidFill>
              <a:ln>
                <a:noFill/>
              </a:ln>
            </p:spPr>
            <p:txBody>
              <a:bodyPr vert="horz" wrap="square" lIns="91440" tIns="45720" rIns="91440" bIns="45720" numCol="1" anchor="t" anchorCtr="0" compatLnSpc="1"/>
              <a:lstStyle/>
              <a:p>
                <a:endParaRPr lang="en-US">
                  <a:solidFill>
                    <a:srgbClr val="2B2B2B"/>
                  </a:solidFill>
                </a:endParaRPr>
              </a:p>
            </p:txBody>
          </p:sp>
          <p:sp>
            <p:nvSpPr>
              <p:cNvPr id="82" name="Freeform 13"/>
              <p:cNvSpPr/>
              <p:nvPr/>
            </p:nvSpPr>
            <p:spPr bwMode="auto">
              <a:xfrm>
                <a:off x="5490281" y="4217819"/>
                <a:ext cx="1168844" cy="602587"/>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83" name="Oval 14"/>
              <p:cNvSpPr>
                <a:spLocks noChangeArrowheads="1"/>
              </p:cNvSpPr>
              <p:nvPr/>
            </p:nvSpPr>
            <p:spPr bwMode="auto">
              <a:xfrm>
                <a:off x="5707011" y="3850754"/>
                <a:ext cx="735382" cy="735382"/>
              </a:xfrm>
              <a:prstGeom prst="ellipse">
                <a:avLst/>
              </a:prstGeom>
              <a:solidFill>
                <a:srgbClr val="EB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84" name="Freeform 15"/>
              <p:cNvSpPr>
                <a:spLocks noEditPoints="1"/>
              </p:cNvSpPr>
              <p:nvPr/>
            </p:nvSpPr>
            <p:spPr bwMode="auto">
              <a:xfrm>
                <a:off x="5707011" y="3850754"/>
                <a:ext cx="735382" cy="735382"/>
              </a:xfrm>
              <a:custGeom>
                <a:avLst/>
                <a:gdLst>
                  <a:gd name="T0" fmla="*/ 279 w 558"/>
                  <a:gd name="T1" fmla="*/ 0 h 557"/>
                  <a:gd name="T2" fmla="*/ 0 w 558"/>
                  <a:gd name="T3" fmla="*/ 278 h 557"/>
                  <a:gd name="T4" fmla="*/ 279 w 558"/>
                  <a:gd name="T5" fmla="*/ 557 h 557"/>
                  <a:gd name="T6" fmla="*/ 558 w 558"/>
                  <a:gd name="T7" fmla="*/ 278 h 557"/>
                  <a:gd name="T8" fmla="*/ 279 w 558"/>
                  <a:gd name="T9" fmla="*/ 0 h 557"/>
                  <a:gd name="T10" fmla="*/ 279 w 558"/>
                  <a:gd name="T11" fmla="*/ 435 h 557"/>
                  <a:gd name="T12" fmla="*/ 122 w 558"/>
                  <a:gd name="T13" fmla="*/ 278 h 557"/>
                  <a:gd name="T14" fmla="*/ 279 w 558"/>
                  <a:gd name="T15" fmla="*/ 122 h 557"/>
                  <a:gd name="T16" fmla="*/ 436 w 558"/>
                  <a:gd name="T17" fmla="*/ 278 h 557"/>
                  <a:gd name="T18" fmla="*/ 279 w 558"/>
                  <a:gd name="T19" fmla="*/ 43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85" name="Oval 16"/>
              <p:cNvSpPr>
                <a:spLocks noChangeArrowheads="1"/>
              </p:cNvSpPr>
              <p:nvPr/>
            </p:nvSpPr>
            <p:spPr bwMode="auto">
              <a:xfrm>
                <a:off x="5867367" y="4012363"/>
                <a:ext cx="414671" cy="413417"/>
              </a:xfrm>
              <a:prstGeom prst="ellipse">
                <a:avLst/>
              </a:prstGeom>
              <a:solidFill>
                <a:schemeClr val="accent3"/>
              </a:solidFill>
              <a:ln>
                <a:noFill/>
              </a:ln>
            </p:spPr>
            <p:txBody>
              <a:bodyPr vert="horz" wrap="square" lIns="91440" tIns="45720" rIns="91440" bIns="45720" numCol="1" anchor="t" anchorCtr="0" compatLnSpc="1"/>
              <a:lstStyle/>
              <a:p>
                <a:endParaRPr lang="en-US">
                  <a:solidFill>
                    <a:srgbClr val="2B2B2B"/>
                  </a:solidFill>
                </a:endParaRPr>
              </a:p>
            </p:txBody>
          </p:sp>
          <p:sp>
            <p:nvSpPr>
              <p:cNvPr id="86" name="Freeform 17"/>
              <p:cNvSpPr/>
              <p:nvPr/>
            </p:nvSpPr>
            <p:spPr bwMode="auto">
              <a:xfrm>
                <a:off x="5866115" y="4217819"/>
                <a:ext cx="417176" cy="224248"/>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87" name="Freeform 18"/>
              <p:cNvSpPr/>
              <p:nvPr/>
            </p:nvSpPr>
            <p:spPr bwMode="auto">
              <a:xfrm>
                <a:off x="5058071" y="4217819"/>
                <a:ext cx="2033263" cy="1034796"/>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88" name="Freeform 19"/>
              <p:cNvSpPr/>
              <p:nvPr/>
            </p:nvSpPr>
            <p:spPr bwMode="auto">
              <a:xfrm>
                <a:off x="5273549" y="3401007"/>
                <a:ext cx="1602306" cy="816812"/>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A522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89" name="Freeform 20"/>
              <p:cNvSpPr/>
              <p:nvPr/>
            </p:nvSpPr>
            <p:spPr bwMode="auto">
              <a:xfrm>
                <a:off x="5273549" y="3401007"/>
                <a:ext cx="1602306" cy="816812"/>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90" name="Freeform 21"/>
              <p:cNvSpPr/>
              <p:nvPr/>
            </p:nvSpPr>
            <p:spPr bwMode="auto">
              <a:xfrm>
                <a:off x="5705759" y="3834469"/>
                <a:ext cx="737888" cy="384604"/>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91" name="Freeform 22"/>
              <p:cNvSpPr/>
              <p:nvPr/>
            </p:nvSpPr>
            <p:spPr bwMode="auto">
              <a:xfrm>
                <a:off x="6025217" y="4186499"/>
                <a:ext cx="7517" cy="43848"/>
              </a:xfrm>
              <a:custGeom>
                <a:avLst/>
                <a:gdLst>
                  <a:gd name="T0" fmla="*/ 5 w 5"/>
                  <a:gd name="T1" fmla="*/ 0 h 33"/>
                  <a:gd name="T2" fmla="*/ 5 w 5"/>
                  <a:gd name="T3" fmla="*/ 33 h 33"/>
                  <a:gd name="T4" fmla="*/ 2 w 5"/>
                  <a:gd name="T5" fmla="*/ 16 h 33"/>
                  <a:gd name="T6" fmla="*/ 5 w 5"/>
                  <a:gd name="T7" fmla="*/ 0 h 33"/>
                </a:gdLst>
                <a:ahLst/>
                <a:cxnLst>
                  <a:cxn ang="0">
                    <a:pos x="T0" y="T1"/>
                  </a:cxn>
                  <a:cxn ang="0">
                    <a:pos x="T2" y="T3"/>
                  </a:cxn>
                  <a:cxn ang="0">
                    <a:pos x="T4" y="T5"/>
                  </a:cxn>
                  <a:cxn ang="0">
                    <a:pos x="T6" y="T7"/>
                  </a:cxn>
                </a:cxnLst>
                <a:rect l="0" t="0" r="r" b="b"/>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92" name="Freeform 23"/>
              <p:cNvSpPr/>
              <p:nvPr/>
            </p:nvSpPr>
            <p:spPr bwMode="auto">
              <a:xfrm>
                <a:off x="6828250" y="4904342"/>
                <a:ext cx="12528" cy="15033"/>
              </a:xfrm>
              <a:custGeom>
                <a:avLst/>
                <a:gdLst>
                  <a:gd name="T0" fmla="*/ 10 w 10"/>
                  <a:gd name="T1" fmla="*/ 0 h 11"/>
                  <a:gd name="T2" fmla="*/ 0 w 10"/>
                  <a:gd name="T3" fmla="*/ 11 h 11"/>
                  <a:gd name="T4" fmla="*/ 10 w 10"/>
                  <a:gd name="T5" fmla="*/ 1 h 11"/>
                  <a:gd name="T6" fmla="*/ 10 w 10"/>
                  <a:gd name="T7" fmla="*/ 0 h 11"/>
                </a:gdLst>
                <a:ahLst/>
                <a:cxnLst>
                  <a:cxn ang="0">
                    <a:pos x="T0" y="T1"/>
                  </a:cxn>
                  <a:cxn ang="0">
                    <a:pos x="T2" y="T3"/>
                  </a:cxn>
                  <a:cxn ang="0">
                    <a:pos x="T4" y="T5"/>
                  </a:cxn>
                  <a:cxn ang="0">
                    <a:pos x="T6" y="T7"/>
                  </a:cxn>
                </a:cxnLst>
                <a:rect l="0" t="0" r="r" b="b"/>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93" name="Freeform 24"/>
              <p:cNvSpPr/>
              <p:nvPr/>
            </p:nvSpPr>
            <p:spPr bwMode="auto">
              <a:xfrm>
                <a:off x="6611518" y="4741481"/>
                <a:ext cx="211720" cy="212973"/>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94" name="Freeform 25"/>
              <p:cNvSpPr/>
              <p:nvPr/>
            </p:nvSpPr>
            <p:spPr bwMode="auto">
              <a:xfrm>
                <a:off x="6467449" y="4598664"/>
                <a:ext cx="211720" cy="212973"/>
              </a:xfrm>
              <a:custGeom>
                <a:avLst/>
                <a:gdLst>
                  <a:gd name="T0" fmla="*/ 51 w 160"/>
                  <a:gd name="T1" fmla="*/ 0 h 162"/>
                  <a:gd name="T2" fmla="*/ 39 w 160"/>
                  <a:gd name="T3" fmla="*/ 13 h 162"/>
                  <a:gd name="T4" fmla="*/ 0 w 160"/>
                  <a:gd name="T5" fmla="*/ 53 h 162"/>
                  <a:gd name="T6" fmla="*/ 109 w 160"/>
                  <a:gd name="T7" fmla="*/ 162 h 162"/>
                  <a:gd name="T8" fmla="*/ 160 w 160"/>
                  <a:gd name="T9" fmla="*/ 109 h 162"/>
                  <a:gd name="T10" fmla="*/ 51 w 160"/>
                  <a:gd name="T11" fmla="*/ 0 h 162"/>
                </a:gdLst>
                <a:ahLst/>
                <a:cxnLst>
                  <a:cxn ang="0">
                    <a:pos x="T0" y="T1"/>
                  </a:cxn>
                  <a:cxn ang="0">
                    <a:pos x="T2" y="T3"/>
                  </a:cxn>
                  <a:cxn ang="0">
                    <a:pos x="T4" y="T5"/>
                  </a:cxn>
                  <a:cxn ang="0">
                    <a:pos x="T6" y="T7"/>
                  </a:cxn>
                  <a:cxn ang="0">
                    <a:pos x="T8" y="T9"/>
                  </a:cxn>
                  <a:cxn ang="0">
                    <a:pos x="T10" y="T11"/>
                  </a:cxn>
                </a:cxnLst>
                <a:rect l="0" t="0" r="r" b="b"/>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95" name="Freeform 26"/>
              <p:cNvSpPr/>
              <p:nvPr/>
            </p:nvSpPr>
            <p:spPr bwMode="auto">
              <a:xfrm>
                <a:off x="6305840" y="4435803"/>
                <a:ext cx="210467" cy="212973"/>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96" name="Freeform 27"/>
              <p:cNvSpPr/>
              <p:nvPr/>
            </p:nvSpPr>
            <p:spPr bwMode="auto">
              <a:xfrm>
                <a:off x="6448657" y="4579872"/>
                <a:ext cx="86442" cy="87695"/>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chemeClr val="accent3">
                  <a:lumMod val="50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97" name="Freeform 28"/>
              <p:cNvSpPr/>
              <p:nvPr/>
            </p:nvSpPr>
            <p:spPr bwMode="auto">
              <a:xfrm>
                <a:off x="6201860" y="4326811"/>
                <a:ext cx="169126" cy="179148"/>
              </a:xfrm>
              <a:custGeom>
                <a:avLst/>
                <a:gdLst>
                  <a:gd name="T0" fmla="*/ 47 w 129"/>
                  <a:gd name="T1" fmla="*/ 0 h 136"/>
                  <a:gd name="T2" fmla="*/ 40 w 129"/>
                  <a:gd name="T3" fmla="*/ 13 h 136"/>
                  <a:gd name="T4" fmla="*/ 28 w 129"/>
                  <a:gd name="T5" fmla="*/ 29 h 136"/>
                  <a:gd name="T6" fmla="*/ 0 w 129"/>
                  <a:gd name="T7" fmla="*/ 57 h 136"/>
                  <a:gd name="T8" fmla="*/ 79 w 129"/>
                  <a:gd name="T9" fmla="*/ 136 h 136"/>
                  <a:gd name="T10" fmla="*/ 129 w 129"/>
                  <a:gd name="T11" fmla="*/ 83 h 136"/>
                  <a:gd name="T12" fmla="*/ 47 w 129"/>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98" name="Freeform 29"/>
              <p:cNvSpPr/>
              <p:nvPr/>
            </p:nvSpPr>
            <p:spPr bwMode="auto">
              <a:xfrm>
                <a:off x="6049021" y="4212808"/>
                <a:ext cx="200445" cy="166620"/>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chemeClr val="accent3">
                  <a:lumMod val="7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99" name="Freeform 30"/>
              <p:cNvSpPr/>
              <p:nvPr/>
            </p:nvSpPr>
            <p:spPr bwMode="auto">
              <a:xfrm>
                <a:off x="6179310" y="4311777"/>
                <a:ext cx="83937" cy="90200"/>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chemeClr val="accent3">
                  <a:lumMod val="50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100" name="Freeform 31"/>
              <p:cNvSpPr/>
              <p:nvPr/>
            </p:nvSpPr>
            <p:spPr bwMode="auto">
              <a:xfrm>
                <a:off x="6754335" y="4885550"/>
                <a:ext cx="86442" cy="88948"/>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chemeClr val="accent3">
                  <a:lumMod val="50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101" name="Freeform 32"/>
              <p:cNvSpPr/>
              <p:nvPr/>
            </p:nvSpPr>
            <p:spPr bwMode="auto">
              <a:xfrm>
                <a:off x="6022712" y="2894884"/>
                <a:ext cx="1371795" cy="1365530"/>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solidFill>
                    <a:srgbClr val="2B2B2B"/>
                  </a:solidFill>
                </a:endParaRPr>
              </a:p>
            </p:txBody>
          </p:sp>
          <p:sp>
            <p:nvSpPr>
              <p:cNvPr id="103" name="Freeform 35"/>
              <p:cNvSpPr/>
              <p:nvPr/>
            </p:nvSpPr>
            <p:spPr bwMode="auto">
              <a:xfrm>
                <a:off x="6820732" y="2655603"/>
                <a:ext cx="457265" cy="686391"/>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chemeClr val="accent3"/>
              </a:solidFill>
              <a:ln>
                <a:noFill/>
              </a:ln>
            </p:spPr>
            <p:txBody>
              <a:bodyPr vert="horz" wrap="square" lIns="91440" tIns="45720" rIns="91440" bIns="45720" numCol="1" anchor="t" anchorCtr="0" compatLnSpc="1">
                <a:noAutofit/>
              </a:bodyPr>
              <a:lstStyle/>
              <a:p>
                <a:endParaRPr lang="en-US">
                  <a:solidFill>
                    <a:srgbClr val="2B2B2B"/>
                  </a:solidFill>
                </a:endParaRPr>
              </a:p>
            </p:txBody>
          </p:sp>
          <p:sp>
            <p:nvSpPr>
              <p:cNvPr id="105" name="Freeform 37"/>
              <p:cNvSpPr/>
              <p:nvPr/>
            </p:nvSpPr>
            <p:spPr bwMode="auto">
              <a:xfrm>
                <a:off x="6944758" y="3010140"/>
                <a:ext cx="689029" cy="458517"/>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chemeClr val="accent3"/>
              </a:solidFill>
              <a:ln>
                <a:noFill/>
              </a:ln>
            </p:spPr>
            <p:txBody>
              <a:bodyPr vert="horz" wrap="square" lIns="91440" tIns="45720" rIns="91440" bIns="45720" numCol="1" anchor="t" anchorCtr="0" compatLnSpc="1">
                <a:noAutofit/>
              </a:bodyPr>
              <a:lstStyle/>
              <a:p>
                <a:endParaRPr lang="en-US">
                  <a:solidFill>
                    <a:srgbClr val="2B2B2B"/>
                  </a:solidFill>
                </a:endParaRPr>
              </a:p>
            </p:txBody>
          </p:sp>
        </p:grpSp>
      </p:grpSp>
      <p:grpSp>
        <p:nvGrpSpPr>
          <p:cNvPr id="49" name="Group 38"/>
          <p:cNvGrpSpPr/>
          <p:nvPr/>
        </p:nvGrpSpPr>
        <p:grpSpPr>
          <a:xfrm>
            <a:off x="7394507" y="3655640"/>
            <a:ext cx="764860" cy="765060"/>
            <a:chOff x="6122601" y="4289483"/>
            <a:chExt cx="764860" cy="765060"/>
          </a:xfrm>
        </p:grpSpPr>
        <p:sp>
          <p:nvSpPr>
            <p:cNvPr id="65" name="Oval 39"/>
            <p:cNvSpPr/>
            <p:nvPr/>
          </p:nvSpPr>
          <p:spPr bwMode="auto">
            <a:xfrm>
              <a:off x="6122601" y="428948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8965">
                <a:defRPr/>
              </a:pPr>
              <a:endParaRPr lang="en-US" sz="900" dirty="0">
                <a:solidFill>
                  <a:srgbClr val="F6F8F8"/>
                </a:solidFill>
                <a:latin typeface="Lato Light"/>
              </a:endParaRPr>
            </a:p>
          </p:txBody>
        </p:sp>
        <p:grpSp>
          <p:nvGrpSpPr>
            <p:cNvPr id="66" name="Group 40"/>
            <p:cNvGrpSpPr/>
            <p:nvPr/>
          </p:nvGrpSpPr>
          <p:grpSpPr>
            <a:xfrm>
              <a:off x="6296103" y="4502331"/>
              <a:ext cx="386534" cy="339364"/>
              <a:chOff x="6369689" y="1149437"/>
              <a:chExt cx="386534" cy="339364"/>
            </a:xfrm>
            <a:solidFill>
              <a:schemeClr val="bg1"/>
            </a:solidFill>
          </p:grpSpPr>
          <p:sp>
            <p:nvSpPr>
              <p:cNvPr id="67"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68"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69"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0"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1"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2"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73"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grpSp>
      </p:grpSp>
      <p:grpSp>
        <p:nvGrpSpPr>
          <p:cNvPr id="50" name="Group 48"/>
          <p:cNvGrpSpPr/>
          <p:nvPr/>
        </p:nvGrpSpPr>
        <p:grpSpPr>
          <a:xfrm>
            <a:off x="4032633" y="4068169"/>
            <a:ext cx="764860" cy="765060"/>
            <a:chOff x="6120388" y="2293624"/>
            <a:chExt cx="764860" cy="765060"/>
          </a:xfrm>
        </p:grpSpPr>
        <p:sp>
          <p:nvSpPr>
            <p:cNvPr id="63" name="Oval 49"/>
            <p:cNvSpPr/>
            <p:nvPr/>
          </p:nvSpPr>
          <p:spPr bwMode="auto">
            <a:xfrm>
              <a:off x="6120388" y="2293624"/>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8965">
                <a:defRPr/>
              </a:pPr>
              <a:endParaRPr lang="en-US" sz="900" dirty="0">
                <a:solidFill>
                  <a:srgbClr val="F6F8F8"/>
                </a:solidFill>
                <a:latin typeface="Lato Light"/>
              </a:endParaRPr>
            </a:p>
          </p:txBody>
        </p:sp>
        <p:sp>
          <p:nvSpPr>
            <p:cNvPr id="64" name="Freeform 127"/>
            <p:cNvSpPr>
              <a:spLocks noEditPoints="1"/>
            </p:cNvSpPr>
            <p:nvPr/>
          </p:nvSpPr>
          <p:spPr bwMode="auto">
            <a:xfrm>
              <a:off x="6344584" y="2486093"/>
              <a:ext cx="289573" cy="386534"/>
            </a:xfrm>
            <a:custGeom>
              <a:avLst/>
              <a:gdLst>
                <a:gd name="T0" fmla="*/ 40 w 192"/>
                <a:gd name="T1" fmla="*/ 256 h 256"/>
                <a:gd name="T2" fmla="*/ 80 w 192"/>
                <a:gd name="T3" fmla="*/ 216 h 256"/>
                <a:gd name="T4" fmla="*/ 80 w 192"/>
                <a:gd name="T5" fmla="*/ 102 h 256"/>
                <a:gd name="T6" fmla="*/ 176 w 192"/>
                <a:gd name="T7" fmla="*/ 82 h 256"/>
                <a:gd name="T8" fmla="*/ 176 w 192"/>
                <a:gd name="T9" fmla="*/ 160 h 256"/>
                <a:gd name="T10" fmla="*/ 152 w 192"/>
                <a:gd name="T11" fmla="*/ 152 h 256"/>
                <a:gd name="T12" fmla="*/ 112 w 192"/>
                <a:gd name="T13" fmla="*/ 192 h 256"/>
                <a:gd name="T14" fmla="*/ 152 w 192"/>
                <a:gd name="T15" fmla="*/ 232 h 256"/>
                <a:gd name="T16" fmla="*/ 192 w 192"/>
                <a:gd name="T17" fmla="*/ 192 h 256"/>
                <a:gd name="T18" fmla="*/ 192 w 192"/>
                <a:gd name="T19" fmla="*/ 72 h 256"/>
                <a:gd name="T20" fmla="*/ 192 w 192"/>
                <a:gd name="T21" fmla="*/ 72 h 256"/>
                <a:gd name="T22" fmla="*/ 192 w 192"/>
                <a:gd name="T23" fmla="*/ 8 h 256"/>
                <a:gd name="T24" fmla="*/ 189 w 192"/>
                <a:gd name="T25" fmla="*/ 2 h 256"/>
                <a:gd name="T26" fmla="*/ 182 w 192"/>
                <a:gd name="T27" fmla="*/ 0 h 256"/>
                <a:gd name="T28" fmla="*/ 70 w 192"/>
                <a:gd name="T29" fmla="*/ 24 h 256"/>
                <a:gd name="T30" fmla="*/ 64 w 192"/>
                <a:gd name="T31" fmla="*/ 32 h 256"/>
                <a:gd name="T32" fmla="*/ 64 w 192"/>
                <a:gd name="T33" fmla="*/ 96 h 256"/>
                <a:gd name="T34" fmla="*/ 64 w 192"/>
                <a:gd name="T35" fmla="*/ 96 h 256"/>
                <a:gd name="T36" fmla="*/ 64 w 192"/>
                <a:gd name="T37" fmla="*/ 184 h 256"/>
                <a:gd name="T38" fmla="*/ 40 w 192"/>
                <a:gd name="T39" fmla="*/ 176 h 256"/>
                <a:gd name="T40" fmla="*/ 0 w 192"/>
                <a:gd name="T41" fmla="*/ 216 h 256"/>
                <a:gd name="T42" fmla="*/ 40 w 192"/>
                <a:gd name="T43" fmla="*/ 256 h 256"/>
                <a:gd name="T44" fmla="*/ 152 w 192"/>
                <a:gd name="T45" fmla="*/ 216 h 256"/>
                <a:gd name="T46" fmla="*/ 128 w 192"/>
                <a:gd name="T47" fmla="*/ 192 h 256"/>
                <a:gd name="T48" fmla="*/ 152 w 192"/>
                <a:gd name="T49" fmla="*/ 168 h 256"/>
                <a:gd name="T50" fmla="*/ 176 w 192"/>
                <a:gd name="T51" fmla="*/ 192 h 256"/>
                <a:gd name="T52" fmla="*/ 152 w 192"/>
                <a:gd name="T53" fmla="*/ 216 h 256"/>
                <a:gd name="T54" fmla="*/ 176 w 192"/>
                <a:gd name="T55" fmla="*/ 18 h 256"/>
                <a:gd name="T56" fmla="*/ 176 w 192"/>
                <a:gd name="T57" fmla="*/ 66 h 256"/>
                <a:gd name="T58" fmla="*/ 80 w 192"/>
                <a:gd name="T59" fmla="*/ 86 h 256"/>
                <a:gd name="T60" fmla="*/ 80 w 192"/>
                <a:gd name="T61" fmla="*/ 38 h 256"/>
                <a:gd name="T62" fmla="*/ 176 w 192"/>
                <a:gd name="T63" fmla="*/ 18 h 256"/>
                <a:gd name="T64" fmla="*/ 40 w 192"/>
                <a:gd name="T65" fmla="*/ 192 h 256"/>
                <a:gd name="T66" fmla="*/ 64 w 192"/>
                <a:gd name="T67" fmla="*/ 216 h 256"/>
                <a:gd name="T68" fmla="*/ 40 w 192"/>
                <a:gd name="T69" fmla="*/ 240 h 256"/>
                <a:gd name="T70" fmla="*/ 16 w 192"/>
                <a:gd name="T71" fmla="*/ 216 h 256"/>
                <a:gd name="T72" fmla="*/ 40 w 192"/>
                <a:gd name="T73"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2B2B2B"/>
                </a:solidFill>
              </a:endParaRPr>
            </a:p>
          </p:txBody>
        </p:sp>
      </p:grpSp>
      <p:grpSp>
        <p:nvGrpSpPr>
          <p:cNvPr id="51" name="Group 51"/>
          <p:cNvGrpSpPr/>
          <p:nvPr/>
        </p:nvGrpSpPr>
        <p:grpSpPr>
          <a:xfrm>
            <a:off x="6015943" y="2187816"/>
            <a:ext cx="764860" cy="765060"/>
            <a:chOff x="6127152" y="3285112"/>
            <a:chExt cx="764860" cy="765060"/>
          </a:xfrm>
        </p:grpSpPr>
        <p:sp>
          <p:nvSpPr>
            <p:cNvPr id="59" name="Oval 52"/>
            <p:cNvSpPr/>
            <p:nvPr/>
          </p:nvSpPr>
          <p:spPr bwMode="auto">
            <a:xfrm>
              <a:off x="6127152" y="3285112"/>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8965">
                <a:defRPr/>
              </a:pPr>
              <a:endParaRPr lang="en-US" sz="900" dirty="0">
                <a:solidFill>
                  <a:srgbClr val="F6F8F8"/>
                </a:solidFill>
                <a:latin typeface="Lato Light"/>
              </a:endParaRPr>
            </a:p>
          </p:txBody>
        </p:sp>
        <p:grpSp>
          <p:nvGrpSpPr>
            <p:cNvPr id="60" name="Group 53"/>
            <p:cNvGrpSpPr/>
            <p:nvPr/>
          </p:nvGrpSpPr>
          <p:grpSpPr>
            <a:xfrm>
              <a:off x="6309551" y="3510984"/>
              <a:ext cx="386534" cy="314469"/>
              <a:chOff x="6369689" y="2031259"/>
              <a:chExt cx="386534" cy="314469"/>
            </a:xfrm>
            <a:solidFill>
              <a:schemeClr val="bg1"/>
            </a:solidFill>
          </p:grpSpPr>
          <p:sp>
            <p:nvSpPr>
              <p:cNvPr id="61" name="Freeform 54"/>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62" name="Freeform 55"/>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grpSp>
      </p:grpSp>
      <p:grpSp>
        <p:nvGrpSpPr>
          <p:cNvPr id="52" name="Group 56"/>
          <p:cNvGrpSpPr/>
          <p:nvPr/>
        </p:nvGrpSpPr>
        <p:grpSpPr>
          <a:xfrm>
            <a:off x="5437551" y="5562452"/>
            <a:ext cx="711692" cy="648000"/>
            <a:chOff x="3456493" y="4861211"/>
            <a:chExt cx="711692" cy="648000"/>
          </a:xfrm>
        </p:grpSpPr>
        <p:sp>
          <p:nvSpPr>
            <p:cNvPr id="53" name="Freeform 269"/>
            <p:cNvSpPr>
              <a:spLocks noChangeAspect="1" noChangeArrowheads="1"/>
            </p:cNvSpPr>
            <p:nvPr/>
          </p:nvSpPr>
          <p:spPr bwMode="auto">
            <a:xfrm>
              <a:off x="3456493" y="4861211"/>
              <a:ext cx="711692" cy="648000"/>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p:spPr>
          <p:txBody>
            <a:bodyPr wrap="none" anchor="ctr"/>
            <a:lstStyle/>
            <a:p>
              <a:endParaRPr lang="en-US" dirty="0">
                <a:solidFill>
                  <a:srgbClr val="2B2B2B"/>
                </a:solidFill>
                <a:latin typeface="Lato Light"/>
              </a:endParaRPr>
            </a:p>
          </p:txBody>
        </p:sp>
        <p:grpSp>
          <p:nvGrpSpPr>
            <p:cNvPr id="54" name="Group 58"/>
            <p:cNvGrpSpPr/>
            <p:nvPr/>
          </p:nvGrpSpPr>
          <p:grpSpPr>
            <a:xfrm>
              <a:off x="3636521" y="4999842"/>
              <a:ext cx="386534" cy="386534"/>
              <a:chOff x="5494418" y="5479932"/>
              <a:chExt cx="386534" cy="386534"/>
            </a:xfrm>
            <a:solidFill>
              <a:schemeClr val="bg1"/>
            </a:solidFill>
          </p:grpSpPr>
          <p:sp>
            <p:nvSpPr>
              <p:cNvPr id="55"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56"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57"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sp>
            <p:nvSpPr>
              <p:cNvPr id="58"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2B2B2B"/>
                  </a:solidFill>
                </a:endParaRPr>
              </a:p>
            </p:txBody>
          </p:sp>
        </p:grpSp>
      </p:grpSp>
      <p:sp>
        <p:nvSpPr>
          <p:cNvPr id="106" name="Rectangle 162"/>
          <p:cNvSpPr/>
          <p:nvPr/>
        </p:nvSpPr>
        <p:spPr>
          <a:xfrm>
            <a:off x="2236413" y="2705356"/>
            <a:ext cx="346863" cy="341882"/>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09" name="Rectangle 167"/>
          <p:cNvSpPr/>
          <p:nvPr/>
        </p:nvSpPr>
        <p:spPr>
          <a:xfrm>
            <a:off x="9212625" y="2705356"/>
            <a:ext cx="346863" cy="34188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12" name="Rectangle 172"/>
          <p:cNvSpPr/>
          <p:nvPr/>
        </p:nvSpPr>
        <p:spPr>
          <a:xfrm>
            <a:off x="2236413" y="4584064"/>
            <a:ext cx="346863" cy="34188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115" name="Rectangle 177"/>
          <p:cNvSpPr/>
          <p:nvPr/>
        </p:nvSpPr>
        <p:spPr>
          <a:xfrm>
            <a:off x="9212625" y="4584064"/>
            <a:ext cx="346863" cy="34188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solidFill>
                <a:schemeClr val="tx1">
                  <a:lumMod val="50000"/>
                </a:schemeClr>
              </a:solidFill>
              <a:latin typeface="Lato Regular" panose="020F0502020204030203" pitchFamily="34" charset="0"/>
              <a:ea typeface="Lato Regular" panose="020F0502020204030203" pitchFamily="34" charset="0"/>
              <a:cs typeface="Lato Regular" panose="020F0502020204030203" pitchFamily="34" charset="0"/>
            </a:endParaRPr>
          </a:p>
        </p:txBody>
      </p:sp>
      <p:sp>
        <p:nvSpPr>
          <p:cNvPr id="23" name="矩形 22"/>
          <p:cNvSpPr/>
          <p:nvPr/>
        </p:nvSpPr>
        <p:spPr>
          <a:xfrm>
            <a:off x="1397000" y="3143462"/>
            <a:ext cx="2119167" cy="705834"/>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400" dirty="0">
                <a:latin typeface="+mn-ea"/>
              </a:rPr>
              <a:t>面试前需要你做一个详细的岗位说明书，</a:t>
            </a:r>
            <a:endParaRPr lang="zh-CN" altLang="en-US" sz="1400" dirty="0">
              <a:latin typeface="+mn-ea"/>
            </a:endParaRPr>
          </a:p>
        </p:txBody>
      </p:sp>
      <p:sp>
        <p:nvSpPr>
          <p:cNvPr id="26" name="矩形 25"/>
          <p:cNvSpPr/>
          <p:nvPr/>
        </p:nvSpPr>
        <p:spPr>
          <a:xfrm>
            <a:off x="8239508" y="3143462"/>
            <a:ext cx="2211200" cy="1029000"/>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400" dirty="0">
                <a:latin typeface="+mn-ea"/>
              </a:rPr>
              <a:t>岗位的介绍，知道自己要面对的是什么，需要做什么，</a:t>
            </a:r>
            <a:endParaRPr lang="zh-CN" altLang="en-US" sz="1400" dirty="0">
              <a:latin typeface="+mn-ea"/>
            </a:endParaRPr>
          </a:p>
        </p:txBody>
      </p:sp>
      <p:sp>
        <p:nvSpPr>
          <p:cNvPr id="37" name="矩形 36"/>
          <p:cNvSpPr/>
          <p:nvPr/>
        </p:nvSpPr>
        <p:spPr>
          <a:xfrm>
            <a:off x="1228330" y="5018667"/>
            <a:ext cx="2334687" cy="705834"/>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400" dirty="0">
                <a:latin typeface="+mn-ea"/>
              </a:rPr>
              <a:t>结合现有的工作的经验就能轻松应对相应的环节。</a:t>
            </a:r>
            <a:endParaRPr lang="zh-CN" altLang="en-US" sz="1400" dirty="0">
              <a:latin typeface="+mn-ea"/>
            </a:endParaRPr>
          </a:p>
        </p:txBody>
      </p:sp>
      <p:sp>
        <p:nvSpPr>
          <p:cNvPr id="118" name="矩形 117"/>
          <p:cNvSpPr/>
          <p:nvPr/>
        </p:nvSpPr>
        <p:spPr>
          <a:xfrm>
            <a:off x="8023777" y="5018667"/>
            <a:ext cx="2586166" cy="895181"/>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200" dirty="0">
                <a:latin typeface="+mn-ea"/>
              </a:rPr>
              <a:t>了解所竞聘的岗位的薪酬，主要从招聘网站和知乎等上面可以看到，这有助于你在面试谈判。</a:t>
            </a:r>
            <a:endParaRPr lang="zh-CN" altLang="en-US" sz="12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0-#ppt_w/2"/>
                                          </p:val>
                                        </p:tav>
                                        <p:tav tm="100000">
                                          <p:val>
                                            <p:strVal val="#ppt_x"/>
                                          </p:val>
                                        </p:tav>
                                      </p:tavLst>
                                    </p:anim>
                                    <p:anim calcmode="lin" valueType="num">
                                      <p:cBhvr additive="base">
                                        <p:cTn id="23" dur="250" fill="hold"/>
                                        <p:tgtEl>
                                          <p:spTgt spid="46"/>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strVal val="#ppt_w+.3"/>
                                          </p:val>
                                        </p:tav>
                                        <p:tav tm="100000">
                                          <p:val>
                                            <p:strVal val="#ppt_w"/>
                                          </p:val>
                                        </p:tav>
                                      </p:tavLst>
                                    </p:anim>
                                    <p:anim calcmode="lin" valueType="num">
                                      <p:cBhvr>
                                        <p:cTn id="28" dur="500" fill="hold"/>
                                        <p:tgtEl>
                                          <p:spTgt spid="45"/>
                                        </p:tgtEl>
                                        <p:attrNameLst>
                                          <p:attrName>ppt_h</p:attrName>
                                        </p:attrNameLst>
                                      </p:cBhvr>
                                      <p:tavLst>
                                        <p:tav tm="0">
                                          <p:val>
                                            <p:strVal val="#ppt_h"/>
                                          </p:val>
                                        </p:tav>
                                        <p:tav tm="100000">
                                          <p:val>
                                            <p:strVal val="#ppt_h"/>
                                          </p:val>
                                        </p:tav>
                                      </p:tavLst>
                                    </p:anim>
                                    <p:animEffect transition="in" filter="fade">
                                      <p:cBhvr>
                                        <p:cTn id="29" dur="500"/>
                                        <p:tgtEl>
                                          <p:spTgt spid="45"/>
                                        </p:tgtEl>
                                      </p:cBhvr>
                                    </p:animEffect>
                                  </p:childTnLst>
                                </p:cTn>
                              </p:par>
                            </p:childTnLst>
                          </p:cTn>
                        </p:par>
                        <p:par>
                          <p:cTn id="30" fill="hold">
                            <p:stCondLst>
                              <p:cond delay="1849"/>
                            </p:stCondLst>
                            <p:childTnLst>
                              <p:par>
                                <p:cTn id="31" presetID="23" presetClass="entr" presetSubtype="32"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strVal val="4*#ppt_w"/>
                                          </p:val>
                                        </p:tav>
                                        <p:tav tm="100000">
                                          <p:val>
                                            <p:strVal val="#ppt_w"/>
                                          </p:val>
                                        </p:tav>
                                      </p:tavLst>
                                    </p:anim>
                                    <p:anim calcmode="lin" valueType="num">
                                      <p:cBhvr>
                                        <p:cTn id="34" dur="500" fill="hold"/>
                                        <p:tgtEl>
                                          <p:spTgt spid="107"/>
                                        </p:tgtEl>
                                        <p:attrNameLst>
                                          <p:attrName>ppt_h</p:attrName>
                                        </p:attrNameLst>
                                      </p:cBhvr>
                                      <p:tavLst>
                                        <p:tav tm="0">
                                          <p:val>
                                            <p:strVal val="4*#ppt_h"/>
                                          </p:val>
                                        </p:tav>
                                        <p:tav tm="100000">
                                          <p:val>
                                            <p:strVal val="#ppt_h"/>
                                          </p:val>
                                        </p:tav>
                                      </p:tavLst>
                                    </p:anim>
                                  </p:childTnLst>
                                </p:cTn>
                              </p:par>
                            </p:childTnLst>
                          </p:cTn>
                        </p:par>
                        <p:par>
                          <p:cTn id="35" fill="hold">
                            <p:stCondLst>
                              <p:cond delay="2349"/>
                            </p:stCondLst>
                            <p:childTnLst>
                              <p:par>
                                <p:cTn id="36" presetID="53" presetClass="entr" presetSubtype="528"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p:cTn id="38" dur="500" fill="hold"/>
                                        <p:tgtEl>
                                          <p:spTgt spid="51"/>
                                        </p:tgtEl>
                                        <p:attrNameLst>
                                          <p:attrName>ppt_w</p:attrName>
                                        </p:attrNameLst>
                                      </p:cBhvr>
                                      <p:tavLst>
                                        <p:tav tm="0">
                                          <p:val>
                                            <p:fltVal val="0"/>
                                          </p:val>
                                        </p:tav>
                                        <p:tav tm="100000">
                                          <p:val>
                                            <p:strVal val="#ppt_w"/>
                                          </p:val>
                                        </p:tav>
                                      </p:tavLst>
                                    </p:anim>
                                    <p:anim calcmode="lin" valueType="num">
                                      <p:cBhvr>
                                        <p:cTn id="39" dur="500" fill="hold"/>
                                        <p:tgtEl>
                                          <p:spTgt spid="51"/>
                                        </p:tgtEl>
                                        <p:attrNameLst>
                                          <p:attrName>ppt_h</p:attrName>
                                        </p:attrNameLst>
                                      </p:cBhvr>
                                      <p:tavLst>
                                        <p:tav tm="0">
                                          <p:val>
                                            <p:fltVal val="0"/>
                                          </p:val>
                                        </p:tav>
                                        <p:tav tm="100000">
                                          <p:val>
                                            <p:strVal val="#ppt_h"/>
                                          </p:val>
                                        </p:tav>
                                      </p:tavLst>
                                    </p:anim>
                                    <p:animEffect transition="in" filter="fade">
                                      <p:cBhvr>
                                        <p:cTn id="40" dur="500"/>
                                        <p:tgtEl>
                                          <p:spTgt spid="51"/>
                                        </p:tgtEl>
                                      </p:cBhvr>
                                    </p:animEffect>
                                    <p:anim calcmode="lin" valueType="num">
                                      <p:cBhvr>
                                        <p:cTn id="41" dur="500" fill="hold"/>
                                        <p:tgtEl>
                                          <p:spTgt spid="51"/>
                                        </p:tgtEl>
                                        <p:attrNameLst>
                                          <p:attrName>ppt_x</p:attrName>
                                        </p:attrNameLst>
                                      </p:cBhvr>
                                      <p:tavLst>
                                        <p:tav tm="0">
                                          <p:val>
                                            <p:fltVal val="0.5"/>
                                          </p:val>
                                        </p:tav>
                                        <p:tav tm="100000">
                                          <p:val>
                                            <p:strVal val="#ppt_x"/>
                                          </p:val>
                                        </p:tav>
                                      </p:tavLst>
                                    </p:anim>
                                    <p:anim calcmode="lin" valueType="num">
                                      <p:cBhvr>
                                        <p:cTn id="42" dur="500" fill="hold"/>
                                        <p:tgtEl>
                                          <p:spTgt spid="51"/>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animEffect transition="in" filter="fade">
                                      <p:cBhvr>
                                        <p:cTn id="47" dur="500"/>
                                        <p:tgtEl>
                                          <p:spTgt spid="49"/>
                                        </p:tgtEl>
                                      </p:cBhvr>
                                    </p:animEffect>
                                    <p:anim calcmode="lin" valueType="num">
                                      <p:cBhvr>
                                        <p:cTn id="48" dur="500" fill="hold"/>
                                        <p:tgtEl>
                                          <p:spTgt spid="49"/>
                                        </p:tgtEl>
                                        <p:attrNameLst>
                                          <p:attrName>ppt_x</p:attrName>
                                        </p:attrNameLst>
                                      </p:cBhvr>
                                      <p:tavLst>
                                        <p:tav tm="0">
                                          <p:val>
                                            <p:fltVal val="0.5"/>
                                          </p:val>
                                        </p:tav>
                                        <p:tav tm="100000">
                                          <p:val>
                                            <p:strVal val="#ppt_x"/>
                                          </p:val>
                                        </p:tav>
                                      </p:tavLst>
                                    </p:anim>
                                    <p:anim calcmode="lin" valueType="num">
                                      <p:cBhvr>
                                        <p:cTn id="49" dur="500" fill="hold"/>
                                        <p:tgtEl>
                                          <p:spTgt spid="49"/>
                                        </p:tgtEl>
                                        <p:attrNameLst>
                                          <p:attrName>ppt_y</p:attrName>
                                        </p:attrNameLst>
                                      </p:cBhvr>
                                      <p:tavLst>
                                        <p:tav tm="0">
                                          <p:val>
                                            <p:fltVal val="0.5"/>
                                          </p:val>
                                        </p:tav>
                                        <p:tav tm="100000">
                                          <p:val>
                                            <p:strVal val="#ppt_y"/>
                                          </p:val>
                                        </p:tav>
                                      </p:tavLst>
                                    </p:anim>
                                  </p:childTnLst>
                                </p:cTn>
                              </p:par>
                              <p:par>
                                <p:cTn id="50" presetID="53" presetClass="entr" presetSubtype="528" fill="hold"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anim calcmode="lin" valueType="num">
                                      <p:cBhvr>
                                        <p:cTn id="55" dur="500" fill="hold"/>
                                        <p:tgtEl>
                                          <p:spTgt spid="52"/>
                                        </p:tgtEl>
                                        <p:attrNameLst>
                                          <p:attrName>ppt_x</p:attrName>
                                        </p:attrNameLst>
                                      </p:cBhvr>
                                      <p:tavLst>
                                        <p:tav tm="0">
                                          <p:val>
                                            <p:fltVal val="0.5"/>
                                          </p:val>
                                        </p:tav>
                                        <p:tav tm="100000">
                                          <p:val>
                                            <p:strVal val="#ppt_x"/>
                                          </p:val>
                                        </p:tav>
                                      </p:tavLst>
                                    </p:anim>
                                    <p:anim calcmode="lin" valueType="num">
                                      <p:cBhvr>
                                        <p:cTn id="56" dur="500" fill="hold"/>
                                        <p:tgtEl>
                                          <p:spTgt spid="52"/>
                                        </p:tgtEl>
                                        <p:attrNameLst>
                                          <p:attrName>ppt_y</p:attrName>
                                        </p:attrNameLst>
                                      </p:cBhvr>
                                      <p:tavLst>
                                        <p:tav tm="0">
                                          <p:val>
                                            <p:fltVal val="0.5"/>
                                          </p:val>
                                        </p:tav>
                                        <p:tav tm="100000">
                                          <p:val>
                                            <p:strVal val="#ppt_y"/>
                                          </p:val>
                                        </p:tav>
                                      </p:tavLst>
                                    </p:anim>
                                  </p:childTnLst>
                                </p:cTn>
                              </p:par>
                              <p:par>
                                <p:cTn id="57" presetID="53" presetClass="entr" presetSubtype="528"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anim calcmode="lin" valueType="num">
                                      <p:cBhvr>
                                        <p:cTn id="62" dur="500" fill="hold"/>
                                        <p:tgtEl>
                                          <p:spTgt spid="50"/>
                                        </p:tgtEl>
                                        <p:attrNameLst>
                                          <p:attrName>ppt_x</p:attrName>
                                        </p:attrNameLst>
                                      </p:cBhvr>
                                      <p:tavLst>
                                        <p:tav tm="0">
                                          <p:val>
                                            <p:fltVal val="0.5"/>
                                          </p:val>
                                        </p:tav>
                                        <p:tav tm="100000">
                                          <p:val>
                                            <p:strVal val="#ppt_x"/>
                                          </p:val>
                                        </p:tav>
                                      </p:tavLst>
                                    </p:anim>
                                    <p:anim calcmode="lin" valueType="num">
                                      <p:cBhvr>
                                        <p:cTn id="63" dur="500" fill="hold"/>
                                        <p:tgtEl>
                                          <p:spTgt spid="50"/>
                                        </p:tgtEl>
                                        <p:attrNameLst>
                                          <p:attrName>ppt_y</p:attrName>
                                        </p:attrNameLst>
                                      </p:cBhvr>
                                      <p:tavLst>
                                        <p:tav tm="0">
                                          <p:val>
                                            <p:fltVal val="0.5"/>
                                          </p:val>
                                        </p:tav>
                                        <p:tav tm="100000">
                                          <p:val>
                                            <p:strVal val="#ppt_y"/>
                                          </p:val>
                                        </p:tav>
                                      </p:tavLst>
                                    </p:anim>
                                  </p:childTnLst>
                                </p:cTn>
                              </p:par>
                            </p:childTnLst>
                          </p:cTn>
                        </p:par>
                        <p:par>
                          <p:cTn id="64" fill="hold">
                            <p:stCondLst>
                              <p:cond delay="2849"/>
                            </p:stCondLst>
                            <p:childTnLst>
                              <p:par>
                                <p:cTn id="65" presetID="22" presetClass="entr" presetSubtype="4" fill="hold" grpId="0" nodeType="after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ipe(down)">
                                      <p:cBhvr>
                                        <p:cTn id="67" dur="500"/>
                                        <p:tgtEl>
                                          <p:spTgt spid="7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wipe(left)">
                                      <p:cBhvr>
                                        <p:cTn id="70" dur="500"/>
                                        <p:tgtEl>
                                          <p:spTgt spid="7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up)">
                                      <p:cBhvr>
                                        <p:cTn id="73" dur="500"/>
                                        <p:tgtEl>
                                          <p:spTgt spid="75"/>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ipe(right)">
                                      <p:cBhvr>
                                        <p:cTn id="76" dur="500"/>
                                        <p:tgtEl>
                                          <p:spTgt spid="74"/>
                                        </p:tgtEl>
                                      </p:cBhvr>
                                    </p:animEffect>
                                  </p:childTnLst>
                                </p:cTn>
                              </p:par>
                            </p:childTnLst>
                          </p:cTn>
                        </p:par>
                        <p:par>
                          <p:cTn id="77" fill="hold">
                            <p:stCondLst>
                              <p:cond delay="3349"/>
                            </p:stCondLst>
                            <p:childTnLst>
                              <p:par>
                                <p:cTn id="78" presetID="2" presetClass="entr" presetSubtype="8" fill="hold" grpId="0" nodeType="afterEffect">
                                  <p:stCondLst>
                                    <p:cond delay="0"/>
                                  </p:stCondLst>
                                  <p:childTnLst>
                                    <p:set>
                                      <p:cBhvr>
                                        <p:cTn id="79" dur="1" fill="hold">
                                          <p:stCondLst>
                                            <p:cond delay="0"/>
                                          </p:stCondLst>
                                        </p:cTn>
                                        <p:tgtEl>
                                          <p:spTgt spid="106"/>
                                        </p:tgtEl>
                                        <p:attrNameLst>
                                          <p:attrName>style.visibility</p:attrName>
                                        </p:attrNameLst>
                                      </p:cBhvr>
                                      <p:to>
                                        <p:strVal val="visible"/>
                                      </p:to>
                                    </p:set>
                                    <p:anim calcmode="lin" valueType="num">
                                      <p:cBhvr additive="base">
                                        <p:cTn id="80" dur="500" fill="hold"/>
                                        <p:tgtEl>
                                          <p:spTgt spid="106"/>
                                        </p:tgtEl>
                                        <p:attrNameLst>
                                          <p:attrName>ppt_x</p:attrName>
                                        </p:attrNameLst>
                                      </p:cBhvr>
                                      <p:tavLst>
                                        <p:tav tm="0">
                                          <p:val>
                                            <p:strVal val="0-#ppt_w/2"/>
                                          </p:val>
                                        </p:tav>
                                        <p:tav tm="100000">
                                          <p:val>
                                            <p:strVal val="#ppt_x"/>
                                          </p:val>
                                        </p:tav>
                                      </p:tavLst>
                                    </p:anim>
                                    <p:anim calcmode="lin" valueType="num">
                                      <p:cBhvr additive="base">
                                        <p:cTn id="81" dur="500" fill="hold"/>
                                        <p:tgtEl>
                                          <p:spTgt spid="106"/>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500" fill="hold"/>
                                        <p:tgtEl>
                                          <p:spTgt spid="112"/>
                                        </p:tgtEl>
                                        <p:attrNameLst>
                                          <p:attrName>ppt_x</p:attrName>
                                        </p:attrNameLst>
                                      </p:cBhvr>
                                      <p:tavLst>
                                        <p:tav tm="0">
                                          <p:val>
                                            <p:strVal val="0-#ppt_w/2"/>
                                          </p:val>
                                        </p:tav>
                                        <p:tav tm="100000">
                                          <p:val>
                                            <p:strVal val="#ppt_x"/>
                                          </p:val>
                                        </p:tav>
                                      </p:tavLst>
                                    </p:anim>
                                    <p:anim calcmode="lin" valueType="num">
                                      <p:cBhvr additive="base">
                                        <p:cTn id="85" dur="500" fill="hold"/>
                                        <p:tgtEl>
                                          <p:spTgt spid="112"/>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109"/>
                                        </p:tgtEl>
                                        <p:attrNameLst>
                                          <p:attrName>style.visibility</p:attrName>
                                        </p:attrNameLst>
                                      </p:cBhvr>
                                      <p:to>
                                        <p:strVal val="visible"/>
                                      </p:to>
                                    </p:set>
                                    <p:anim calcmode="lin" valueType="num">
                                      <p:cBhvr additive="base">
                                        <p:cTn id="88" dur="500" fill="hold"/>
                                        <p:tgtEl>
                                          <p:spTgt spid="109"/>
                                        </p:tgtEl>
                                        <p:attrNameLst>
                                          <p:attrName>ppt_x</p:attrName>
                                        </p:attrNameLst>
                                      </p:cBhvr>
                                      <p:tavLst>
                                        <p:tav tm="0">
                                          <p:val>
                                            <p:strVal val="1+#ppt_w/2"/>
                                          </p:val>
                                        </p:tav>
                                        <p:tav tm="100000">
                                          <p:val>
                                            <p:strVal val="#ppt_x"/>
                                          </p:val>
                                        </p:tav>
                                      </p:tavLst>
                                    </p:anim>
                                    <p:anim calcmode="lin" valueType="num">
                                      <p:cBhvr additive="base">
                                        <p:cTn id="89" dur="500" fill="hold"/>
                                        <p:tgtEl>
                                          <p:spTgt spid="109"/>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15"/>
                                        </p:tgtEl>
                                        <p:attrNameLst>
                                          <p:attrName>style.visibility</p:attrName>
                                        </p:attrNameLst>
                                      </p:cBhvr>
                                      <p:to>
                                        <p:strVal val="visible"/>
                                      </p:to>
                                    </p:set>
                                    <p:anim calcmode="lin" valueType="num">
                                      <p:cBhvr additive="base">
                                        <p:cTn id="92" dur="500" fill="hold"/>
                                        <p:tgtEl>
                                          <p:spTgt spid="115"/>
                                        </p:tgtEl>
                                        <p:attrNameLst>
                                          <p:attrName>ppt_x</p:attrName>
                                        </p:attrNameLst>
                                      </p:cBhvr>
                                      <p:tavLst>
                                        <p:tav tm="0">
                                          <p:val>
                                            <p:strVal val="1+#ppt_w/2"/>
                                          </p:val>
                                        </p:tav>
                                        <p:tav tm="100000">
                                          <p:val>
                                            <p:strVal val="#ppt_x"/>
                                          </p:val>
                                        </p:tav>
                                      </p:tavLst>
                                    </p:anim>
                                    <p:anim calcmode="lin" valueType="num">
                                      <p:cBhvr additive="base">
                                        <p:cTn id="93" dur="500" fill="hold"/>
                                        <p:tgtEl>
                                          <p:spTgt spid="115"/>
                                        </p:tgtEl>
                                        <p:attrNameLst>
                                          <p:attrName>ppt_y</p:attrName>
                                        </p:attrNameLst>
                                      </p:cBhvr>
                                      <p:tavLst>
                                        <p:tav tm="0">
                                          <p:val>
                                            <p:strVal val="#ppt_y"/>
                                          </p:val>
                                        </p:tav>
                                        <p:tav tm="100000">
                                          <p:val>
                                            <p:strVal val="#ppt_y"/>
                                          </p:val>
                                        </p:tav>
                                      </p:tavLst>
                                    </p:anim>
                                  </p:childTnLst>
                                </p:cTn>
                              </p:par>
                            </p:childTnLst>
                          </p:cTn>
                        </p:par>
                        <p:par>
                          <p:cTn id="94" fill="hold">
                            <p:stCondLst>
                              <p:cond delay="3849"/>
                            </p:stCondLst>
                            <p:childTnLst>
                              <p:par>
                                <p:cTn id="95" presetID="42"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500"/>
                                        <p:tgtEl>
                                          <p:spTgt spid="23"/>
                                        </p:tgtEl>
                                      </p:cBhvr>
                                    </p:animEffect>
                                    <p:anim calcmode="lin" valueType="num">
                                      <p:cBhvr>
                                        <p:cTn id="98" dur="500" fill="hold"/>
                                        <p:tgtEl>
                                          <p:spTgt spid="23"/>
                                        </p:tgtEl>
                                        <p:attrNameLst>
                                          <p:attrName>ppt_x</p:attrName>
                                        </p:attrNameLst>
                                      </p:cBhvr>
                                      <p:tavLst>
                                        <p:tav tm="0">
                                          <p:val>
                                            <p:strVal val="#ppt_x"/>
                                          </p:val>
                                        </p:tav>
                                        <p:tav tm="100000">
                                          <p:val>
                                            <p:strVal val="#ppt_x"/>
                                          </p:val>
                                        </p:tav>
                                      </p:tavLst>
                                    </p:anim>
                                    <p:anim calcmode="lin" valueType="num">
                                      <p:cBhvr>
                                        <p:cTn id="99" dur="500" fill="hold"/>
                                        <p:tgtEl>
                                          <p:spTgt spid="2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fade">
                                      <p:cBhvr>
                                        <p:cTn id="102" dur="500"/>
                                        <p:tgtEl>
                                          <p:spTgt spid="37"/>
                                        </p:tgtEl>
                                      </p:cBhvr>
                                    </p:animEffect>
                                    <p:anim calcmode="lin" valueType="num">
                                      <p:cBhvr>
                                        <p:cTn id="103" dur="500" fill="hold"/>
                                        <p:tgtEl>
                                          <p:spTgt spid="37"/>
                                        </p:tgtEl>
                                        <p:attrNameLst>
                                          <p:attrName>ppt_x</p:attrName>
                                        </p:attrNameLst>
                                      </p:cBhvr>
                                      <p:tavLst>
                                        <p:tav tm="0">
                                          <p:val>
                                            <p:strVal val="#ppt_x"/>
                                          </p:val>
                                        </p:tav>
                                        <p:tav tm="100000">
                                          <p:val>
                                            <p:strVal val="#ppt_x"/>
                                          </p:val>
                                        </p:tav>
                                      </p:tavLst>
                                    </p:anim>
                                    <p:anim calcmode="lin" valueType="num">
                                      <p:cBhvr>
                                        <p:cTn id="104" dur="500" fill="hold"/>
                                        <p:tgtEl>
                                          <p:spTgt spid="37"/>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500"/>
                                        <p:tgtEl>
                                          <p:spTgt spid="26"/>
                                        </p:tgtEl>
                                      </p:cBhvr>
                                    </p:animEffect>
                                    <p:anim calcmode="lin" valueType="num">
                                      <p:cBhvr>
                                        <p:cTn id="108" dur="500" fill="hold"/>
                                        <p:tgtEl>
                                          <p:spTgt spid="26"/>
                                        </p:tgtEl>
                                        <p:attrNameLst>
                                          <p:attrName>ppt_x</p:attrName>
                                        </p:attrNameLst>
                                      </p:cBhvr>
                                      <p:tavLst>
                                        <p:tav tm="0">
                                          <p:val>
                                            <p:strVal val="#ppt_x"/>
                                          </p:val>
                                        </p:tav>
                                        <p:tav tm="100000">
                                          <p:val>
                                            <p:strVal val="#ppt_x"/>
                                          </p:val>
                                        </p:tav>
                                      </p:tavLst>
                                    </p:anim>
                                    <p:anim calcmode="lin" valueType="num">
                                      <p:cBhvr>
                                        <p:cTn id="109" dur="500" fill="hold"/>
                                        <p:tgtEl>
                                          <p:spTgt spid="2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8"/>
                                        </p:tgtEl>
                                        <p:attrNameLst>
                                          <p:attrName>style.visibility</p:attrName>
                                        </p:attrNameLst>
                                      </p:cBhvr>
                                      <p:to>
                                        <p:strVal val="visible"/>
                                      </p:to>
                                    </p:set>
                                    <p:animEffect transition="in" filter="fade">
                                      <p:cBhvr>
                                        <p:cTn id="112" dur="500"/>
                                        <p:tgtEl>
                                          <p:spTgt spid="118"/>
                                        </p:tgtEl>
                                      </p:cBhvr>
                                    </p:animEffect>
                                    <p:anim calcmode="lin" valueType="num">
                                      <p:cBhvr>
                                        <p:cTn id="113" dur="500" fill="hold"/>
                                        <p:tgtEl>
                                          <p:spTgt spid="118"/>
                                        </p:tgtEl>
                                        <p:attrNameLst>
                                          <p:attrName>ppt_x</p:attrName>
                                        </p:attrNameLst>
                                      </p:cBhvr>
                                      <p:tavLst>
                                        <p:tav tm="0">
                                          <p:val>
                                            <p:strVal val="#ppt_x"/>
                                          </p:val>
                                        </p:tav>
                                        <p:tav tm="100000">
                                          <p:val>
                                            <p:strVal val="#ppt_x"/>
                                          </p:val>
                                        </p:tav>
                                      </p:tavLst>
                                    </p:anim>
                                    <p:anim calcmode="lin" valueType="num">
                                      <p:cBhvr>
                                        <p:cTn id="114"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animBg="1"/>
      <p:bldP spid="74" grpId="0" animBg="1"/>
      <p:bldP spid="75" grpId="0" animBg="1"/>
      <p:bldP spid="76" grpId="0" animBg="1"/>
      <p:bldP spid="77" grpId="0" animBg="1"/>
      <p:bldP spid="106" grpId="0" animBg="1"/>
      <p:bldP spid="109" grpId="0" animBg="1"/>
      <p:bldP spid="112" grpId="0" animBg="1"/>
      <p:bldP spid="115" grpId="0" animBg="1"/>
      <p:bldP spid="23" grpId="0"/>
      <p:bldP spid="26" grpId="0"/>
      <p:bldP spid="37" grpId="0"/>
      <p:bldP spid="1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4" name="矩形 23"/>
          <p:cNvSpPr/>
          <p:nvPr/>
        </p:nvSpPr>
        <p:spPr>
          <a:xfrm>
            <a:off x="943204" y="2527591"/>
            <a:ext cx="3159839" cy="523220"/>
          </a:xfrm>
          <a:prstGeom prst="rect">
            <a:avLst/>
          </a:prstGeom>
        </p:spPr>
        <p:txBody>
          <a:bodyPr wrap="none">
            <a:spAutoFit/>
          </a:bodyPr>
          <a:lstStyle/>
          <a:p>
            <a:pPr marL="457200" indent="-457200">
              <a:buFont typeface="Arial" panose="020B0604020202020204" pitchFamily="34" charset="0"/>
              <a:buChar char="•"/>
            </a:pPr>
            <a:r>
              <a:rPr lang="zh-CN" altLang="en-US" sz="2800" dirty="0">
                <a:solidFill>
                  <a:schemeClr val="accent1"/>
                </a:solidFill>
                <a:latin typeface="思源黑体 CN Bold" panose="020B0800000000000000" pitchFamily="34" charset="-122"/>
                <a:ea typeface="思源黑体 CN Bold" panose="020B0800000000000000" pitchFamily="34" charset="-122"/>
              </a:rPr>
              <a:t>提前搞定面试官</a:t>
            </a:r>
            <a:endParaRPr lang="zh-CN" altLang="en-US" sz="2800" dirty="0">
              <a:solidFill>
                <a:schemeClr val="accent1"/>
              </a:solidFill>
              <a:latin typeface="思源黑体 CN Bold" panose="020B0800000000000000" pitchFamily="34" charset="-122"/>
              <a:ea typeface="思源黑体 CN Bold" panose="020B0800000000000000" pitchFamily="34" charset="-122"/>
            </a:endParaRPr>
          </a:p>
        </p:txBody>
      </p:sp>
      <p:sp>
        <p:nvSpPr>
          <p:cNvPr id="152" name="TextBox 96"/>
          <p:cNvSpPr txBox="1"/>
          <p:nvPr/>
        </p:nvSpPr>
        <p:spPr>
          <a:xfrm>
            <a:off x="2634680" y="6069490"/>
            <a:ext cx="712085" cy="374461"/>
          </a:xfrm>
          <a:prstGeom prst="rect">
            <a:avLst/>
          </a:prstGeom>
          <a:noFill/>
        </p:spPr>
        <p:txBody>
          <a:bodyPr wrap="square" numCol="1" spcCol="457200" rtlCol="0">
            <a:spAutoFit/>
          </a:bodyPr>
          <a:lstStyle/>
          <a:p>
            <a:pPr>
              <a:lnSpc>
                <a:spcPts val="1100"/>
              </a:lnSpc>
            </a:pPr>
            <a:r>
              <a:rPr lang="en-US" sz="700" dirty="0">
                <a:solidFill>
                  <a:schemeClr val="bg2">
                    <a:lumMod val="60000"/>
                    <a:lumOff val="40000"/>
                  </a:schemeClr>
                </a:solidFill>
                <a:latin typeface="Montserrat" charset="0"/>
                <a:ea typeface="Montserrat" charset="0"/>
                <a:cs typeface="Montserrat" charset="0"/>
              </a:rPr>
              <a:t>Heist </a:t>
            </a:r>
            <a:r>
              <a:rPr lang="en-US" sz="700">
                <a:solidFill>
                  <a:schemeClr val="bg2">
                    <a:lumMod val="60000"/>
                    <a:lumOff val="40000"/>
                  </a:schemeClr>
                </a:solidFill>
                <a:latin typeface="Montserrat" charset="0"/>
                <a:ea typeface="Montserrat" charset="0"/>
                <a:cs typeface="Montserrat" charset="0"/>
              </a:rPr>
              <a:t>male bring </a:t>
            </a:r>
            <a:r>
              <a:rPr lang="en-US" sz="700" dirty="0">
                <a:solidFill>
                  <a:schemeClr val="bg2">
                    <a:lumMod val="60000"/>
                    <a:lumOff val="40000"/>
                  </a:schemeClr>
                </a:solidFill>
                <a:latin typeface="Montserrat" charset="0"/>
                <a:ea typeface="Montserrat" charset="0"/>
                <a:cs typeface="Montserrat" charset="0"/>
              </a:rPr>
              <a:t>Signs.</a:t>
            </a:r>
            <a:endParaRPr lang="en-US" sz="700" dirty="0">
              <a:solidFill>
                <a:schemeClr val="bg2">
                  <a:lumMod val="60000"/>
                  <a:lumOff val="40000"/>
                </a:schemeClr>
              </a:solidFill>
              <a:latin typeface="Montserrat" charset="0"/>
              <a:ea typeface="Montserrat" charset="0"/>
              <a:cs typeface="Montserrat" charset="0"/>
            </a:endParaRPr>
          </a:p>
        </p:txBody>
      </p:sp>
      <p:sp>
        <p:nvSpPr>
          <p:cNvPr id="153" name="矩形 152"/>
          <p:cNvSpPr/>
          <p:nvPr/>
        </p:nvSpPr>
        <p:spPr>
          <a:xfrm>
            <a:off x="1179875" y="1428198"/>
            <a:ext cx="3798525" cy="523220"/>
          </a:xfrm>
          <a:prstGeom prst="rect">
            <a:avLst/>
          </a:prstGeom>
          <a:noFill/>
        </p:spPr>
        <p:txBody>
          <a:bodyPr wrap="square" rtlCol="0">
            <a:spAutoFit/>
          </a:bodyPr>
          <a:lstStyle/>
          <a:p>
            <a:r>
              <a:rPr lang="zh-CN" altLang="en-US" sz="2800" b="1" dirty="0">
                <a:solidFill>
                  <a:schemeClr val="accent6">
                    <a:lumMod val="75000"/>
                  </a:schemeClr>
                </a:solidFill>
              </a:rPr>
              <a:t>了解自己竞聘的岗位</a:t>
            </a:r>
            <a:endParaRPr lang="zh-CN" altLang="en-US" sz="2800" b="1" dirty="0">
              <a:solidFill>
                <a:schemeClr val="accent6">
                  <a:lumMod val="75000"/>
                </a:schemeClr>
              </a:solidFill>
            </a:endParaRPr>
          </a:p>
        </p:txBody>
      </p:sp>
      <p:sp>
        <p:nvSpPr>
          <p:cNvPr id="154" name="燕尾形 2"/>
          <p:cNvSpPr/>
          <p:nvPr/>
        </p:nvSpPr>
        <p:spPr>
          <a:xfrm>
            <a:off x="823065" y="1574729"/>
            <a:ext cx="259186" cy="259186"/>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55" name="Group 16018"/>
          <p:cNvGrpSpPr/>
          <p:nvPr/>
        </p:nvGrpSpPr>
        <p:grpSpPr>
          <a:xfrm>
            <a:off x="3628981" y="3549354"/>
            <a:ext cx="4584900" cy="2068012"/>
            <a:chOff x="0" y="0"/>
            <a:chExt cx="9169798" cy="4136022"/>
          </a:xfrm>
        </p:grpSpPr>
        <p:sp>
          <p:nvSpPr>
            <p:cNvPr id="56" name="Shape 16012"/>
            <p:cNvSpPr/>
            <p:nvPr/>
          </p:nvSpPr>
          <p:spPr>
            <a:xfrm>
              <a:off x="258644" y="0"/>
              <a:ext cx="8911155" cy="388717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258" y="13850"/>
                  </a:lnTo>
                  <a:lnTo>
                    <a:pt x="6787" y="19422"/>
                  </a:lnTo>
                  <a:lnTo>
                    <a:pt x="10895" y="6846"/>
                  </a:lnTo>
                  <a:lnTo>
                    <a:pt x="18603" y="14224"/>
                  </a:lnTo>
                  <a:lnTo>
                    <a:pt x="21600" y="0"/>
                  </a:lnTo>
                </a:path>
              </a:pathLst>
            </a:custGeom>
            <a:noFill/>
            <a:ln w="57150" cap="flat" cmpd="sng">
              <a:solidFill>
                <a:srgbClr val="242E38"/>
              </a:solidFill>
              <a:prstDash val="solid"/>
              <a:miter lim="400000"/>
            </a:ln>
            <a:effectLst/>
          </p:spPr>
          <p:txBody>
            <a:bodyPr wrap="square" lIns="25400" tIns="25400" rIns="25400" bIns="25400" numCol="1" anchor="ctr">
              <a:noAutofit/>
            </a:bodyPr>
            <a:lstStyle/>
            <a:p>
              <a:pPr>
                <a:defRPr sz="3200"/>
              </a:pPr>
              <a:endParaRPr sz="1600"/>
            </a:p>
          </p:txBody>
        </p:sp>
        <p:sp>
          <p:nvSpPr>
            <p:cNvPr id="57" name="Shape 16013"/>
            <p:cNvSpPr/>
            <p:nvPr/>
          </p:nvSpPr>
          <p:spPr>
            <a:xfrm>
              <a:off x="2854610" y="3300231"/>
              <a:ext cx="458788" cy="458788"/>
            </a:xfrm>
            <a:prstGeom prst="ellipse">
              <a:avLst/>
            </a:prstGeom>
            <a:solidFill>
              <a:srgbClr val="FFFFFF"/>
            </a:solidFill>
            <a:ln w="57150" cap="flat" cmpd="sng">
              <a:solidFill>
                <a:srgbClr val="242E38"/>
              </a:solidFill>
              <a:prstDash val="solid"/>
              <a:miter lim="400000"/>
            </a:ln>
            <a:effectLst/>
          </p:spPr>
          <p:txBody>
            <a:bodyPr wrap="square" lIns="25400" tIns="25400" rIns="25400" bIns="25400" numCol="1" anchor="ctr">
              <a:noAutofit/>
            </a:bodyPr>
            <a:lstStyle/>
            <a:p>
              <a:pPr>
                <a:defRPr sz="3200">
                  <a:solidFill>
                    <a:srgbClr val="FFFFFF"/>
                  </a:solidFill>
                </a:defRPr>
              </a:pPr>
              <a:endParaRPr sz="1600"/>
            </a:p>
          </p:txBody>
        </p:sp>
        <p:sp>
          <p:nvSpPr>
            <p:cNvPr id="58" name="Shape 16014"/>
            <p:cNvSpPr/>
            <p:nvPr/>
          </p:nvSpPr>
          <p:spPr>
            <a:xfrm>
              <a:off x="998125" y="2292357"/>
              <a:ext cx="458788" cy="458789"/>
            </a:xfrm>
            <a:prstGeom prst="ellipse">
              <a:avLst/>
            </a:prstGeom>
            <a:solidFill>
              <a:srgbClr val="FFFFFF"/>
            </a:solidFill>
            <a:ln w="57150" cap="flat" cmpd="sng">
              <a:solidFill>
                <a:srgbClr val="242E38"/>
              </a:solidFill>
              <a:prstDash val="solid"/>
              <a:miter lim="400000"/>
            </a:ln>
            <a:effectLst/>
          </p:spPr>
          <p:txBody>
            <a:bodyPr wrap="square" lIns="25400" tIns="25400" rIns="25400" bIns="25400" numCol="1" anchor="ctr">
              <a:noAutofit/>
            </a:bodyPr>
            <a:lstStyle/>
            <a:p>
              <a:pPr>
                <a:defRPr sz="3200">
                  <a:solidFill>
                    <a:srgbClr val="FFFFFF"/>
                  </a:solidFill>
                </a:defRPr>
              </a:pPr>
              <a:endParaRPr sz="1600"/>
            </a:p>
          </p:txBody>
        </p:sp>
        <p:sp>
          <p:nvSpPr>
            <p:cNvPr id="59" name="Shape 16015"/>
            <p:cNvSpPr/>
            <p:nvPr/>
          </p:nvSpPr>
          <p:spPr>
            <a:xfrm>
              <a:off x="0" y="3677235"/>
              <a:ext cx="458788" cy="458788"/>
            </a:xfrm>
            <a:prstGeom prst="ellipse">
              <a:avLst/>
            </a:prstGeom>
            <a:solidFill>
              <a:srgbClr val="242E38"/>
            </a:solidFill>
            <a:ln w="57150" cap="flat" cmpd="sng">
              <a:solidFill>
                <a:schemeClr val="accent5"/>
              </a:solidFill>
              <a:prstDash val="solid"/>
              <a:miter lim="400000"/>
            </a:ln>
            <a:effectLst/>
          </p:spPr>
          <p:txBody>
            <a:bodyPr wrap="square" lIns="25400" tIns="25400" rIns="25400" bIns="25400" numCol="1" anchor="ctr">
              <a:noAutofit/>
            </a:bodyPr>
            <a:lstStyle/>
            <a:p>
              <a:pPr>
                <a:defRPr sz="3200">
                  <a:solidFill>
                    <a:srgbClr val="FFFFFF"/>
                  </a:solidFill>
                </a:defRPr>
              </a:pPr>
              <a:endParaRPr sz="1600"/>
            </a:p>
          </p:txBody>
        </p:sp>
        <p:sp>
          <p:nvSpPr>
            <p:cNvPr id="60" name="Shape 16016"/>
            <p:cNvSpPr/>
            <p:nvPr/>
          </p:nvSpPr>
          <p:spPr>
            <a:xfrm>
              <a:off x="4541680" y="1087728"/>
              <a:ext cx="458788" cy="458789"/>
            </a:xfrm>
            <a:prstGeom prst="ellipse">
              <a:avLst/>
            </a:prstGeom>
            <a:solidFill>
              <a:srgbClr val="FFFFFF"/>
            </a:solidFill>
            <a:ln w="57150" cap="flat" cmpd="sng">
              <a:solidFill>
                <a:srgbClr val="242E38"/>
              </a:solidFill>
              <a:prstDash val="solid"/>
              <a:miter lim="400000"/>
            </a:ln>
            <a:effectLst/>
          </p:spPr>
          <p:txBody>
            <a:bodyPr wrap="square" lIns="25400" tIns="25400" rIns="25400" bIns="25400" numCol="1" anchor="ctr">
              <a:noAutofit/>
            </a:bodyPr>
            <a:lstStyle/>
            <a:p>
              <a:pPr>
                <a:defRPr sz="3200">
                  <a:solidFill>
                    <a:srgbClr val="FFFFFF"/>
                  </a:solidFill>
                </a:defRPr>
              </a:pPr>
              <a:endParaRPr sz="1600"/>
            </a:p>
          </p:txBody>
        </p:sp>
        <p:sp>
          <p:nvSpPr>
            <p:cNvPr id="61" name="Shape 16017"/>
            <p:cNvSpPr/>
            <p:nvPr/>
          </p:nvSpPr>
          <p:spPr>
            <a:xfrm>
              <a:off x="7712300" y="2292357"/>
              <a:ext cx="458789" cy="458789"/>
            </a:xfrm>
            <a:prstGeom prst="ellipse">
              <a:avLst/>
            </a:prstGeom>
            <a:solidFill>
              <a:srgbClr val="FFFFFF"/>
            </a:solidFill>
            <a:ln w="57150" cap="flat" cmpd="sng">
              <a:solidFill>
                <a:srgbClr val="242E38"/>
              </a:solidFill>
              <a:prstDash val="solid"/>
              <a:miter lim="400000"/>
            </a:ln>
            <a:effectLst/>
          </p:spPr>
          <p:txBody>
            <a:bodyPr wrap="square" lIns="25400" tIns="25400" rIns="25400" bIns="25400" numCol="1" anchor="ctr">
              <a:noAutofit/>
            </a:bodyPr>
            <a:lstStyle/>
            <a:p>
              <a:pPr>
                <a:defRPr sz="3200">
                  <a:solidFill>
                    <a:srgbClr val="FFFFFF"/>
                  </a:solidFill>
                </a:defRPr>
              </a:pPr>
              <a:endParaRPr sz="1600" dirty="0"/>
            </a:p>
          </p:txBody>
        </p:sp>
      </p:grpSp>
      <p:grpSp>
        <p:nvGrpSpPr>
          <p:cNvPr id="62" name="Group 16023"/>
          <p:cNvGrpSpPr/>
          <p:nvPr/>
        </p:nvGrpSpPr>
        <p:grpSpPr>
          <a:xfrm>
            <a:off x="5391715" y="3693369"/>
            <a:ext cx="1415072" cy="1415072"/>
            <a:chOff x="0" y="0"/>
            <a:chExt cx="2830142" cy="2830142"/>
          </a:xfrm>
        </p:grpSpPr>
        <p:grpSp>
          <p:nvGrpSpPr>
            <p:cNvPr id="63" name="Group 16021"/>
            <p:cNvGrpSpPr/>
            <p:nvPr/>
          </p:nvGrpSpPr>
          <p:grpSpPr>
            <a:xfrm>
              <a:off x="236889" y="243390"/>
              <a:ext cx="2343363" cy="2343362"/>
              <a:chOff x="0" y="0"/>
              <a:chExt cx="2343361" cy="2343361"/>
            </a:xfrm>
          </p:grpSpPr>
          <p:sp>
            <p:nvSpPr>
              <p:cNvPr id="65" name="Shape 16019"/>
              <p:cNvSpPr/>
              <p:nvPr/>
            </p:nvSpPr>
            <p:spPr>
              <a:xfrm>
                <a:off x="0" y="0"/>
                <a:ext cx="2343362" cy="2343362"/>
              </a:xfrm>
              <a:prstGeom prst="ellipse">
                <a:avLst/>
              </a:prstGeom>
              <a:solidFill>
                <a:schemeClr val="accent5"/>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a:p>
            </p:txBody>
          </p:sp>
          <p:sp>
            <p:nvSpPr>
              <p:cNvPr id="66" name="Shape 16020"/>
              <p:cNvSpPr/>
              <p:nvPr/>
            </p:nvSpPr>
            <p:spPr>
              <a:xfrm rot="5400000" flipH="1">
                <a:off x="691602" y="638260"/>
                <a:ext cx="1066842" cy="106684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a:p>
            </p:txBody>
          </p:sp>
        </p:grpSp>
        <p:sp>
          <p:nvSpPr>
            <p:cNvPr id="64" name="Shape 16022"/>
            <p:cNvSpPr/>
            <p:nvPr/>
          </p:nvSpPr>
          <p:spPr>
            <a:xfrm>
              <a:off x="0" y="0"/>
              <a:ext cx="2830143" cy="2830143"/>
            </a:xfrm>
            <a:prstGeom prst="ellipse">
              <a:avLst/>
            </a:prstGeom>
            <a:noFill/>
            <a:ln w="19050" cap="rnd" cmpd="sng">
              <a:solidFill>
                <a:srgbClr val="C2C6CA"/>
              </a:solidFill>
              <a:custDash>
                <a:ds d="100000" sp="200000"/>
              </a:custDash>
              <a:round/>
            </a:ln>
            <a:effectLst/>
          </p:spPr>
          <p:txBody>
            <a:bodyPr wrap="square" lIns="25400" tIns="25400" rIns="25400" bIns="25400" numCol="1" anchor="ctr">
              <a:noAutofit/>
            </a:bodyPr>
            <a:lstStyle/>
            <a:p>
              <a:pPr>
                <a:defRPr sz="3200">
                  <a:solidFill>
                    <a:srgbClr val="FFFFFF"/>
                  </a:solidFill>
                </a:defRPr>
              </a:pPr>
              <a:endParaRPr sz="1600"/>
            </a:p>
          </p:txBody>
        </p:sp>
      </p:grpSp>
      <p:sp>
        <p:nvSpPr>
          <p:cNvPr id="67" name="Shape 16082"/>
          <p:cNvSpPr/>
          <p:nvPr/>
        </p:nvSpPr>
        <p:spPr>
          <a:xfrm>
            <a:off x="8373849" y="3840280"/>
            <a:ext cx="226561" cy="1068899"/>
          </a:xfrm>
          <a:custGeom>
            <a:avLst/>
            <a:gdLst/>
            <a:ahLst/>
            <a:cxnLst>
              <a:cxn ang="0">
                <a:pos x="wd2" y="hd2"/>
              </a:cxn>
              <a:cxn ang="5400000">
                <a:pos x="wd2" y="hd2"/>
              </a:cxn>
              <a:cxn ang="10800000">
                <a:pos x="wd2" y="hd2"/>
              </a:cxn>
              <a:cxn ang="16200000">
                <a:pos x="wd2" y="hd2"/>
              </a:cxn>
            </a:cxnLst>
            <a:rect l="0" t="0" r="r" b="b"/>
            <a:pathLst>
              <a:path w="18666" h="21600" extrusionOk="0">
                <a:moveTo>
                  <a:pt x="0" y="0"/>
                </a:moveTo>
                <a:cubicBezTo>
                  <a:pt x="15443" y="4166"/>
                  <a:pt x="21600" y="9417"/>
                  <a:pt x="17360" y="14560"/>
                </a:cubicBezTo>
                <a:cubicBezTo>
                  <a:pt x="15287" y="17074"/>
                  <a:pt x="10738" y="19475"/>
                  <a:pt x="3912" y="21600"/>
                </a:cubicBezTo>
              </a:path>
            </a:pathLst>
          </a:custGeom>
          <a:ln w="12700" cmpd="sng">
            <a:solidFill>
              <a:schemeClr val="accent5"/>
            </a:solidFill>
            <a:miter lim="400000"/>
            <a:tailEnd type="arrow"/>
          </a:ln>
        </p:spPr>
        <p:txBody>
          <a:bodyPr lIns="25400" tIns="25400" rIns="25400" bIns="25400" anchor="ctr"/>
          <a:lstStyle/>
          <a:p>
            <a:pPr>
              <a:defRPr sz="3200"/>
            </a:pPr>
            <a:endParaRPr sz="1600"/>
          </a:p>
        </p:txBody>
      </p:sp>
      <p:grpSp>
        <p:nvGrpSpPr>
          <p:cNvPr id="68" name="Group 16085"/>
          <p:cNvGrpSpPr/>
          <p:nvPr/>
        </p:nvGrpSpPr>
        <p:grpSpPr>
          <a:xfrm>
            <a:off x="7874171" y="3125582"/>
            <a:ext cx="756911" cy="756911"/>
            <a:chOff x="0" y="0"/>
            <a:chExt cx="1513820" cy="1513820"/>
          </a:xfrm>
        </p:grpSpPr>
        <p:sp>
          <p:nvSpPr>
            <p:cNvPr id="69" name="Shape 16083"/>
            <p:cNvSpPr/>
            <p:nvPr/>
          </p:nvSpPr>
          <p:spPr>
            <a:xfrm>
              <a:off x="0" y="0"/>
              <a:ext cx="1513821" cy="1513821"/>
            </a:xfrm>
            <a:prstGeom prst="ellipse">
              <a:avLst/>
            </a:prstGeom>
            <a:solidFill>
              <a:srgbClr val="242E38"/>
            </a:solidFill>
            <a:ln w="57150" cap="flat" cmpd="sng">
              <a:solidFill>
                <a:schemeClr val="accent5"/>
              </a:solidFill>
              <a:prstDash val="solid"/>
              <a:miter lim="400000"/>
            </a:ln>
            <a:effectLst/>
          </p:spPr>
          <p:txBody>
            <a:bodyPr wrap="square" lIns="25400" tIns="25400" rIns="25400" bIns="25400" numCol="1" anchor="ctr">
              <a:noAutofit/>
            </a:bodyPr>
            <a:lstStyle/>
            <a:p>
              <a:pPr>
                <a:defRPr sz="3200">
                  <a:solidFill>
                    <a:srgbClr val="FFFFFF"/>
                  </a:solidFill>
                </a:defRPr>
              </a:pPr>
              <a:endParaRPr sz="1600"/>
            </a:p>
          </p:txBody>
        </p:sp>
        <p:sp>
          <p:nvSpPr>
            <p:cNvPr id="70" name="Shape 16084"/>
            <p:cNvSpPr/>
            <p:nvPr/>
          </p:nvSpPr>
          <p:spPr>
            <a:xfrm>
              <a:off x="343656" y="376035"/>
              <a:ext cx="808708" cy="823959"/>
            </a:xfrm>
            <a:custGeom>
              <a:avLst/>
              <a:gdLst/>
              <a:ahLst/>
              <a:cxnLst>
                <a:cxn ang="0">
                  <a:pos x="wd2" y="hd2"/>
                </a:cxn>
                <a:cxn ang="5400000">
                  <a:pos x="wd2" y="hd2"/>
                </a:cxn>
                <a:cxn ang="10800000">
                  <a:pos x="wd2" y="hd2"/>
                </a:cxn>
                <a:cxn ang="16200000">
                  <a:pos x="wd2" y="hd2"/>
                </a:cxn>
              </a:cxnLst>
              <a:rect l="0" t="0" r="r" b="b"/>
              <a:pathLst>
                <a:path w="21600" h="21600" extrusionOk="0">
                  <a:moveTo>
                    <a:pt x="4690" y="0"/>
                  </a:moveTo>
                  <a:cubicBezTo>
                    <a:pt x="4269" y="0"/>
                    <a:pt x="3861" y="78"/>
                    <a:pt x="3475" y="236"/>
                  </a:cubicBezTo>
                  <a:cubicBezTo>
                    <a:pt x="3108" y="389"/>
                    <a:pt x="2776" y="617"/>
                    <a:pt x="2493" y="896"/>
                  </a:cubicBezTo>
                  <a:cubicBezTo>
                    <a:pt x="2207" y="1175"/>
                    <a:pt x="1983" y="1494"/>
                    <a:pt x="1827" y="1860"/>
                  </a:cubicBezTo>
                  <a:cubicBezTo>
                    <a:pt x="1663" y="2237"/>
                    <a:pt x="1580" y="2639"/>
                    <a:pt x="1580" y="3053"/>
                  </a:cubicBezTo>
                  <a:cubicBezTo>
                    <a:pt x="1580" y="3464"/>
                    <a:pt x="1663" y="3859"/>
                    <a:pt x="1827" y="4234"/>
                  </a:cubicBezTo>
                  <a:cubicBezTo>
                    <a:pt x="1983" y="4597"/>
                    <a:pt x="2207" y="4927"/>
                    <a:pt x="2493" y="5209"/>
                  </a:cubicBezTo>
                  <a:cubicBezTo>
                    <a:pt x="2776" y="5487"/>
                    <a:pt x="3108" y="5708"/>
                    <a:pt x="3475" y="5863"/>
                  </a:cubicBezTo>
                  <a:cubicBezTo>
                    <a:pt x="3861" y="6026"/>
                    <a:pt x="4269" y="6100"/>
                    <a:pt x="4690" y="6100"/>
                  </a:cubicBezTo>
                  <a:cubicBezTo>
                    <a:pt x="5107" y="6100"/>
                    <a:pt x="5514" y="6026"/>
                    <a:pt x="5900" y="5863"/>
                  </a:cubicBezTo>
                  <a:cubicBezTo>
                    <a:pt x="6268" y="5708"/>
                    <a:pt x="6602" y="5487"/>
                    <a:pt x="6887" y="5209"/>
                  </a:cubicBezTo>
                  <a:cubicBezTo>
                    <a:pt x="7066" y="5033"/>
                    <a:pt x="7216" y="4842"/>
                    <a:pt x="7344" y="4640"/>
                  </a:cubicBezTo>
                  <a:cubicBezTo>
                    <a:pt x="7389" y="4903"/>
                    <a:pt x="7469" y="5166"/>
                    <a:pt x="7579" y="5415"/>
                  </a:cubicBezTo>
                  <a:cubicBezTo>
                    <a:pt x="7757" y="5829"/>
                    <a:pt x="8008" y="6195"/>
                    <a:pt x="8331" y="6518"/>
                  </a:cubicBezTo>
                  <a:cubicBezTo>
                    <a:pt x="8658" y="6834"/>
                    <a:pt x="9034" y="7087"/>
                    <a:pt x="9455" y="7263"/>
                  </a:cubicBezTo>
                  <a:cubicBezTo>
                    <a:pt x="9894" y="7447"/>
                    <a:pt x="10354" y="7535"/>
                    <a:pt x="10831" y="7535"/>
                  </a:cubicBezTo>
                  <a:cubicBezTo>
                    <a:pt x="11308" y="7535"/>
                    <a:pt x="11777" y="7447"/>
                    <a:pt x="12213" y="7263"/>
                  </a:cubicBezTo>
                  <a:cubicBezTo>
                    <a:pt x="12635" y="7087"/>
                    <a:pt x="13013" y="6834"/>
                    <a:pt x="13336" y="6518"/>
                  </a:cubicBezTo>
                  <a:cubicBezTo>
                    <a:pt x="13661" y="6195"/>
                    <a:pt x="13917" y="5829"/>
                    <a:pt x="14096" y="5415"/>
                  </a:cubicBezTo>
                  <a:cubicBezTo>
                    <a:pt x="14204" y="5166"/>
                    <a:pt x="14281" y="4904"/>
                    <a:pt x="14324" y="4640"/>
                  </a:cubicBezTo>
                  <a:cubicBezTo>
                    <a:pt x="14456" y="4843"/>
                    <a:pt x="14606" y="5033"/>
                    <a:pt x="14781" y="5209"/>
                  </a:cubicBezTo>
                  <a:cubicBezTo>
                    <a:pt x="15065" y="5487"/>
                    <a:pt x="15399" y="5708"/>
                    <a:pt x="15774" y="5863"/>
                  </a:cubicBezTo>
                  <a:cubicBezTo>
                    <a:pt x="16153" y="6026"/>
                    <a:pt x="16564" y="6100"/>
                    <a:pt x="16984" y="6100"/>
                  </a:cubicBezTo>
                  <a:cubicBezTo>
                    <a:pt x="17404" y="6100"/>
                    <a:pt x="17805" y="6026"/>
                    <a:pt x="18187" y="5863"/>
                  </a:cubicBezTo>
                  <a:cubicBezTo>
                    <a:pt x="18562" y="5708"/>
                    <a:pt x="18891" y="5487"/>
                    <a:pt x="19175" y="5209"/>
                  </a:cubicBezTo>
                  <a:cubicBezTo>
                    <a:pt x="19462" y="4927"/>
                    <a:pt x="19689" y="4597"/>
                    <a:pt x="19847" y="4234"/>
                  </a:cubicBezTo>
                  <a:cubicBezTo>
                    <a:pt x="20008" y="3859"/>
                    <a:pt x="20088" y="3464"/>
                    <a:pt x="20088" y="3053"/>
                  </a:cubicBezTo>
                  <a:cubicBezTo>
                    <a:pt x="20088" y="2639"/>
                    <a:pt x="20008" y="2237"/>
                    <a:pt x="19847" y="1860"/>
                  </a:cubicBezTo>
                  <a:cubicBezTo>
                    <a:pt x="19689" y="1494"/>
                    <a:pt x="19462" y="1175"/>
                    <a:pt x="19175" y="896"/>
                  </a:cubicBezTo>
                  <a:cubicBezTo>
                    <a:pt x="18891" y="617"/>
                    <a:pt x="18562" y="389"/>
                    <a:pt x="18187" y="236"/>
                  </a:cubicBezTo>
                  <a:cubicBezTo>
                    <a:pt x="17805" y="78"/>
                    <a:pt x="17404" y="0"/>
                    <a:pt x="16984" y="0"/>
                  </a:cubicBezTo>
                  <a:cubicBezTo>
                    <a:pt x="16774" y="0"/>
                    <a:pt x="16563" y="21"/>
                    <a:pt x="16360" y="61"/>
                  </a:cubicBezTo>
                  <a:cubicBezTo>
                    <a:pt x="16158" y="101"/>
                    <a:pt x="15964" y="157"/>
                    <a:pt x="15774" y="236"/>
                  </a:cubicBezTo>
                  <a:cubicBezTo>
                    <a:pt x="15587" y="312"/>
                    <a:pt x="15409" y="411"/>
                    <a:pt x="15243" y="521"/>
                  </a:cubicBezTo>
                  <a:cubicBezTo>
                    <a:pt x="15078" y="631"/>
                    <a:pt x="14923" y="757"/>
                    <a:pt x="14781" y="896"/>
                  </a:cubicBezTo>
                  <a:cubicBezTo>
                    <a:pt x="14497" y="1175"/>
                    <a:pt x="14274" y="1494"/>
                    <a:pt x="14120" y="1860"/>
                  </a:cubicBezTo>
                  <a:cubicBezTo>
                    <a:pt x="14042" y="2033"/>
                    <a:pt x="13983" y="2223"/>
                    <a:pt x="13941" y="2405"/>
                  </a:cubicBezTo>
                  <a:cubicBezTo>
                    <a:pt x="13777" y="2113"/>
                    <a:pt x="13579" y="1840"/>
                    <a:pt x="13336" y="1605"/>
                  </a:cubicBezTo>
                  <a:cubicBezTo>
                    <a:pt x="13013" y="1288"/>
                    <a:pt x="12635" y="1041"/>
                    <a:pt x="12213" y="866"/>
                  </a:cubicBezTo>
                  <a:cubicBezTo>
                    <a:pt x="11777" y="684"/>
                    <a:pt x="11308" y="588"/>
                    <a:pt x="10831" y="588"/>
                  </a:cubicBezTo>
                  <a:cubicBezTo>
                    <a:pt x="10354" y="588"/>
                    <a:pt x="9894" y="684"/>
                    <a:pt x="9455" y="866"/>
                  </a:cubicBezTo>
                  <a:cubicBezTo>
                    <a:pt x="9034" y="1041"/>
                    <a:pt x="8658" y="1288"/>
                    <a:pt x="8331" y="1605"/>
                  </a:cubicBezTo>
                  <a:cubicBezTo>
                    <a:pt x="8094" y="1840"/>
                    <a:pt x="7886" y="2113"/>
                    <a:pt x="7727" y="2405"/>
                  </a:cubicBezTo>
                  <a:cubicBezTo>
                    <a:pt x="7685" y="2223"/>
                    <a:pt x="7632" y="2033"/>
                    <a:pt x="7554" y="1860"/>
                  </a:cubicBezTo>
                  <a:cubicBezTo>
                    <a:pt x="7396" y="1494"/>
                    <a:pt x="7172" y="1175"/>
                    <a:pt x="6887" y="896"/>
                  </a:cubicBezTo>
                  <a:cubicBezTo>
                    <a:pt x="6602" y="617"/>
                    <a:pt x="6268" y="389"/>
                    <a:pt x="5900" y="236"/>
                  </a:cubicBezTo>
                  <a:cubicBezTo>
                    <a:pt x="5514" y="78"/>
                    <a:pt x="5107" y="0"/>
                    <a:pt x="4690" y="0"/>
                  </a:cubicBezTo>
                  <a:close/>
                  <a:moveTo>
                    <a:pt x="4690" y="1532"/>
                  </a:moveTo>
                  <a:cubicBezTo>
                    <a:pt x="5542" y="1532"/>
                    <a:pt x="6233" y="2214"/>
                    <a:pt x="6233" y="3053"/>
                  </a:cubicBezTo>
                  <a:cubicBezTo>
                    <a:pt x="6233" y="3890"/>
                    <a:pt x="5542" y="4567"/>
                    <a:pt x="4690" y="4567"/>
                  </a:cubicBezTo>
                  <a:cubicBezTo>
                    <a:pt x="3834" y="4567"/>
                    <a:pt x="3147" y="3890"/>
                    <a:pt x="3147" y="3053"/>
                  </a:cubicBezTo>
                  <a:cubicBezTo>
                    <a:pt x="3147" y="2843"/>
                    <a:pt x="3187" y="2641"/>
                    <a:pt x="3265" y="2459"/>
                  </a:cubicBezTo>
                  <a:cubicBezTo>
                    <a:pt x="3499" y="1915"/>
                    <a:pt x="4048" y="1532"/>
                    <a:pt x="4690" y="1532"/>
                  </a:cubicBezTo>
                  <a:close/>
                  <a:moveTo>
                    <a:pt x="16984" y="1532"/>
                  </a:moveTo>
                  <a:cubicBezTo>
                    <a:pt x="17838" y="1532"/>
                    <a:pt x="18527" y="2214"/>
                    <a:pt x="18527" y="3053"/>
                  </a:cubicBezTo>
                  <a:cubicBezTo>
                    <a:pt x="18527" y="3890"/>
                    <a:pt x="17838" y="4567"/>
                    <a:pt x="16984" y="4567"/>
                  </a:cubicBezTo>
                  <a:cubicBezTo>
                    <a:pt x="16130" y="4567"/>
                    <a:pt x="15435" y="3890"/>
                    <a:pt x="15435" y="3053"/>
                  </a:cubicBezTo>
                  <a:cubicBezTo>
                    <a:pt x="15435" y="2214"/>
                    <a:pt x="16130" y="1532"/>
                    <a:pt x="16984" y="1532"/>
                  </a:cubicBezTo>
                  <a:close/>
                  <a:moveTo>
                    <a:pt x="10831" y="2126"/>
                  </a:moveTo>
                  <a:cubicBezTo>
                    <a:pt x="11922" y="2126"/>
                    <a:pt x="12812" y="2991"/>
                    <a:pt x="12812" y="4064"/>
                  </a:cubicBezTo>
                  <a:cubicBezTo>
                    <a:pt x="12812" y="5135"/>
                    <a:pt x="11922" y="6003"/>
                    <a:pt x="10831" y="6003"/>
                  </a:cubicBezTo>
                  <a:cubicBezTo>
                    <a:pt x="10558" y="6003"/>
                    <a:pt x="10302" y="5949"/>
                    <a:pt x="10066" y="5851"/>
                  </a:cubicBezTo>
                  <a:cubicBezTo>
                    <a:pt x="9357" y="5557"/>
                    <a:pt x="8862" y="4867"/>
                    <a:pt x="8862" y="4064"/>
                  </a:cubicBezTo>
                  <a:cubicBezTo>
                    <a:pt x="8862" y="2991"/>
                    <a:pt x="9741" y="2126"/>
                    <a:pt x="10831" y="2126"/>
                  </a:cubicBezTo>
                  <a:close/>
                  <a:moveTo>
                    <a:pt x="1993" y="6784"/>
                  </a:moveTo>
                  <a:cubicBezTo>
                    <a:pt x="896" y="6784"/>
                    <a:pt x="0" y="7659"/>
                    <a:pt x="0" y="8734"/>
                  </a:cubicBezTo>
                  <a:lnTo>
                    <a:pt x="0" y="12254"/>
                  </a:lnTo>
                  <a:cubicBezTo>
                    <a:pt x="0" y="13224"/>
                    <a:pt x="729" y="14036"/>
                    <a:pt x="1672" y="14186"/>
                  </a:cubicBezTo>
                  <a:lnTo>
                    <a:pt x="1901" y="16142"/>
                  </a:lnTo>
                  <a:cubicBezTo>
                    <a:pt x="2016" y="17127"/>
                    <a:pt x="2870" y="17875"/>
                    <a:pt x="3882" y="17875"/>
                  </a:cubicBezTo>
                  <a:lnTo>
                    <a:pt x="5431" y="17875"/>
                  </a:lnTo>
                  <a:cubicBezTo>
                    <a:pt x="6160" y="17875"/>
                    <a:pt x="6800" y="17490"/>
                    <a:pt x="7147" y="16906"/>
                  </a:cubicBezTo>
                  <a:cubicBezTo>
                    <a:pt x="7221" y="16913"/>
                    <a:pt x="7308" y="16916"/>
                    <a:pt x="7387" y="16918"/>
                  </a:cubicBezTo>
                  <a:lnTo>
                    <a:pt x="7714" y="19765"/>
                  </a:lnTo>
                  <a:cubicBezTo>
                    <a:pt x="7838" y="20812"/>
                    <a:pt x="8738" y="21600"/>
                    <a:pt x="9813" y="21600"/>
                  </a:cubicBezTo>
                  <a:lnTo>
                    <a:pt x="11787" y="21600"/>
                  </a:lnTo>
                  <a:cubicBezTo>
                    <a:pt x="12859" y="21600"/>
                    <a:pt x="13758" y="20812"/>
                    <a:pt x="13880" y="19765"/>
                  </a:cubicBezTo>
                  <a:lnTo>
                    <a:pt x="14213" y="16918"/>
                  </a:lnTo>
                  <a:cubicBezTo>
                    <a:pt x="14291" y="16916"/>
                    <a:pt x="14370" y="16913"/>
                    <a:pt x="14447" y="16906"/>
                  </a:cubicBezTo>
                  <a:cubicBezTo>
                    <a:pt x="14794" y="17490"/>
                    <a:pt x="15440" y="17875"/>
                    <a:pt x="16169" y="17875"/>
                  </a:cubicBezTo>
                  <a:lnTo>
                    <a:pt x="17718" y="17875"/>
                  </a:lnTo>
                  <a:cubicBezTo>
                    <a:pt x="17972" y="17875"/>
                    <a:pt x="18216" y="17827"/>
                    <a:pt x="18440" y="17742"/>
                  </a:cubicBezTo>
                  <a:cubicBezTo>
                    <a:pt x="19113" y="17485"/>
                    <a:pt x="19610" y="16881"/>
                    <a:pt x="19693" y="16142"/>
                  </a:cubicBezTo>
                  <a:lnTo>
                    <a:pt x="19921" y="14186"/>
                  </a:lnTo>
                  <a:cubicBezTo>
                    <a:pt x="20870" y="14036"/>
                    <a:pt x="21600" y="13224"/>
                    <a:pt x="21600" y="12254"/>
                  </a:cubicBezTo>
                  <a:lnTo>
                    <a:pt x="21600" y="8734"/>
                  </a:lnTo>
                  <a:cubicBezTo>
                    <a:pt x="21600" y="7659"/>
                    <a:pt x="20708" y="6784"/>
                    <a:pt x="19607" y="6784"/>
                  </a:cubicBezTo>
                  <a:lnTo>
                    <a:pt x="14281" y="6784"/>
                  </a:lnTo>
                  <a:cubicBezTo>
                    <a:pt x="14046" y="6784"/>
                    <a:pt x="13823" y="6826"/>
                    <a:pt x="13614" y="6899"/>
                  </a:cubicBezTo>
                  <a:cubicBezTo>
                    <a:pt x="12987" y="7119"/>
                    <a:pt x="12507" y="7635"/>
                    <a:pt x="12349" y="8280"/>
                  </a:cubicBezTo>
                  <a:lnTo>
                    <a:pt x="9251" y="8280"/>
                  </a:lnTo>
                  <a:cubicBezTo>
                    <a:pt x="9045" y="7420"/>
                    <a:pt x="8258" y="6784"/>
                    <a:pt x="7319" y="6784"/>
                  </a:cubicBezTo>
                  <a:lnTo>
                    <a:pt x="1993" y="6784"/>
                  </a:lnTo>
                  <a:close/>
                  <a:moveTo>
                    <a:pt x="1993" y="8323"/>
                  </a:moveTo>
                  <a:lnTo>
                    <a:pt x="7017" y="8323"/>
                  </a:lnTo>
                  <a:cubicBezTo>
                    <a:pt x="6038" y="8497"/>
                    <a:pt x="5289" y="9344"/>
                    <a:pt x="5289" y="10358"/>
                  </a:cubicBezTo>
                  <a:lnTo>
                    <a:pt x="5289" y="14846"/>
                  </a:lnTo>
                  <a:cubicBezTo>
                    <a:pt x="5289" y="15348"/>
                    <a:pt x="5470" y="15801"/>
                    <a:pt x="5776" y="16161"/>
                  </a:cubicBezTo>
                  <a:cubicBezTo>
                    <a:pt x="5697" y="16271"/>
                    <a:pt x="5570" y="16342"/>
                    <a:pt x="5431" y="16342"/>
                  </a:cubicBezTo>
                  <a:lnTo>
                    <a:pt x="3882" y="16342"/>
                  </a:lnTo>
                  <a:cubicBezTo>
                    <a:pt x="3665" y="16342"/>
                    <a:pt x="3479" y="16181"/>
                    <a:pt x="3456" y="15967"/>
                  </a:cubicBezTo>
                  <a:lnTo>
                    <a:pt x="3123" y="13096"/>
                  </a:lnTo>
                  <a:cubicBezTo>
                    <a:pt x="3123" y="12866"/>
                    <a:pt x="2926" y="12678"/>
                    <a:pt x="2691" y="12678"/>
                  </a:cubicBezTo>
                  <a:lnTo>
                    <a:pt x="1993" y="12678"/>
                  </a:lnTo>
                  <a:cubicBezTo>
                    <a:pt x="1754" y="12678"/>
                    <a:pt x="1561" y="12488"/>
                    <a:pt x="1561" y="12254"/>
                  </a:cubicBezTo>
                  <a:cubicBezTo>
                    <a:pt x="1561" y="12254"/>
                    <a:pt x="1561" y="8734"/>
                    <a:pt x="1561" y="8734"/>
                  </a:cubicBezTo>
                  <a:cubicBezTo>
                    <a:pt x="1561" y="8619"/>
                    <a:pt x="1614" y="8519"/>
                    <a:pt x="1691" y="8444"/>
                  </a:cubicBezTo>
                  <a:cubicBezTo>
                    <a:pt x="1768" y="8369"/>
                    <a:pt x="1874" y="8323"/>
                    <a:pt x="1993" y="8323"/>
                  </a:cubicBezTo>
                  <a:close/>
                  <a:moveTo>
                    <a:pt x="14583" y="8323"/>
                  </a:moveTo>
                  <a:cubicBezTo>
                    <a:pt x="14583" y="8323"/>
                    <a:pt x="19607" y="8323"/>
                    <a:pt x="19607" y="8323"/>
                  </a:cubicBezTo>
                  <a:cubicBezTo>
                    <a:pt x="19847" y="8323"/>
                    <a:pt x="20039" y="8503"/>
                    <a:pt x="20039" y="8734"/>
                  </a:cubicBezTo>
                  <a:lnTo>
                    <a:pt x="20039" y="12254"/>
                  </a:lnTo>
                  <a:cubicBezTo>
                    <a:pt x="20039" y="12488"/>
                    <a:pt x="19847" y="12678"/>
                    <a:pt x="19607" y="12678"/>
                  </a:cubicBezTo>
                  <a:lnTo>
                    <a:pt x="18909" y="12678"/>
                  </a:lnTo>
                  <a:cubicBezTo>
                    <a:pt x="18672" y="12678"/>
                    <a:pt x="18477" y="12866"/>
                    <a:pt x="18477" y="13096"/>
                  </a:cubicBezTo>
                  <a:lnTo>
                    <a:pt x="18144" y="15967"/>
                  </a:lnTo>
                  <a:cubicBezTo>
                    <a:pt x="18131" y="16074"/>
                    <a:pt x="18078" y="16166"/>
                    <a:pt x="18002" y="16233"/>
                  </a:cubicBezTo>
                  <a:cubicBezTo>
                    <a:pt x="17926" y="16300"/>
                    <a:pt x="17829" y="16342"/>
                    <a:pt x="17718" y="16342"/>
                  </a:cubicBezTo>
                  <a:lnTo>
                    <a:pt x="16169" y="16342"/>
                  </a:lnTo>
                  <a:cubicBezTo>
                    <a:pt x="16026" y="16342"/>
                    <a:pt x="15903" y="16271"/>
                    <a:pt x="15824" y="16161"/>
                  </a:cubicBezTo>
                  <a:cubicBezTo>
                    <a:pt x="16125" y="15801"/>
                    <a:pt x="16311" y="15348"/>
                    <a:pt x="16311" y="14846"/>
                  </a:cubicBezTo>
                  <a:lnTo>
                    <a:pt x="16311" y="10358"/>
                  </a:lnTo>
                  <a:cubicBezTo>
                    <a:pt x="16311" y="9344"/>
                    <a:pt x="15567" y="8497"/>
                    <a:pt x="14583" y="8323"/>
                  </a:cubicBezTo>
                  <a:close/>
                  <a:moveTo>
                    <a:pt x="7400" y="9819"/>
                  </a:moveTo>
                  <a:cubicBezTo>
                    <a:pt x="7400" y="9819"/>
                    <a:pt x="14200" y="9819"/>
                    <a:pt x="14200" y="9819"/>
                  </a:cubicBezTo>
                  <a:cubicBezTo>
                    <a:pt x="14501" y="9819"/>
                    <a:pt x="14750" y="10062"/>
                    <a:pt x="14750" y="10358"/>
                  </a:cubicBezTo>
                  <a:lnTo>
                    <a:pt x="14750" y="14846"/>
                  </a:lnTo>
                  <a:cubicBezTo>
                    <a:pt x="14750" y="15143"/>
                    <a:pt x="14501" y="15385"/>
                    <a:pt x="14200" y="15385"/>
                  </a:cubicBezTo>
                  <a:lnTo>
                    <a:pt x="13306" y="15385"/>
                  </a:lnTo>
                  <a:cubicBezTo>
                    <a:pt x="13155" y="15385"/>
                    <a:pt x="13017" y="15446"/>
                    <a:pt x="12917" y="15543"/>
                  </a:cubicBezTo>
                  <a:cubicBezTo>
                    <a:pt x="12817" y="15640"/>
                    <a:pt x="12756" y="15769"/>
                    <a:pt x="12756" y="15918"/>
                  </a:cubicBezTo>
                  <a:lnTo>
                    <a:pt x="12331" y="19589"/>
                  </a:lnTo>
                  <a:cubicBezTo>
                    <a:pt x="12298" y="19861"/>
                    <a:pt x="12068" y="20061"/>
                    <a:pt x="11787" y="20061"/>
                  </a:cubicBezTo>
                  <a:lnTo>
                    <a:pt x="9813" y="20061"/>
                  </a:lnTo>
                  <a:cubicBezTo>
                    <a:pt x="9535" y="20061"/>
                    <a:pt x="9302" y="19861"/>
                    <a:pt x="9269" y="19589"/>
                  </a:cubicBezTo>
                  <a:lnTo>
                    <a:pt x="8844" y="15918"/>
                  </a:lnTo>
                  <a:cubicBezTo>
                    <a:pt x="8844" y="15620"/>
                    <a:pt x="8592" y="15385"/>
                    <a:pt x="8288" y="15385"/>
                  </a:cubicBezTo>
                  <a:lnTo>
                    <a:pt x="7400" y="15385"/>
                  </a:lnTo>
                  <a:cubicBezTo>
                    <a:pt x="7097" y="15385"/>
                    <a:pt x="6850" y="15143"/>
                    <a:pt x="6850" y="14846"/>
                  </a:cubicBezTo>
                  <a:lnTo>
                    <a:pt x="6850" y="10358"/>
                  </a:lnTo>
                  <a:cubicBezTo>
                    <a:pt x="6850" y="10210"/>
                    <a:pt x="6912" y="10074"/>
                    <a:pt x="7011" y="9976"/>
                  </a:cubicBezTo>
                  <a:cubicBezTo>
                    <a:pt x="7110" y="9878"/>
                    <a:pt x="7248" y="9819"/>
                    <a:pt x="7400" y="9819"/>
                  </a:cubicBezTo>
                  <a:close/>
                </a:path>
              </a:pathLst>
            </a:custGeom>
            <a:solidFill>
              <a:schemeClr val="accent5"/>
            </a:solidFill>
            <a:ln w="12700" cap="flat">
              <a:noFill/>
              <a:miter lim="400000"/>
            </a:ln>
            <a:effectLst/>
          </p:spPr>
          <p:txBody>
            <a:bodyPr wrap="square" lIns="19051" tIns="19051" rIns="19051" bIns="19051" numCol="1" anchor="ctr">
              <a:noAutofit/>
            </a:body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23" name="矩形 22"/>
          <p:cNvSpPr/>
          <p:nvPr/>
        </p:nvSpPr>
        <p:spPr>
          <a:xfrm>
            <a:off x="700780" y="5190673"/>
            <a:ext cx="2873398" cy="1172180"/>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200" dirty="0">
                <a:latin typeface="+mn-ea"/>
              </a:rPr>
              <a:t>面试官其实就是掌握你生死大权的判官，不管你之前的能力如何突出，或者不是特别老到，得到面试官的认同才是你面试环节里面的关键一节。</a:t>
            </a:r>
            <a:endParaRPr lang="zh-CN" altLang="en-US" sz="1200" dirty="0">
              <a:latin typeface="+mn-ea"/>
            </a:endParaRPr>
          </a:p>
        </p:txBody>
      </p:sp>
      <p:sp>
        <p:nvSpPr>
          <p:cNvPr id="26" name="矩形 25"/>
          <p:cNvSpPr/>
          <p:nvPr/>
        </p:nvSpPr>
        <p:spPr>
          <a:xfrm>
            <a:off x="2224080" y="3949179"/>
            <a:ext cx="2787093" cy="618183"/>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200" dirty="0">
                <a:latin typeface="+mn-ea"/>
              </a:rPr>
              <a:t>如前面章节所讲，如果你和面试官是“熟人”，那通过的几率大幅度提高。</a:t>
            </a:r>
            <a:endParaRPr lang="zh-CN" altLang="en-US" sz="1200" dirty="0">
              <a:latin typeface="+mn-ea"/>
            </a:endParaRPr>
          </a:p>
        </p:txBody>
      </p:sp>
      <p:sp>
        <p:nvSpPr>
          <p:cNvPr id="45" name="矩形 44"/>
          <p:cNvSpPr/>
          <p:nvPr/>
        </p:nvSpPr>
        <p:spPr>
          <a:xfrm>
            <a:off x="5899821" y="5186746"/>
            <a:ext cx="3172980" cy="895181"/>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200" dirty="0">
                <a:latin typeface="+mn-ea"/>
              </a:rPr>
              <a:t>现在我们是在未知的情况下去获知一些面试官的信息。而大公司一般都会告诉你面试官的职位、姓氏、或者一些其他的资料。</a:t>
            </a:r>
            <a:endParaRPr lang="zh-CN" altLang="en-US" sz="1200" dirty="0">
              <a:latin typeface="+mn-ea"/>
            </a:endParaRPr>
          </a:p>
        </p:txBody>
      </p:sp>
      <p:sp>
        <p:nvSpPr>
          <p:cNvPr id="46" name="矩形 45"/>
          <p:cNvSpPr/>
          <p:nvPr/>
        </p:nvSpPr>
        <p:spPr>
          <a:xfrm>
            <a:off x="8714262" y="3107279"/>
            <a:ext cx="2742618" cy="1172180"/>
          </a:xfrm>
          <a:prstGeom prst="rect">
            <a:avLst/>
          </a:prstGeom>
        </p:spPr>
        <p:txBody>
          <a:bodyPr wrap="square">
            <a:spAutoFit/>
          </a:bodyPr>
          <a:lstStyle/>
          <a:p>
            <a:pPr marL="171450" indent="-171450" algn="just">
              <a:lnSpc>
                <a:spcPct val="150000"/>
              </a:lnSpc>
              <a:buFont typeface="Arial" panose="020B0604020202020204" pitchFamily="34" charset="0"/>
              <a:buChar char="•"/>
            </a:pPr>
            <a:r>
              <a:rPr lang="zh-CN" altLang="en-US" sz="1200" dirty="0">
                <a:latin typeface="+mn-ea"/>
              </a:rPr>
              <a:t>所谓的搞定面试官就是对他有个大概的了解，至少看到过照片，让你不陌生，增加熟悉感，减少你面试时的紧张感。</a:t>
            </a:r>
            <a:endParaRPr lang="zh-CN" altLang="en-US" sz="12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154"/>
                                        </p:tgtEl>
                                        <p:attrNameLst>
                                          <p:attrName>style.visibility</p:attrName>
                                        </p:attrNameLst>
                                      </p:cBhvr>
                                      <p:to>
                                        <p:strVal val="visible"/>
                                      </p:to>
                                    </p:set>
                                    <p:anim calcmode="lin" valueType="num">
                                      <p:cBhvr additive="base">
                                        <p:cTn id="22" dur="250" fill="hold"/>
                                        <p:tgtEl>
                                          <p:spTgt spid="154"/>
                                        </p:tgtEl>
                                        <p:attrNameLst>
                                          <p:attrName>ppt_x</p:attrName>
                                        </p:attrNameLst>
                                      </p:cBhvr>
                                      <p:tavLst>
                                        <p:tav tm="0">
                                          <p:val>
                                            <p:strVal val="0-#ppt_w/2"/>
                                          </p:val>
                                        </p:tav>
                                        <p:tav tm="100000">
                                          <p:val>
                                            <p:strVal val="#ppt_x"/>
                                          </p:val>
                                        </p:tav>
                                      </p:tavLst>
                                    </p:anim>
                                    <p:anim calcmode="lin" valueType="num">
                                      <p:cBhvr additive="base">
                                        <p:cTn id="23" dur="250" fill="hold"/>
                                        <p:tgtEl>
                                          <p:spTgt spid="154"/>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153"/>
                                        </p:tgtEl>
                                        <p:attrNameLst>
                                          <p:attrName>style.visibility</p:attrName>
                                        </p:attrNameLst>
                                      </p:cBhvr>
                                      <p:to>
                                        <p:strVal val="visible"/>
                                      </p:to>
                                    </p:set>
                                    <p:anim calcmode="lin" valueType="num">
                                      <p:cBhvr>
                                        <p:cTn id="27" dur="500" fill="hold"/>
                                        <p:tgtEl>
                                          <p:spTgt spid="153"/>
                                        </p:tgtEl>
                                        <p:attrNameLst>
                                          <p:attrName>ppt_w</p:attrName>
                                        </p:attrNameLst>
                                      </p:cBhvr>
                                      <p:tavLst>
                                        <p:tav tm="0">
                                          <p:val>
                                            <p:strVal val="#ppt_w+.3"/>
                                          </p:val>
                                        </p:tav>
                                        <p:tav tm="100000">
                                          <p:val>
                                            <p:strVal val="#ppt_w"/>
                                          </p:val>
                                        </p:tav>
                                      </p:tavLst>
                                    </p:anim>
                                    <p:anim calcmode="lin" valueType="num">
                                      <p:cBhvr>
                                        <p:cTn id="28" dur="500" fill="hold"/>
                                        <p:tgtEl>
                                          <p:spTgt spid="153"/>
                                        </p:tgtEl>
                                        <p:attrNameLst>
                                          <p:attrName>ppt_h</p:attrName>
                                        </p:attrNameLst>
                                      </p:cBhvr>
                                      <p:tavLst>
                                        <p:tav tm="0">
                                          <p:val>
                                            <p:strVal val="#ppt_h"/>
                                          </p:val>
                                        </p:tav>
                                        <p:tav tm="100000">
                                          <p:val>
                                            <p:strVal val="#ppt_h"/>
                                          </p:val>
                                        </p:tav>
                                      </p:tavLst>
                                    </p:anim>
                                    <p:animEffect transition="in" filter="fade">
                                      <p:cBhvr>
                                        <p:cTn id="29" dur="500"/>
                                        <p:tgtEl>
                                          <p:spTgt spid="153"/>
                                        </p:tgtEl>
                                      </p:cBhvr>
                                    </p:animEffect>
                                  </p:childTnLst>
                                </p:cTn>
                              </p:par>
                            </p:childTnLst>
                          </p:cTn>
                        </p:par>
                        <p:par>
                          <p:cTn id="30" fill="hold">
                            <p:stCondLst>
                              <p:cond delay="1849"/>
                            </p:stCondLst>
                            <p:childTnLst>
                              <p:par>
                                <p:cTn id="31" presetID="53" presetClass="entr" presetSubtype="528" fill="hold" grpId="0" nodeType="afterEffect">
                                  <p:stCondLst>
                                    <p:cond delay="0"/>
                                  </p:stCondLst>
                                  <p:iterate type="lt">
                                    <p:tmPct val="10000"/>
                                  </p:iterate>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anim calcmode="lin" valueType="num">
                                      <p:cBhvr>
                                        <p:cTn id="36" dur="500" fill="hold"/>
                                        <p:tgtEl>
                                          <p:spTgt spid="24"/>
                                        </p:tgtEl>
                                        <p:attrNameLst>
                                          <p:attrName>ppt_x</p:attrName>
                                        </p:attrNameLst>
                                      </p:cBhvr>
                                      <p:tavLst>
                                        <p:tav tm="0">
                                          <p:val>
                                            <p:fltVal val="0.5"/>
                                          </p:val>
                                        </p:tav>
                                        <p:tav tm="100000">
                                          <p:val>
                                            <p:strVal val="#ppt_x"/>
                                          </p:val>
                                        </p:tav>
                                      </p:tavLst>
                                    </p:anim>
                                    <p:anim calcmode="lin" valueType="num">
                                      <p:cBhvr>
                                        <p:cTn id="37" dur="500" fill="hold"/>
                                        <p:tgtEl>
                                          <p:spTgt spid="24"/>
                                        </p:tgtEl>
                                        <p:attrNameLst>
                                          <p:attrName>ppt_y</p:attrName>
                                        </p:attrNameLst>
                                      </p:cBhvr>
                                      <p:tavLst>
                                        <p:tav tm="0">
                                          <p:val>
                                            <p:fltVal val="0.5"/>
                                          </p:val>
                                        </p:tav>
                                        <p:tav tm="100000">
                                          <p:val>
                                            <p:strVal val="#ppt_y"/>
                                          </p:val>
                                        </p:tav>
                                      </p:tavLst>
                                    </p:anim>
                                  </p:childTnLst>
                                </p:cTn>
                              </p:par>
                            </p:childTnLst>
                          </p:cTn>
                        </p:par>
                        <p:par>
                          <p:cTn id="38" fill="hold">
                            <p:stCondLst>
                              <p:cond delay="2650"/>
                            </p:stCondLst>
                            <p:childTnLst>
                              <p:par>
                                <p:cTn id="39" presetID="17" presetClass="entr" presetSubtype="8" fill="hold"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1000" fill="hold"/>
                                        <p:tgtEl>
                                          <p:spTgt spid="55"/>
                                        </p:tgtEl>
                                        <p:attrNameLst>
                                          <p:attrName>ppt_x</p:attrName>
                                        </p:attrNameLst>
                                      </p:cBhvr>
                                      <p:tavLst>
                                        <p:tav tm="0">
                                          <p:val>
                                            <p:strVal val="#ppt_x-#ppt_w/2"/>
                                          </p:val>
                                        </p:tav>
                                        <p:tav tm="100000">
                                          <p:val>
                                            <p:strVal val="#ppt_x"/>
                                          </p:val>
                                        </p:tav>
                                      </p:tavLst>
                                    </p:anim>
                                    <p:anim calcmode="lin" valueType="num">
                                      <p:cBhvr>
                                        <p:cTn id="42" dur="1000" fill="hold"/>
                                        <p:tgtEl>
                                          <p:spTgt spid="55"/>
                                        </p:tgtEl>
                                        <p:attrNameLst>
                                          <p:attrName>ppt_y</p:attrName>
                                        </p:attrNameLst>
                                      </p:cBhvr>
                                      <p:tavLst>
                                        <p:tav tm="0">
                                          <p:val>
                                            <p:strVal val="#ppt_y"/>
                                          </p:val>
                                        </p:tav>
                                        <p:tav tm="100000">
                                          <p:val>
                                            <p:strVal val="#ppt_y"/>
                                          </p:val>
                                        </p:tav>
                                      </p:tavLst>
                                    </p:anim>
                                    <p:anim calcmode="lin" valueType="num">
                                      <p:cBhvr>
                                        <p:cTn id="43" dur="1000" fill="hold"/>
                                        <p:tgtEl>
                                          <p:spTgt spid="55"/>
                                        </p:tgtEl>
                                        <p:attrNameLst>
                                          <p:attrName>ppt_w</p:attrName>
                                        </p:attrNameLst>
                                      </p:cBhvr>
                                      <p:tavLst>
                                        <p:tav tm="0">
                                          <p:val>
                                            <p:fltVal val="0"/>
                                          </p:val>
                                        </p:tav>
                                        <p:tav tm="100000">
                                          <p:val>
                                            <p:strVal val="#ppt_w"/>
                                          </p:val>
                                        </p:tav>
                                      </p:tavLst>
                                    </p:anim>
                                    <p:anim calcmode="lin" valueType="num">
                                      <p:cBhvr>
                                        <p:cTn id="44" dur="1000" fill="hold"/>
                                        <p:tgtEl>
                                          <p:spTgt spid="55"/>
                                        </p:tgtEl>
                                        <p:attrNameLst>
                                          <p:attrName>ppt_h</p:attrName>
                                        </p:attrNameLst>
                                      </p:cBhvr>
                                      <p:tavLst>
                                        <p:tav tm="0">
                                          <p:val>
                                            <p:strVal val="#ppt_h"/>
                                          </p:val>
                                        </p:tav>
                                        <p:tav tm="100000">
                                          <p:val>
                                            <p:strVal val="#ppt_h"/>
                                          </p:val>
                                        </p:tav>
                                      </p:tavLst>
                                    </p:anim>
                                  </p:childTnLst>
                                </p:cTn>
                              </p:par>
                              <p:par>
                                <p:cTn id="45" presetID="23" presetClass="entr" presetSubtype="32" fill="hold" nodeType="withEffect">
                                  <p:stCondLst>
                                    <p:cond delay="5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1000" fill="hold"/>
                                        <p:tgtEl>
                                          <p:spTgt spid="62"/>
                                        </p:tgtEl>
                                        <p:attrNameLst>
                                          <p:attrName>ppt_w</p:attrName>
                                        </p:attrNameLst>
                                      </p:cBhvr>
                                      <p:tavLst>
                                        <p:tav tm="0">
                                          <p:val>
                                            <p:strVal val="4*#ppt_w"/>
                                          </p:val>
                                        </p:tav>
                                        <p:tav tm="100000">
                                          <p:val>
                                            <p:strVal val="#ppt_w"/>
                                          </p:val>
                                        </p:tav>
                                      </p:tavLst>
                                    </p:anim>
                                    <p:anim calcmode="lin" valueType="num">
                                      <p:cBhvr>
                                        <p:cTn id="48" dur="1000" fill="hold"/>
                                        <p:tgtEl>
                                          <p:spTgt spid="62"/>
                                        </p:tgtEl>
                                        <p:attrNameLst>
                                          <p:attrName>ppt_h</p:attrName>
                                        </p:attrNameLst>
                                      </p:cBhvr>
                                      <p:tavLst>
                                        <p:tav tm="0">
                                          <p:val>
                                            <p:strVal val="4*#ppt_h"/>
                                          </p:val>
                                        </p:tav>
                                        <p:tav tm="100000">
                                          <p:val>
                                            <p:strVal val="#ppt_h"/>
                                          </p:val>
                                        </p:tav>
                                      </p:tavLst>
                                    </p:anim>
                                  </p:childTnLst>
                                </p:cTn>
                              </p:par>
                              <p:par>
                                <p:cTn id="49" presetID="23" presetClass="entr" presetSubtype="16" fill="hold" nodeType="withEffect">
                                  <p:stCondLst>
                                    <p:cond delay="1000"/>
                                  </p:stCondLst>
                                  <p:childTnLst>
                                    <p:set>
                                      <p:cBhvr>
                                        <p:cTn id="50" dur="1" fill="hold">
                                          <p:stCondLst>
                                            <p:cond delay="0"/>
                                          </p:stCondLst>
                                        </p:cTn>
                                        <p:tgtEl>
                                          <p:spTgt spid="68"/>
                                        </p:tgtEl>
                                        <p:attrNameLst>
                                          <p:attrName>style.visibility</p:attrName>
                                        </p:attrNameLst>
                                      </p:cBhvr>
                                      <p:to>
                                        <p:strVal val="visible"/>
                                      </p:to>
                                    </p:set>
                                    <p:anim calcmode="lin" valueType="num">
                                      <p:cBhvr>
                                        <p:cTn id="51" dur="1000" fill="hold"/>
                                        <p:tgtEl>
                                          <p:spTgt spid="68"/>
                                        </p:tgtEl>
                                        <p:attrNameLst>
                                          <p:attrName>ppt_w</p:attrName>
                                        </p:attrNameLst>
                                      </p:cBhvr>
                                      <p:tavLst>
                                        <p:tav tm="0">
                                          <p:val>
                                            <p:fltVal val="0"/>
                                          </p:val>
                                        </p:tav>
                                        <p:tav tm="100000">
                                          <p:val>
                                            <p:strVal val="#ppt_w"/>
                                          </p:val>
                                        </p:tav>
                                      </p:tavLst>
                                    </p:anim>
                                    <p:anim calcmode="lin" valueType="num">
                                      <p:cBhvr>
                                        <p:cTn id="52" dur="1000" fill="hold"/>
                                        <p:tgtEl>
                                          <p:spTgt spid="68"/>
                                        </p:tgtEl>
                                        <p:attrNameLst>
                                          <p:attrName>ppt_h</p:attrName>
                                        </p:attrNameLst>
                                      </p:cBhvr>
                                      <p:tavLst>
                                        <p:tav tm="0">
                                          <p:val>
                                            <p:fltVal val="0"/>
                                          </p:val>
                                        </p:tav>
                                        <p:tav tm="100000">
                                          <p:val>
                                            <p:strVal val="#ppt_h"/>
                                          </p:val>
                                        </p:tav>
                                      </p:tavLst>
                                    </p:anim>
                                  </p:childTnLst>
                                </p:cTn>
                              </p:par>
                              <p:par>
                                <p:cTn id="53" presetID="22" presetClass="entr" presetSubtype="1" fill="hold" grpId="0" nodeType="withEffect">
                                  <p:stCondLst>
                                    <p:cond delay="1500"/>
                                  </p:stCondLst>
                                  <p:childTnLst>
                                    <p:set>
                                      <p:cBhvr>
                                        <p:cTn id="54" dur="1" fill="hold">
                                          <p:stCondLst>
                                            <p:cond delay="0"/>
                                          </p:stCondLst>
                                        </p:cTn>
                                        <p:tgtEl>
                                          <p:spTgt spid="67"/>
                                        </p:tgtEl>
                                        <p:attrNameLst>
                                          <p:attrName>style.visibility</p:attrName>
                                        </p:attrNameLst>
                                      </p:cBhvr>
                                      <p:to>
                                        <p:strVal val="visible"/>
                                      </p:to>
                                    </p:set>
                                    <p:animEffect transition="in" filter="wipe(up)">
                                      <p:cBhvr>
                                        <p:cTn id="55" dur="500"/>
                                        <p:tgtEl>
                                          <p:spTgt spid="67"/>
                                        </p:tgtEl>
                                      </p:cBhvr>
                                    </p:animEffect>
                                  </p:childTnLst>
                                </p:cTn>
                              </p:par>
                            </p:childTnLst>
                          </p:cTn>
                        </p:par>
                        <p:par>
                          <p:cTn id="56" fill="hold">
                            <p:stCondLst>
                              <p:cond delay="3650"/>
                            </p:stCondLst>
                            <p:childTnLst>
                              <p:par>
                                <p:cTn id="57" presetID="42"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500"/>
                                        <p:tgtEl>
                                          <p:spTgt spid="45"/>
                                        </p:tgtEl>
                                      </p:cBhvr>
                                    </p:animEffect>
                                    <p:anim calcmode="lin" valueType="num">
                                      <p:cBhvr>
                                        <p:cTn id="70" dur="500" fill="hold"/>
                                        <p:tgtEl>
                                          <p:spTgt spid="45"/>
                                        </p:tgtEl>
                                        <p:attrNameLst>
                                          <p:attrName>ppt_x</p:attrName>
                                        </p:attrNameLst>
                                      </p:cBhvr>
                                      <p:tavLst>
                                        <p:tav tm="0">
                                          <p:val>
                                            <p:strVal val="#ppt_x"/>
                                          </p:val>
                                        </p:tav>
                                        <p:tav tm="100000">
                                          <p:val>
                                            <p:strVal val="#ppt_x"/>
                                          </p:val>
                                        </p:tav>
                                      </p:tavLst>
                                    </p:anim>
                                    <p:anim calcmode="lin" valueType="num">
                                      <p:cBhvr>
                                        <p:cTn id="71" dur="500" fill="hold"/>
                                        <p:tgtEl>
                                          <p:spTgt spid="4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anim calcmode="lin" valueType="num">
                                      <p:cBhvr>
                                        <p:cTn id="75" dur="500" fill="hold"/>
                                        <p:tgtEl>
                                          <p:spTgt spid="46"/>
                                        </p:tgtEl>
                                        <p:attrNameLst>
                                          <p:attrName>ppt_x</p:attrName>
                                        </p:attrNameLst>
                                      </p:cBhvr>
                                      <p:tavLst>
                                        <p:tav tm="0">
                                          <p:val>
                                            <p:strVal val="#ppt_x"/>
                                          </p:val>
                                        </p:tav>
                                        <p:tav tm="100000">
                                          <p:val>
                                            <p:strVal val="#ppt_x"/>
                                          </p:val>
                                        </p:tav>
                                      </p:tavLst>
                                    </p:anim>
                                    <p:anim calcmode="lin" valueType="num">
                                      <p:cBhvr>
                                        <p:cTn id="76"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153" grpId="0"/>
      <p:bldP spid="154" grpId="0" animBg="1"/>
      <p:bldP spid="67" grpId="0" animBg="1"/>
      <p:bldP spid="23" grpId="0"/>
      <p:bldP spid="26" grpId="0"/>
      <p:bldP spid="45" grpId="0"/>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37" name="矩形 36"/>
          <p:cNvSpPr/>
          <p:nvPr/>
        </p:nvSpPr>
        <p:spPr>
          <a:xfrm>
            <a:off x="1733405" y="2335997"/>
            <a:ext cx="5082034" cy="618183"/>
          </a:xfrm>
          <a:prstGeom prst="rect">
            <a:avLst/>
          </a:prstGeom>
        </p:spPr>
        <p:txBody>
          <a:bodyPr wrap="square">
            <a:spAutoFit/>
          </a:bodyPr>
          <a:lstStyle/>
          <a:p>
            <a:pPr algn="just">
              <a:lnSpc>
                <a:spcPct val="150000"/>
              </a:lnSpc>
            </a:pPr>
            <a:r>
              <a:rPr lang="zh-CN" altLang="en-US" sz="1200" dirty="0">
                <a:latin typeface="+mn-ea"/>
              </a:rPr>
              <a:t>微博精准查询，一般商务人士都会玩微博，可以输入“</a:t>
            </a:r>
            <a:r>
              <a:rPr lang="en-US" altLang="zh-CN" sz="1200" dirty="0">
                <a:latin typeface="+mn-ea"/>
              </a:rPr>
              <a:t>XXX+</a:t>
            </a:r>
            <a:r>
              <a:rPr lang="zh-CN" altLang="en-US" sz="1200" dirty="0">
                <a:latin typeface="+mn-ea"/>
              </a:rPr>
              <a:t>公司名”、“</a:t>
            </a:r>
            <a:r>
              <a:rPr lang="en-US" altLang="zh-CN" sz="1200" dirty="0">
                <a:latin typeface="+mn-ea"/>
              </a:rPr>
              <a:t>XXX+</a:t>
            </a:r>
            <a:r>
              <a:rPr lang="zh-CN" altLang="en-US" sz="1200" dirty="0">
                <a:latin typeface="+mn-ea"/>
              </a:rPr>
              <a:t>英文名”、“</a:t>
            </a:r>
            <a:r>
              <a:rPr lang="en-US" altLang="zh-CN" sz="1200" dirty="0">
                <a:latin typeface="+mn-ea"/>
              </a:rPr>
              <a:t>XXX+</a:t>
            </a:r>
            <a:r>
              <a:rPr lang="zh-CN" altLang="en-US" sz="1200" dirty="0">
                <a:latin typeface="+mn-ea"/>
              </a:rPr>
              <a:t>公司地址”，或者直接搜索“公司名”尽可能取得联系。</a:t>
            </a:r>
            <a:endParaRPr lang="zh-CN" altLang="en-US" sz="1200" dirty="0">
              <a:latin typeface="+mn-ea"/>
            </a:endParaRPr>
          </a:p>
        </p:txBody>
      </p:sp>
      <p:sp>
        <p:nvSpPr>
          <p:cNvPr id="90" name="矩形 89"/>
          <p:cNvSpPr/>
          <p:nvPr/>
        </p:nvSpPr>
        <p:spPr>
          <a:xfrm>
            <a:off x="1160141" y="1491534"/>
            <a:ext cx="3798525" cy="523220"/>
          </a:xfrm>
          <a:prstGeom prst="rect">
            <a:avLst/>
          </a:prstGeom>
          <a:noFill/>
        </p:spPr>
        <p:txBody>
          <a:bodyPr wrap="square" rtlCol="0">
            <a:spAutoFit/>
          </a:bodyPr>
          <a:lstStyle/>
          <a:p>
            <a:r>
              <a:rPr lang="zh-CN" altLang="en-US" sz="2800" b="1" dirty="0">
                <a:solidFill>
                  <a:schemeClr val="accent6">
                    <a:lumMod val="75000"/>
                  </a:schemeClr>
                </a:solidFill>
              </a:rPr>
              <a:t>查找面试官的方法</a:t>
            </a:r>
            <a:endParaRPr lang="zh-CN" altLang="en-US" sz="2800" b="1" dirty="0">
              <a:solidFill>
                <a:schemeClr val="accent6">
                  <a:lumMod val="75000"/>
                </a:schemeClr>
              </a:solidFill>
            </a:endParaRPr>
          </a:p>
        </p:txBody>
      </p:sp>
      <p:sp>
        <p:nvSpPr>
          <p:cNvPr id="121" name="燕尾形 2"/>
          <p:cNvSpPr/>
          <p:nvPr/>
        </p:nvSpPr>
        <p:spPr>
          <a:xfrm>
            <a:off x="706443" y="1574729"/>
            <a:ext cx="473682" cy="511717"/>
          </a:xfrm>
          <a:custGeom>
            <a:avLst/>
            <a:gdLst>
              <a:gd name="connsiteX0" fmla="*/ 280612 w 562725"/>
              <a:gd name="connsiteY0" fmla="*/ 267443 h 607908"/>
              <a:gd name="connsiteX1" fmla="*/ 334331 w 562725"/>
              <a:gd name="connsiteY1" fmla="*/ 289541 h 607908"/>
              <a:gd name="connsiteX2" fmla="*/ 387959 w 562725"/>
              <a:gd name="connsiteY2" fmla="*/ 267443 h 607908"/>
              <a:gd name="connsiteX3" fmla="*/ 389331 w 562725"/>
              <a:gd name="connsiteY3" fmla="*/ 268630 h 607908"/>
              <a:gd name="connsiteX4" fmla="*/ 421636 w 562725"/>
              <a:gd name="connsiteY4" fmla="*/ 322232 h 607908"/>
              <a:gd name="connsiteX5" fmla="*/ 419623 w 562725"/>
              <a:gd name="connsiteY5" fmla="*/ 329902 h 607908"/>
              <a:gd name="connsiteX6" fmla="*/ 412393 w 562725"/>
              <a:gd name="connsiteY6" fmla="*/ 333281 h 607908"/>
              <a:gd name="connsiteX7" fmla="*/ 256269 w 562725"/>
              <a:gd name="connsiteY7" fmla="*/ 333281 h 607908"/>
              <a:gd name="connsiteX8" fmla="*/ 249039 w 562725"/>
              <a:gd name="connsiteY8" fmla="*/ 329902 h 607908"/>
              <a:gd name="connsiteX9" fmla="*/ 246935 w 562725"/>
              <a:gd name="connsiteY9" fmla="*/ 322232 h 607908"/>
              <a:gd name="connsiteX10" fmla="*/ 279331 w 562725"/>
              <a:gd name="connsiteY10" fmla="*/ 268630 h 607908"/>
              <a:gd name="connsiteX11" fmla="*/ 280612 w 562725"/>
              <a:gd name="connsiteY11" fmla="*/ 267443 h 607908"/>
              <a:gd name="connsiteX12" fmla="*/ 334331 w 562725"/>
              <a:gd name="connsiteY12" fmla="*/ 105072 h 607908"/>
              <a:gd name="connsiteX13" fmla="*/ 393183 w 562725"/>
              <a:gd name="connsiteY13" fmla="*/ 182483 h 607908"/>
              <a:gd name="connsiteX14" fmla="*/ 334331 w 562725"/>
              <a:gd name="connsiteY14" fmla="*/ 259894 h 607908"/>
              <a:gd name="connsiteX15" fmla="*/ 275479 w 562725"/>
              <a:gd name="connsiteY15" fmla="*/ 182483 h 607908"/>
              <a:gd name="connsiteX16" fmla="*/ 334331 w 562725"/>
              <a:gd name="connsiteY16" fmla="*/ 105072 h 607908"/>
              <a:gd name="connsiteX17" fmla="*/ 334386 w 562725"/>
              <a:gd name="connsiteY17" fmla="*/ 60779 h 607908"/>
              <a:gd name="connsiteX18" fmla="*/ 206889 w 562725"/>
              <a:gd name="connsiteY18" fmla="*/ 119457 h 607908"/>
              <a:gd name="connsiteX19" fmla="*/ 167258 w 562725"/>
              <a:gd name="connsiteY19" fmla="*/ 241198 h 607908"/>
              <a:gd name="connsiteX20" fmla="*/ 225469 w 562725"/>
              <a:gd name="connsiteY20" fmla="*/ 355263 h 607908"/>
              <a:gd name="connsiteX21" fmla="*/ 334203 w 562725"/>
              <a:gd name="connsiteY21" fmla="*/ 395386 h 607908"/>
              <a:gd name="connsiteX22" fmla="*/ 461700 w 562725"/>
              <a:gd name="connsiteY22" fmla="*/ 336800 h 607908"/>
              <a:gd name="connsiteX23" fmla="*/ 501331 w 562725"/>
              <a:gd name="connsiteY23" fmla="*/ 214967 h 607908"/>
              <a:gd name="connsiteX24" fmla="*/ 443120 w 562725"/>
              <a:gd name="connsiteY24" fmla="*/ 100903 h 607908"/>
              <a:gd name="connsiteX25" fmla="*/ 334386 w 562725"/>
              <a:gd name="connsiteY25" fmla="*/ 60779 h 607908"/>
              <a:gd name="connsiteX26" fmla="*/ 334386 w 562725"/>
              <a:gd name="connsiteY26" fmla="*/ 0 h 607908"/>
              <a:gd name="connsiteX27" fmla="*/ 482660 w 562725"/>
              <a:gd name="connsiteY27" fmla="*/ 54656 h 607908"/>
              <a:gd name="connsiteX28" fmla="*/ 562014 w 562725"/>
              <a:gd name="connsiteY28" fmla="*/ 210215 h 607908"/>
              <a:gd name="connsiteX29" fmla="*/ 507921 w 562725"/>
              <a:gd name="connsiteY29" fmla="*/ 376284 h 607908"/>
              <a:gd name="connsiteX30" fmla="*/ 334203 w 562725"/>
              <a:gd name="connsiteY30" fmla="*/ 456166 h 607908"/>
              <a:gd name="connsiteX31" fmla="*/ 281209 w 562725"/>
              <a:gd name="connsiteY31" fmla="*/ 449768 h 607908"/>
              <a:gd name="connsiteX32" fmla="*/ 231784 w 562725"/>
              <a:gd name="connsiteY32" fmla="*/ 507531 h 607908"/>
              <a:gd name="connsiteX33" fmla="*/ 209635 w 562725"/>
              <a:gd name="connsiteY33" fmla="*/ 518773 h 607908"/>
              <a:gd name="connsiteX34" fmla="*/ 186021 w 562725"/>
              <a:gd name="connsiteY34" fmla="*/ 511096 h 607908"/>
              <a:gd name="connsiteX35" fmla="*/ 180163 w 562725"/>
              <a:gd name="connsiteY35" fmla="*/ 506160 h 607908"/>
              <a:gd name="connsiteX36" fmla="*/ 112158 w 562725"/>
              <a:gd name="connsiteY36" fmla="*/ 585585 h 607908"/>
              <a:gd name="connsiteX37" fmla="*/ 22370 w 562725"/>
              <a:gd name="connsiteY37" fmla="*/ 592623 h 607908"/>
              <a:gd name="connsiteX38" fmla="*/ 15231 w 562725"/>
              <a:gd name="connsiteY38" fmla="*/ 502961 h 607908"/>
              <a:gd name="connsiteX39" fmla="*/ 83327 w 562725"/>
              <a:gd name="connsiteY39" fmla="*/ 423445 h 607908"/>
              <a:gd name="connsiteX40" fmla="*/ 77470 w 562725"/>
              <a:gd name="connsiteY40" fmla="*/ 418510 h 607908"/>
              <a:gd name="connsiteX41" fmla="*/ 73900 w 562725"/>
              <a:gd name="connsiteY41" fmla="*/ 372811 h 607908"/>
              <a:gd name="connsiteX42" fmla="*/ 123233 w 562725"/>
              <a:gd name="connsiteY42" fmla="*/ 315139 h 607908"/>
              <a:gd name="connsiteX43" fmla="*/ 106575 w 562725"/>
              <a:gd name="connsiteY43" fmla="*/ 245951 h 607908"/>
              <a:gd name="connsiteX44" fmla="*/ 160576 w 562725"/>
              <a:gd name="connsiteY44" fmla="*/ 79882 h 607908"/>
              <a:gd name="connsiteX45" fmla="*/ 334386 w 562725"/>
              <a:gd name="connsiteY45" fmla="*/ 0 h 60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62725" h="607908">
                <a:moveTo>
                  <a:pt x="280612" y="267443"/>
                </a:moveTo>
                <a:cubicBezTo>
                  <a:pt x="295529" y="281232"/>
                  <a:pt x="314106" y="289541"/>
                  <a:pt x="334331" y="289541"/>
                </a:cubicBezTo>
                <a:cubicBezTo>
                  <a:pt x="354464" y="289541"/>
                  <a:pt x="373042" y="281232"/>
                  <a:pt x="387959" y="267443"/>
                </a:cubicBezTo>
                <a:cubicBezTo>
                  <a:pt x="388416" y="267808"/>
                  <a:pt x="388874" y="268265"/>
                  <a:pt x="389331" y="268630"/>
                </a:cubicBezTo>
                <a:cubicBezTo>
                  <a:pt x="405804" y="281597"/>
                  <a:pt x="417701" y="300316"/>
                  <a:pt x="421636" y="322232"/>
                </a:cubicBezTo>
                <a:cubicBezTo>
                  <a:pt x="422185" y="324971"/>
                  <a:pt x="421361" y="327802"/>
                  <a:pt x="419623" y="329902"/>
                </a:cubicBezTo>
                <a:cubicBezTo>
                  <a:pt x="417792" y="332094"/>
                  <a:pt x="415138" y="333281"/>
                  <a:pt x="412393" y="333281"/>
                </a:cubicBezTo>
                <a:lnTo>
                  <a:pt x="256269" y="333281"/>
                </a:lnTo>
                <a:cubicBezTo>
                  <a:pt x="253432" y="333281"/>
                  <a:pt x="250778" y="332094"/>
                  <a:pt x="249039" y="329902"/>
                </a:cubicBezTo>
                <a:cubicBezTo>
                  <a:pt x="247209" y="327802"/>
                  <a:pt x="246477" y="324971"/>
                  <a:pt x="246935" y="322232"/>
                </a:cubicBezTo>
                <a:cubicBezTo>
                  <a:pt x="250870" y="300316"/>
                  <a:pt x="262767" y="281597"/>
                  <a:pt x="279331" y="268630"/>
                </a:cubicBezTo>
                <a:cubicBezTo>
                  <a:pt x="279788" y="268265"/>
                  <a:pt x="280154" y="267808"/>
                  <a:pt x="280612" y="267443"/>
                </a:cubicBezTo>
                <a:close/>
                <a:moveTo>
                  <a:pt x="334331" y="105072"/>
                </a:moveTo>
                <a:cubicBezTo>
                  <a:pt x="366834" y="105072"/>
                  <a:pt x="393183" y="139730"/>
                  <a:pt x="393183" y="182483"/>
                </a:cubicBezTo>
                <a:cubicBezTo>
                  <a:pt x="393183" y="225236"/>
                  <a:pt x="366834" y="259894"/>
                  <a:pt x="334331" y="259894"/>
                </a:cubicBezTo>
                <a:cubicBezTo>
                  <a:pt x="301828" y="259894"/>
                  <a:pt x="275479" y="225236"/>
                  <a:pt x="275479" y="182483"/>
                </a:cubicBezTo>
                <a:cubicBezTo>
                  <a:pt x="275479" y="139730"/>
                  <a:pt x="301828" y="105072"/>
                  <a:pt x="334331" y="105072"/>
                </a:cubicBezTo>
                <a:close/>
                <a:moveTo>
                  <a:pt x="334386" y="60779"/>
                </a:moveTo>
                <a:cubicBezTo>
                  <a:pt x="285236" y="60779"/>
                  <a:pt x="238740" y="82167"/>
                  <a:pt x="206889" y="119457"/>
                </a:cubicBezTo>
                <a:cubicBezTo>
                  <a:pt x="177783" y="153365"/>
                  <a:pt x="163688" y="196596"/>
                  <a:pt x="167258" y="241198"/>
                </a:cubicBezTo>
                <a:cubicBezTo>
                  <a:pt x="170736" y="285709"/>
                  <a:pt x="191421" y="326290"/>
                  <a:pt x="225469" y="355263"/>
                </a:cubicBezTo>
                <a:cubicBezTo>
                  <a:pt x="255764" y="381128"/>
                  <a:pt x="294389" y="395386"/>
                  <a:pt x="334203" y="395386"/>
                </a:cubicBezTo>
                <a:cubicBezTo>
                  <a:pt x="383261" y="395386"/>
                  <a:pt x="429757" y="373999"/>
                  <a:pt x="461700" y="336800"/>
                </a:cubicBezTo>
                <a:cubicBezTo>
                  <a:pt x="490714" y="302801"/>
                  <a:pt x="504809" y="259569"/>
                  <a:pt x="501331" y="214967"/>
                </a:cubicBezTo>
                <a:cubicBezTo>
                  <a:pt x="497762" y="170457"/>
                  <a:pt x="477168" y="129968"/>
                  <a:pt x="443120" y="100903"/>
                </a:cubicBezTo>
                <a:cubicBezTo>
                  <a:pt x="412825" y="75037"/>
                  <a:pt x="374200" y="60779"/>
                  <a:pt x="334386" y="60779"/>
                </a:cubicBezTo>
                <a:close/>
                <a:moveTo>
                  <a:pt x="334386" y="0"/>
                </a:moveTo>
                <a:cubicBezTo>
                  <a:pt x="388661" y="0"/>
                  <a:pt x="441289" y="19376"/>
                  <a:pt x="482660" y="54656"/>
                </a:cubicBezTo>
                <a:cubicBezTo>
                  <a:pt x="529064" y="94231"/>
                  <a:pt x="557254" y="149527"/>
                  <a:pt x="562014" y="210215"/>
                </a:cubicBezTo>
                <a:cubicBezTo>
                  <a:pt x="566773" y="270994"/>
                  <a:pt x="547552" y="329946"/>
                  <a:pt x="507921" y="376284"/>
                </a:cubicBezTo>
                <a:cubicBezTo>
                  <a:pt x="464446" y="427101"/>
                  <a:pt x="401109" y="456166"/>
                  <a:pt x="334203" y="456166"/>
                </a:cubicBezTo>
                <a:cubicBezTo>
                  <a:pt x="316172" y="456166"/>
                  <a:pt x="298416" y="453881"/>
                  <a:pt x="281209" y="449768"/>
                </a:cubicBezTo>
                <a:lnTo>
                  <a:pt x="231784" y="507531"/>
                </a:lnTo>
                <a:cubicBezTo>
                  <a:pt x="226201" y="514112"/>
                  <a:pt x="218238" y="518133"/>
                  <a:pt x="209635" y="518773"/>
                </a:cubicBezTo>
                <a:cubicBezTo>
                  <a:pt x="201031" y="519413"/>
                  <a:pt x="192519" y="516671"/>
                  <a:pt x="186021" y="511096"/>
                </a:cubicBezTo>
                <a:lnTo>
                  <a:pt x="180163" y="506160"/>
                </a:lnTo>
                <a:lnTo>
                  <a:pt x="112158" y="585585"/>
                </a:lnTo>
                <a:cubicBezTo>
                  <a:pt x="89277" y="612365"/>
                  <a:pt x="49096" y="615472"/>
                  <a:pt x="22370" y="592623"/>
                </a:cubicBezTo>
                <a:cubicBezTo>
                  <a:pt x="-4447" y="569865"/>
                  <a:pt x="-7559" y="529650"/>
                  <a:pt x="15231" y="502961"/>
                </a:cubicBezTo>
                <a:lnTo>
                  <a:pt x="83327" y="423445"/>
                </a:lnTo>
                <a:lnTo>
                  <a:pt x="77470" y="418510"/>
                </a:lnTo>
                <a:cubicBezTo>
                  <a:pt x="63832" y="406811"/>
                  <a:pt x="62185" y="386429"/>
                  <a:pt x="73900" y="372811"/>
                </a:cubicBezTo>
                <a:lnTo>
                  <a:pt x="123233" y="315139"/>
                </a:lnTo>
                <a:cubicBezTo>
                  <a:pt x="114172" y="293387"/>
                  <a:pt x="108497" y="270080"/>
                  <a:pt x="106575" y="245951"/>
                </a:cubicBezTo>
                <a:cubicBezTo>
                  <a:pt x="101724" y="185172"/>
                  <a:pt x="120945" y="126220"/>
                  <a:pt x="160576" y="79882"/>
                </a:cubicBezTo>
                <a:cubicBezTo>
                  <a:pt x="204051" y="29156"/>
                  <a:pt x="267388" y="0"/>
                  <a:pt x="33438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endParaRPr lang="zh-CN" altLang="en-US" strike="noStrike" noProof="1">
              <a:solidFill>
                <a:schemeClr val="tx1"/>
              </a:solidFill>
            </a:endParaRPr>
          </a:p>
        </p:txBody>
      </p:sp>
      <p:sp>
        <p:nvSpPr>
          <p:cNvPr id="93" name="weibo-social-logo_49530"/>
          <p:cNvSpPr>
            <a:spLocks noChangeAspect="1"/>
          </p:cNvSpPr>
          <p:nvPr/>
        </p:nvSpPr>
        <p:spPr bwMode="auto">
          <a:xfrm>
            <a:off x="1224395" y="2425141"/>
            <a:ext cx="428510" cy="427928"/>
          </a:xfrm>
          <a:custGeom>
            <a:avLst/>
            <a:gdLst>
              <a:gd name="connsiteX0" fmla="*/ 223001 w 600727"/>
              <a:gd name="connsiteY0" fmla="*/ 363277 h 599913"/>
              <a:gd name="connsiteX1" fmla="*/ 240229 w 600727"/>
              <a:gd name="connsiteY1" fmla="*/ 363680 h 599913"/>
              <a:gd name="connsiteX2" fmla="*/ 248066 w 600727"/>
              <a:gd name="connsiteY2" fmla="*/ 391776 h 599913"/>
              <a:gd name="connsiteX3" fmla="*/ 215799 w 600727"/>
              <a:gd name="connsiteY3" fmla="*/ 402369 h 599913"/>
              <a:gd name="connsiteX4" fmla="*/ 208884 w 600727"/>
              <a:gd name="connsiteY4" fmla="*/ 374274 h 599913"/>
              <a:gd name="connsiteX5" fmla="*/ 223001 w 600727"/>
              <a:gd name="connsiteY5" fmla="*/ 363277 h 599913"/>
              <a:gd name="connsiteX6" fmla="*/ 266976 w 600727"/>
              <a:gd name="connsiteY6" fmla="*/ 352625 h 599913"/>
              <a:gd name="connsiteX7" fmla="*/ 270665 w 600727"/>
              <a:gd name="connsiteY7" fmla="*/ 362765 h 599913"/>
              <a:gd name="connsiteX8" fmla="*/ 258217 w 600727"/>
              <a:gd name="connsiteY8" fmla="*/ 367374 h 599913"/>
              <a:gd name="connsiteX9" fmla="*/ 255450 w 600727"/>
              <a:gd name="connsiteY9" fmla="*/ 356773 h 599913"/>
              <a:gd name="connsiteX10" fmla="*/ 266976 w 600727"/>
              <a:gd name="connsiteY10" fmla="*/ 352625 h 599913"/>
              <a:gd name="connsiteX11" fmla="*/ 248086 w 600727"/>
              <a:gd name="connsiteY11" fmla="*/ 313386 h 599913"/>
              <a:gd name="connsiteX12" fmla="*/ 188128 w 600727"/>
              <a:gd name="connsiteY12" fmla="*/ 352677 h 599913"/>
              <a:gd name="connsiteX13" fmla="*/ 221316 w 600727"/>
              <a:gd name="connsiteY13" fmla="*/ 426327 h 599913"/>
              <a:gd name="connsiteX14" fmla="*/ 311660 w 600727"/>
              <a:gd name="connsiteY14" fmla="*/ 388122 h 599913"/>
              <a:gd name="connsiteX15" fmla="*/ 273402 w 600727"/>
              <a:gd name="connsiteY15" fmla="*/ 315392 h 599913"/>
              <a:gd name="connsiteX16" fmla="*/ 248086 w 600727"/>
              <a:gd name="connsiteY16" fmla="*/ 313386 h 599913"/>
              <a:gd name="connsiteX17" fmla="*/ 250355 w 600727"/>
              <a:gd name="connsiteY17" fmla="*/ 279948 h 599913"/>
              <a:gd name="connsiteX18" fmla="*/ 385411 w 600727"/>
              <a:gd name="connsiteY18" fmla="*/ 350376 h 599913"/>
              <a:gd name="connsiteX19" fmla="*/ 266488 w 600727"/>
              <a:gd name="connsiteY19" fmla="*/ 446121 h 599913"/>
              <a:gd name="connsiteX20" fmla="*/ 131432 w 600727"/>
              <a:gd name="connsiteY20" fmla="*/ 375693 h 599913"/>
              <a:gd name="connsiteX21" fmla="*/ 250355 w 600727"/>
              <a:gd name="connsiteY21" fmla="*/ 279948 h 599913"/>
              <a:gd name="connsiteX22" fmla="*/ 388651 w 600727"/>
              <a:gd name="connsiteY22" fmla="*/ 187386 h 599913"/>
              <a:gd name="connsiteX23" fmla="*/ 378048 w 600727"/>
              <a:gd name="connsiteY23" fmla="*/ 203961 h 599913"/>
              <a:gd name="connsiteX24" fmla="*/ 394645 w 600727"/>
              <a:gd name="connsiteY24" fmla="*/ 214550 h 599913"/>
              <a:gd name="connsiteX25" fmla="*/ 420002 w 600727"/>
              <a:gd name="connsiteY25" fmla="*/ 222838 h 599913"/>
              <a:gd name="connsiteX26" fmla="*/ 425534 w 600727"/>
              <a:gd name="connsiteY26" fmla="*/ 249081 h 599913"/>
              <a:gd name="connsiteX27" fmla="*/ 434294 w 600727"/>
              <a:gd name="connsiteY27" fmla="*/ 266577 h 599913"/>
              <a:gd name="connsiteX28" fmla="*/ 451813 w 600727"/>
              <a:gd name="connsiteY28" fmla="*/ 257368 h 599913"/>
              <a:gd name="connsiteX29" fmla="*/ 440748 w 600727"/>
              <a:gd name="connsiteY29" fmla="*/ 203961 h 599913"/>
              <a:gd name="connsiteX30" fmla="*/ 388651 w 600727"/>
              <a:gd name="connsiteY30" fmla="*/ 187386 h 599913"/>
              <a:gd name="connsiteX31" fmla="*/ 266759 w 600727"/>
              <a:gd name="connsiteY31" fmla="*/ 177078 h 599913"/>
              <a:gd name="connsiteX32" fmla="*/ 151680 w 600727"/>
              <a:gd name="connsiteY32" fmla="*/ 240333 h 599913"/>
              <a:gd name="connsiteX33" fmla="*/ 88518 w 600727"/>
              <a:gd name="connsiteY33" fmla="*/ 358658 h 599913"/>
              <a:gd name="connsiteX34" fmla="*/ 266478 w 600727"/>
              <a:gd name="connsiteY34" fmla="*/ 471459 h 599913"/>
              <a:gd name="connsiteX35" fmla="*/ 458268 w 600727"/>
              <a:gd name="connsiteY35" fmla="*/ 351292 h 599913"/>
              <a:gd name="connsiteX36" fmla="*/ 406632 w 600727"/>
              <a:gd name="connsiteY36" fmla="*/ 293741 h 599913"/>
              <a:gd name="connsiteX37" fmla="*/ 399716 w 600727"/>
              <a:gd name="connsiteY37" fmla="*/ 282691 h 599913"/>
              <a:gd name="connsiteX38" fmla="*/ 400177 w 600727"/>
              <a:gd name="connsiteY38" fmla="*/ 240794 h 599913"/>
              <a:gd name="connsiteX39" fmla="*/ 305665 w 600727"/>
              <a:gd name="connsiteY39" fmla="*/ 240333 h 599913"/>
              <a:gd name="connsiteX40" fmla="*/ 295523 w 600727"/>
              <a:gd name="connsiteY40" fmla="*/ 235269 h 599913"/>
              <a:gd name="connsiteX41" fmla="*/ 290912 w 600727"/>
              <a:gd name="connsiteY41" fmla="*/ 186005 h 599913"/>
              <a:gd name="connsiteX42" fmla="*/ 266759 w 600727"/>
              <a:gd name="connsiteY42" fmla="*/ 177078 h 599913"/>
              <a:gd name="connsiteX43" fmla="*/ 405364 w 600727"/>
              <a:gd name="connsiteY43" fmla="*/ 128778 h 599913"/>
              <a:gd name="connsiteX44" fmla="*/ 376665 w 600727"/>
              <a:gd name="connsiteY44" fmla="*/ 131216 h 599913"/>
              <a:gd name="connsiteX45" fmla="*/ 364217 w 600727"/>
              <a:gd name="connsiteY45" fmla="*/ 150554 h 599913"/>
              <a:gd name="connsiteX46" fmla="*/ 383580 w 600727"/>
              <a:gd name="connsiteY46" fmla="*/ 162985 h 599913"/>
              <a:gd name="connsiteX47" fmla="*/ 459190 w 600727"/>
              <a:gd name="connsiteY47" fmla="*/ 187386 h 599913"/>
              <a:gd name="connsiteX48" fmla="*/ 475787 w 600727"/>
              <a:gd name="connsiteY48" fmla="*/ 265195 h 599913"/>
              <a:gd name="connsiteX49" fmla="*/ 486391 w 600727"/>
              <a:gd name="connsiteY49" fmla="*/ 285453 h 599913"/>
              <a:gd name="connsiteX50" fmla="*/ 506676 w 600727"/>
              <a:gd name="connsiteY50" fmla="*/ 275324 h 599913"/>
              <a:gd name="connsiteX51" fmla="*/ 483163 w 600727"/>
              <a:gd name="connsiteY51" fmla="*/ 165747 h 599913"/>
              <a:gd name="connsiteX52" fmla="*/ 405364 w 600727"/>
              <a:gd name="connsiteY52" fmla="*/ 128778 h 599913"/>
              <a:gd name="connsiteX53" fmla="*/ 300594 w 600727"/>
              <a:gd name="connsiteY53" fmla="*/ 0 h 599913"/>
              <a:gd name="connsiteX54" fmla="*/ 600727 w 600727"/>
              <a:gd name="connsiteY54" fmla="*/ 300186 h 599913"/>
              <a:gd name="connsiteX55" fmla="*/ 300594 w 600727"/>
              <a:gd name="connsiteY55" fmla="*/ 599913 h 599913"/>
              <a:gd name="connsiteX56" fmla="*/ 0 w 600727"/>
              <a:gd name="connsiteY56" fmla="*/ 300186 h 599913"/>
              <a:gd name="connsiteX57" fmla="*/ 300594 w 600727"/>
              <a:gd name="connsiteY57" fmla="*/ 0 h 59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0727" h="599913">
                <a:moveTo>
                  <a:pt x="223001" y="363277"/>
                </a:moveTo>
                <a:cubicBezTo>
                  <a:pt x="228705" y="361377"/>
                  <a:pt x="234928" y="361377"/>
                  <a:pt x="240229" y="363680"/>
                </a:cubicBezTo>
                <a:cubicBezTo>
                  <a:pt x="251292" y="368286"/>
                  <a:pt x="254980" y="380722"/>
                  <a:pt x="248066" y="391776"/>
                </a:cubicBezTo>
                <a:cubicBezTo>
                  <a:pt x="241151" y="402369"/>
                  <a:pt x="226862" y="406975"/>
                  <a:pt x="215799" y="402369"/>
                </a:cubicBezTo>
                <a:cubicBezTo>
                  <a:pt x="205197" y="397303"/>
                  <a:pt x="201970" y="384867"/>
                  <a:pt x="208884" y="374274"/>
                </a:cubicBezTo>
                <a:cubicBezTo>
                  <a:pt x="212111" y="368977"/>
                  <a:pt x="217297" y="365177"/>
                  <a:pt x="223001" y="363277"/>
                </a:cubicBezTo>
                <a:close/>
                <a:moveTo>
                  <a:pt x="266976" y="352625"/>
                </a:moveTo>
                <a:cubicBezTo>
                  <a:pt x="271126" y="354008"/>
                  <a:pt x="272970" y="358617"/>
                  <a:pt x="270665" y="362765"/>
                </a:cubicBezTo>
                <a:cubicBezTo>
                  <a:pt x="267898" y="367374"/>
                  <a:pt x="262827" y="369217"/>
                  <a:pt x="258217" y="367374"/>
                </a:cubicBezTo>
                <a:cubicBezTo>
                  <a:pt x="254067" y="365530"/>
                  <a:pt x="252684" y="360921"/>
                  <a:pt x="255450" y="356773"/>
                </a:cubicBezTo>
                <a:cubicBezTo>
                  <a:pt x="257756" y="352625"/>
                  <a:pt x="262827" y="350782"/>
                  <a:pt x="266976" y="352625"/>
                </a:cubicBezTo>
                <a:close/>
                <a:moveTo>
                  <a:pt x="248086" y="313386"/>
                </a:moveTo>
                <a:cubicBezTo>
                  <a:pt x="222785" y="315737"/>
                  <a:pt x="198845" y="330582"/>
                  <a:pt x="188128" y="352677"/>
                </a:cubicBezTo>
                <a:cubicBezTo>
                  <a:pt x="173378" y="382598"/>
                  <a:pt x="187667" y="415740"/>
                  <a:pt x="221316" y="426327"/>
                </a:cubicBezTo>
                <a:cubicBezTo>
                  <a:pt x="256347" y="437835"/>
                  <a:pt x="297371" y="420343"/>
                  <a:pt x="311660" y="388122"/>
                </a:cubicBezTo>
                <a:cubicBezTo>
                  <a:pt x="325949" y="356820"/>
                  <a:pt x="307973" y="324138"/>
                  <a:pt x="273402" y="315392"/>
                </a:cubicBezTo>
                <a:cubicBezTo>
                  <a:pt x="265105" y="313206"/>
                  <a:pt x="256520" y="312602"/>
                  <a:pt x="248086" y="313386"/>
                </a:cubicBezTo>
                <a:close/>
                <a:moveTo>
                  <a:pt x="250355" y="279948"/>
                </a:moveTo>
                <a:cubicBezTo>
                  <a:pt x="320418" y="273044"/>
                  <a:pt x="380801" y="304345"/>
                  <a:pt x="385411" y="350376"/>
                </a:cubicBezTo>
                <a:cubicBezTo>
                  <a:pt x="390020" y="396407"/>
                  <a:pt x="336551" y="439216"/>
                  <a:pt x="266488" y="446121"/>
                </a:cubicBezTo>
                <a:cubicBezTo>
                  <a:pt x="196425" y="453025"/>
                  <a:pt x="136042" y="421724"/>
                  <a:pt x="131432" y="375693"/>
                </a:cubicBezTo>
                <a:cubicBezTo>
                  <a:pt x="126823" y="329662"/>
                  <a:pt x="179831" y="286853"/>
                  <a:pt x="250355" y="279948"/>
                </a:cubicBezTo>
                <a:close/>
                <a:moveTo>
                  <a:pt x="388651" y="187386"/>
                </a:moveTo>
                <a:cubicBezTo>
                  <a:pt x="381275" y="189228"/>
                  <a:pt x="376204" y="196594"/>
                  <a:pt x="378048" y="203961"/>
                </a:cubicBezTo>
                <a:cubicBezTo>
                  <a:pt x="379431" y="211328"/>
                  <a:pt x="386807" y="216392"/>
                  <a:pt x="394645" y="214550"/>
                </a:cubicBezTo>
                <a:cubicBezTo>
                  <a:pt x="403405" y="212709"/>
                  <a:pt x="413086" y="215471"/>
                  <a:pt x="420002" y="222838"/>
                </a:cubicBezTo>
                <a:cubicBezTo>
                  <a:pt x="426456" y="230204"/>
                  <a:pt x="428300" y="240333"/>
                  <a:pt x="425534" y="249081"/>
                </a:cubicBezTo>
                <a:cubicBezTo>
                  <a:pt x="423229" y="256448"/>
                  <a:pt x="426917" y="264275"/>
                  <a:pt x="434294" y="266577"/>
                </a:cubicBezTo>
                <a:cubicBezTo>
                  <a:pt x="441670" y="268879"/>
                  <a:pt x="449508" y="264735"/>
                  <a:pt x="451813" y="257368"/>
                </a:cubicBezTo>
                <a:cubicBezTo>
                  <a:pt x="457807" y="239412"/>
                  <a:pt x="454118" y="219154"/>
                  <a:pt x="440748" y="203961"/>
                </a:cubicBezTo>
                <a:cubicBezTo>
                  <a:pt x="426917" y="189228"/>
                  <a:pt x="407093" y="183703"/>
                  <a:pt x="388651" y="187386"/>
                </a:cubicBezTo>
                <a:close/>
                <a:moveTo>
                  <a:pt x="266759" y="177078"/>
                </a:moveTo>
                <a:cubicBezTo>
                  <a:pt x="236828" y="176538"/>
                  <a:pt x="191790" y="200278"/>
                  <a:pt x="151680" y="240333"/>
                </a:cubicBezTo>
                <a:cubicBezTo>
                  <a:pt x="112031" y="279928"/>
                  <a:pt x="88518" y="322286"/>
                  <a:pt x="88518" y="358658"/>
                </a:cubicBezTo>
                <a:cubicBezTo>
                  <a:pt x="88518" y="428641"/>
                  <a:pt x="178420" y="471459"/>
                  <a:pt x="266478" y="471459"/>
                </a:cubicBezTo>
                <a:cubicBezTo>
                  <a:pt x="381736" y="471459"/>
                  <a:pt x="458268" y="404700"/>
                  <a:pt x="458268" y="351292"/>
                </a:cubicBezTo>
                <a:cubicBezTo>
                  <a:pt x="458268" y="319524"/>
                  <a:pt x="431067" y="301107"/>
                  <a:pt x="406632" y="293741"/>
                </a:cubicBezTo>
                <a:cubicBezTo>
                  <a:pt x="400638" y="291899"/>
                  <a:pt x="396950" y="290518"/>
                  <a:pt x="399716" y="282691"/>
                </a:cubicBezTo>
                <a:cubicBezTo>
                  <a:pt x="406632" y="265656"/>
                  <a:pt x="407554" y="251383"/>
                  <a:pt x="400177" y="240794"/>
                </a:cubicBezTo>
                <a:cubicBezTo>
                  <a:pt x="386346" y="220996"/>
                  <a:pt x="348542" y="222377"/>
                  <a:pt x="305665" y="240333"/>
                </a:cubicBezTo>
                <a:cubicBezTo>
                  <a:pt x="305665" y="240333"/>
                  <a:pt x="291834" y="246319"/>
                  <a:pt x="295523" y="235269"/>
                </a:cubicBezTo>
                <a:cubicBezTo>
                  <a:pt x="301977" y="214090"/>
                  <a:pt x="301055" y="196134"/>
                  <a:pt x="290912" y="186005"/>
                </a:cubicBezTo>
                <a:cubicBezTo>
                  <a:pt x="285034" y="180135"/>
                  <a:pt x="276736" y="177257"/>
                  <a:pt x="266759" y="177078"/>
                </a:cubicBezTo>
                <a:close/>
                <a:moveTo>
                  <a:pt x="405364" y="128778"/>
                </a:moveTo>
                <a:cubicBezTo>
                  <a:pt x="395769" y="128339"/>
                  <a:pt x="386116" y="129144"/>
                  <a:pt x="376665" y="131216"/>
                </a:cubicBezTo>
                <a:cubicBezTo>
                  <a:pt x="367905" y="133058"/>
                  <a:pt x="362373" y="141806"/>
                  <a:pt x="364217" y="150554"/>
                </a:cubicBezTo>
                <a:cubicBezTo>
                  <a:pt x="366061" y="159301"/>
                  <a:pt x="374820" y="164826"/>
                  <a:pt x="383580" y="162985"/>
                </a:cubicBezTo>
                <a:cubicBezTo>
                  <a:pt x="410320" y="156999"/>
                  <a:pt x="439365" y="165287"/>
                  <a:pt x="459190" y="187386"/>
                </a:cubicBezTo>
                <a:cubicBezTo>
                  <a:pt x="479014" y="209486"/>
                  <a:pt x="484546" y="238952"/>
                  <a:pt x="475787" y="265195"/>
                </a:cubicBezTo>
                <a:cubicBezTo>
                  <a:pt x="473021" y="273943"/>
                  <a:pt x="477631" y="282691"/>
                  <a:pt x="486391" y="285453"/>
                </a:cubicBezTo>
                <a:cubicBezTo>
                  <a:pt x="494689" y="288216"/>
                  <a:pt x="503910" y="283612"/>
                  <a:pt x="506676" y="275324"/>
                </a:cubicBezTo>
                <a:cubicBezTo>
                  <a:pt x="518663" y="238492"/>
                  <a:pt x="511286" y="196594"/>
                  <a:pt x="483163" y="165747"/>
                </a:cubicBezTo>
                <a:cubicBezTo>
                  <a:pt x="462416" y="142612"/>
                  <a:pt x="434149" y="130094"/>
                  <a:pt x="405364" y="128778"/>
                </a:cubicBezTo>
                <a:close/>
                <a:moveTo>
                  <a:pt x="300594" y="0"/>
                </a:moveTo>
                <a:cubicBezTo>
                  <a:pt x="466566" y="0"/>
                  <a:pt x="600727" y="134439"/>
                  <a:pt x="600727" y="300186"/>
                </a:cubicBezTo>
                <a:cubicBezTo>
                  <a:pt x="600727" y="465934"/>
                  <a:pt x="466566" y="599913"/>
                  <a:pt x="300594" y="599913"/>
                </a:cubicBezTo>
                <a:cubicBezTo>
                  <a:pt x="134622" y="599913"/>
                  <a:pt x="0" y="465934"/>
                  <a:pt x="0" y="300186"/>
                </a:cubicBezTo>
                <a:cubicBezTo>
                  <a:pt x="0" y="134439"/>
                  <a:pt x="134622" y="0"/>
                  <a:pt x="300594" y="0"/>
                </a:cubicBezTo>
                <a:close/>
              </a:path>
            </a:pathLst>
          </a:custGeom>
          <a:solidFill>
            <a:schemeClr val="accent1"/>
          </a:solidFill>
          <a:ln>
            <a:noFill/>
          </a:ln>
          <a:effectLst>
            <a:outerShdw blurRad="50800" dist="38100" dir="8100000" algn="tr" rotWithShape="0">
              <a:prstClr val="black">
                <a:alpha val="40000"/>
              </a:prstClr>
            </a:outerShdw>
          </a:effectLst>
        </p:spPr>
        <p:txBody>
          <a:bodyPr/>
          <a:lstStyle/>
          <a:p>
            <a:endParaRPr lang="zh-CN" altLang="en-US"/>
          </a:p>
        </p:txBody>
      </p:sp>
      <p:grpSp>
        <p:nvGrpSpPr>
          <p:cNvPr id="100" name="组合 99"/>
          <p:cNvGrpSpPr/>
          <p:nvPr/>
        </p:nvGrpSpPr>
        <p:grpSpPr>
          <a:xfrm>
            <a:off x="1230465" y="3236038"/>
            <a:ext cx="422440" cy="422440"/>
            <a:chOff x="947032" y="2848475"/>
            <a:chExt cx="601050" cy="601050"/>
          </a:xfrm>
          <a:effectLst>
            <a:outerShdw blurRad="50800" dist="38100" dir="8100000" algn="tr" rotWithShape="0">
              <a:prstClr val="black">
                <a:alpha val="40000"/>
              </a:prstClr>
            </a:outerShdw>
          </a:effectLst>
        </p:grpSpPr>
        <p:sp>
          <p:nvSpPr>
            <p:cNvPr id="98" name="椭圆 97"/>
            <p:cNvSpPr/>
            <p:nvPr/>
          </p:nvSpPr>
          <p:spPr>
            <a:xfrm>
              <a:off x="947032" y="2848475"/>
              <a:ext cx="601050" cy="6010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live-chat_72439"/>
            <p:cNvSpPr>
              <a:spLocks noChangeAspect="1"/>
            </p:cNvSpPr>
            <p:nvPr/>
          </p:nvSpPr>
          <p:spPr bwMode="auto">
            <a:xfrm>
              <a:off x="1044451" y="2984221"/>
              <a:ext cx="395626" cy="345359"/>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chemeClr val="bg1"/>
            </a:solidFill>
            <a:ln>
              <a:noFill/>
            </a:ln>
          </p:spPr>
        </p:sp>
      </p:grpSp>
      <p:sp>
        <p:nvSpPr>
          <p:cNvPr id="96" name="facebook-logo-in-circular-shape_44646"/>
          <p:cNvSpPr>
            <a:spLocks noChangeAspect="1"/>
          </p:cNvSpPr>
          <p:nvPr/>
        </p:nvSpPr>
        <p:spPr bwMode="auto">
          <a:xfrm>
            <a:off x="1224395" y="4041447"/>
            <a:ext cx="428510" cy="424954"/>
          </a:xfrm>
          <a:custGeom>
            <a:avLst/>
            <a:gdLst>
              <a:gd name="T0" fmla="*/ 561 w 561"/>
              <a:gd name="T1" fmla="*/ 280 h 557"/>
              <a:gd name="T2" fmla="*/ 343 w 561"/>
              <a:gd name="T3" fmla="*/ 553 h 557"/>
              <a:gd name="T4" fmla="*/ 343 w 561"/>
              <a:gd name="T5" fmla="*/ 320 h 557"/>
              <a:gd name="T6" fmla="*/ 410 w 561"/>
              <a:gd name="T7" fmla="*/ 320 h 557"/>
              <a:gd name="T8" fmla="*/ 410 w 561"/>
              <a:gd name="T9" fmla="*/ 243 h 557"/>
              <a:gd name="T10" fmla="*/ 342 w 561"/>
              <a:gd name="T11" fmla="*/ 243 h 557"/>
              <a:gd name="T12" fmla="*/ 342 w 561"/>
              <a:gd name="T13" fmla="*/ 225 h 557"/>
              <a:gd name="T14" fmla="*/ 391 w 561"/>
              <a:gd name="T15" fmla="*/ 165 h 557"/>
              <a:gd name="T16" fmla="*/ 425 w 561"/>
              <a:gd name="T17" fmla="*/ 170 h 557"/>
              <a:gd name="T18" fmla="*/ 430 w 561"/>
              <a:gd name="T19" fmla="*/ 89 h 557"/>
              <a:gd name="T20" fmla="*/ 373 w 561"/>
              <a:gd name="T21" fmla="*/ 82 h 557"/>
              <a:gd name="T22" fmla="*/ 280 w 561"/>
              <a:gd name="T23" fmla="*/ 116 h 557"/>
              <a:gd name="T24" fmla="*/ 237 w 561"/>
              <a:gd name="T25" fmla="*/ 229 h 557"/>
              <a:gd name="T26" fmla="*/ 237 w 561"/>
              <a:gd name="T27" fmla="*/ 243 h 557"/>
              <a:gd name="T28" fmla="*/ 192 w 561"/>
              <a:gd name="T29" fmla="*/ 243 h 557"/>
              <a:gd name="T30" fmla="*/ 192 w 561"/>
              <a:gd name="T31" fmla="*/ 320 h 557"/>
              <a:gd name="T32" fmla="*/ 237 w 561"/>
              <a:gd name="T33" fmla="*/ 320 h 557"/>
              <a:gd name="T34" fmla="*/ 237 w 561"/>
              <a:gd name="T35" fmla="*/ 557 h 557"/>
              <a:gd name="T36" fmla="*/ 0 w 561"/>
              <a:gd name="T37" fmla="*/ 280 h 557"/>
              <a:gd name="T38" fmla="*/ 280 w 561"/>
              <a:gd name="T39" fmla="*/ 0 h 557"/>
              <a:gd name="T40" fmla="*/ 561 w 561"/>
              <a:gd name="T41" fmla="*/ 28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1" h="557">
                <a:moveTo>
                  <a:pt x="561" y="280"/>
                </a:moveTo>
                <a:cubicBezTo>
                  <a:pt x="561" y="414"/>
                  <a:pt x="468" y="525"/>
                  <a:pt x="343" y="553"/>
                </a:cubicBezTo>
                <a:lnTo>
                  <a:pt x="343" y="320"/>
                </a:lnTo>
                <a:lnTo>
                  <a:pt x="410" y="320"/>
                </a:lnTo>
                <a:lnTo>
                  <a:pt x="410" y="243"/>
                </a:lnTo>
                <a:lnTo>
                  <a:pt x="342" y="243"/>
                </a:lnTo>
                <a:lnTo>
                  <a:pt x="342" y="225"/>
                </a:lnTo>
                <a:cubicBezTo>
                  <a:pt x="342" y="192"/>
                  <a:pt x="357" y="165"/>
                  <a:pt x="391" y="165"/>
                </a:cubicBezTo>
                <a:cubicBezTo>
                  <a:pt x="405" y="165"/>
                  <a:pt x="416" y="167"/>
                  <a:pt x="425" y="170"/>
                </a:cubicBezTo>
                <a:lnTo>
                  <a:pt x="430" y="89"/>
                </a:lnTo>
                <a:cubicBezTo>
                  <a:pt x="415" y="84"/>
                  <a:pt x="397" y="82"/>
                  <a:pt x="373" y="82"/>
                </a:cubicBezTo>
                <a:cubicBezTo>
                  <a:pt x="343" y="82"/>
                  <a:pt x="306" y="91"/>
                  <a:pt x="280" y="116"/>
                </a:cubicBezTo>
                <a:cubicBezTo>
                  <a:pt x="249" y="143"/>
                  <a:pt x="237" y="189"/>
                  <a:pt x="237" y="229"/>
                </a:cubicBezTo>
                <a:lnTo>
                  <a:pt x="237" y="243"/>
                </a:lnTo>
                <a:lnTo>
                  <a:pt x="192" y="243"/>
                </a:lnTo>
                <a:lnTo>
                  <a:pt x="192" y="320"/>
                </a:lnTo>
                <a:lnTo>
                  <a:pt x="237" y="320"/>
                </a:lnTo>
                <a:lnTo>
                  <a:pt x="237" y="557"/>
                </a:lnTo>
                <a:cubicBezTo>
                  <a:pt x="103" y="536"/>
                  <a:pt x="0" y="420"/>
                  <a:pt x="0" y="280"/>
                </a:cubicBezTo>
                <a:cubicBezTo>
                  <a:pt x="0" y="125"/>
                  <a:pt x="126" y="0"/>
                  <a:pt x="280" y="0"/>
                </a:cubicBezTo>
                <a:cubicBezTo>
                  <a:pt x="435" y="0"/>
                  <a:pt x="561" y="125"/>
                  <a:pt x="561" y="280"/>
                </a:cubicBezTo>
                <a:close/>
              </a:path>
            </a:pathLst>
          </a:custGeom>
          <a:solidFill>
            <a:schemeClr val="accent1"/>
          </a:solidFill>
          <a:ln>
            <a:noFill/>
          </a:ln>
          <a:effectLst>
            <a:outerShdw blurRad="50800" dist="38100" dir="8100000" algn="tr" rotWithShape="0">
              <a:prstClr val="black">
                <a:alpha val="40000"/>
              </a:prstClr>
            </a:outerShdw>
          </a:effectLst>
        </p:spPr>
      </p:sp>
      <p:grpSp>
        <p:nvGrpSpPr>
          <p:cNvPr id="101" name="组合 100"/>
          <p:cNvGrpSpPr/>
          <p:nvPr/>
        </p:nvGrpSpPr>
        <p:grpSpPr>
          <a:xfrm>
            <a:off x="1230465" y="4849370"/>
            <a:ext cx="422440" cy="422440"/>
            <a:chOff x="776678" y="4560037"/>
            <a:chExt cx="601050" cy="601050"/>
          </a:xfrm>
          <a:effectLst>
            <a:outerShdw blurRad="50800" dist="38100" dir="8100000" algn="tr" rotWithShape="0">
              <a:prstClr val="black">
                <a:alpha val="40000"/>
              </a:prstClr>
            </a:outerShdw>
          </a:effectLst>
        </p:grpSpPr>
        <p:sp>
          <p:nvSpPr>
            <p:cNvPr id="99" name="椭圆 98"/>
            <p:cNvSpPr/>
            <p:nvPr/>
          </p:nvSpPr>
          <p:spPr>
            <a:xfrm>
              <a:off x="776678" y="4560037"/>
              <a:ext cx="601050" cy="6010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app-file-symbol_29531"/>
            <p:cNvSpPr>
              <a:spLocks noChangeAspect="1"/>
            </p:cNvSpPr>
            <p:nvPr/>
          </p:nvSpPr>
          <p:spPr bwMode="auto">
            <a:xfrm>
              <a:off x="909500" y="4663489"/>
              <a:ext cx="331022" cy="373220"/>
            </a:xfrm>
            <a:custGeom>
              <a:avLst/>
              <a:gdLst>
                <a:gd name="connsiteX0" fmla="*/ 72469 w 538061"/>
                <a:gd name="connsiteY0" fmla="*/ 461844 h 606651"/>
                <a:gd name="connsiteX1" fmla="*/ 72469 w 538061"/>
                <a:gd name="connsiteY1" fmla="*/ 576418 h 606651"/>
                <a:gd name="connsiteX2" fmla="*/ 465592 w 538061"/>
                <a:gd name="connsiteY2" fmla="*/ 576418 h 606651"/>
                <a:gd name="connsiteX3" fmla="*/ 465592 w 538061"/>
                <a:gd name="connsiteY3" fmla="*/ 461844 h 606651"/>
                <a:gd name="connsiteX4" fmla="*/ 115587 w 538061"/>
                <a:gd name="connsiteY4" fmla="*/ 276828 h 606651"/>
                <a:gd name="connsiteX5" fmla="*/ 116166 w 538061"/>
                <a:gd name="connsiteY5" fmla="*/ 276828 h 606651"/>
                <a:gd name="connsiteX6" fmla="*/ 125350 w 538061"/>
                <a:gd name="connsiteY6" fmla="*/ 311935 h 606651"/>
                <a:gd name="connsiteX7" fmla="*/ 136685 w 538061"/>
                <a:gd name="connsiteY7" fmla="*/ 350428 h 606651"/>
                <a:gd name="connsiteX8" fmla="*/ 96392 w 538061"/>
                <a:gd name="connsiteY8" fmla="*/ 350428 h 606651"/>
                <a:gd name="connsiteX9" fmla="*/ 107230 w 538061"/>
                <a:gd name="connsiteY9" fmla="*/ 311935 h 606651"/>
                <a:gd name="connsiteX10" fmla="*/ 115587 w 538061"/>
                <a:gd name="connsiteY10" fmla="*/ 276828 h 606651"/>
                <a:gd name="connsiteX11" fmla="*/ 439885 w 538061"/>
                <a:gd name="connsiteY11" fmla="*/ 275840 h 606651"/>
                <a:gd name="connsiteX12" fmla="*/ 472012 w 538061"/>
                <a:gd name="connsiteY12" fmla="*/ 302509 h 606651"/>
                <a:gd name="connsiteX13" fmla="*/ 436573 w 538061"/>
                <a:gd name="connsiteY13" fmla="*/ 332151 h 606651"/>
                <a:gd name="connsiteX14" fmla="*/ 422828 w 538061"/>
                <a:gd name="connsiteY14" fmla="*/ 331078 h 606651"/>
                <a:gd name="connsiteX15" fmla="*/ 422828 w 538061"/>
                <a:gd name="connsiteY15" fmla="*/ 277409 h 606651"/>
                <a:gd name="connsiteX16" fmla="*/ 439885 w 538061"/>
                <a:gd name="connsiteY16" fmla="*/ 275840 h 606651"/>
                <a:gd name="connsiteX17" fmla="*/ 282935 w 538061"/>
                <a:gd name="connsiteY17" fmla="*/ 275840 h 606651"/>
                <a:gd name="connsiteX18" fmla="*/ 315145 w 538061"/>
                <a:gd name="connsiteY18" fmla="*/ 302509 h 606651"/>
                <a:gd name="connsiteX19" fmla="*/ 279706 w 538061"/>
                <a:gd name="connsiteY19" fmla="*/ 332151 h 606651"/>
                <a:gd name="connsiteX20" fmla="*/ 265961 w 538061"/>
                <a:gd name="connsiteY20" fmla="*/ 331078 h 606651"/>
                <a:gd name="connsiteX21" fmla="*/ 265961 w 538061"/>
                <a:gd name="connsiteY21" fmla="*/ 277409 h 606651"/>
                <a:gd name="connsiteX22" fmla="*/ 282935 w 538061"/>
                <a:gd name="connsiteY22" fmla="*/ 275840 h 606651"/>
                <a:gd name="connsiteX23" fmla="*/ 90504 w 538061"/>
                <a:gd name="connsiteY23" fmla="*/ 246163 h 606651"/>
                <a:gd name="connsiteX24" fmla="*/ 34828 w 538061"/>
                <a:gd name="connsiteY24" fmla="*/ 427811 h 606651"/>
                <a:gd name="connsiteX25" fmla="*/ 77516 w 538061"/>
                <a:gd name="connsiteY25" fmla="*/ 427811 h 606651"/>
                <a:gd name="connsiteX26" fmla="*/ 90504 w 538061"/>
                <a:gd name="connsiteY26" fmla="*/ 381222 h 606651"/>
                <a:gd name="connsiteX27" fmla="*/ 142622 w 538061"/>
                <a:gd name="connsiteY27" fmla="*/ 381222 h 606651"/>
                <a:gd name="connsiteX28" fmla="*/ 156603 w 538061"/>
                <a:gd name="connsiteY28" fmla="*/ 427811 h 606651"/>
                <a:gd name="connsiteX29" fmla="*/ 200863 w 538061"/>
                <a:gd name="connsiteY29" fmla="*/ 427811 h 606651"/>
                <a:gd name="connsiteX30" fmla="*/ 144442 w 538061"/>
                <a:gd name="connsiteY30" fmla="*/ 246163 h 606651"/>
                <a:gd name="connsiteX31" fmla="*/ 437630 w 538061"/>
                <a:gd name="connsiteY31" fmla="*/ 244759 h 606651"/>
                <a:gd name="connsiteX32" fmla="*/ 382036 w 538061"/>
                <a:gd name="connsiteY32" fmla="*/ 248558 h 606651"/>
                <a:gd name="connsiteX33" fmla="*/ 382036 w 538061"/>
                <a:gd name="connsiteY33" fmla="*/ 427811 h 606651"/>
                <a:gd name="connsiteX34" fmla="*/ 422821 w 538061"/>
                <a:gd name="connsiteY34" fmla="*/ 427811 h 606651"/>
                <a:gd name="connsiteX35" fmla="*/ 422821 w 538061"/>
                <a:gd name="connsiteY35" fmla="*/ 362884 h 606651"/>
                <a:gd name="connsiteX36" fmla="*/ 436885 w 538061"/>
                <a:gd name="connsiteY36" fmla="*/ 363710 h 606651"/>
                <a:gd name="connsiteX37" fmla="*/ 495953 w 538061"/>
                <a:gd name="connsiteY37" fmla="*/ 344545 h 606651"/>
                <a:gd name="connsiteX38" fmla="*/ 512747 w 538061"/>
                <a:gd name="connsiteY38" fmla="*/ 301343 h 606651"/>
                <a:gd name="connsiteX39" fmla="*/ 493306 w 538061"/>
                <a:gd name="connsiteY39" fmla="*/ 259297 h 606651"/>
                <a:gd name="connsiteX40" fmla="*/ 437630 w 538061"/>
                <a:gd name="connsiteY40" fmla="*/ 244759 h 606651"/>
                <a:gd name="connsiteX41" fmla="*/ 280778 w 538061"/>
                <a:gd name="connsiteY41" fmla="*/ 244759 h 606651"/>
                <a:gd name="connsiteX42" fmla="*/ 225185 w 538061"/>
                <a:gd name="connsiteY42" fmla="*/ 248558 h 606651"/>
                <a:gd name="connsiteX43" fmla="*/ 225185 w 538061"/>
                <a:gd name="connsiteY43" fmla="*/ 427811 h 606651"/>
                <a:gd name="connsiteX44" fmla="*/ 265969 w 538061"/>
                <a:gd name="connsiteY44" fmla="*/ 427811 h 606651"/>
                <a:gd name="connsiteX45" fmla="*/ 265969 w 538061"/>
                <a:gd name="connsiteY45" fmla="*/ 362884 h 606651"/>
                <a:gd name="connsiteX46" fmla="*/ 280033 w 538061"/>
                <a:gd name="connsiteY46" fmla="*/ 363710 h 606651"/>
                <a:gd name="connsiteX47" fmla="*/ 339101 w 538061"/>
                <a:gd name="connsiteY47" fmla="*/ 344545 h 606651"/>
                <a:gd name="connsiteX48" fmla="*/ 355894 w 538061"/>
                <a:gd name="connsiteY48" fmla="*/ 301426 h 606651"/>
                <a:gd name="connsiteX49" fmla="*/ 336453 w 538061"/>
                <a:gd name="connsiteY49" fmla="*/ 259297 h 606651"/>
                <a:gd name="connsiteX50" fmla="*/ 280778 w 538061"/>
                <a:gd name="connsiteY50" fmla="*/ 244759 h 606651"/>
                <a:gd name="connsiteX51" fmla="*/ 72469 w 538061"/>
                <a:gd name="connsiteY51" fmla="*/ 23790 h 606651"/>
                <a:gd name="connsiteX52" fmla="*/ 72469 w 538061"/>
                <a:gd name="connsiteY52" fmla="*/ 217003 h 606651"/>
                <a:gd name="connsiteX53" fmla="*/ 465592 w 538061"/>
                <a:gd name="connsiteY53" fmla="*/ 217003 h 606651"/>
                <a:gd name="connsiteX54" fmla="*/ 465592 w 538061"/>
                <a:gd name="connsiteY54" fmla="*/ 157363 h 606651"/>
                <a:gd name="connsiteX55" fmla="*/ 360362 w 538061"/>
                <a:gd name="connsiteY55" fmla="*/ 157363 h 606651"/>
                <a:gd name="connsiteX56" fmla="*/ 348449 w 538061"/>
                <a:gd name="connsiteY56" fmla="*/ 145467 h 606651"/>
                <a:gd name="connsiteX57" fmla="*/ 348449 w 538061"/>
                <a:gd name="connsiteY57" fmla="*/ 23790 h 606651"/>
                <a:gd name="connsiteX58" fmla="*/ 72469 w 538061"/>
                <a:gd name="connsiteY58" fmla="*/ 0 h 606651"/>
                <a:gd name="connsiteX59" fmla="*/ 360362 w 538061"/>
                <a:gd name="connsiteY59" fmla="*/ 0 h 606651"/>
                <a:gd name="connsiteX60" fmla="*/ 363092 w 538061"/>
                <a:gd name="connsiteY60" fmla="*/ 330 h 606651"/>
                <a:gd name="connsiteX61" fmla="*/ 363753 w 538061"/>
                <a:gd name="connsiteY61" fmla="*/ 578 h 606651"/>
                <a:gd name="connsiteX62" fmla="*/ 366070 w 538061"/>
                <a:gd name="connsiteY62" fmla="*/ 1569 h 606651"/>
                <a:gd name="connsiteX63" fmla="*/ 366897 w 538061"/>
                <a:gd name="connsiteY63" fmla="*/ 1983 h 606651"/>
                <a:gd name="connsiteX64" fmla="*/ 369214 w 538061"/>
                <a:gd name="connsiteY64" fmla="*/ 3965 h 606651"/>
                <a:gd name="connsiteX65" fmla="*/ 369296 w 538061"/>
                <a:gd name="connsiteY65" fmla="*/ 4048 h 606651"/>
                <a:gd name="connsiteX66" fmla="*/ 486439 w 538061"/>
                <a:gd name="connsiteY66" fmla="*/ 137703 h 606651"/>
                <a:gd name="connsiteX67" fmla="*/ 489252 w 538061"/>
                <a:gd name="connsiteY67" fmla="*/ 145385 h 606651"/>
                <a:gd name="connsiteX68" fmla="*/ 489417 w 538061"/>
                <a:gd name="connsiteY68" fmla="*/ 146706 h 606651"/>
                <a:gd name="connsiteX69" fmla="*/ 489417 w 538061"/>
                <a:gd name="connsiteY69" fmla="*/ 217003 h 606651"/>
                <a:gd name="connsiteX70" fmla="*/ 503977 w 538061"/>
                <a:gd name="connsiteY70" fmla="*/ 217003 h 606651"/>
                <a:gd name="connsiteX71" fmla="*/ 538061 w 538061"/>
                <a:gd name="connsiteY71" fmla="*/ 250954 h 606651"/>
                <a:gd name="connsiteX72" fmla="*/ 538061 w 538061"/>
                <a:gd name="connsiteY72" fmla="*/ 427811 h 606651"/>
                <a:gd name="connsiteX73" fmla="*/ 503977 w 538061"/>
                <a:gd name="connsiteY73" fmla="*/ 461844 h 606651"/>
                <a:gd name="connsiteX74" fmla="*/ 489417 w 538061"/>
                <a:gd name="connsiteY74" fmla="*/ 461844 h 606651"/>
                <a:gd name="connsiteX75" fmla="*/ 489417 w 538061"/>
                <a:gd name="connsiteY75" fmla="*/ 582861 h 606651"/>
                <a:gd name="connsiteX76" fmla="*/ 465592 w 538061"/>
                <a:gd name="connsiteY76" fmla="*/ 606651 h 606651"/>
                <a:gd name="connsiteX77" fmla="*/ 72469 w 538061"/>
                <a:gd name="connsiteY77" fmla="*/ 606651 h 606651"/>
                <a:gd name="connsiteX78" fmla="*/ 48644 w 538061"/>
                <a:gd name="connsiteY78" fmla="*/ 582861 h 606651"/>
                <a:gd name="connsiteX79" fmla="*/ 48644 w 538061"/>
                <a:gd name="connsiteY79" fmla="*/ 461844 h 606651"/>
                <a:gd name="connsiteX80" fmla="*/ 34084 w 538061"/>
                <a:gd name="connsiteY80" fmla="*/ 461844 h 606651"/>
                <a:gd name="connsiteX81" fmla="*/ 0 w 538061"/>
                <a:gd name="connsiteY81" fmla="*/ 427811 h 606651"/>
                <a:gd name="connsiteX82" fmla="*/ 0 w 538061"/>
                <a:gd name="connsiteY82" fmla="*/ 250954 h 606651"/>
                <a:gd name="connsiteX83" fmla="*/ 34084 w 538061"/>
                <a:gd name="connsiteY83" fmla="*/ 217003 h 606651"/>
                <a:gd name="connsiteX84" fmla="*/ 48644 w 538061"/>
                <a:gd name="connsiteY84" fmla="*/ 217003 h 606651"/>
                <a:gd name="connsiteX85" fmla="*/ 48644 w 538061"/>
                <a:gd name="connsiteY85" fmla="*/ 23790 h 606651"/>
                <a:gd name="connsiteX86" fmla="*/ 72469 w 538061"/>
                <a:gd name="connsiteY86" fmla="*/ 0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38061" h="606651">
                  <a:moveTo>
                    <a:pt x="72469" y="461844"/>
                  </a:moveTo>
                  <a:lnTo>
                    <a:pt x="72469" y="576418"/>
                  </a:lnTo>
                  <a:lnTo>
                    <a:pt x="465592" y="576418"/>
                  </a:lnTo>
                  <a:lnTo>
                    <a:pt x="465592" y="461844"/>
                  </a:lnTo>
                  <a:close/>
                  <a:moveTo>
                    <a:pt x="115587" y="276828"/>
                  </a:moveTo>
                  <a:lnTo>
                    <a:pt x="116166" y="276828"/>
                  </a:lnTo>
                  <a:cubicBezTo>
                    <a:pt x="118814" y="287649"/>
                    <a:pt x="122040" y="301114"/>
                    <a:pt x="125350" y="311935"/>
                  </a:cubicBezTo>
                  <a:lnTo>
                    <a:pt x="136685" y="350428"/>
                  </a:lnTo>
                  <a:lnTo>
                    <a:pt x="96392" y="350428"/>
                  </a:lnTo>
                  <a:lnTo>
                    <a:pt x="107230" y="311935"/>
                  </a:lnTo>
                  <a:cubicBezTo>
                    <a:pt x="110209" y="301361"/>
                    <a:pt x="112939" y="287649"/>
                    <a:pt x="115587" y="276828"/>
                  </a:cubicBezTo>
                  <a:close/>
                  <a:moveTo>
                    <a:pt x="439885" y="275840"/>
                  </a:moveTo>
                  <a:cubicBezTo>
                    <a:pt x="460420" y="275840"/>
                    <a:pt x="472012" y="285748"/>
                    <a:pt x="472012" y="302509"/>
                  </a:cubicBezTo>
                  <a:cubicBezTo>
                    <a:pt x="472012" y="321087"/>
                    <a:pt x="458516" y="332151"/>
                    <a:pt x="436573" y="332151"/>
                  </a:cubicBezTo>
                  <a:cubicBezTo>
                    <a:pt x="430694" y="332151"/>
                    <a:pt x="426306" y="331821"/>
                    <a:pt x="422828" y="331078"/>
                  </a:cubicBezTo>
                  <a:lnTo>
                    <a:pt x="422828" y="277409"/>
                  </a:lnTo>
                  <a:cubicBezTo>
                    <a:pt x="425809" y="276583"/>
                    <a:pt x="431440" y="275840"/>
                    <a:pt x="439885" y="275840"/>
                  </a:cubicBezTo>
                  <a:close/>
                  <a:moveTo>
                    <a:pt x="282935" y="275840"/>
                  </a:moveTo>
                  <a:cubicBezTo>
                    <a:pt x="303553" y="275840"/>
                    <a:pt x="315145" y="285748"/>
                    <a:pt x="315145" y="302509"/>
                  </a:cubicBezTo>
                  <a:cubicBezTo>
                    <a:pt x="315145" y="321087"/>
                    <a:pt x="301648" y="332151"/>
                    <a:pt x="279706" y="332151"/>
                  </a:cubicBezTo>
                  <a:cubicBezTo>
                    <a:pt x="273827" y="332151"/>
                    <a:pt x="269438" y="331821"/>
                    <a:pt x="265961" y="331078"/>
                  </a:cubicBezTo>
                  <a:lnTo>
                    <a:pt x="265961" y="277409"/>
                  </a:lnTo>
                  <a:cubicBezTo>
                    <a:pt x="268942" y="276583"/>
                    <a:pt x="274572" y="275840"/>
                    <a:pt x="282935" y="275840"/>
                  </a:cubicBezTo>
                  <a:close/>
                  <a:moveTo>
                    <a:pt x="90504" y="246163"/>
                  </a:moveTo>
                  <a:lnTo>
                    <a:pt x="34828" y="427811"/>
                  </a:lnTo>
                  <a:lnTo>
                    <a:pt x="77516" y="427811"/>
                  </a:lnTo>
                  <a:lnTo>
                    <a:pt x="90504" y="381222"/>
                  </a:lnTo>
                  <a:lnTo>
                    <a:pt x="142622" y="381222"/>
                  </a:lnTo>
                  <a:lnTo>
                    <a:pt x="156603" y="427811"/>
                  </a:lnTo>
                  <a:lnTo>
                    <a:pt x="200863" y="427811"/>
                  </a:lnTo>
                  <a:lnTo>
                    <a:pt x="144442" y="246163"/>
                  </a:lnTo>
                  <a:close/>
                  <a:moveTo>
                    <a:pt x="437630" y="244759"/>
                  </a:moveTo>
                  <a:cubicBezTo>
                    <a:pt x="412563" y="244759"/>
                    <a:pt x="394694" y="246411"/>
                    <a:pt x="382036" y="248558"/>
                  </a:cubicBezTo>
                  <a:lnTo>
                    <a:pt x="382036" y="427811"/>
                  </a:lnTo>
                  <a:lnTo>
                    <a:pt x="422821" y="427811"/>
                  </a:lnTo>
                  <a:lnTo>
                    <a:pt x="422821" y="362884"/>
                  </a:lnTo>
                  <a:cubicBezTo>
                    <a:pt x="426544" y="363379"/>
                    <a:pt x="431425" y="363710"/>
                    <a:pt x="436885" y="363710"/>
                  </a:cubicBezTo>
                  <a:cubicBezTo>
                    <a:pt x="461124" y="363710"/>
                    <a:pt x="481972" y="357762"/>
                    <a:pt x="495953" y="344545"/>
                  </a:cubicBezTo>
                  <a:cubicBezTo>
                    <a:pt x="506790" y="334302"/>
                    <a:pt x="512747" y="319186"/>
                    <a:pt x="512747" y="301343"/>
                  </a:cubicBezTo>
                  <a:cubicBezTo>
                    <a:pt x="512747" y="283583"/>
                    <a:pt x="504887" y="268466"/>
                    <a:pt x="493306" y="259297"/>
                  </a:cubicBezTo>
                  <a:cubicBezTo>
                    <a:pt x="481145" y="249632"/>
                    <a:pt x="463027" y="244759"/>
                    <a:pt x="437630" y="244759"/>
                  </a:cubicBezTo>
                  <a:close/>
                  <a:moveTo>
                    <a:pt x="280778" y="244759"/>
                  </a:moveTo>
                  <a:cubicBezTo>
                    <a:pt x="255711" y="244759"/>
                    <a:pt x="237925" y="246411"/>
                    <a:pt x="225185" y="248558"/>
                  </a:cubicBezTo>
                  <a:lnTo>
                    <a:pt x="225185" y="427811"/>
                  </a:lnTo>
                  <a:lnTo>
                    <a:pt x="265969" y="427811"/>
                  </a:lnTo>
                  <a:lnTo>
                    <a:pt x="265969" y="362884"/>
                  </a:lnTo>
                  <a:cubicBezTo>
                    <a:pt x="269692" y="363379"/>
                    <a:pt x="274573" y="363710"/>
                    <a:pt x="280033" y="363710"/>
                  </a:cubicBezTo>
                  <a:cubicBezTo>
                    <a:pt x="304272" y="363710"/>
                    <a:pt x="325120" y="357762"/>
                    <a:pt x="339101" y="344545"/>
                  </a:cubicBezTo>
                  <a:cubicBezTo>
                    <a:pt x="349938" y="334302"/>
                    <a:pt x="355894" y="319186"/>
                    <a:pt x="355894" y="301426"/>
                  </a:cubicBezTo>
                  <a:cubicBezTo>
                    <a:pt x="355894" y="283583"/>
                    <a:pt x="348035" y="268466"/>
                    <a:pt x="336453" y="259297"/>
                  </a:cubicBezTo>
                  <a:cubicBezTo>
                    <a:pt x="324292" y="249632"/>
                    <a:pt x="306175" y="244759"/>
                    <a:pt x="280778" y="244759"/>
                  </a:cubicBezTo>
                  <a:close/>
                  <a:moveTo>
                    <a:pt x="72469" y="23790"/>
                  </a:moveTo>
                  <a:lnTo>
                    <a:pt x="72469" y="217003"/>
                  </a:lnTo>
                  <a:lnTo>
                    <a:pt x="465592" y="217003"/>
                  </a:lnTo>
                  <a:lnTo>
                    <a:pt x="465592" y="157363"/>
                  </a:lnTo>
                  <a:lnTo>
                    <a:pt x="360362" y="157363"/>
                  </a:lnTo>
                  <a:cubicBezTo>
                    <a:pt x="353743" y="157363"/>
                    <a:pt x="348449" y="152076"/>
                    <a:pt x="348449" y="145467"/>
                  </a:cubicBezTo>
                  <a:lnTo>
                    <a:pt x="348449" y="23790"/>
                  </a:lnTo>
                  <a:close/>
                  <a:moveTo>
                    <a:pt x="72469" y="0"/>
                  </a:moveTo>
                  <a:lnTo>
                    <a:pt x="360362" y="0"/>
                  </a:lnTo>
                  <a:cubicBezTo>
                    <a:pt x="361272" y="0"/>
                    <a:pt x="362182" y="165"/>
                    <a:pt x="363092" y="330"/>
                  </a:cubicBezTo>
                  <a:cubicBezTo>
                    <a:pt x="363340" y="413"/>
                    <a:pt x="363505" y="496"/>
                    <a:pt x="363753" y="578"/>
                  </a:cubicBezTo>
                  <a:cubicBezTo>
                    <a:pt x="364581" y="826"/>
                    <a:pt x="365325" y="1156"/>
                    <a:pt x="366070" y="1569"/>
                  </a:cubicBezTo>
                  <a:cubicBezTo>
                    <a:pt x="366318" y="1652"/>
                    <a:pt x="366566" y="1817"/>
                    <a:pt x="366897" y="1983"/>
                  </a:cubicBezTo>
                  <a:cubicBezTo>
                    <a:pt x="367724" y="2561"/>
                    <a:pt x="368552" y="3222"/>
                    <a:pt x="369214" y="3965"/>
                  </a:cubicBezTo>
                  <a:cubicBezTo>
                    <a:pt x="369214" y="4048"/>
                    <a:pt x="369296" y="4048"/>
                    <a:pt x="369296" y="4048"/>
                  </a:cubicBezTo>
                  <a:lnTo>
                    <a:pt x="486439" y="137703"/>
                  </a:lnTo>
                  <a:cubicBezTo>
                    <a:pt x="488342" y="139850"/>
                    <a:pt x="489252" y="142576"/>
                    <a:pt x="489252" y="145385"/>
                  </a:cubicBezTo>
                  <a:cubicBezTo>
                    <a:pt x="489335" y="145798"/>
                    <a:pt x="489417" y="146293"/>
                    <a:pt x="489417" y="146706"/>
                  </a:cubicBezTo>
                  <a:lnTo>
                    <a:pt x="489417" y="217003"/>
                  </a:lnTo>
                  <a:lnTo>
                    <a:pt x="503977" y="217003"/>
                  </a:lnTo>
                  <a:cubicBezTo>
                    <a:pt x="522839" y="217003"/>
                    <a:pt x="538061" y="232203"/>
                    <a:pt x="538061" y="250954"/>
                  </a:cubicBezTo>
                  <a:lnTo>
                    <a:pt x="538061" y="427811"/>
                  </a:lnTo>
                  <a:cubicBezTo>
                    <a:pt x="538061" y="446563"/>
                    <a:pt x="522839" y="461844"/>
                    <a:pt x="503977" y="461844"/>
                  </a:cubicBezTo>
                  <a:lnTo>
                    <a:pt x="489417" y="461844"/>
                  </a:lnTo>
                  <a:lnTo>
                    <a:pt x="489417" y="582861"/>
                  </a:lnTo>
                  <a:cubicBezTo>
                    <a:pt x="489417" y="595995"/>
                    <a:pt x="478745" y="606651"/>
                    <a:pt x="465592" y="606651"/>
                  </a:cubicBezTo>
                  <a:lnTo>
                    <a:pt x="72469" y="606651"/>
                  </a:lnTo>
                  <a:cubicBezTo>
                    <a:pt x="59316" y="606651"/>
                    <a:pt x="48644" y="595995"/>
                    <a:pt x="48644" y="582861"/>
                  </a:cubicBezTo>
                  <a:lnTo>
                    <a:pt x="48644" y="461844"/>
                  </a:lnTo>
                  <a:lnTo>
                    <a:pt x="34084" y="461844"/>
                  </a:lnTo>
                  <a:cubicBezTo>
                    <a:pt x="15222" y="461844"/>
                    <a:pt x="0" y="446563"/>
                    <a:pt x="0" y="427811"/>
                  </a:cubicBezTo>
                  <a:lnTo>
                    <a:pt x="0" y="250954"/>
                  </a:lnTo>
                  <a:cubicBezTo>
                    <a:pt x="0" y="232203"/>
                    <a:pt x="15222" y="217003"/>
                    <a:pt x="34084" y="217003"/>
                  </a:cubicBezTo>
                  <a:lnTo>
                    <a:pt x="48644" y="217003"/>
                  </a:lnTo>
                  <a:lnTo>
                    <a:pt x="48644" y="23790"/>
                  </a:lnTo>
                  <a:cubicBezTo>
                    <a:pt x="48644" y="10656"/>
                    <a:pt x="59316" y="0"/>
                    <a:pt x="72469" y="0"/>
                  </a:cubicBezTo>
                  <a:close/>
                </a:path>
              </a:pathLst>
            </a:custGeom>
            <a:solidFill>
              <a:schemeClr val="bg1"/>
            </a:solidFill>
            <a:ln>
              <a:noFill/>
            </a:ln>
          </p:spPr>
        </p:sp>
      </p:grpSp>
      <p:sp>
        <p:nvSpPr>
          <p:cNvPr id="105" name="矩形 104"/>
          <p:cNvSpPr/>
          <p:nvPr/>
        </p:nvSpPr>
        <p:spPr>
          <a:xfrm>
            <a:off x="1731497" y="3177284"/>
            <a:ext cx="5007008" cy="618183"/>
          </a:xfrm>
          <a:prstGeom prst="rect">
            <a:avLst/>
          </a:prstGeom>
        </p:spPr>
        <p:txBody>
          <a:bodyPr wrap="square">
            <a:spAutoFit/>
          </a:bodyPr>
          <a:lstStyle/>
          <a:p>
            <a:pPr lvl="0" algn="just">
              <a:lnSpc>
                <a:spcPct val="150000"/>
              </a:lnSpc>
            </a:pPr>
            <a:r>
              <a:rPr lang="zh-CN" altLang="en-US" sz="1200" dirty="0">
                <a:solidFill>
                  <a:srgbClr val="000000"/>
                </a:solidFill>
                <a:latin typeface="等线" panose="02010600030101010101" pitchFamily="2" charset="-122"/>
              </a:rPr>
              <a:t>微信搜索，微信可以搜出一部分你搜索的 目标人物和你有交集的地方，也可能是几篇文章，都可以让增加对这个人了解</a:t>
            </a:r>
            <a:endParaRPr lang="zh-CN" altLang="en-US" sz="1200" dirty="0">
              <a:solidFill>
                <a:srgbClr val="000000"/>
              </a:solidFill>
              <a:latin typeface="等线" panose="02010600030101010101" pitchFamily="2" charset="-122"/>
            </a:endParaRPr>
          </a:p>
        </p:txBody>
      </p:sp>
      <p:sp>
        <p:nvSpPr>
          <p:cNvPr id="107" name="矩形 106"/>
          <p:cNvSpPr/>
          <p:nvPr/>
        </p:nvSpPr>
        <p:spPr>
          <a:xfrm>
            <a:off x="1780746" y="3987793"/>
            <a:ext cx="5007008" cy="618183"/>
          </a:xfrm>
          <a:prstGeom prst="rect">
            <a:avLst/>
          </a:prstGeom>
        </p:spPr>
        <p:txBody>
          <a:bodyPr wrap="square">
            <a:spAutoFit/>
          </a:bodyPr>
          <a:lstStyle/>
          <a:p>
            <a:pPr lvl="0" algn="just">
              <a:lnSpc>
                <a:spcPct val="150000"/>
              </a:lnSpc>
            </a:pPr>
            <a:r>
              <a:rPr lang="en-US" altLang="zh-CN" sz="1200" dirty="0">
                <a:solidFill>
                  <a:srgbClr val="000000"/>
                </a:solidFill>
                <a:latin typeface="等线" panose="02010600030101010101" pitchFamily="2" charset="-122"/>
              </a:rPr>
              <a:t>Facebook</a:t>
            </a:r>
            <a:r>
              <a:rPr lang="zh-CN" altLang="en-US" sz="1200" dirty="0">
                <a:solidFill>
                  <a:srgbClr val="000000"/>
                </a:solidFill>
                <a:latin typeface="等线" panose="02010600030101010101" pitchFamily="2" charset="-122"/>
              </a:rPr>
              <a:t>，作为时下比较热门的社交工具，搜索英文名，或者公司的英文名也能获得意想不到的结果。</a:t>
            </a:r>
            <a:endParaRPr lang="zh-CN" altLang="en-US" sz="1200" dirty="0">
              <a:solidFill>
                <a:srgbClr val="000000"/>
              </a:solidFill>
              <a:latin typeface="等线" panose="02010600030101010101" pitchFamily="2" charset="-122"/>
            </a:endParaRPr>
          </a:p>
        </p:txBody>
      </p:sp>
      <p:sp>
        <p:nvSpPr>
          <p:cNvPr id="111" name="矩形 110"/>
          <p:cNvSpPr/>
          <p:nvPr/>
        </p:nvSpPr>
        <p:spPr>
          <a:xfrm>
            <a:off x="1733502" y="4831676"/>
            <a:ext cx="4908138" cy="341184"/>
          </a:xfrm>
          <a:prstGeom prst="rect">
            <a:avLst/>
          </a:prstGeom>
        </p:spPr>
        <p:txBody>
          <a:bodyPr wrap="square">
            <a:spAutoFit/>
          </a:bodyPr>
          <a:lstStyle/>
          <a:p>
            <a:pPr lvl="0" algn="just">
              <a:lnSpc>
                <a:spcPct val="150000"/>
              </a:lnSpc>
            </a:pPr>
            <a:r>
              <a:rPr lang="zh-CN" altLang="en-US" sz="1200" dirty="0">
                <a:solidFill>
                  <a:srgbClr val="000000"/>
                </a:solidFill>
                <a:latin typeface="等线" panose="02010600030101010101" pitchFamily="2" charset="-122"/>
              </a:rPr>
              <a:t>利用领英</a:t>
            </a:r>
            <a:r>
              <a:rPr lang="en-US" altLang="zh-CN" sz="1200" dirty="0">
                <a:solidFill>
                  <a:srgbClr val="000000"/>
                </a:solidFill>
                <a:latin typeface="等线" panose="02010600030101010101" pitchFamily="2" charset="-122"/>
              </a:rPr>
              <a:t>APP</a:t>
            </a:r>
            <a:r>
              <a:rPr lang="zh-CN" altLang="en-US" sz="1200" dirty="0">
                <a:solidFill>
                  <a:srgbClr val="000000"/>
                </a:solidFill>
                <a:latin typeface="等线" panose="02010600030101010101" pitchFamily="2" charset="-122"/>
              </a:rPr>
              <a:t>，搜查他的相关的工作经历。</a:t>
            </a:r>
            <a:endParaRPr lang="zh-CN" altLang="en-US" sz="1200" dirty="0">
              <a:solidFill>
                <a:srgbClr val="000000"/>
              </a:solidFill>
              <a:latin typeface="等线" panose="02010600030101010101" pitchFamily="2" charset="-122"/>
            </a:endParaRPr>
          </a:p>
        </p:txBody>
      </p:sp>
      <p:sp>
        <p:nvSpPr>
          <p:cNvPr id="113" name="矩形 112"/>
          <p:cNvSpPr/>
          <p:nvPr/>
        </p:nvSpPr>
        <p:spPr>
          <a:xfrm>
            <a:off x="1651354" y="5657571"/>
            <a:ext cx="4819916" cy="341184"/>
          </a:xfrm>
          <a:prstGeom prst="rect">
            <a:avLst/>
          </a:prstGeom>
        </p:spPr>
        <p:txBody>
          <a:bodyPr wrap="square">
            <a:spAutoFit/>
          </a:bodyPr>
          <a:lstStyle/>
          <a:p>
            <a:pPr lvl="0" algn="just">
              <a:lnSpc>
                <a:spcPct val="150000"/>
              </a:lnSpc>
            </a:pPr>
            <a:r>
              <a:rPr lang="zh-CN" altLang="en-US" sz="1200" dirty="0">
                <a:solidFill>
                  <a:srgbClr val="000000"/>
                </a:solidFill>
                <a:latin typeface="等线" panose="02010600030101010101" pitchFamily="2" charset="-122"/>
              </a:rPr>
              <a:t>百度，如果是名人，很大可能在百度就能找到他的文章和报道。</a:t>
            </a:r>
            <a:endParaRPr lang="zh-CN" altLang="en-US" sz="1200" dirty="0">
              <a:solidFill>
                <a:srgbClr val="000000"/>
              </a:solidFill>
              <a:latin typeface="等线" panose="02010600030101010101" pitchFamily="2" charset="-122"/>
            </a:endParaRPr>
          </a:p>
        </p:txBody>
      </p:sp>
      <p:grpSp>
        <p:nvGrpSpPr>
          <p:cNvPr id="118" name="组合 117"/>
          <p:cNvGrpSpPr/>
          <p:nvPr/>
        </p:nvGrpSpPr>
        <p:grpSpPr>
          <a:xfrm>
            <a:off x="1230465" y="5654779"/>
            <a:ext cx="422440" cy="422440"/>
            <a:chOff x="776678" y="4560037"/>
            <a:chExt cx="601050" cy="601050"/>
          </a:xfrm>
          <a:effectLst>
            <a:outerShdw blurRad="50800" dist="38100" dir="8100000" algn="tr" rotWithShape="0">
              <a:prstClr val="black">
                <a:alpha val="40000"/>
              </a:prstClr>
            </a:outerShdw>
          </a:effectLst>
        </p:grpSpPr>
        <p:sp>
          <p:nvSpPr>
            <p:cNvPr id="119" name="椭圆 118"/>
            <p:cNvSpPr/>
            <p:nvPr/>
          </p:nvSpPr>
          <p:spPr>
            <a:xfrm>
              <a:off x="776678" y="4560037"/>
              <a:ext cx="601050" cy="6010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0" name="app-file-symbol_29531"/>
            <p:cNvSpPr>
              <a:spLocks noChangeAspect="1"/>
            </p:cNvSpPr>
            <p:nvPr/>
          </p:nvSpPr>
          <p:spPr bwMode="auto">
            <a:xfrm>
              <a:off x="903490" y="4663489"/>
              <a:ext cx="343040" cy="373220"/>
            </a:xfrm>
            <a:custGeom>
              <a:avLst/>
              <a:gdLst>
                <a:gd name="connsiteX0" fmla="*/ 260361 w 546040"/>
                <a:gd name="connsiteY0" fmla="*/ 242331 h 594078"/>
                <a:gd name="connsiteX1" fmla="*/ 356770 w 546040"/>
                <a:gd name="connsiteY1" fmla="*/ 297865 h 594078"/>
                <a:gd name="connsiteX2" fmla="*/ 473406 w 546040"/>
                <a:gd name="connsiteY2" fmla="*/ 416645 h 594078"/>
                <a:gd name="connsiteX3" fmla="*/ 493690 w 546040"/>
                <a:gd name="connsiteY3" fmla="*/ 542791 h 594078"/>
                <a:gd name="connsiteX4" fmla="*/ 329109 w 546040"/>
                <a:gd name="connsiteY4" fmla="*/ 582845 h 594078"/>
                <a:gd name="connsiteX5" fmla="*/ 225843 w 546040"/>
                <a:gd name="connsiteY5" fmla="*/ 580082 h 594078"/>
                <a:gd name="connsiteX6" fmla="*/ 122576 w 546040"/>
                <a:gd name="connsiteY6" fmla="*/ 587448 h 594078"/>
                <a:gd name="connsiteX7" fmla="*/ 39594 w 546040"/>
                <a:gd name="connsiteY7" fmla="*/ 507341 h 594078"/>
                <a:gd name="connsiteX8" fmla="*/ 110129 w 546040"/>
                <a:gd name="connsiteY8" fmla="*/ 373368 h 594078"/>
                <a:gd name="connsiteX9" fmla="*/ 187118 w 546040"/>
                <a:gd name="connsiteY9" fmla="*/ 290038 h 594078"/>
                <a:gd name="connsiteX10" fmla="*/ 260361 w 546040"/>
                <a:gd name="connsiteY10" fmla="*/ 242331 h 594078"/>
                <a:gd name="connsiteX11" fmla="*/ 473414 w 546040"/>
                <a:gd name="connsiteY11" fmla="*/ 180499 h 594078"/>
                <a:gd name="connsiteX12" fmla="*/ 545784 w 546040"/>
                <a:gd name="connsiteY12" fmla="*/ 254596 h 594078"/>
                <a:gd name="connsiteX13" fmla="*/ 482633 w 546040"/>
                <a:gd name="connsiteY13" fmla="*/ 353086 h 594078"/>
                <a:gd name="connsiteX14" fmla="*/ 408880 w 546040"/>
                <a:gd name="connsiteY14" fmla="*/ 269784 h 594078"/>
                <a:gd name="connsiteX15" fmla="*/ 473414 w 546040"/>
                <a:gd name="connsiteY15" fmla="*/ 180499 h 594078"/>
                <a:gd name="connsiteX16" fmla="*/ 61231 w 546040"/>
                <a:gd name="connsiteY16" fmla="*/ 137171 h 594078"/>
                <a:gd name="connsiteX17" fmla="*/ 136392 w 546040"/>
                <a:gd name="connsiteY17" fmla="*/ 205315 h 594078"/>
                <a:gd name="connsiteX18" fmla="*/ 82442 w 546040"/>
                <a:gd name="connsiteY18" fmla="*/ 313056 h 594078"/>
                <a:gd name="connsiteX19" fmla="*/ 1287 w 546040"/>
                <a:gd name="connsiteY19" fmla="*/ 217286 h 594078"/>
                <a:gd name="connsiteX20" fmla="*/ 61231 w 546040"/>
                <a:gd name="connsiteY20" fmla="*/ 137171 h 594078"/>
                <a:gd name="connsiteX21" fmla="*/ 382581 w 546040"/>
                <a:gd name="connsiteY21" fmla="*/ 15213 h 594078"/>
                <a:gd name="connsiteX22" fmla="*/ 441145 w 546040"/>
                <a:gd name="connsiteY22" fmla="*/ 106358 h 594078"/>
                <a:gd name="connsiteX23" fmla="*/ 356758 w 546040"/>
                <a:gd name="connsiteY23" fmla="*/ 189676 h 594078"/>
                <a:gd name="connsiteX24" fmla="*/ 302807 w 546040"/>
                <a:gd name="connsiteY24" fmla="*/ 97151 h 594078"/>
                <a:gd name="connsiteX25" fmla="*/ 382581 w 546040"/>
                <a:gd name="connsiteY25" fmla="*/ 15213 h 594078"/>
                <a:gd name="connsiteX26" fmla="*/ 202765 w 546040"/>
                <a:gd name="connsiteY26" fmla="*/ 0 h 594078"/>
                <a:gd name="connsiteX27" fmla="*/ 267325 w 546040"/>
                <a:gd name="connsiteY27" fmla="*/ 91842 h 594078"/>
                <a:gd name="connsiteX28" fmla="*/ 202765 w 546040"/>
                <a:gd name="connsiteY28" fmla="*/ 183684 h 594078"/>
                <a:gd name="connsiteX29" fmla="*/ 138205 w 546040"/>
                <a:gd name="connsiteY29" fmla="*/ 91842 h 594078"/>
                <a:gd name="connsiteX30" fmla="*/ 202765 w 546040"/>
                <a:gd name="connsiteY30" fmla="*/ 0 h 59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6040" h="594078">
                  <a:moveTo>
                    <a:pt x="260361" y="242331"/>
                  </a:moveTo>
                  <a:cubicBezTo>
                    <a:pt x="291998" y="238705"/>
                    <a:pt x="327495" y="252286"/>
                    <a:pt x="356770" y="297865"/>
                  </a:cubicBezTo>
                  <a:cubicBezTo>
                    <a:pt x="399644" y="359557"/>
                    <a:pt x="473406" y="416645"/>
                    <a:pt x="473406" y="416645"/>
                  </a:cubicBezTo>
                  <a:cubicBezTo>
                    <a:pt x="473406" y="416645"/>
                    <a:pt x="529188" y="459461"/>
                    <a:pt x="493690" y="542791"/>
                  </a:cubicBezTo>
                  <a:cubicBezTo>
                    <a:pt x="458193" y="626121"/>
                    <a:pt x="329109" y="582845"/>
                    <a:pt x="329109" y="582845"/>
                  </a:cubicBezTo>
                  <a:cubicBezTo>
                    <a:pt x="329109" y="582845"/>
                    <a:pt x="281164" y="567652"/>
                    <a:pt x="225843" y="580082"/>
                  </a:cubicBezTo>
                  <a:cubicBezTo>
                    <a:pt x="170521" y="592513"/>
                    <a:pt x="122576" y="587448"/>
                    <a:pt x="122576" y="587448"/>
                  </a:cubicBezTo>
                  <a:cubicBezTo>
                    <a:pt x="122576" y="587448"/>
                    <a:pt x="58035" y="589290"/>
                    <a:pt x="39594" y="507341"/>
                  </a:cubicBezTo>
                  <a:cubicBezTo>
                    <a:pt x="21154" y="425852"/>
                    <a:pt x="104136" y="380734"/>
                    <a:pt x="110129" y="373368"/>
                  </a:cubicBezTo>
                  <a:cubicBezTo>
                    <a:pt x="116583" y="365542"/>
                    <a:pt x="159457" y="336077"/>
                    <a:pt x="187118" y="290038"/>
                  </a:cubicBezTo>
                  <a:cubicBezTo>
                    <a:pt x="200948" y="266789"/>
                    <a:pt x="228724" y="245956"/>
                    <a:pt x="260361" y="242331"/>
                  </a:cubicBezTo>
                  <a:close/>
                  <a:moveTo>
                    <a:pt x="473414" y="180499"/>
                  </a:moveTo>
                  <a:cubicBezTo>
                    <a:pt x="530572" y="180499"/>
                    <a:pt x="545784" y="236187"/>
                    <a:pt x="545784" y="254596"/>
                  </a:cubicBezTo>
                  <a:cubicBezTo>
                    <a:pt x="545784" y="273006"/>
                    <a:pt x="553620" y="351705"/>
                    <a:pt x="482633" y="353086"/>
                  </a:cubicBezTo>
                  <a:cubicBezTo>
                    <a:pt x="412107" y="354927"/>
                    <a:pt x="408880" y="305222"/>
                    <a:pt x="408880" y="269784"/>
                  </a:cubicBezTo>
                  <a:cubicBezTo>
                    <a:pt x="408880" y="232966"/>
                    <a:pt x="416716" y="180499"/>
                    <a:pt x="473414" y="180499"/>
                  </a:cubicBezTo>
                  <a:close/>
                  <a:moveTo>
                    <a:pt x="61231" y="137171"/>
                  </a:moveTo>
                  <a:cubicBezTo>
                    <a:pt x="102731" y="133487"/>
                    <a:pt x="133164" y="179070"/>
                    <a:pt x="136392" y="205315"/>
                  </a:cubicBezTo>
                  <a:cubicBezTo>
                    <a:pt x="138237" y="221890"/>
                    <a:pt x="147459" y="299243"/>
                    <a:pt x="82442" y="313056"/>
                  </a:cubicBezTo>
                  <a:cubicBezTo>
                    <a:pt x="17887" y="326869"/>
                    <a:pt x="-6091" y="252279"/>
                    <a:pt x="1287" y="217286"/>
                  </a:cubicBezTo>
                  <a:cubicBezTo>
                    <a:pt x="1287" y="217286"/>
                    <a:pt x="8664" y="141775"/>
                    <a:pt x="61231" y="137171"/>
                  </a:cubicBezTo>
                  <a:close/>
                  <a:moveTo>
                    <a:pt x="382581" y="15213"/>
                  </a:moveTo>
                  <a:cubicBezTo>
                    <a:pt x="416705" y="23039"/>
                    <a:pt x="447600" y="67690"/>
                    <a:pt x="441145" y="106358"/>
                  </a:cubicBezTo>
                  <a:cubicBezTo>
                    <a:pt x="435150" y="145025"/>
                    <a:pt x="404254" y="196121"/>
                    <a:pt x="356758" y="189676"/>
                  </a:cubicBezTo>
                  <a:cubicBezTo>
                    <a:pt x="308802" y="183692"/>
                    <a:pt x="298196" y="140422"/>
                    <a:pt x="302807" y="97151"/>
                  </a:cubicBezTo>
                  <a:cubicBezTo>
                    <a:pt x="306496" y="61706"/>
                    <a:pt x="348919" y="7848"/>
                    <a:pt x="382581" y="15213"/>
                  </a:cubicBezTo>
                  <a:close/>
                  <a:moveTo>
                    <a:pt x="202765" y="0"/>
                  </a:moveTo>
                  <a:cubicBezTo>
                    <a:pt x="238421" y="0"/>
                    <a:pt x="267325" y="41119"/>
                    <a:pt x="267325" y="91842"/>
                  </a:cubicBezTo>
                  <a:cubicBezTo>
                    <a:pt x="267325" y="142565"/>
                    <a:pt x="238421" y="183684"/>
                    <a:pt x="202765" y="183684"/>
                  </a:cubicBezTo>
                  <a:cubicBezTo>
                    <a:pt x="167109" y="183684"/>
                    <a:pt x="138205" y="142565"/>
                    <a:pt x="138205" y="91842"/>
                  </a:cubicBezTo>
                  <a:cubicBezTo>
                    <a:pt x="138205" y="41119"/>
                    <a:pt x="167109" y="0"/>
                    <a:pt x="202765" y="0"/>
                  </a:cubicBezTo>
                  <a:close/>
                </a:path>
              </a:pathLst>
            </a:custGeom>
            <a:solidFill>
              <a:schemeClr val="bg1"/>
            </a:solidFill>
            <a:ln>
              <a:noFill/>
            </a:ln>
          </p:spPr>
          <p:txBody>
            <a:bodyPr/>
            <a:lstStyle/>
            <a:p>
              <a:endParaRPr lang="zh-CN" altLang="en-US"/>
            </a:p>
          </p:txBody>
        </p:sp>
      </p:grpSp>
      <p:grpSp>
        <p:nvGrpSpPr>
          <p:cNvPr id="137" name="组合 136"/>
          <p:cNvGrpSpPr/>
          <p:nvPr/>
        </p:nvGrpSpPr>
        <p:grpSpPr>
          <a:xfrm>
            <a:off x="7062345" y="1574160"/>
            <a:ext cx="4256141" cy="4709080"/>
            <a:chOff x="7062345" y="1574160"/>
            <a:chExt cx="4256141" cy="4709080"/>
          </a:xfrm>
        </p:grpSpPr>
        <p:grpSp>
          <p:nvGrpSpPr>
            <p:cNvPr id="46" name="Group 51"/>
            <p:cNvGrpSpPr/>
            <p:nvPr/>
          </p:nvGrpSpPr>
          <p:grpSpPr>
            <a:xfrm rot="716289">
              <a:off x="7111777" y="1574160"/>
              <a:ext cx="4206709" cy="4709080"/>
              <a:chOff x="3824758" y="1343857"/>
              <a:chExt cx="4800760" cy="5374073"/>
            </a:xfrm>
          </p:grpSpPr>
          <p:sp>
            <p:nvSpPr>
              <p:cNvPr id="47" name="Shape 8"/>
              <p:cNvSpPr/>
              <p:nvPr/>
            </p:nvSpPr>
            <p:spPr>
              <a:xfrm>
                <a:off x="5566034" y="4451288"/>
                <a:ext cx="434826" cy="4187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0215"/>
                    </a:lnTo>
                    <a:lnTo>
                      <a:pt x="21600" y="21600"/>
                    </a:lnTo>
                    <a:cubicBezTo>
                      <a:pt x="21600" y="21600"/>
                      <a:pt x="21600" y="0"/>
                      <a:pt x="21600" y="0"/>
                    </a:cubicBezTo>
                    <a:close/>
                  </a:path>
                </a:pathLst>
              </a:custGeom>
              <a:solidFill>
                <a:srgbClr val="010101"/>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8" name="Shape 9"/>
              <p:cNvSpPr/>
              <p:nvPr/>
            </p:nvSpPr>
            <p:spPr>
              <a:xfrm>
                <a:off x="5477999" y="5293923"/>
                <a:ext cx="711365" cy="1233796"/>
              </a:xfrm>
              <a:custGeom>
                <a:avLst/>
                <a:gdLst/>
                <a:ahLst/>
                <a:cxnLst>
                  <a:cxn ang="0">
                    <a:pos x="wd2" y="hd2"/>
                  </a:cxn>
                  <a:cxn ang="5400000">
                    <a:pos x="wd2" y="hd2"/>
                  </a:cxn>
                  <a:cxn ang="10800000">
                    <a:pos x="wd2" y="hd2"/>
                  </a:cxn>
                  <a:cxn ang="16200000">
                    <a:pos x="wd2" y="hd2"/>
                  </a:cxn>
                </a:cxnLst>
                <a:rect l="0" t="0" r="r" b="b"/>
                <a:pathLst>
                  <a:path w="21600" h="21600" extrusionOk="0">
                    <a:moveTo>
                      <a:pt x="0" y="17743"/>
                    </a:moveTo>
                    <a:cubicBezTo>
                      <a:pt x="3892" y="18564"/>
                      <a:pt x="7784" y="19385"/>
                      <a:pt x="11676" y="20205"/>
                    </a:cubicBezTo>
                    <a:cubicBezTo>
                      <a:pt x="13880" y="20670"/>
                      <a:pt x="16085" y="21135"/>
                      <a:pt x="18290" y="21600"/>
                    </a:cubicBezTo>
                    <a:cubicBezTo>
                      <a:pt x="19394" y="21571"/>
                      <a:pt x="20497" y="21542"/>
                      <a:pt x="21600" y="21512"/>
                    </a:cubicBezTo>
                    <a:cubicBezTo>
                      <a:pt x="21533" y="19011"/>
                      <a:pt x="21465" y="16510"/>
                      <a:pt x="21398" y="14008"/>
                    </a:cubicBezTo>
                    <a:cubicBezTo>
                      <a:pt x="21318" y="11065"/>
                      <a:pt x="21238" y="8122"/>
                      <a:pt x="21159" y="5179"/>
                    </a:cubicBezTo>
                    <a:cubicBezTo>
                      <a:pt x="17994" y="4293"/>
                      <a:pt x="14828" y="3407"/>
                      <a:pt x="11663" y="2521"/>
                    </a:cubicBezTo>
                    <a:cubicBezTo>
                      <a:pt x="8662" y="1680"/>
                      <a:pt x="5661" y="840"/>
                      <a:pt x="2659" y="0"/>
                    </a:cubicBezTo>
                    <a:cubicBezTo>
                      <a:pt x="2071" y="383"/>
                      <a:pt x="1482" y="767"/>
                      <a:pt x="894" y="1150"/>
                    </a:cubicBezTo>
                    <a:cubicBezTo>
                      <a:pt x="733" y="4139"/>
                      <a:pt x="572" y="7130"/>
                      <a:pt x="410" y="10120"/>
                    </a:cubicBezTo>
                    <a:cubicBezTo>
                      <a:pt x="274" y="12661"/>
                      <a:pt x="137" y="15202"/>
                      <a:pt x="0" y="17743"/>
                    </a:cubicBezTo>
                    <a:close/>
                  </a:path>
                </a:pathLst>
              </a:custGeom>
              <a:solidFill>
                <a:schemeClr val="bg2">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9" name="Shape 10"/>
              <p:cNvSpPr/>
              <p:nvPr/>
            </p:nvSpPr>
            <p:spPr>
              <a:xfrm>
                <a:off x="4754841" y="6272805"/>
                <a:ext cx="1436324" cy="445125"/>
              </a:xfrm>
              <a:custGeom>
                <a:avLst/>
                <a:gdLst/>
                <a:ahLst/>
                <a:cxnLst>
                  <a:cxn ang="0">
                    <a:pos x="wd2" y="hd2"/>
                  </a:cxn>
                  <a:cxn ang="5400000">
                    <a:pos x="wd2" y="hd2"/>
                  </a:cxn>
                  <a:cxn ang="10800000">
                    <a:pos x="wd2" y="hd2"/>
                  </a:cxn>
                  <a:cxn ang="16200000">
                    <a:pos x="wd2" y="hd2"/>
                  </a:cxn>
                </a:cxnLst>
                <a:rect l="0" t="0" r="r" b="b"/>
                <a:pathLst>
                  <a:path w="21600" h="21600" extrusionOk="0">
                    <a:moveTo>
                      <a:pt x="804" y="12711"/>
                    </a:moveTo>
                    <a:cubicBezTo>
                      <a:pt x="3952" y="15674"/>
                      <a:pt x="7100" y="18637"/>
                      <a:pt x="10247" y="21600"/>
                    </a:cubicBezTo>
                    <a:cubicBezTo>
                      <a:pt x="13794" y="18639"/>
                      <a:pt x="17341" y="15678"/>
                      <a:pt x="20888" y="12716"/>
                    </a:cubicBezTo>
                    <a:cubicBezTo>
                      <a:pt x="21125" y="12519"/>
                      <a:pt x="21363" y="12320"/>
                      <a:pt x="21600" y="12122"/>
                    </a:cubicBezTo>
                    <a:cubicBezTo>
                      <a:pt x="21215" y="11694"/>
                      <a:pt x="20830" y="11267"/>
                      <a:pt x="20444" y="10839"/>
                    </a:cubicBezTo>
                    <a:cubicBezTo>
                      <a:pt x="17587" y="7667"/>
                      <a:pt x="14730" y="4495"/>
                      <a:pt x="11873" y="1322"/>
                    </a:cubicBezTo>
                    <a:cubicBezTo>
                      <a:pt x="11677" y="882"/>
                      <a:pt x="11481" y="441"/>
                      <a:pt x="11285" y="0"/>
                    </a:cubicBezTo>
                    <a:cubicBezTo>
                      <a:pt x="7795" y="3141"/>
                      <a:pt x="4305" y="6283"/>
                      <a:pt x="815" y="9424"/>
                    </a:cubicBezTo>
                    <a:cubicBezTo>
                      <a:pt x="730" y="9502"/>
                      <a:pt x="646" y="9577"/>
                      <a:pt x="561" y="9653"/>
                    </a:cubicBezTo>
                    <a:cubicBezTo>
                      <a:pt x="374" y="10420"/>
                      <a:pt x="187" y="11187"/>
                      <a:pt x="0" y="11954"/>
                    </a:cubicBezTo>
                    <a:cubicBezTo>
                      <a:pt x="268" y="12206"/>
                      <a:pt x="536" y="12459"/>
                      <a:pt x="804" y="12711"/>
                    </a:cubicBezTo>
                    <a:close/>
                  </a:path>
                </a:pathLst>
              </a:custGeom>
              <a:solidFill>
                <a:srgbClr val="010101"/>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0" name="Shape 11"/>
              <p:cNvSpPr/>
              <p:nvPr/>
            </p:nvSpPr>
            <p:spPr>
              <a:xfrm>
                <a:off x="4754842" y="5293923"/>
                <a:ext cx="812543" cy="122532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534" y="20950"/>
                      <a:pt x="7069" y="20299"/>
                      <a:pt x="10603" y="19649"/>
                    </a:cubicBezTo>
                    <a:cubicBezTo>
                      <a:pt x="14065" y="19012"/>
                      <a:pt x="17526" y="18375"/>
                      <a:pt x="20987" y="17738"/>
                    </a:cubicBezTo>
                    <a:cubicBezTo>
                      <a:pt x="21080" y="15061"/>
                      <a:pt x="21173" y="12385"/>
                      <a:pt x="21265" y="9709"/>
                    </a:cubicBezTo>
                    <a:cubicBezTo>
                      <a:pt x="21377" y="6472"/>
                      <a:pt x="21489" y="3236"/>
                      <a:pt x="21600" y="0"/>
                    </a:cubicBezTo>
                    <a:cubicBezTo>
                      <a:pt x="18326" y="755"/>
                      <a:pt x="15052" y="1510"/>
                      <a:pt x="11778" y="2266"/>
                    </a:cubicBezTo>
                    <a:cubicBezTo>
                      <a:pt x="8434" y="3037"/>
                      <a:pt x="5092" y="3808"/>
                      <a:pt x="1748" y="4579"/>
                    </a:cubicBezTo>
                    <a:cubicBezTo>
                      <a:pt x="1429" y="7685"/>
                      <a:pt x="1111" y="10790"/>
                      <a:pt x="792" y="13895"/>
                    </a:cubicBezTo>
                    <a:cubicBezTo>
                      <a:pt x="528" y="16464"/>
                      <a:pt x="264" y="19032"/>
                      <a:pt x="0" y="21600"/>
                    </a:cubicBezTo>
                    <a:close/>
                  </a:path>
                </a:pathLst>
              </a:custGeom>
              <a:solidFill>
                <a:schemeClr val="bg2">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1" name="Shape 12"/>
              <p:cNvSpPr/>
              <p:nvPr/>
            </p:nvSpPr>
            <p:spPr>
              <a:xfrm>
                <a:off x="6593131" y="4895662"/>
                <a:ext cx="684050" cy="1314536"/>
              </a:xfrm>
              <a:custGeom>
                <a:avLst/>
                <a:gdLst/>
                <a:ahLst/>
                <a:cxnLst>
                  <a:cxn ang="0">
                    <a:pos x="wd2" y="hd2"/>
                  </a:cxn>
                  <a:cxn ang="5400000">
                    <a:pos x="wd2" y="hd2"/>
                  </a:cxn>
                  <a:cxn ang="10800000">
                    <a:pos x="wd2" y="hd2"/>
                  </a:cxn>
                  <a:cxn ang="16200000">
                    <a:pos x="wd2" y="hd2"/>
                  </a:cxn>
                </a:cxnLst>
                <a:rect l="0" t="0" r="r" b="b"/>
                <a:pathLst>
                  <a:path w="21600" h="21600" extrusionOk="0">
                    <a:moveTo>
                      <a:pt x="830" y="17316"/>
                    </a:moveTo>
                    <a:cubicBezTo>
                      <a:pt x="4341" y="18123"/>
                      <a:pt x="7853" y="18931"/>
                      <a:pt x="11365" y="19739"/>
                    </a:cubicBezTo>
                    <a:cubicBezTo>
                      <a:pt x="13955" y="20334"/>
                      <a:pt x="16544" y="20930"/>
                      <a:pt x="19133" y="21525"/>
                    </a:cubicBezTo>
                    <a:cubicBezTo>
                      <a:pt x="19956" y="21550"/>
                      <a:pt x="20778" y="21575"/>
                      <a:pt x="21600" y="21600"/>
                    </a:cubicBezTo>
                    <a:cubicBezTo>
                      <a:pt x="21263" y="19154"/>
                      <a:pt x="20927" y="16708"/>
                      <a:pt x="20589" y="14262"/>
                    </a:cubicBezTo>
                    <a:cubicBezTo>
                      <a:pt x="20190" y="11364"/>
                      <a:pt x="19791" y="8466"/>
                      <a:pt x="19392" y="5568"/>
                    </a:cubicBezTo>
                    <a:cubicBezTo>
                      <a:pt x="16477" y="4663"/>
                      <a:pt x="13563" y="3758"/>
                      <a:pt x="10649" y="2853"/>
                    </a:cubicBezTo>
                    <a:cubicBezTo>
                      <a:pt x="7587" y="1902"/>
                      <a:pt x="4524" y="951"/>
                      <a:pt x="1462" y="0"/>
                    </a:cubicBezTo>
                    <a:cubicBezTo>
                      <a:pt x="975" y="328"/>
                      <a:pt x="487" y="657"/>
                      <a:pt x="0" y="985"/>
                    </a:cubicBezTo>
                    <a:cubicBezTo>
                      <a:pt x="141" y="3747"/>
                      <a:pt x="280" y="6509"/>
                      <a:pt x="421" y="9271"/>
                    </a:cubicBezTo>
                    <a:cubicBezTo>
                      <a:pt x="557" y="11953"/>
                      <a:pt x="693" y="14634"/>
                      <a:pt x="830" y="17316"/>
                    </a:cubicBezTo>
                    <a:close/>
                  </a:path>
                </a:pathLst>
              </a:custGeom>
              <a:solidFill>
                <a:schemeClr val="accent4"/>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2" name="Shape 13"/>
              <p:cNvSpPr/>
              <p:nvPr/>
            </p:nvSpPr>
            <p:spPr>
              <a:xfrm>
                <a:off x="5784031" y="5914371"/>
                <a:ext cx="1493497" cy="509650"/>
              </a:xfrm>
              <a:custGeom>
                <a:avLst/>
                <a:gdLst/>
                <a:ahLst/>
                <a:cxnLst>
                  <a:cxn ang="0">
                    <a:pos x="wd2" y="hd2"/>
                  </a:cxn>
                  <a:cxn ang="5400000">
                    <a:pos x="wd2" y="hd2"/>
                  </a:cxn>
                  <a:cxn ang="10800000">
                    <a:pos x="wd2" y="hd2"/>
                  </a:cxn>
                  <a:cxn ang="16200000">
                    <a:pos x="wd2" y="hd2"/>
                  </a:cxn>
                </a:cxnLst>
                <a:rect l="0" t="0" r="r" b="b"/>
                <a:pathLst>
                  <a:path w="21600" h="21600" extrusionOk="0">
                    <a:moveTo>
                      <a:pt x="9302" y="21600"/>
                    </a:moveTo>
                    <a:cubicBezTo>
                      <a:pt x="13402" y="18571"/>
                      <a:pt x="17501" y="15543"/>
                      <a:pt x="21600" y="12513"/>
                    </a:cubicBezTo>
                    <a:cubicBezTo>
                      <a:pt x="18740" y="8728"/>
                      <a:pt x="15881" y="4941"/>
                      <a:pt x="13021" y="1155"/>
                    </a:cubicBezTo>
                    <a:cubicBezTo>
                      <a:pt x="12832" y="770"/>
                      <a:pt x="12643" y="385"/>
                      <a:pt x="12455" y="0"/>
                    </a:cubicBezTo>
                    <a:cubicBezTo>
                      <a:pt x="8509" y="3042"/>
                      <a:pt x="4563" y="6084"/>
                      <a:pt x="618" y="9125"/>
                    </a:cubicBezTo>
                    <a:cubicBezTo>
                      <a:pt x="412" y="9998"/>
                      <a:pt x="206" y="10871"/>
                      <a:pt x="0" y="11744"/>
                    </a:cubicBezTo>
                    <a:cubicBezTo>
                      <a:pt x="3101" y="15029"/>
                      <a:pt x="6202" y="18314"/>
                      <a:pt x="9302" y="21600"/>
                    </a:cubicBezTo>
                    <a:close/>
                  </a:path>
                </a:pathLst>
              </a:custGeom>
              <a:solidFill>
                <a:schemeClr val="accent4">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3" name="Shape 14"/>
              <p:cNvSpPr/>
              <p:nvPr/>
            </p:nvSpPr>
            <p:spPr>
              <a:xfrm>
                <a:off x="5784032" y="4895662"/>
                <a:ext cx="900286" cy="12963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600" y="20906"/>
                      <a:pt x="7201" y="20212"/>
                      <a:pt x="10801" y="19518"/>
                    </a:cubicBezTo>
                    <a:cubicBezTo>
                      <a:pt x="14400" y="18825"/>
                      <a:pt x="18000" y="18131"/>
                      <a:pt x="21600" y="17437"/>
                    </a:cubicBezTo>
                    <a:cubicBezTo>
                      <a:pt x="21447" y="14934"/>
                      <a:pt x="21294" y="12430"/>
                      <a:pt x="21140" y="9927"/>
                    </a:cubicBezTo>
                    <a:cubicBezTo>
                      <a:pt x="20937" y="6618"/>
                      <a:pt x="20735" y="3309"/>
                      <a:pt x="20532" y="0"/>
                    </a:cubicBezTo>
                    <a:cubicBezTo>
                      <a:pt x="17161" y="807"/>
                      <a:pt x="13790" y="1614"/>
                      <a:pt x="10420" y="2422"/>
                    </a:cubicBezTo>
                    <a:cubicBezTo>
                      <a:pt x="7048" y="3229"/>
                      <a:pt x="3677" y="4036"/>
                      <a:pt x="305" y="4844"/>
                    </a:cubicBezTo>
                    <a:cubicBezTo>
                      <a:pt x="247" y="8023"/>
                      <a:pt x="190" y="11203"/>
                      <a:pt x="132" y="14383"/>
                    </a:cubicBezTo>
                    <a:cubicBezTo>
                      <a:pt x="88" y="16789"/>
                      <a:pt x="44" y="19194"/>
                      <a:pt x="0" y="21600"/>
                    </a:cubicBezTo>
                    <a:close/>
                  </a:path>
                </a:pathLst>
              </a:custGeom>
              <a:solidFill>
                <a:schemeClr val="accent4"/>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4" name="Shape 15"/>
              <p:cNvSpPr/>
              <p:nvPr/>
            </p:nvSpPr>
            <p:spPr>
              <a:xfrm>
                <a:off x="4572480" y="2346794"/>
                <a:ext cx="749671" cy="1224611"/>
              </a:xfrm>
              <a:custGeom>
                <a:avLst/>
                <a:gdLst/>
                <a:ahLst/>
                <a:cxnLst>
                  <a:cxn ang="0">
                    <a:pos x="wd2" y="hd2"/>
                  </a:cxn>
                  <a:cxn ang="5400000">
                    <a:pos x="wd2" y="hd2"/>
                  </a:cxn>
                  <a:cxn ang="10800000">
                    <a:pos x="wd2" y="hd2"/>
                  </a:cxn>
                  <a:cxn ang="16200000">
                    <a:pos x="wd2" y="hd2"/>
                  </a:cxn>
                </a:cxnLst>
                <a:rect l="0" t="0" r="r" b="b"/>
                <a:pathLst>
                  <a:path w="21600" h="21600" extrusionOk="0">
                    <a:moveTo>
                      <a:pt x="0" y="14245"/>
                    </a:moveTo>
                    <a:cubicBezTo>
                      <a:pt x="6253" y="16690"/>
                      <a:pt x="12506" y="19134"/>
                      <a:pt x="18759" y="21578"/>
                    </a:cubicBezTo>
                    <a:cubicBezTo>
                      <a:pt x="19480" y="21585"/>
                      <a:pt x="20202" y="21593"/>
                      <a:pt x="20923" y="21600"/>
                    </a:cubicBezTo>
                    <a:cubicBezTo>
                      <a:pt x="21149" y="17126"/>
                      <a:pt x="21374" y="12652"/>
                      <a:pt x="21600" y="8178"/>
                    </a:cubicBezTo>
                    <a:cubicBezTo>
                      <a:pt x="15465" y="5452"/>
                      <a:pt x="9329" y="2726"/>
                      <a:pt x="3194" y="0"/>
                    </a:cubicBezTo>
                    <a:cubicBezTo>
                      <a:pt x="2671" y="406"/>
                      <a:pt x="2147" y="812"/>
                      <a:pt x="1623" y="1218"/>
                    </a:cubicBezTo>
                    <a:cubicBezTo>
                      <a:pt x="1082" y="5560"/>
                      <a:pt x="541" y="9903"/>
                      <a:pt x="0" y="14245"/>
                    </a:cubicBezTo>
                    <a:close/>
                  </a:path>
                </a:pathLst>
              </a:custGeom>
              <a:solidFill>
                <a:schemeClr val="accent5">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 name="Shape 16"/>
              <p:cNvSpPr/>
              <p:nvPr/>
            </p:nvSpPr>
            <p:spPr>
              <a:xfrm>
                <a:off x="3901726" y="3128642"/>
                <a:ext cx="1397814" cy="742800"/>
              </a:xfrm>
              <a:custGeom>
                <a:avLst/>
                <a:gdLst/>
                <a:ahLst/>
                <a:cxnLst>
                  <a:cxn ang="0">
                    <a:pos x="wd2" y="hd2"/>
                  </a:cxn>
                  <a:cxn ang="5400000">
                    <a:pos x="wd2" y="hd2"/>
                  </a:cxn>
                  <a:cxn ang="10800000">
                    <a:pos x="wd2" y="hd2"/>
                  </a:cxn>
                  <a:cxn ang="16200000">
                    <a:pos x="wd2" y="hd2"/>
                  </a:cxn>
                </a:cxnLst>
                <a:rect l="0" t="0" r="r" b="b"/>
                <a:pathLst>
                  <a:path w="21600" h="21600" extrusionOk="0">
                    <a:moveTo>
                      <a:pt x="2509" y="12988"/>
                    </a:moveTo>
                    <a:cubicBezTo>
                      <a:pt x="5291" y="15858"/>
                      <a:pt x="8074" y="18729"/>
                      <a:pt x="10856" y="21600"/>
                    </a:cubicBezTo>
                    <a:cubicBezTo>
                      <a:pt x="11256" y="21275"/>
                      <a:pt x="11656" y="20950"/>
                      <a:pt x="12056" y="20625"/>
                    </a:cubicBezTo>
                    <a:cubicBezTo>
                      <a:pt x="15238" y="18038"/>
                      <a:pt x="18419" y="15451"/>
                      <a:pt x="21600" y="12865"/>
                    </a:cubicBezTo>
                    <a:cubicBezTo>
                      <a:pt x="20574" y="11654"/>
                      <a:pt x="19548" y="10444"/>
                      <a:pt x="18522" y="9234"/>
                    </a:cubicBezTo>
                    <a:cubicBezTo>
                      <a:pt x="16054" y="6323"/>
                      <a:pt x="13586" y="3413"/>
                      <a:pt x="11118" y="502"/>
                    </a:cubicBezTo>
                    <a:cubicBezTo>
                      <a:pt x="10763" y="334"/>
                      <a:pt x="10407" y="167"/>
                      <a:pt x="10051" y="0"/>
                    </a:cubicBezTo>
                    <a:cubicBezTo>
                      <a:pt x="10043" y="7"/>
                      <a:pt x="10035" y="14"/>
                      <a:pt x="10027" y="22"/>
                    </a:cubicBezTo>
                    <a:cubicBezTo>
                      <a:pt x="6941" y="2812"/>
                      <a:pt x="3854" y="5601"/>
                      <a:pt x="767" y="8391"/>
                    </a:cubicBezTo>
                    <a:cubicBezTo>
                      <a:pt x="512" y="9061"/>
                      <a:pt x="256" y="9730"/>
                      <a:pt x="0" y="10399"/>
                    </a:cubicBezTo>
                    <a:cubicBezTo>
                      <a:pt x="836" y="11262"/>
                      <a:pt x="1673" y="12125"/>
                      <a:pt x="2509" y="12988"/>
                    </a:cubicBezTo>
                    <a:close/>
                  </a:path>
                </a:pathLst>
              </a:custGeom>
              <a:solidFill>
                <a:schemeClr val="accent5">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6" name="Shape 17"/>
              <p:cNvSpPr/>
              <p:nvPr/>
            </p:nvSpPr>
            <p:spPr>
              <a:xfrm>
                <a:off x="3901725" y="2346793"/>
                <a:ext cx="782482" cy="11398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862" y="15150"/>
                    </a:lnTo>
                    <a:lnTo>
                      <a:pt x="0" y="21600"/>
                    </a:lnTo>
                    <a:lnTo>
                      <a:pt x="2776" y="6840"/>
                    </a:lnTo>
                    <a:cubicBezTo>
                      <a:pt x="2776" y="6840"/>
                      <a:pt x="21600" y="0"/>
                      <a:pt x="21600" y="0"/>
                    </a:cubicBezTo>
                    <a:close/>
                  </a:path>
                </a:pathLst>
              </a:custGeom>
              <a:solidFill>
                <a:schemeClr val="accent5"/>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7" name="Shape 18"/>
              <p:cNvSpPr/>
              <p:nvPr/>
            </p:nvSpPr>
            <p:spPr>
              <a:xfrm>
                <a:off x="5695995" y="2055434"/>
                <a:ext cx="699805" cy="1311804"/>
              </a:xfrm>
              <a:custGeom>
                <a:avLst/>
                <a:gdLst/>
                <a:ahLst/>
                <a:cxnLst>
                  <a:cxn ang="0">
                    <a:pos x="wd2" y="hd2"/>
                  </a:cxn>
                  <a:cxn ang="5400000">
                    <a:pos x="wd2" y="hd2"/>
                  </a:cxn>
                  <a:cxn ang="10800000">
                    <a:pos x="wd2" y="hd2"/>
                  </a:cxn>
                  <a:cxn ang="16200000">
                    <a:pos x="wd2" y="hd2"/>
                  </a:cxn>
                </a:cxnLst>
                <a:rect l="0" t="0" r="r" b="b"/>
                <a:pathLst>
                  <a:path w="21600" h="21600" extrusionOk="0">
                    <a:moveTo>
                      <a:pt x="0" y="13507"/>
                    </a:moveTo>
                    <a:cubicBezTo>
                      <a:pt x="6415" y="16205"/>
                      <a:pt x="12830" y="18902"/>
                      <a:pt x="19245" y="21600"/>
                    </a:cubicBezTo>
                    <a:cubicBezTo>
                      <a:pt x="20030" y="21600"/>
                      <a:pt x="20815" y="21600"/>
                      <a:pt x="21600" y="21600"/>
                    </a:cubicBezTo>
                    <a:cubicBezTo>
                      <a:pt x="21313" y="17294"/>
                      <a:pt x="21026" y="12987"/>
                      <a:pt x="20740" y="8681"/>
                    </a:cubicBezTo>
                    <a:cubicBezTo>
                      <a:pt x="14528" y="5787"/>
                      <a:pt x="8315" y="2894"/>
                      <a:pt x="2103" y="0"/>
                    </a:cubicBezTo>
                    <a:cubicBezTo>
                      <a:pt x="1497" y="375"/>
                      <a:pt x="890" y="750"/>
                      <a:pt x="284" y="1125"/>
                    </a:cubicBezTo>
                    <a:cubicBezTo>
                      <a:pt x="190" y="5253"/>
                      <a:pt x="95" y="9380"/>
                      <a:pt x="0" y="13507"/>
                    </a:cubicBezTo>
                    <a:close/>
                  </a:path>
                </a:pathLst>
              </a:custGeom>
              <a:solidFill>
                <a:schemeClr val="accent6"/>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8" name="Shape 19"/>
              <p:cNvSpPr/>
              <p:nvPr/>
            </p:nvSpPr>
            <p:spPr>
              <a:xfrm>
                <a:off x="4939300" y="2860341"/>
                <a:ext cx="1454737" cy="840942"/>
              </a:xfrm>
              <a:custGeom>
                <a:avLst/>
                <a:gdLst/>
                <a:ahLst/>
                <a:cxnLst>
                  <a:cxn ang="0">
                    <a:pos x="wd2" y="hd2"/>
                  </a:cxn>
                  <a:cxn ang="5400000">
                    <a:pos x="wd2" y="hd2"/>
                  </a:cxn>
                  <a:cxn ang="10800000">
                    <a:pos x="wd2" y="hd2"/>
                  </a:cxn>
                  <a:cxn ang="16200000">
                    <a:pos x="wd2" y="hd2"/>
                  </a:cxn>
                </a:cxnLst>
                <a:rect l="0" t="0" r="r" b="b"/>
                <a:pathLst>
                  <a:path w="21600" h="21600" extrusionOk="0">
                    <a:moveTo>
                      <a:pt x="2930" y="13709"/>
                    </a:moveTo>
                    <a:cubicBezTo>
                      <a:pt x="5299" y="16339"/>
                      <a:pt x="7667" y="18970"/>
                      <a:pt x="10036" y="21600"/>
                    </a:cubicBezTo>
                    <a:cubicBezTo>
                      <a:pt x="13891" y="18756"/>
                      <a:pt x="17745" y="15912"/>
                      <a:pt x="21600" y="13067"/>
                    </a:cubicBezTo>
                    <a:cubicBezTo>
                      <a:pt x="20385" y="11454"/>
                      <a:pt x="19169" y="9842"/>
                      <a:pt x="17953" y="8229"/>
                    </a:cubicBezTo>
                    <a:cubicBezTo>
                      <a:pt x="15998" y="5634"/>
                      <a:pt x="14042" y="3039"/>
                      <a:pt x="12086" y="444"/>
                    </a:cubicBezTo>
                    <a:cubicBezTo>
                      <a:pt x="11744" y="295"/>
                      <a:pt x="11403" y="148"/>
                      <a:pt x="11061" y="0"/>
                    </a:cubicBezTo>
                    <a:cubicBezTo>
                      <a:pt x="7612" y="2878"/>
                      <a:pt x="4163" y="5756"/>
                      <a:pt x="715" y="8634"/>
                    </a:cubicBezTo>
                    <a:cubicBezTo>
                      <a:pt x="477" y="9241"/>
                      <a:pt x="238" y="9847"/>
                      <a:pt x="0" y="10454"/>
                    </a:cubicBezTo>
                    <a:cubicBezTo>
                      <a:pt x="977" y="11539"/>
                      <a:pt x="1953" y="12623"/>
                      <a:pt x="2930" y="13709"/>
                    </a:cubicBezTo>
                    <a:close/>
                  </a:path>
                </a:pathLst>
              </a:custGeom>
              <a:solidFill>
                <a:schemeClr val="accent6"/>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9" name="Shape 20"/>
              <p:cNvSpPr/>
              <p:nvPr/>
            </p:nvSpPr>
            <p:spPr>
              <a:xfrm>
                <a:off x="4939300" y="2055434"/>
                <a:ext cx="823056" cy="121007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121" y="19281"/>
                      <a:pt x="14241" y="16962"/>
                      <a:pt x="21362" y="14643"/>
                    </a:cubicBezTo>
                    <a:cubicBezTo>
                      <a:pt x="21441" y="9762"/>
                      <a:pt x="21520" y="4881"/>
                      <a:pt x="21600" y="0"/>
                    </a:cubicBezTo>
                    <a:cubicBezTo>
                      <a:pt x="14877" y="2411"/>
                      <a:pt x="8154" y="4822"/>
                      <a:pt x="1430" y="7232"/>
                    </a:cubicBezTo>
                    <a:cubicBezTo>
                      <a:pt x="954" y="12022"/>
                      <a:pt x="477" y="16811"/>
                      <a:pt x="0" y="21600"/>
                    </a:cubicBezTo>
                    <a:close/>
                  </a:path>
                </a:pathLst>
              </a:custGeom>
              <a:solidFill>
                <a:schemeClr val="accent6">
                  <a:lumMod val="60000"/>
                  <a:lumOff val="4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0" name="Shape 21"/>
              <p:cNvSpPr/>
              <p:nvPr/>
            </p:nvSpPr>
            <p:spPr>
              <a:xfrm>
                <a:off x="4656324" y="3493364"/>
                <a:ext cx="809766" cy="1299090"/>
              </a:xfrm>
              <a:custGeom>
                <a:avLst/>
                <a:gdLst/>
                <a:ahLst/>
                <a:cxnLst>
                  <a:cxn ang="0">
                    <a:pos x="wd2" y="hd2"/>
                  </a:cxn>
                  <a:cxn ang="5400000">
                    <a:pos x="wd2" y="hd2"/>
                  </a:cxn>
                  <a:cxn ang="10800000">
                    <a:pos x="wd2" y="hd2"/>
                  </a:cxn>
                  <a:cxn ang="16200000">
                    <a:pos x="wd2" y="hd2"/>
                  </a:cxn>
                </a:cxnLst>
                <a:rect l="0" t="0" r="r" b="b"/>
                <a:pathLst>
                  <a:path w="21600" h="21600" extrusionOk="0">
                    <a:moveTo>
                      <a:pt x="0" y="15624"/>
                    </a:moveTo>
                    <a:cubicBezTo>
                      <a:pt x="6252" y="17592"/>
                      <a:pt x="12504" y="19561"/>
                      <a:pt x="18756" y="21530"/>
                    </a:cubicBezTo>
                    <a:cubicBezTo>
                      <a:pt x="19494" y="21553"/>
                      <a:pt x="20232" y="21576"/>
                      <a:pt x="20970" y="21600"/>
                    </a:cubicBezTo>
                    <a:cubicBezTo>
                      <a:pt x="21180" y="16743"/>
                      <a:pt x="21390" y="11886"/>
                      <a:pt x="21600" y="7029"/>
                    </a:cubicBezTo>
                    <a:cubicBezTo>
                      <a:pt x="15493" y="4686"/>
                      <a:pt x="9386" y="2343"/>
                      <a:pt x="3280" y="0"/>
                    </a:cubicBezTo>
                    <a:cubicBezTo>
                      <a:pt x="2914" y="335"/>
                      <a:pt x="2548" y="671"/>
                      <a:pt x="2181" y="1007"/>
                    </a:cubicBezTo>
                    <a:cubicBezTo>
                      <a:pt x="1454" y="5879"/>
                      <a:pt x="727" y="10751"/>
                      <a:pt x="0" y="15624"/>
                    </a:cubicBezTo>
                    <a:close/>
                  </a:path>
                </a:pathLst>
              </a:custGeom>
              <a:solidFill>
                <a:schemeClr val="accent5">
                  <a:lumMod val="60000"/>
                  <a:lumOff val="4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1" name="Shape 22"/>
              <p:cNvSpPr/>
              <p:nvPr/>
            </p:nvSpPr>
            <p:spPr>
              <a:xfrm>
                <a:off x="3935263" y="4409365"/>
                <a:ext cx="1508661" cy="654705"/>
              </a:xfrm>
              <a:custGeom>
                <a:avLst/>
                <a:gdLst/>
                <a:ahLst/>
                <a:cxnLst>
                  <a:cxn ang="0">
                    <a:pos x="wd2" y="hd2"/>
                  </a:cxn>
                  <a:cxn ang="5400000">
                    <a:pos x="wd2" y="hd2"/>
                  </a:cxn>
                  <a:cxn ang="10800000">
                    <a:pos x="wd2" y="hd2"/>
                  </a:cxn>
                  <a:cxn ang="16200000">
                    <a:pos x="wd2" y="hd2"/>
                  </a:cxn>
                </a:cxnLst>
                <a:rect l="0" t="0" r="r" b="b"/>
                <a:pathLst>
                  <a:path w="21600" h="21600" extrusionOk="0">
                    <a:moveTo>
                      <a:pt x="1684" y="12495"/>
                    </a:moveTo>
                    <a:cubicBezTo>
                      <a:pt x="4772" y="15530"/>
                      <a:pt x="7860" y="18565"/>
                      <a:pt x="10947" y="21600"/>
                    </a:cubicBezTo>
                    <a:cubicBezTo>
                      <a:pt x="14498" y="18633"/>
                      <a:pt x="18049" y="15666"/>
                      <a:pt x="21600" y="12699"/>
                    </a:cubicBezTo>
                    <a:cubicBezTo>
                      <a:pt x="20868" y="11858"/>
                      <a:pt x="20137" y="11019"/>
                      <a:pt x="19405" y="10179"/>
                    </a:cubicBezTo>
                    <a:cubicBezTo>
                      <a:pt x="16613" y="6976"/>
                      <a:pt x="13822" y="3773"/>
                      <a:pt x="11030" y="569"/>
                    </a:cubicBezTo>
                    <a:cubicBezTo>
                      <a:pt x="10700" y="380"/>
                      <a:pt x="10371" y="190"/>
                      <a:pt x="10042" y="0"/>
                    </a:cubicBezTo>
                    <a:cubicBezTo>
                      <a:pt x="6908" y="2988"/>
                      <a:pt x="3775" y="5975"/>
                      <a:pt x="642" y="8962"/>
                    </a:cubicBezTo>
                    <a:cubicBezTo>
                      <a:pt x="428" y="9588"/>
                      <a:pt x="214" y="10214"/>
                      <a:pt x="0" y="10840"/>
                    </a:cubicBezTo>
                    <a:cubicBezTo>
                      <a:pt x="561" y="11392"/>
                      <a:pt x="1123" y="11943"/>
                      <a:pt x="1684" y="12495"/>
                    </a:cubicBezTo>
                    <a:close/>
                  </a:path>
                </a:pathLst>
              </a:custGeom>
              <a:solidFill>
                <a:schemeClr val="accent5">
                  <a:lumMod val="60000"/>
                  <a:lumOff val="4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2" name="Shape 23"/>
              <p:cNvSpPr/>
              <p:nvPr/>
            </p:nvSpPr>
            <p:spPr>
              <a:xfrm>
                <a:off x="3935264" y="3493365"/>
                <a:ext cx="845469" cy="12427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81" y="16189"/>
                    </a:lnTo>
                    <a:lnTo>
                      <a:pt x="0" y="21600"/>
                    </a:lnTo>
                    <a:lnTo>
                      <a:pt x="3033" y="5916"/>
                    </a:lnTo>
                    <a:cubicBezTo>
                      <a:pt x="3033" y="5916"/>
                      <a:pt x="21600" y="0"/>
                      <a:pt x="21600" y="0"/>
                    </a:cubicBezTo>
                    <a:close/>
                  </a:path>
                </a:pathLst>
              </a:custGeom>
              <a:solidFill>
                <a:schemeClr val="accent1">
                  <a:lumMod val="60000"/>
                  <a:lumOff val="4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3" name="Shape 24"/>
              <p:cNvSpPr/>
              <p:nvPr/>
            </p:nvSpPr>
            <p:spPr>
              <a:xfrm>
                <a:off x="5691803" y="3042703"/>
                <a:ext cx="741333" cy="1391447"/>
              </a:xfrm>
              <a:custGeom>
                <a:avLst/>
                <a:gdLst/>
                <a:ahLst/>
                <a:cxnLst>
                  <a:cxn ang="0">
                    <a:pos x="wd2" y="hd2"/>
                  </a:cxn>
                  <a:cxn ang="5400000">
                    <a:pos x="wd2" y="hd2"/>
                  </a:cxn>
                  <a:cxn ang="10800000">
                    <a:pos x="wd2" y="hd2"/>
                  </a:cxn>
                  <a:cxn ang="16200000">
                    <a:pos x="wd2" y="hd2"/>
                  </a:cxn>
                </a:cxnLst>
                <a:rect l="0" t="0" r="r" b="b"/>
                <a:pathLst>
                  <a:path w="21600" h="21600" extrusionOk="0">
                    <a:moveTo>
                      <a:pt x="0" y="15080"/>
                    </a:moveTo>
                    <a:cubicBezTo>
                      <a:pt x="6469" y="17244"/>
                      <a:pt x="12939" y="19407"/>
                      <a:pt x="19408" y="21570"/>
                    </a:cubicBezTo>
                    <a:cubicBezTo>
                      <a:pt x="20138" y="21580"/>
                      <a:pt x="20869" y="21590"/>
                      <a:pt x="21600" y="21600"/>
                    </a:cubicBezTo>
                    <a:cubicBezTo>
                      <a:pt x="21294" y="16912"/>
                      <a:pt x="20988" y="12224"/>
                      <a:pt x="20682" y="7535"/>
                    </a:cubicBezTo>
                    <a:cubicBezTo>
                      <a:pt x="14382" y="5024"/>
                      <a:pt x="8083" y="2512"/>
                      <a:pt x="1783" y="0"/>
                    </a:cubicBezTo>
                    <a:cubicBezTo>
                      <a:pt x="1189" y="494"/>
                      <a:pt x="594" y="987"/>
                      <a:pt x="0" y="1481"/>
                    </a:cubicBezTo>
                    <a:cubicBezTo>
                      <a:pt x="0" y="6014"/>
                      <a:pt x="0" y="10547"/>
                      <a:pt x="0" y="15080"/>
                    </a:cubicBezTo>
                    <a:close/>
                  </a:path>
                </a:pathLst>
              </a:custGeom>
              <a:solidFill>
                <a:schemeClr val="bg1">
                  <a:lumMod val="9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4" name="Shape 25"/>
              <p:cNvSpPr/>
              <p:nvPr/>
            </p:nvSpPr>
            <p:spPr>
              <a:xfrm>
                <a:off x="4857551" y="3988048"/>
                <a:ext cx="1574662" cy="746036"/>
              </a:xfrm>
              <a:custGeom>
                <a:avLst/>
                <a:gdLst/>
                <a:ahLst/>
                <a:cxnLst>
                  <a:cxn ang="0">
                    <a:pos x="wd2" y="hd2"/>
                  </a:cxn>
                  <a:cxn ang="5400000">
                    <a:pos x="wd2" y="hd2"/>
                  </a:cxn>
                  <a:cxn ang="10800000">
                    <a:pos x="wd2" y="hd2"/>
                  </a:cxn>
                  <a:cxn ang="16200000">
                    <a:pos x="wd2" y="hd2"/>
                  </a:cxn>
                </a:cxnLst>
                <a:rect l="0" t="0" r="r" b="b"/>
                <a:pathLst>
                  <a:path w="21600" h="21590" extrusionOk="0">
                    <a:moveTo>
                      <a:pt x="2086" y="13022"/>
                    </a:moveTo>
                    <a:cubicBezTo>
                      <a:pt x="4741" y="15888"/>
                      <a:pt x="10078" y="21600"/>
                      <a:pt x="10091" y="21590"/>
                    </a:cubicBezTo>
                    <a:cubicBezTo>
                      <a:pt x="13927" y="18691"/>
                      <a:pt x="17764" y="15791"/>
                      <a:pt x="21600" y="12891"/>
                    </a:cubicBezTo>
                    <a:cubicBezTo>
                      <a:pt x="20689" y="11705"/>
                      <a:pt x="19778" y="10518"/>
                      <a:pt x="18867" y="9331"/>
                    </a:cubicBezTo>
                    <a:cubicBezTo>
                      <a:pt x="16607" y="6388"/>
                      <a:pt x="14347" y="3444"/>
                      <a:pt x="12088" y="500"/>
                    </a:cubicBezTo>
                    <a:cubicBezTo>
                      <a:pt x="11772" y="333"/>
                      <a:pt x="11456" y="166"/>
                      <a:pt x="11140" y="0"/>
                    </a:cubicBezTo>
                    <a:cubicBezTo>
                      <a:pt x="10261" y="766"/>
                      <a:pt x="9381" y="1531"/>
                      <a:pt x="8502" y="2297"/>
                    </a:cubicBezTo>
                    <a:cubicBezTo>
                      <a:pt x="5828" y="4625"/>
                      <a:pt x="3155" y="6953"/>
                      <a:pt x="482" y="9281"/>
                    </a:cubicBezTo>
                    <a:cubicBezTo>
                      <a:pt x="321" y="9778"/>
                      <a:pt x="161" y="10274"/>
                      <a:pt x="0" y="10771"/>
                    </a:cubicBezTo>
                    <a:cubicBezTo>
                      <a:pt x="695" y="11521"/>
                      <a:pt x="1390" y="12271"/>
                      <a:pt x="2086" y="13022"/>
                    </a:cubicBezTo>
                    <a:close/>
                  </a:path>
                </a:pathLst>
              </a:custGeom>
              <a:solidFill>
                <a:schemeClr val="bg1">
                  <a:lumMod val="9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5" name="Shape 26"/>
              <p:cNvSpPr/>
              <p:nvPr/>
            </p:nvSpPr>
            <p:spPr>
              <a:xfrm>
                <a:off x="4857552" y="3042703"/>
                <a:ext cx="894530" cy="13181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092" y="19662"/>
                      <a:pt x="14185" y="17723"/>
                      <a:pt x="21278" y="15784"/>
                    </a:cubicBezTo>
                    <a:cubicBezTo>
                      <a:pt x="21385" y="10523"/>
                      <a:pt x="21493" y="5261"/>
                      <a:pt x="21600" y="0"/>
                    </a:cubicBezTo>
                    <a:cubicBezTo>
                      <a:pt x="14953" y="2104"/>
                      <a:pt x="8306" y="4208"/>
                      <a:pt x="1660" y="6312"/>
                    </a:cubicBezTo>
                    <a:cubicBezTo>
                      <a:pt x="1107" y="11408"/>
                      <a:pt x="553" y="16504"/>
                      <a:pt x="0" y="21600"/>
                    </a:cubicBezTo>
                    <a:close/>
                  </a:path>
                </a:pathLst>
              </a:custGeom>
              <a:solidFill>
                <a:schemeClr val="bg1"/>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6" name="Shape 27"/>
              <p:cNvSpPr/>
              <p:nvPr/>
            </p:nvSpPr>
            <p:spPr>
              <a:xfrm>
                <a:off x="7687299" y="2279717"/>
                <a:ext cx="600497" cy="1254096"/>
              </a:xfrm>
              <a:custGeom>
                <a:avLst/>
                <a:gdLst/>
                <a:ahLst/>
                <a:cxnLst>
                  <a:cxn ang="0">
                    <a:pos x="wd2" y="hd2"/>
                  </a:cxn>
                  <a:cxn ang="5400000">
                    <a:pos x="wd2" y="hd2"/>
                  </a:cxn>
                  <a:cxn ang="10800000">
                    <a:pos x="wd2" y="hd2"/>
                  </a:cxn>
                  <a:cxn ang="16200000">
                    <a:pos x="wd2" y="hd2"/>
                  </a:cxn>
                </a:cxnLst>
                <a:rect l="0" t="0" r="r" b="b"/>
                <a:pathLst>
                  <a:path w="21600" h="21600" extrusionOk="0">
                    <a:moveTo>
                      <a:pt x="2712" y="13745"/>
                    </a:moveTo>
                    <a:cubicBezTo>
                      <a:pt x="8200" y="16290"/>
                      <a:pt x="13688" y="18836"/>
                      <a:pt x="19176" y="21381"/>
                    </a:cubicBezTo>
                    <a:cubicBezTo>
                      <a:pt x="19984" y="21454"/>
                      <a:pt x="20792" y="21527"/>
                      <a:pt x="21600" y="21600"/>
                    </a:cubicBezTo>
                    <a:cubicBezTo>
                      <a:pt x="20217" y="17219"/>
                      <a:pt x="18833" y="12838"/>
                      <a:pt x="17450" y="8457"/>
                    </a:cubicBezTo>
                    <a:cubicBezTo>
                      <a:pt x="12093" y="5638"/>
                      <a:pt x="6737" y="2819"/>
                      <a:pt x="1380" y="0"/>
                    </a:cubicBezTo>
                    <a:cubicBezTo>
                      <a:pt x="920" y="232"/>
                      <a:pt x="460" y="464"/>
                      <a:pt x="0" y="696"/>
                    </a:cubicBezTo>
                    <a:cubicBezTo>
                      <a:pt x="904" y="5045"/>
                      <a:pt x="1808" y="9396"/>
                      <a:pt x="2712" y="13745"/>
                    </a:cubicBezTo>
                    <a:close/>
                  </a:path>
                </a:pathLst>
              </a:custGeom>
              <a:solidFill>
                <a:schemeClr val="accent2"/>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7" name="Shape 28"/>
              <p:cNvSpPr/>
              <p:nvPr/>
            </p:nvSpPr>
            <p:spPr>
              <a:xfrm>
                <a:off x="6941086" y="3053182"/>
                <a:ext cx="1345730" cy="796726"/>
              </a:xfrm>
              <a:custGeom>
                <a:avLst/>
                <a:gdLst/>
                <a:ahLst/>
                <a:cxnLst>
                  <a:cxn ang="0">
                    <a:pos x="wd2" y="hd2"/>
                  </a:cxn>
                  <a:cxn ang="5400000">
                    <a:pos x="wd2" y="hd2"/>
                  </a:cxn>
                  <a:cxn ang="10800000">
                    <a:pos x="wd2" y="hd2"/>
                  </a:cxn>
                  <a:cxn ang="16200000">
                    <a:pos x="wd2" y="hd2"/>
                  </a:cxn>
                </a:cxnLst>
                <a:rect l="0" t="0" r="r" b="b"/>
                <a:pathLst>
                  <a:path w="21600" h="21600" extrusionOk="0">
                    <a:moveTo>
                      <a:pt x="8341" y="21600"/>
                    </a:moveTo>
                    <a:cubicBezTo>
                      <a:pt x="10964" y="19899"/>
                      <a:pt x="13588" y="18198"/>
                      <a:pt x="16211" y="16498"/>
                    </a:cubicBezTo>
                    <a:cubicBezTo>
                      <a:pt x="18007" y="15333"/>
                      <a:pt x="19804" y="14169"/>
                      <a:pt x="21600" y="13004"/>
                    </a:cubicBezTo>
                    <a:cubicBezTo>
                      <a:pt x="20411" y="11053"/>
                      <a:pt x="19222" y="9102"/>
                      <a:pt x="18033" y="7151"/>
                    </a:cubicBezTo>
                    <a:cubicBezTo>
                      <a:pt x="16675" y="4924"/>
                      <a:pt x="15317" y="2696"/>
                      <a:pt x="13959" y="468"/>
                    </a:cubicBezTo>
                    <a:cubicBezTo>
                      <a:pt x="13590" y="312"/>
                      <a:pt x="13221" y="156"/>
                      <a:pt x="12851" y="0"/>
                    </a:cubicBezTo>
                    <a:cubicBezTo>
                      <a:pt x="11408" y="1013"/>
                      <a:pt x="9966" y="2027"/>
                      <a:pt x="8523" y="3040"/>
                    </a:cubicBezTo>
                    <a:cubicBezTo>
                      <a:pt x="5902" y="4881"/>
                      <a:pt x="3282" y="6722"/>
                      <a:pt x="661" y="8563"/>
                    </a:cubicBezTo>
                    <a:cubicBezTo>
                      <a:pt x="441" y="9176"/>
                      <a:pt x="220" y="9789"/>
                      <a:pt x="0" y="10402"/>
                    </a:cubicBezTo>
                    <a:cubicBezTo>
                      <a:pt x="1327" y="12184"/>
                      <a:pt x="2654" y="13965"/>
                      <a:pt x="3981" y="15747"/>
                    </a:cubicBezTo>
                    <a:cubicBezTo>
                      <a:pt x="5434" y="17698"/>
                      <a:pt x="6887" y="19649"/>
                      <a:pt x="8341" y="21600"/>
                    </a:cubicBezTo>
                    <a:close/>
                  </a:path>
                </a:pathLst>
              </a:custGeom>
              <a:solidFill>
                <a:schemeClr val="accent1">
                  <a:lumMod val="60000"/>
                  <a:lumOff val="4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8" name="Shape 29"/>
              <p:cNvSpPr/>
              <p:nvPr/>
            </p:nvSpPr>
            <p:spPr>
              <a:xfrm>
                <a:off x="6905451" y="2279718"/>
                <a:ext cx="905582" cy="1158104"/>
              </a:xfrm>
              <a:custGeom>
                <a:avLst/>
                <a:gdLst/>
                <a:ahLst/>
                <a:cxnLst>
                  <a:cxn ang="0">
                    <a:pos x="wd2" y="hd2"/>
                  </a:cxn>
                  <a:cxn ang="5400000">
                    <a:pos x="wd2" y="hd2"/>
                  </a:cxn>
                  <a:cxn ang="10800000">
                    <a:pos x="wd2" y="hd2"/>
                  </a:cxn>
                  <a:cxn ang="16200000">
                    <a:pos x="wd2" y="hd2"/>
                  </a:cxn>
                </a:cxnLst>
                <a:rect l="0" t="0" r="r" b="b"/>
                <a:pathLst>
                  <a:path w="21600" h="21600" extrusionOk="0">
                    <a:moveTo>
                      <a:pt x="856" y="21600"/>
                    </a:moveTo>
                    <a:cubicBezTo>
                      <a:pt x="7771" y="19322"/>
                      <a:pt x="14685" y="17044"/>
                      <a:pt x="21600" y="14766"/>
                    </a:cubicBezTo>
                    <a:cubicBezTo>
                      <a:pt x="20916" y="9844"/>
                      <a:pt x="20231" y="4922"/>
                      <a:pt x="19547" y="0"/>
                    </a:cubicBezTo>
                    <a:cubicBezTo>
                      <a:pt x="13031" y="2418"/>
                      <a:pt x="6516" y="4836"/>
                      <a:pt x="0" y="7254"/>
                    </a:cubicBezTo>
                    <a:cubicBezTo>
                      <a:pt x="285" y="12036"/>
                      <a:pt x="571" y="16818"/>
                      <a:pt x="856" y="21600"/>
                    </a:cubicBezTo>
                    <a:close/>
                  </a:path>
                </a:pathLst>
              </a:custGeom>
              <a:solidFill>
                <a:schemeClr val="accent1">
                  <a:lumMod val="60000"/>
                  <a:lumOff val="4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9" name="Shape 30"/>
              <p:cNvSpPr/>
              <p:nvPr/>
            </p:nvSpPr>
            <p:spPr>
              <a:xfrm>
                <a:off x="6962046" y="1343857"/>
                <a:ext cx="675898" cy="1437794"/>
              </a:xfrm>
              <a:custGeom>
                <a:avLst/>
                <a:gdLst/>
                <a:ahLst/>
                <a:cxnLst>
                  <a:cxn ang="0">
                    <a:pos x="wd2" y="hd2"/>
                  </a:cxn>
                  <a:cxn ang="5400000">
                    <a:pos x="wd2" y="hd2"/>
                  </a:cxn>
                  <a:cxn ang="10800000">
                    <a:pos x="wd2" y="hd2"/>
                  </a:cxn>
                  <a:cxn ang="16200000">
                    <a:pos x="wd2" y="hd2"/>
                  </a:cxn>
                </a:cxnLst>
                <a:rect l="0" t="0" r="r" b="b"/>
                <a:pathLst>
                  <a:path w="21600" h="21600" extrusionOk="0">
                    <a:moveTo>
                      <a:pt x="2013" y="12647"/>
                    </a:moveTo>
                    <a:cubicBezTo>
                      <a:pt x="7935" y="15607"/>
                      <a:pt x="13858" y="18567"/>
                      <a:pt x="19780" y="21527"/>
                    </a:cubicBezTo>
                    <a:cubicBezTo>
                      <a:pt x="20387" y="21552"/>
                      <a:pt x="20994" y="21576"/>
                      <a:pt x="21600" y="21600"/>
                    </a:cubicBezTo>
                    <a:cubicBezTo>
                      <a:pt x="20465" y="17584"/>
                      <a:pt x="19328" y="13569"/>
                      <a:pt x="18193" y="9554"/>
                    </a:cubicBezTo>
                    <a:cubicBezTo>
                      <a:pt x="15328" y="7978"/>
                      <a:pt x="12462" y="6403"/>
                      <a:pt x="9597" y="4828"/>
                    </a:cubicBezTo>
                    <a:cubicBezTo>
                      <a:pt x="6669" y="3219"/>
                      <a:pt x="3741" y="1609"/>
                      <a:pt x="813" y="0"/>
                    </a:cubicBezTo>
                    <a:cubicBezTo>
                      <a:pt x="542" y="188"/>
                      <a:pt x="271" y="376"/>
                      <a:pt x="0" y="564"/>
                    </a:cubicBezTo>
                    <a:cubicBezTo>
                      <a:pt x="671" y="4592"/>
                      <a:pt x="1342" y="8619"/>
                      <a:pt x="2013" y="12647"/>
                    </a:cubicBezTo>
                    <a:close/>
                  </a:path>
                </a:pathLst>
              </a:custGeom>
              <a:solidFill>
                <a:schemeClr val="accent3">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0" name="Shape 31"/>
              <p:cNvSpPr/>
              <p:nvPr/>
            </p:nvSpPr>
            <p:spPr>
              <a:xfrm>
                <a:off x="6111025" y="2163436"/>
                <a:ext cx="1527432" cy="1017462"/>
              </a:xfrm>
              <a:custGeom>
                <a:avLst/>
                <a:gdLst/>
                <a:ahLst/>
                <a:cxnLst>
                  <a:cxn ang="0">
                    <a:pos x="wd2" y="hd2"/>
                  </a:cxn>
                  <a:cxn ang="5400000">
                    <a:pos x="wd2" y="hd2"/>
                  </a:cxn>
                  <a:cxn ang="10800000">
                    <a:pos x="wd2" y="hd2"/>
                  </a:cxn>
                  <a:cxn ang="16200000">
                    <a:pos x="wd2" y="hd2"/>
                  </a:cxn>
                </a:cxnLst>
                <a:rect l="0" t="0" r="r" b="b"/>
                <a:pathLst>
                  <a:path w="21600" h="21600" extrusionOk="0">
                    <a:moveTo>
                      <a:pt x="8813" y="21600"/>
                    </a:moveTo>
                    <a:cubicBezTo>
                      <a:pt x="13075" y="18789"/>
                      <a:pt x="17338" y="15977"/>
                      <a:pt x="21600" y="13166"/>
                    </a:cubicBezTo>
                    <a:cubicBezTo>
                      <a:pt x="18905" y="8899"/>
                      <a:pt x="16210" y="4633"/>
                      <a:pt x="13515" y="366"/>
                    </a:cubicBezTo>
                    <a:cubicBezTo>
                      <a:pt x="13190" y="244"/>
                      <a:pt x="12864" y="122"/>
                      <a:pt x="12538" y="0"/>
                    </a:cubicBezTo>
                    <a:cubicBezTo>
                      <a:pt x="8548" y="3009"/>
                      <a:pt x="4556" y="6017"/>
                      <a:pt x="565" y="9026"/>
                    </a:cubicBezTo>
                    <a:cubicBezTo>
                      <a:pt x="377" y="9455"/>
                      <a:pt x="189" y="9883"/>
                      <a:pt x="0" y="10312"/>
                    </a:cubicBezTo>
                    <a:cubicBezTo>
                      <a:pt x="2937" y="14074"/>
                      <a:pt x="5875" y="17838"/>
                      <a:pt x="8813" y="21600"/>
                    </a:cubicBezTo>
                    <a:close/>
                  </a:path>
                </a:pathLst>
              </a:custGeom>
              <a:solidFill>
                <a:schemeClr val="accent3">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1" name="Shape 33"/>
              <p:cNvSpPr/>
              <p:nvPr/>
            </p:nvSpPr>
            <p:spPr>
              <a:xfrm>
                <a:off x="6094256" y="1343857"/>
                <a:ext cx="972662" cy="1303342"/>
              </a:xfrm>
              <a:custGeom>
                <a:avLst/>
                <a:gdLst/>
                <a:ahLst/>
                <a:cxnLst>
                  <a:cxn ang="0">
                    <a:pos x="wd2" y="hd2"/>
                  </a:cxn>
                  <a:cxn ang="5400000">
                    <a:pos x="wd2" y="hd2"/>
                  </a:cxn>
                  <a:cxn ang="10800000">
                    <a:pos x="wd2" y="hd2"/>
                  </a:cxn>
                  <a:cxn ang="16200000">
                    <a:pos x="wd2" y="hd2"/>
                  </a:cxn>
                </a:cxnLst>
                <a:rect l="0" t="0" r="r" b="b"/>
                <a:pathLst>
                  <a:path w="21600" h="21600" extrusionOk="0">
                    <a:moveTo>
                      <a:pt x="377" y="21600"/>
                    </a:moveTo>
                    <a:cubicBezTo>
                      <a:pt x="7451" y="19012"/>
                      <a:pt x="14525" y="16424"/>
                      <a:pt x="21600" y="13836"/>
                    </a:cubicBezTo>
                    <a:cubicBezTo>
                      <a:pt x="21017" y="9224"/>
                      <a:pt x="20434" y="4612"/>
                      <a:pt x="19852" y="0"/>
                    </a:cubicBezTo>
                    <a:cubicBezTo>
                      <a:pt x="13235" y="2663"/>
                      <a:pt x="6617" y="5326"/>
                      <a:pt x="0" y="7990"/>
                    </a:cubicBezTo>
                    <a:cubicBezTo>
                      <a:pt x="126" y="12527"/>
                      <a:pt x="251" y="17063"/>
                      <a:pt x="377" y="21600"/>
                    </a:cubicBezTo>
                    <a:close/>
                  </a:path>
                </a:pathLst>
              </a:custGeom>
              <a:solidFill>
                <a:schemeClr val="accent3"/>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2" name="Shape 34"/>
              <p:cNvSpPr/>
              <p:nvPr/>
            </p:nvSpPr>
            <p:spPr>
              <a:xfrm>
                <a:off x="7796298" y="3235544"/>
                <a:ext cx="646703" cy="1331184"/>
              </a:xfrm>
              <a:custGeom>
                <a:avLst/>
                <a:gdLst/>
                <a:ahLst/>
                <a:cxnLst>
                  <a:cxn ang="0">
                    <a:pos x="wd2" y="hd2"/>
                  </a:cxn>
                  <a:cxn ang="5400000">
                    <a:pos x="wd2" y="hd2"/>
                  </a:cxn>
                  <a:cxn ang="10800000">
                    <a:pos x="wd2" y="hd2"/>
                  </a:cxn>
                  <a:cxn ang="16200000">
                    <a:pos x="wd2" y="hd2"/>
                  </a:cxn>
                </a:cxnLst>
                <a:rect l="0" t="0" r="r" b="b"/>
                <a:pathLst>
                  <a:path w="21600" h="21600" extrusionOk="0">
                    <a:moveTo>
                      <a:pt x="17175" y="7348"/>
                    </a:moveTo>
                    <a:lnTo>
                      <a:pt x="1303" y="0"/>
                    </a:lnTo>
                    <a:lnTo>
                      <a:pt x="0" y="951"/>
                    </a:lnTo>
                    <a:lnTo>
                      <a:pt x="3297" y="15171"/>
                    </a:lnTo>
                    <a:lnTo>
                      <a:pt x="19041" y="21449"/>
                    </a:lnTo>
                    <a:lnTo>
                      <a:pt x="21600" y="21600"/>
                    </a:lnTo>
                    <a:cubicBezTo>
                      <a:pt x="21600" y="21600"/>
                      <a:pt x="17175" y="7348"/>
                      <a:pt x="17175" y="7348"/>
                    </a:cubicBezTo>
                    <a:close/>
                  </a:path>
                </a:pathLst>
              </a:custGeom>
              <a:solidFill>
                <a:schemeClr val="accent4"/>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3" name="Shape 35"/>
              <p:cNvSpPr/>
              <p:nvPr/>
            </p:nvSpPr>
            <p:spPr>
              <a:xfrm>
                <a:off x="6997680" y="4147351"/>
                <a:ext cx="1443693" cy="707398"/>
              </a:xfrm>
              <a:custGeom>
                <a:avLst/>
                <a:gdLst/>
                <a:ahLst/>
                <a:cxnLst>
                  <a:cxn ang="0">
                    <a:pos x="wd2" y="hd2"/>
                  </a:cxn>
                  <a:cxn ang="5400000">
                    <a:pos x="wd2" y="hd2"/>
                  </a:cxn>
                  <a:cxn ang="10800000">
                    <a:pos x="wd2" y="hd2"/>
                  </a:cxn>
                  <a:cxn ang="16200000">
                    <a:pos x="wd2" y="hd2"/>
                  </a:cxn>
                </a:cxnLst>
                <a:rect l="0" t="0" r="r" b="b"/>
                <a:pathLst>
                  <a:path w="21600" h="21600" extrusionOk="0">
                    <a:moveTo>
                      <a:pt x="8264" y="21600"/>
                    </a:moveTo>
                    <a:cubicBezTo>
                      <a:pt x="10542" y="20100"/>
                      <a:pt x="12821" y="18600"/>
                      <a:pt x="15100" y="17100"/>
                    </a:cubicBezTo>
                    <a:cubicBezTo>
                      <a:pt x="17266" y="15673"/>
                      <a:pt x="19433" y="14247"/>
                      <a:pt x="21600" y="12821"/>
                    </a:cubicBezTo>
                    <a:cubicBezTo>
                      <a:pt x="20668" y="11285"/>
                      <a:pt x="19736" y="9750"/>
                      <a:pt x="18804" y="8215"/>
                    </a:cubicBezTo>
                    <a:cubicBezTo>
                      <a:pt x="17248" y="5653"/>
                      <a:pt x="15692" y="3090"/>
                      <a:pt x="14136" y="528"/>
                    </a:cubicBezTo>
                    <a:cubicBezTo>
                      <a:pt x="13791" y="352"/>
                      <a:pt x="13447" y="176"/>
                      <a:pt x="13103" y="0"/>
                    </a:cubicBezTo>
                    <a:cubicBezTo>
                      <a:pt x="11239" y="1321"/>
                      <a:pt x="9374" y="2642"/>
                      <a:pt x="7510" y="3962"/>
                    </a:cubicBezTo>
                    <a:cubicBezTo>
                      <a:pt x="5197" y="5601"/>
                      <a:pt x="2884" y="7239"/>
                      <a:pt x="571" y="8877"/>
                    </a:cubicBezTo>
                    <a:cubicBezTo>
                      <a:pt x="380" y="9487"/>
                      <a:pt x="190" y="10097"/>
                      <a:pt x="0" y="10708"/>
                    </a:cubicBezTo>
                    <a:cubicBezTo>
                      <a:pt x="1611" y="12831"/>
                      <a:pt x="3222" y="14955"/>
                      <a:pt x="4834" y="17079"/>
                    </a:cubicBezTo>
                    <a:cubicBezTo>
                      <a:pt x="5977" y="18586"/>
                      <a:pt x="7121" y="20093"/>
                      <a:pt x="8264" y="21600"/>
                    </a:cubicBezTo>
                    <a:close/>
                  </a:path>
                </a:pathLst>
              </a:custGeom>
              <a:solidFill>
                <a:schemeClr val="accent4">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4" name="Shape 36"/>
              <p:cNvSpPr/>
              <p:nvPr/>
            </p:nvSpPr>
            <p:spPr>
              <a:xfrm>
                <a:off x="6951566" y="3235543"/>
                <a:ext cx="991557" cy="1262000"/>
              </a:xfrm>
              <a:custGeom>
                <a:avLst/>
                <a:gdLst/>
                <a:ahLst/>
                <a:cxnLst>
                  <a:cxn ang="0">
                    <a:pos x="wd2" y="hd2"/>
                  </a:cxn>
                  <a:cxn ang="5400000">
                    <a:pos x="wd2" y="hd2"/>
                  </a:cxn>
                  <a:cxn ang="10800000">
                    <a:pos x="wd2" y="hd2"/>
                  </a:cxn>
                  <a:cxn ang="16200000">
                    <a:pos x="wd2" y="hd2"/>
                  </a:cxn>
                </a:cxnLst>
                <a:rect l="0" t="0" r="r" b="b"/>
                <a:pathLst>
                  <a:path w="21600" h="21600" extrusionOk="0">
                    <a:moveTo>
                      <a:pt x="1018" y="21600"/>
                    </a:moveTo>
                    <a:cubicBezTo>
                      <a:pt x="5093" y="20470"/>
                      <a:pt x="9168" y="19340"/>
                      <a:pt x="13243" y="18211"/>
                    </a:cubicBezTo>
                    <a:cubicBezTo>
                      <a:pt x="16028" y="17438"/>
                      <a:pt x="18814" y="16666"/>
                      <a:pt x="21600" y="15894"/>
                    </a:cubicBezTo>
                    <a:cubicBezTo>
                      <a:pt x="21259" y="13607"/>
                      <a:pt x="20918" y="11321"/>
                      <a:pt x="20577" y="9035"/>
                    </a:cubicBezTo>
                    <a:cubicBezTo>
                      <a:pt x="20128" y="6023"/>
                      <a:pt x="19679" y="3011"/>
                      <a:pt x="19230" y="0"/>
                    </a:cubicBezTo>
                    <a:cubicBezTo>
                      <a:pt x="16627" y="842"/>
                      <a:pt x="14025" y="1684"/>
                      <a:pt x="11422" y="2526"/>
                    </a:cubicBezTo>
                    <a:cubicBezTo>
                      <a:pt x="7615" y="3757"/>
                      <a:pt x="3807" y="4989"/>
                      <a:pt x="0" y="6220"/>
                    </a:cubicBezTo>
                    <a:cubicBezTo>
                      <a:pt x="193" y="9134"/>
                      <a:pt x="386" y="12049"/>
                      <a:pt x="579" y="14963"/>
                    </a:cubicBezTo>
                    <a:cubicBezTo>
                      <a:pt x="725" y="17175"/>
                      <a:pt x="872" y="19388"/>
                      <a:pt x="1018" y="21600"/>
                    </a:cubicBezTo>
                    <a:close/>
                  </a:path>
                </a:pathLst>
              </a:custGeom>
              <a:solidFill>
                <a:schemeClr val="accent4">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5" name="Shape 37"/>
              <p:cNvSpPr/>
              <p:nvPr/>
            </p:nvSpPr>
            <p:spPr>
              <a:xfrm>
                <a:off x="6813222" y="2524962"/>
                <a:ext cx="745851" cy="1502578"/>
              </a:xfrm>
              <a:custGeom>
                <a:avLst/>
                <a:gdLst/>
                <a:ahLst/>
                <a:cxnLst>
                  <a:cxn ang="0">
                    <a:pos x="wd2" y="hd2"/>
                  </a:cxn>
                  <a:cxn ang="5400000">
                    <a:pos x="wd2" y="hd2"/>
                  </a:cxn>
                  <a:cxn ang="10800000">
                    <a:pos x="wd2" y="hd2"/>
                  </a:cxn>
                  <a:cxn ang="16200000">
                    <a:pos x="wd2" y="hd2"/>
                  </a:cxn>
                </a:cxnLst>
                <a:rect l="0" t="0" r="r" b="b"/>
                <a:pathLst>
                  <a:path w="21600" h="21600" extrusionOk="0">
                    <a:moveTo>
                      <a:pt x="18508" y="8084"/>
                    </a:moveTo>
                    <a:lnTo>
                      <a:pt x="1368" y="0"/>
                    </a:lnTo>
                    <a:lnTo>
                      <a:pt x="0" y="1240"/>
                    </a:lnTo>
                    <a:lnTo>
                      <a:pt x="2087" y="14457"/>
                    </a:lnTo>
                    <a:lnTo>
                      <a:pt x="19495" y="21535"/>
                    </a:lnTo>
                    <a:lnTo>
                      <a:pt x="21600" y="21600"/>
                    </a:lnTo>
                    <a:cubicBezTo>
                      <a:pt x="21600" y="21600"/>
                      <a:pt x="18508" y="8084"/>
                      <a:pt x="18508" y="8084"/>
                    </a:cubicBezTo>
                    <a:close/>
                  </a:path>
                </a:pathLst>
              </a:custGeom>
              <a:solidFill>
                <a:schemeClr val="accent1">
                  <a:lumMod val="20000"/>
                  <a:lumOff val="8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6" name="Shape 38"/>
              <p:cNvSpPr/>
              <p:nvPr/>
            </p:nvSpPr>
            <p:spPr>
              <a:xfrm>
                <a:off x="5920280" y="3505942"/>
                <a:ext cx="1639763" cy="867571"/>
              </a:xfrm>
              <a:custGeom>
                <a:avLst/>
                <a:gdLst/>
                <a:ahLst/>
                <a:cxnLst>
                  <a:cxn ang="0">
                    <a:pos x="wd2" y="hd2"/>
                  </a:cxn>
                  <a:cxn ang="5400000">
                    <a:pos x="wd2" y="hd2"/>
                  </a:cxn>
                  <a:cxn ang="10800000">
                    <a:pos x="wd2" y="hd2"/>
                  </a:cxn>
                  <a:cxn ang="16200000">
                    <a:pos x="wd2" y="hd2"/>
                  </a:cxn>
                </a:cxnLst>
                <a:rect l="0" t="0" r="r" b="b"/>
                <a:pathLst>
                  <a:path w="21600" h="21600" extrusionOk="0">
                    <a:moveTo>
                      <a:pt x="8999" y="21600"/>
                    </a:moveTo>
                    <a:cubicBezTo>
                      <a:pt x="11098" y="20169"/>
                      <a:pt x="13196" y="18737"/>
                      <a:pt x="15295" y="17306"/>
                    </a:cubicBezTo>
                    <a:cubicBezTo>
                      <a:pt x="17396" y="15872"/>
                      <a:pt x="19498" y="14439"/>
                      <a:pt x="21600" y="13005"/>
                    </a:cubicBezTo>
                    <a:cubicBezTo>
                      <a:pt x="20365" y="11122"/>
                      <a:pt x="19131" y="9239"/>
                      <a:pt x="17896" y="7356"/>
                    </a:cubicBezTo>
                    <a:cubicBezTo>
                      <a:pt x="16383" y="5048"/>
                      <a:pt x="14869" y="2739"/>
                      <a:pt x="13355" y="430"/>
                    </a:cubicBezTo>
                    <a:cubicBezTo>
                      <a:pt x="13052" y="286"/>
                      <a:pt x="12749" y="143"/>
                      <a:pt x="12446" y="0"/>
                    </a:cubicBezTo>
                    <a:cubicBezTo>
                      <a:pt x="10604" y="1420"/>
                      <a:pt x="8763" y="2840"/>
                      <a:pt x="6921" y="4261"/>
                    </a:cubicBezTo>
                    <a:cubicBezTo>
                      <a:pt x="4793" y="5901"/>
                      <a:pt x="2666" y="7542"/>
                      <a:pt x="539" y="9183"/>
                    </a:cubicBezTo>
                    <a:cubicBezTo>
                      <a:pt x="359" y="9658"/>
                      <a:pt x="180" y="10133"/>
                      <a:pt x="0" y="10608"/>
                    </a:cubicBezTo>
                    <a:cubicBezTo>
                      <a:pt x="1536" y="12484"/>
                      <a:pt x="3071" y="14360"/>
                      <a:pt x="4607" y="16236"/>
                    </a:cubicBezTo>
                    <a:cubicBezTo>
                      <a:pt x="6071" y="18024"/>
                      <a:pt x="7535" y="19812"/>
                      <a:pt x="8999" y="21600"/>
                    </a:cubicBezTo>
                    <a:close/>
                  </a:path>
                </a:pathLst>
              </a:custGeom>
              <a:solidFill>
                <a:schemeClr val="accent1">
                  <a:lumMod val="20000"/>
                  <a:lumOff val="8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7" name="Shape 39"/>
              <p:cNvSpPr/>
              <p:nvPr/>
            </p:nvSpPr>
            <p:spPr>
              <a:xfrm>
                <a:off x="5920278" y="2524963"/>
                <a:ext cx="1013837" cy="140628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200" y="19507"/>
                      <a:pt x="14400" y="17414"/>
                      <a:pt x="21600" y="15321"/>
                    </a:cubicBezTo>
                    <a:cubicBezTo>
                      <a:pt x="21084" y="10214"/>
                      <a:pt x="20568" y="5107"/>
                      <a:pt x="20052" y="0"/>
                    </a:cubicBezTo>
                    <a:cubicBezTo>
                      <a:pt x="13367" y="2260"/>
                      <a:pt x="6684" y="4521"/>
                      <a:pt x="0" y="6781"/>
                    </a:cubicBezTo>
                    <a:cubicBezTo>
                      <a:pt x="0" y="11721"/>
                      <a:pt x="0" y="16660"/>
                      <a:pt x="0" y="21600"/>
                    </a:cubicBezTo>
                    <a:close/>
                  </a:path>
                </a:pathLst>
              </a:custGeom>
              <a:solidFill>
                <a:schemeClr val="accent1">
                  <a:lumMod val="40000"/>
                  <a:lumOff val="6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8" name="Shape 40"/>
              <p:cNvSpPr/>
              <p:nvPr/>
            </p:nvSpPr>
            <p:spPr>
              <a:xfrm>
                <a:off x="4587741" y="4606119"/>
                <a:ext cx="897563" cy="1371775"/>
              </a:xfrm>
              <a:custGeom>
                <a:avLst/>
                <a:gdLst/>
                <a:ahLst/>
                <a:cxnLst>
                  <a:cxn ang="0">
                    <a:pos x="wd2" y="hd2"/>
                  </a:cxn>
                  <a:cxn ang="5400000">
                    <a:pos x="wd2" y="hd2"/>
                  </a:cxn>
                  <a:cxn ang="10800000">
                    <a:pos x="wd2" y="hd2"/>
                  </a:cxn>
                  <a:cxn ang="16200000">
                    <a:pos x="wd2" y="hd2"/>
                  </a:cxn>
                </a:cxnLst>
                <a:rect l="0" t="0" r="r" b="b"/>
                <a:pathLst>
                  <a:path w="21600" h="21600" extrusionOk="0">
                    <a:moveTo>
                      <a:pt x="0" y="17280"/>
                    </a:moveTo>
                    <a:cubicBezTo>
                      <a:pt x="3706" y="18138"/>
                      <a:pt x="7412" y="18995"/>
                      <a:pt x="11118" y="19853"/>
                    </a:cubicBezTo>
                    <a:cubicBezTo>
                      <a:pt x="13635" y="20435"/>
                      <a:pt x="16153" y="21018"/>
                      <a:pt x="18670" y="21600"/>
                    </a:cubicBezTo>
                    <a:cubicBezTo>
                      <a:pt x="19399" y="21581"/>
                      <a:pt x="20128" y="21562"/>
                      <a:pt x="20857" y="21543"/>
                    </a:cubicBezTo>
                    <a:cubicBezTo>
                      <a:pt x="20993" y="18631"/>
                      <a:pt x="21128" y="15719"/>
                      <a:pt x="21263" y="12807"/>
                    </a:cubicBezTo>
                    <a:cubicBezTo>
                      <a:pt x="21376" y="10398"/>
                      <a:pt x="21488" y="7988"/>
                      <a:pt x="21600" y="5579"/>
                    </a:cubicBezTo>
                    <a:cubicBezTo>
                      <a:pt x="18525" y="4622"/>
                      <a:pt x="15450" y="3665"/>
                      <a:pt x="12375" y="2709"/>
                    </a:cubicBezTo>
                    <a:cubicBezTo>
                      <a:pt x="9472" y="1806"/>
                      <a:pt x="6569" y="903"/>
                      <a:pt x="3666" y="0"/>
                    </a:cubicBezTo>
                    <a:cubicBezTo>
                      <a:pt x="3260" y="391"/>
                      <a:pt x="2854" y="782"/>
                      <a:pt x="2449" y="1173"/>
                    </a:cubicBezTo>
                    <a:cubicBezTo>
                      <a:pt x="2079" y="3604"/>
                      <a:pt x="1710" y="6035"/>
                      <a:pt x="1340" y="8466"/>
                    </a:cubicBezTo>
                    <a:cubicBezTo>
                      <a:pt x="893" y="11404"/>
                      <a:pt x="447" y="14342"/>
                      <a:pt x="0" y="17280"/>
                    </a:cubicBezTo>
                    <a:close/>
                  </a:path>
                </a:pathLst>
              </a:custGeom>
              <a:solidFill>
                <a:schemeClr val="accent5">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9" name="Shape 41"/>
              <p:cNvSpPr/>
              <p:nvPr/>
            </p:nvSpPr>
            <p:spPr>
              <a:xfrm>
                <a:off x="3824758" y="5668846"/>
                <a:ext cx="1629772" cy="532364"/>
              </a:xfrm>
              <a:custGeom>
                <a:avLst/>
                <a:gdLst/>
                <a:ahLst/>
                <a:cxnLst>
                  <a:cxn ang="0">
                    <a:pos x="wd2" y="hd2"/>
                  </a:cxn>
                  <a:cxn ang="5400000">
                    <a:pos x="wd2" y="hd2"/>
                  </a:cxn>
                  <a:cxn ang="10800000">
                    <a:pos x="wd2" y="hd2"/>
                  </a:cxn>
                  <a:cxn ang="16200000">
                    <a:pos x="wd2" y="hd2"/>
                  </a:cxn>
                </a:cxnLst>
                <a:rect l="0" t="0" r="r" b="b"/>
                <a:pathLst>
                  <a:path w="21600" h="21600" extrusionOk="0">
                    <a:moveTo>
                      <a:pt x="878" y="12437"/>
                    </a:moveTo>
                    <a:cubicBezTo>
                      <a:pt x="4278" y="15492"/>
                      <a:pt x="7677" y="18546"/>
                      <a:pt x="11077" y="21600"/>
                    </a:cubicBezTo>
                    <a:cubicBezTo>
                      <a:pt x="11092" y="21586"/>
                      <a:pt x="11106" y="21573"/>
                      <a:pt x="11121" y="21560"/>
                    </a:cubicBezTo>
                    <a:cubicBezTo>
                      <a:pt x="14614" y="18502"/>
                      <a:pt x="18107" y="15443"/>
                      <a:pt x="21600" y="12385"/>
                    </a:cubicBezTo>
                    <a:cubicBezTo>
                      <a:pt x="21182" y="11942"/>
                      <a:pt x="20765" y="11498"/>
                      <a:pt x="20347" y="11055"/>
                    </a:cubicBezTo>
                    <a:cubicBezTo>
                      <a:pt x="17221" y="7739"/>
                      <a:pt x="14095" y="4422"/>
                      <a:pt x="10969" y="1106"/>
                    </a:cubicBezTo>
                    <a:cubicBezTo>
                      <a:pt x="10850" y="851"/>
                      <a:pt x="10730" y="595"/>
                      <a:pt x="10610" y="340"/>
                    </a:cubicBezTo>
                    <a:cubicBezTo>
                      <a:pt x="10557" y="227"/>
                      <a:pt x="10504" y="113"/>
                      <a:pt x="10451" y="0"/>
                    </a:cubicBezTo>
                    <a:cubicBezTo>
                      <a:pt x="7290" y="3091"/>
                      <a:pt x="4129" y="6182"/>
                      <a:pt x="967" y="9273"/>
                    </a:cubicBezTo>
                    <a:cubicBezTo>
                      <a:pt x="862" y="9377"/>
                      <a:pt x="756" y="9480"/>
                      <a:pt x="650" y="9584"/>
                    </a:cubicBezTo>
                    <a:cubicBezTo>
                      <a:pt x="433" y="10272"/>
                      <a:pt x="217" y="10959"/>
                      <a:pt x="0" y="11648"/>
                    </a:cubicBezTo>
                    <a:cubicBezTo>
                      <a:pt x="293" y="11911"/>
                      <a:pt x="586" y="12174"/>
                      <a:pt x="878" y="12437"/>
                    </a:cubicBezTo>
                    <a:close/>
                  </a:path>
                </a:pathLst>
              </a:custGeom>
              <a:solidFill>
                <a:schemeClr val="accent5">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0" name="Shape 42"/>
              <p:cNvSpPr/>
              <p:nvPr/>
            </p:nvSpPr>
            <p:spPr>
              <a:xfrm>
                <a:off x="3824758" y="4606120"/>
                <a:ext cx="915422" cy="13499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6510" y="20214"/>
                      <a:pt x="13019" y="18829"/>
                      <a:pt x="19529" y="17443"/>
                    </a:cubicBezTo>
                    <a:cubicBezTo>
                      <a:pt x="20220" y="11629"/>
                      <a:pt x="20910" y="5814"/>
                      <a:pt x="21600" y="0"/>
                    </a:cubicBezTo>
                    <a:cubicBezTo>
                      <a:pt x="15486" y="1628"/>
                      <a:pt x="9372" y="3256"/>
                      <a:pt x="3258" y="4884"/>
                    </a:cubicBezTo>
                    <a:cubicBezTo>
                      <a:pt x="2172" y="10456"/>
                      <a:pt x="1086" y="16028"/>
                      <a:pt x="0" y="21600"/>
                    </a:cubicBezTo>
                    <a:close/>
                  </a:path>
                </a:pathLst>
              </a:custGeom>
              <a:solidFill>
                <a:schemeClr val="accent5"/>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1" name="Shape 43"/>
              <p:cNvSpPr/>
              <p:nvPr/>
            </p:nvSpPr>
            <p:spPr>
              <a:xfrm>
                <a:off x="5343849" y="4451287"/>
                <a:ext cx="812525" cy="1475338"/>
              </a:xfrm>
              <a:custGeom>
                <a:avLst/>
                <a:gdLst/>
                <a:ahLst/>
                <a:cxnLst>
                  <a:cxn ang="0">
                    <a:pos x="wd2" y="hd2"/>
                  </a:cxn>
                  <a:cxn ang="5400000">
                    <a:pos x="wd2" y="hd2"/>
                  </a:cxn>
                  <a:cxn ang="10800000">
                    <a:pos x="wd2" y="hd2"/>
                  </a:cxn>
                  <a:cxn ang="16200000">
                    <a:pos x="wd2" y="hd2"/>
                  </a:cxn>
                </a:cxnLst>
                <a:rect l="0" t="0" r="r" b="b"/>
                <a:pathLst>
                  <a:path w="21600" h="21600" extrusionOk="0">
                    <a:moveTo>
                      <a:pt x="0" y="16803"/>
                    </a:moveTo>
                    <a:cubicBezTo>
                      <a:pt x="3681" y="17703"/>
                      <a:pt x="7361" y="18604"/>
                      <a:pt x="11041" y="19504"/>
                    </a:cubicBezTo>
                    <a:cubicBezTo>
                      <a:pt x="13643" y="20141"/>
                      <a:pt x="16245" y="20777"/>
                      <a:pt x="18847" y="21414"/>
                    </a:cubicBezTo>
                    <a:cubicBezTo>
                      <a:pt x="19764" y="21476"/>
                      <a:pt x="20682" y="21538"/>
                      <a:pt x="21600" y="21600"/>
                    </a:cubicBezTo>
                    <a:cubicBezTo>
                      <a:pt x="21429" y="18862"/>
                      <a:pt x="21259" y="16125"/>
                      <a:pt x="21088" y="13388"/>
                    </a:cubicBezTo>
                    <a:cubicBezTo>
                      <a:pt x="20936" y="10962"/>
                      <a:pt x="20785" y="8535"/>
                      <a:pt x="20634" y="6109"/>
                    </a:cubicBezTo>
                    <a:cubicBezTo>
                      <a:pt x="17621" y="5125"/>
                      <a:pt x="14608" y="4140"/>
                      <a:pt x="11595" y="3155"/>
                    </a:cubicBezTo>
                    <a:cubicBezTo>
                      <a:pt x="8377" y="2103"/>
                      <a:pt x="5159" y="1051"/>
                      <a:pt x="1942" y="0"/>
                    </a:cubicBezTo>
                    <a:cubicBezTo>
                      <a:pt x="1475" y="408"/>
                      <a:pt x="1008" y="816"/>
                      <a:pt x="541" y="1224"/>
                    </a:cubicBezTo>
                    <a:cubicBezTo>
                      <a:pt x="465" y="3408"/>
                      <a:pt x="389" y="5593"/>
                      <a:pt x="314" y="7777"/>
                    </a:cubicBezTo>
                    <a:cubicBezTo>
                      <a:pt x="209" y="10786"/>
                      <a:pt x="104" y="13794"/>
                      <a:pt x="0" y="16803"/>
                    </a:cubicBezTo>
                    <a:close/>
                  </a:path>
                </a:pathLst>
              </a:custGeom>
              <a:solidFill>
                <a:schemeClr val="accent2">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2" name="Shape 44"/>
              <p:cNvSpPr/>
              <p:nvPr/>
            </p:nvSpPr>
            <p:spPr>
              <a:xfrm>
                <a:off x="4450905" y="5564321"/>
                <a:ext cx="1704262" cy="620169"/>
              </a:xfrm>
              <a:custGeom>
                <a:avLst/>
                <a:gdLst/>
                <a:ahLst/>
                <a:cxnLst>
                  <a:cxn ang="0">
                    <a:pos x="wd2" y="hd2"/>
                  </a:cxn>
                  <a:cxn ang="5400000">
                    <a:pos x="wd2" y="hd2"/>
                  </a:cxn>
                  <a:cxn ang="10800000">
                    <a:pos x="wd2" y="hd2"/>
                  </a:cxn>
                  <a:cxn ang="16200000">
                    <a:pos x="wd2" y="hd2"/>
                  </a:cxn>
                </a:cxnLst>
                <a:rect l="0" t="0" r="r" b="b"/>
                <a:pathLst>
                  <a:path w="21600" h="21600" extrusionOk="0">
                    <a:moveTo>
                      <a:pt x="1155" y="12739"/>
                    </a:moveTo>
                    <a:cubicBezTo>
                      <a:pt x="4155" y="15692"/>
                      <a:pt x="7155" y="18647"/>
                      <a:pt x="10155" y="21600"/>
                    </a:cubicBezTo>
                    <a:cubicBezTo>
                      <a:pt x="10862" y="21044"/>
                      <a:pt x="11569" y="20490"/>
                      <a:pt x="12276" y="19935"/>
                    </a:cubicBezTo>
                    <a:cubicBezTo>
                      <a:pt x="15384" y="17494"/>
                      <a:pt x="18492" y="15054"/>
                      <a:pt x="21600" y="12614"/>
                    </a:cubicBezTo>
                    <a:cubicBezTo>
                      <a:pt x="21030" y="11912"/>
                      <a:pt x="20460" y="11211"/>
                      <a:pt x="19890" y="10509"/>
                    </a:cubicBezTo>
                    <a:cubicBezTo>
                      <a:pt x="17300" y="7323"/>
                      <a:pt x="14710" y="4136"/>
                      <a:pt x="12120" y="949"/>
                    </a:cubicBezTo>
                    <a:cubicBezTo>
                      <a:pt x="11955" y="633"/>
                      <a:pt x="11790" y="317"/>
                      <a:pt x="11624" y="0"/>
                    </a:cubicBezTo>
                    <a:cubicBezTo>
                      <a:pt x="8116" y="3116"/>
                      <a:pt x="4607" y="6231"/>
                      <a:pt x="1099" y="9346"/>
                    </a:cubicBezTo>
                    <a:cubicBezTo>
                      <a:pt x="894" y="9529"/>
                      <a:pt x="688" y="9711"/>
                      <a:pt x="483" y="9893"/>
                    </a:cubicBezTo>
                    <a:cubicBezTo>
                      <a:pt x="322" y="10462"/>
                      <a:pt x="161" y="11032"/>
                      <a:pt x="0" y="11601"/>
                    </a:cubicBezTo>
                    <a:cubicBezTo>
                      <a:pt x="385" y="11980"/>
                      <a:pt x="770" y="12360"/>
                      <a:pt x="1155" y="12739"/>
                    </a:cubicBezTo>
                    <a:close/>
                  </a:path>
                </a:pathLst>
              </a:custGeom>
              <a:solidFill>
                <a:schemeClr val="accent2">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3" name="Shape 45"/>
              <p:cNvSpPr/>
              <p:nvPr/>
            </p:nvSpPr>
            <p:spPr>
              <a:xfrm>
                <a:off x="4450905" y="4451287"/>
                <a:ext cx="964784" cy="14462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410" y="17032"/>
                    </a:lnTo>
                    <a:lnTo>
                      <a:pt x="0" y="21600"/>
                    </a:lnTo>
                    <a:lnTo>
                      <a:pt x="1708" y="5237"/>
                    </a:lnTo>
                    <a:cubicBezTo>
                      <a:pt x="1708" y="5237"/>
                      <a:pt x="21600" y="0"/>
                      <a:pt x="21600" y="0"/>
                    </a:cubicBezTo>
                    <a:close/>
                  </a:path>
                </a:pathLst>
              </a:custGeom>
              <a:solidFill>
                <a:schemeClr val="accent2"/>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4" name="Shape 46"/>
              <p:cNvSpPr/>
              <p:nvPr/>
            </p:nvSpPr>
            <p:spPr>
              <a:xfrm>
                <a:off x="7928349" y="4352772"/>
                <a:ext cx="697169" cy="1414381"/>
              </a:xfrm>
              <a:custGeom>
                <a:avLst/>
                <a:gdLst/>
                <a:ahLst/>
                <a:cxnLst>
                  <a:cxn ang="0">
                    <a:pos x="wd2" y="hd2"/>
                  </a:cxn>
                  <a:cxn ang="5400000">
                    <a:pos x="wd2" y="hd2"/>
                  </a:cxn>
                  <a:cxn ang="10800000">
                    <a:pos x="wd2" y="hd2"/>
                  </a:cxn>
                  <a:cxn ang="16200000">
                    <a:pos x="wd2" y="hd2"/>
                  </a:cxn>
                </a:cxnLst>
                <a:rect l="0" t="0" r="r" b="b"/>
                <a:pathLst>
                  <a:path w="21600" h="21600" extrusionOk="0">
                    <a:moveTo>
                      <a:pt x="16850" y="6014"/>
                    </a:moveTo>
                    <a:lnTo>
                      <a:pt x="1300" y="0"/>
                    </a:lnTo>
                    <a:lnTo>
                      <a:pt x="0" y="1089"/>
                    </a:lnTo>
                    <a:lnTo>
                      <a:pt x="3404" y="16882"/>
                    </a:lnTo>
                    <a:lnTo>
                      <a:pt x="18926" y="21466"/>
                    </a:lnTo>
                    <a:lnTo>
                      <a:pt x="21600" y="21600"/>
                    </a:lnTo>
                    <a:cubicBezTo>
                      <a:pt x="21600" y="21600"/>
                      <a:pt x="16850" y="6014"/>
                      <a:pt x="16850" y="6014"/>
                    </a:cubicBezTo>
                    <a:close/>
                  </a:path>
                </a:pathLst>
              </a:custGeom>
              <a:solidFill>
                <a:schemeClr val="bg2">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5" name="Shape 47"/>
              <p:cNvSpPr/>
              <p:nvPr/>
            </p:nvSpPr>
            <p:spPr>
              <a:xfrm>
                <a:off x="7068943" y="5423884"/>
                <a:ext cx="1555980" cy="585661"/>
              </a:xfrm>
              <a:custGeom>
                <a:avLst/>
                <a:gdLst/>
                <a:ahLst/>
                <a:cxnLst>
                  <a:cxn ang="0">
                    <a:pos x="wd2" y="hd2"/>
                  </a:cxn>
                  <a:cxn ang="5400000">
                    <a:pos x="wd2" y="hd2"/>
                  </a:cxn>
                  <a:cxn ang="10800000">
                    <a:pos x="wd2" y="hd2"/>
                  </a:cxn>
                  <a:cxn ang="16200000">
                    <a:pos x="wd2" y="hd2"/>
                  </a:cxn>
                </a:cxnLst>
                <a:rect l="0" t="0" r="r" b="b"/>
                <a:pathLst>
                  <a:path w="21600" h="21600" extrusionOk="0">
                    <a:moveTo>
                      <a:pt x="8122" y="21600"/>
                    </a:moveTo>
                    <a:cubicBezTo>
                      <a:pt x="12614" y="18622"/>
                      <a:pt x="17107" y="15645"/>
                      <a:pt x="21600" y="12667"/>
                    </a:cubicBezTo>
                    <a:cubicBezTo>
                      <a:pt x="19181" y="8780"/>
                      <a:pt x="16762" y="4892"/>
                      <a:pt x="14343" y="1005"/>
                    </a:cubicBezTo>
                    <a:cubicBezTo>
                      <a:pt x="14162" y="670"/>
                      <a:pt x="13981" y="335"/>
                      <a:pt x="13800" y="0"/>
                    </a:cubicBezTo>
                    <a:cubicBezTo>
                      <a:pt x="9525" y="3132"/>
                      <a:pt x="5250" y="6265"/>
                      <a:pt x="975" y="9396"/>
                    </a:cubicBezTo>
                    <a:cubicBezTo>
                      <a:pt x="829" y="9503"/>
                      <a:pt x="684" y="9610"/>
                      <a:pt x="538" y="9717"/>
                    </a:cubicBezTo>
                    <a:cubicBezTo>
                      <a:pt x="359" y="10342"/>
                      <a:pt x="179" y="10967"/>
                      <a:pt x="0" y="11593"/>
                    </a:cubicBezTo>
                    <a:cubicBezTo>
                      <a:pt x="2707" y="14929"/>
                      <a:pt x="5414" y="18264"/>
                      <a:pt x="8122" y="21600"/>
                    </a:cubicBezTo>
                    <a:close/>
                  </a:path>
                </a:pathLst>
              </a:custGeom>
              <a:solidFill>
                <a:srgbClr val="010101"/>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6" name="Shape 48"/>
              <p:cNvSpPr/>
              <p:nvPr/>
            </p:nvSpPr>
            <p:spPr>
              <a:xfrm>
                <a:off x="7010253" y="4352772"/>
                <a:ext cx="1092581" cy="1385268"/>
              </a:xfrm>
              <a:custGeom>
                <a:avLst/>
                <a:gdLst/>
                <a:ahLst/>
                <a:cxnLst>
                  <a:cxn ang="0">
                    <a:pos x="wd2" y="hd2"/>
                  </a:cxn>
                  <a:cxn ang="5400000">
                    <a:pos x="wd2" y="hd2"/>
                  </a:cxn>
                  <a:cxn ang="10800000">
                    <a:pos x="wd2" y="hd2"/>
                  </a:cxn>
                  <a:cxn ang="16200000">
                    <a:pos x="wd2" y="hd2"/>
                  </a:cxn>
                </a:cxnLst>
                <a:rect l="0" t="0" r="r" b="b"/>
                <a:pathLst>
                  <a:path w="21600" h="21600" extrusionOk="0">
                    <a:moveTo>
                      <a:pt x="1174" y="21600"/>
                    </a:moveTo>
                    <a:cubicBezTo>
                      <a:pt x="4766" y="20813"/>
                      <a:pt x="8358" y="20026"/>
                      <a:pt x="11950" y="19239"/>
                    </a:cubicBezTo>
                    <a:cubicBezTo>
                      <a:pt x="15167" y="18534"/>
                      <a:pt x="18384" y="17829"/>
                      <a:pt x="21600" y="17124"/>
                    </a:cubicBezTo>
                    <a:cubicBezTo>
                      <a:pt x="21179" y="14371"/>
                      <a:pt x="20757" y="11618"/>
                      <a:pt x="20337" y="8864"/>
                    </a:cubicBezTo>
                    <a:cubicBezTo>
                      <a:pt x="19885" y="5910"/>
                      <a:pt x="19433" y="2955"/>
                      <a:pt x="18981" y="0"/>
                    </a:cubicBezTo>
                    <a:cubicBezTo>
                      <a:pt x="15992" y="814"/>
                      <a:pt x="13003" y="1628"/>
                      <a:pt x="10014" y="2442"/>
                    </a:cubicBezTo>
                    <a:cubicBezTo>
                      <a:pt x="6676" y="3350"/>
                      <a:pt x="3338" y="4260"/>
                      <a:pt x="0" y="5168"/>
                    </a:cubicBezTo>
                    <a:cubicBezTo>
                      <a:pt x="202" y="8004"/>
                      <a:pt x="405" y="10839"/>
                      <a:pt x="608" y="13674"/>
                    </a:cubicBezTo>
                    <a:cubicBezTo>
                      <a:pt x="796" y="16316"/>
                      <a:pt x="985" y="18958"/>
                      <a:pt x="1174" y="21600"/>
                    </a:cubicBezTo>
                    <a:close/>
                  </a:path>
                </a:pathLst>
              </a:custGeom>
              <a:solidFill>
                <a:schemeClr val="bg2">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7" name="Shape 49"/>
              <p:cNvSpPr/>
              <p:nvPr/>
            </p:nvSpPr>
            <p:spPr>
              <a:xfrm>
                <a:off x="6907545" y="3728128"/>
                <a:ext cx="801871" cy="1600737"/>
              </a:xfrm>
              <a:custGeom>
                <a:avLst/>
                <a:gdLst/>
                <a:ahLst/>
                <a:cxnLst>
                  <a:cxn ang="0">
                    <a:pos x="wd2" y="hd2"/>
                  </a:cxn>
                  <a:cxn ang="5400000">
                    <a:pos x="wd2" y="hd2"/>
                  </a:cxn>
                  <a:cxn ang="10800000">
                    <a:pos x="wd2" y="hd2"/>
                  </a:cxn>
                  <a:cxn ang="16200000">
                    <a:pos x="wd2" y="hd2"/>
                  </a:cxn>
                </a:cxnLst>
                <a:rect l="0" t="0" r="r" b="b"/>
                <a:pathLst>
                  <a:path w="21600" h="21600" extrusionOk="0">
                    <a:moveTo>
                      <a:pt x="1736" y="16206"/>
                    </a:moveTo>
                    <a:cubicBezTo>
                      <a:pt x="7672" y="17988"/>
                      <a:pt x="13608" y="19769"/>
                      <a:pt x="19544" y="21551"/>
                    </a:cubicBezTo>
                    <a:cubicBezTo>
                      <a:pt x="20230" y="21567"/>
                      <a:pt x="20915" y="21584"/>
                      <a:pt x="21600" y="21600"/>
                    </a:cubicBezTo>
                    <a:cubicBezTo>
                      <a:pt x="20458" y="16612"/>
                      <a:pt x="19316" y="11624"/>
                      <a:pt x="18174" y="6636"/>
                    </a:cubicBezTo>
                    <a:cubicBezTo>
                      <a:pt x="12518" y="4424"/>
                      <a:pt x="6862" y="2212"/>
                      <a:pt x="1207" y="0"/>
                    </a:cubicBezTo>
                    <a:cubicBezTo>
                      <a:pt x="805" y="346"/>
                      <a:pt x="403" y="692"/>
                      <a:pt x="0" y="1038"/>
                    </a:cubicBezTo>
                    <a:cubicBezTo>
                      <a:pt x="579" y="6094"/>
                      <a:pt x="1157" y="11150"/>
                      <a:pt x="1736" y="16206"/>
                    </a:cubicBezTo>
                    <a:close/>
                  </a:path>
                </a:pathLst>
              </a:custGeom>
              <a:solidFill>
                <a:schemeClr val="tx2">
                  <a:lumMod val="75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8" name="Shape 50"/>
              <p:cNvSpPr/>
              <p:nvPr/>
            </p:nvSpPr>
            <p:spPr>
              <a:xfrm>
                <a:off x="5920278" y="4895666"/>
                <a:ext cx="1790880" cy="732837"/>
              </a:xfrm>
              <a:custGeom>
                <a:avLst/>
                <a:gdLst/>
                <a:ahLst/>
                <a:cxnLst>
                  <a:cxn ang="0">
                    <a:pos x="wd2" y="hd2"/>
                  </a:cxn>
                  <a:cxn ang="5400000">
                    <a:pos x="wd2" y="hd2"/>
                  </a:cxn>
                  <a:cxn ang="10800000">
                    <a:pos x="wd2" y="hd2"/>
                  </a:cxn>
                  <a:cxn ang="16200000">
                    <a:pos x="wd2" y="hd2"/>
                  </a:cxn>
                </a:cxnLst>
                <a:rect l="0" t="0" r="r" b="b"/>
                <a:pathLst>
                  <a:path w="21600" h="21600" extrusionOk="0">
                    <a:moveTo>
                      <a:pt x="8963" y="21600"/>
                    </a:moveTo>
                    <a:cubicBezTo>
                      <a:pt x="13175" y="18666"/>
                      <a:pt x="17388" y="15733"/>
                      <a:pt x="21600" y="12800"/>
                    </a:cubicBezTo>
                    <a:cubicBezTo>
                      <a:pt x="18895" y="8801"/>
                      <a:pt x="16190" y="4802"/>
                      <a:pt x="13484" y="803"/>
                    </a:cubicBezTo>
                    <a:cubicBezTo>
                      <a:pt x="13327" y="536"/>
                      <a:pt x="13170" y="268"/>
                      <a:pt x="13012" y="0"/>
                    </a:cubicBezTo>
                    <a:cubicBezTo>
                      <a:pt x="9082" y="3090"/>
                      <a:pt x="5151" y="6181"/>
                      <a:pt x="1220" y="9272"/>
                    </a:cubicBezTo>
                    <a:cubicBezTo>
                      <a:pt x="996" y="9448"/>
                      <a:pt x="772" y="9624"/>
                      <a:pt x="548" y="9800"/>
                    </a:cubicBezTo>
                    <a:cubicBezTo>
                      <a:pt x="365" y="10354"/>
                      <a:pt x="183" y="10907"/>
                      <a:pt x="0" y="11460"/>
                    </a:cubicBezTo>
                    <a:cubicBezTo>
                      <a:pt x="2988" y="14840"/>
                      <a:pt x="5975" y="18220"/>
                      <a:pt x="8963" y="21600"/>
                    </a:cubicBezTo>
                    <a:close/>
                  </a:path>
                </a:pathLst>
              </a:custGeom>
              <a:solidFill>
                <a:schemeClr val="tx2">
                  <a:lumMod val="50000"/>
                </a:schemeClr>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9" name="Shape 51"/>
              <p:cNvSpPr/>
              <p:nvPr/>
            </p:nvSpPr>
            <p:spPr>
              <a:xfrm>
                <a:off x="5920282" y="3728133"/>
                <a:ext cx="1117990" cy="155529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200" y="19926"/>
                      <a:pt x="14400" y="18252"/>
                      <a:pt x="21600" y="16579"/>
                    </a:cubicBezTo>
                    <a:cubicBezTo>
                      <a:pt x="21058" y="11052"/>
                      <a:pt x="20516" y="5526"/>
                      <a:pt x="19974" y="0"/>
                    </a:cubicBezTo>
                    <a:cubicBezTo>
                      <a:pt x="13316" y="1876"/>
                      <a:pt x="6658" y="3751"/>
                      <a:pt x="0" y="5627"/>
                    </a:cubicBezTo>
                    <a:cubicBezTo>
                      <a:pt x="0" y="10952"/>
                      <a:pt x="0" y="16276"/>
                      <a:pt x="0" y="21600"/>
                    </a:cubicBezTo>
                    <a:close/>
                  </a:path>
                </a:pathLst>
              </a:custGeom>
              <a:solidFill>
                <a:schemeClr val="tx2"/>
              </a:solidFill>
              <a:ln w="33502">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sp>
          <p:nvSpPr>
            <p:cNvPr id="124" name="live-chat_72439"/>
            <p:cNvSpPr>
              <a:spLocks noChangeAspect="1"/>
            </p:cNvSpPr>
            <p:nvPr/>
          </p:nvSpPr>
          <p:spPr bwMode="auto">
            <a:xfrm>
              <a:off x="9264586" y="3110206"/>
              <a:ext cx="400973" cy="350026"/>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chemeClr val="bg1"/>
            </a:solidFill>
            <a:ln>
              <a:noFill/>
            </a:ln>
            <a:scene3d>
              <a:camera prst="orthographicFront">
                <a:rot lat="1799991" lon="20999996" rev="0"/>
              </a:camera>
              <a:lightRig rig="threePt" dir="t"/>
            </a:scene3d>
          </p:spPr>
        </p:sp>
        <p:sp>
          <p:nvSpPr>
            <p:cNvPr id="126" name="sina-social-logo-of-an-eye_49001"/>
            <p:cNvSpPr>
              <a:spLocks noChangeAspect="1"/>
            </p:cNvSpPr>
            <p:nvPr/>
          </p:nvSpPr>
          <p:spPr bwMode="auto">
            <a:xfrm>
              <a:off x="9064259" y="4186958"/>
              <a:ext cx="481722" cy="370387"/>
            </a:xfrm>
            <a:custGeom>
              <a:avLst/>
              <a:gdLst>
                <a:gd name="connsiteX0" fmla="*/ 221374 w 604403"/>
                <a:gd name="connsiteY0" fmla="*/ 309125 h 464714"/>
                <a:gd name="connsiteX1" fmla="*/ 187250 w 604403"/>
                <a:gd name="connsiteY1" fmla="*/ 345505 h 464714"/>
                <a:gd name="connsiteX2" fmla="*/ 211690 w 604403"/>
                <a:gd name="connsiteY2" fmla="*/ 371753 h 464714"/>
                <a:gd name="connsiteX3" fmla="*/ 246737 w 604403"/>
                <a:gd name="connsiteY3" fmla="*/ 336755 h 464714"/>
                <a:gd name="connsiteX4" fmla="*/ 221374 w 604403"/>
                <a:gd name="connsiteY4" fmla="*/ 309125 h 464714"/>
                <a:gd name="connsiteX5" fmla="*/ 255498 w 604403"/>
                <a:gd name="connsiteY5" fmla="*/ 303139 h 464714"/>
                <a:gd name="connsiteX6" fmla="*/ 245814 w 604403"/>
                <a:gd name="connsiteY6" fmla="*/ 312349 h 464714"/>
                <a:gd name="connsiteX7" fmla="*/ 255498 w 604403"/>
                <a:gd name="connsiteY7" fmla="*/ 322019 h 464714"/>
                <a:gd name="connsiteX8" fmla="*/ 264721 w 604403"/>
                <a:gd name="connsiteY8" fmla="*/ 312349 h 464714"/>
                <a:gd name="connsiteX9" fmla="*/ 255498 w 604403"/>
                <a:gd name="connsiteY9" fmla="*/ 303139 h 464714"/>
                <a:gd name="connsiteX10" fmla="*/ 246059 w 604403"/>
                <a:gd name="connsiteY10" fmla="*/ 234999 h 464714"/>
                <a:gd name="connsiteX11" fmla="*/ 288239 w 604403"/>
                <a:gd name="connsiteY11" fmla="*/ 239129 h 464714"/>
                <a:gd name="connsiteX12" fmla="*/ 337581 w 604403"/>
                <a:gd name="connsiteY12" fmla="*/ 309125 h 464714"/>
                <a:gd name="connsiteX13" fmla="*/ 199701 w 604403"/>
                <a:gd name="connsiteY13" fmla="*/ 404449 h 464714"/>
                <a:gd name="connsiteX14" fmla="*/ 153587 w 604403"/>
                <a:gd name="connsiteY14" fmla="*/ 314651 h 464714"/>
                <a:gd name="connsiteX15" fmla="*/ 246059 w 604403"/>
                <a:gd name="connsiteY15" fmla="*/ 234999 h 464714"/>
                <a:gd name="connsiteX16" fmla="*/ 273694 w 604403"/>
                <a:gd name="connsiteY16" fmla="*/ 185032 h 464714"/>
                <a:gd name="connsiteX17" fmla="*/ 204745 w 604403"/>
                <a:gd name="connsiteY17" fmla="*/ 195418 h 464714"/>
                <a:gd name="connsiteX18" fmla="*/ 87638 w 604403"/>
                <a:gd name="connsiteY18" fmla="*/ 267231 h 464714"/>
                <a:gd name="connsiteX19" fmla="*/ 100086 w 604403"/>
                <a:gd name="connsiteY19" fmla="*/ 389219 h 464714"/>
                <a:gd name="connsiteX20" fmla="*/ 153568 w 604403"/>
                <a:gd name="connsiteY20" fmla="*/ 420062 h 464714"/>
                <a:gd name="connsiteX21" fmla="*/ 283585 w 604403"/>
                <a:gd name="connsiteY21" fmla="*/ 433411 h 464714"/>
                <a:gd name="connsiteX22" fmla="*/ 427433 w 604403"/>
                <a:gd name="connsiteY22" fmla="*/ 374489 h 464714"/>
                <a:gd name="connsiteX23" fmla="*/ 467544 w 604403"/>
                <a:gd name="connsiteY23" fmla="*/ 277818 h 464714"/>
                <a:gd name="connsiteX24" fmla="*/ 409913 w 604403"/>
                <a:gd name="connsiteY24" fmla="*/ 210149 h 464714"/>
                <a:gd name="connsiteX25" fmla="*/ 273694 w 604403"/>
                <a:gd name="connsiteY25" fmla="*/ 185032 h 464714"/>
                <a:gd name="connsiteX26" fmla="*/ 325079 w 604403"/>
                <a:gd name="connsiteY26" fmla="*/ 696 h 464714"/>
                <a:gd name="connsiteX27" fmla="*/ 349515 w 604403"/>
                <a:gd name="connsiteY27" fmla="*/ 18649 h 464714"/>
                <a:gd name="connsiteX28" fmla="*/ 342599 w 604403"/>
                <a:gd name="connsiteY28" fmla="*/ 47190 h 464714"/>
                <a:gd name="connsiteX29" fmla="*/ 330612 w 604403"/>
                <a:gd name="connsiteY29" fmla="*/ 90461 h 464714"/>
                <a:gd name="connsiteX30" fmla="*/ 336606 w 604403"/>
                <a:gd name="connsiteY30" fmla="*/ 108875 h 464714"/>
                <a:gd name="connsiteX31" fmla="*/ 355509 w 604403"/>
                <a:gd name="connsiteY31" fmla="*/ 109795 h 464714"/>
                <a:gd name="connsiteX32" fmla="*/ 379484 w 604403"/>
                <a:gd name="connsiteY32" fmla="*/ 90461 h 464714"/>
                <a:gd name="connsiteX33" fmla="*/ 440803 w 604403"/>
                <a:gd name="connsiteY33" fmla="*/ 35221 h 464714"/>
                <a:gd name="connsiteX34" fmla="*/ 468005 w 604403"/>
                <a:gd name="connsiteY34" fmla="*/ 22332 h 464714"/>
                <a:gd name="connsiteX35" fmla="*/ 489675 w 604403"/>
                <a:gd name="connsiteY35" fmla="*/ 35221 h 464714"/>
                <a:gd name="connsiteX36" fmla="*/ 479993 w 604403"/>
                <a:gd name="connsiteY36" fmla="*/ 61460 h 464714"/>
                <a:gd name="connsiteX37" fmla="*/ 458323 w 604403"/>
                <a:gd name="connsiteY37" fmla="*/ 110716 h 464714"/>
                <a:gd name="connsiteX38" fmla="*/ 475843 w 604403"/>
                <a:gd name="connsiteY38" fmla="*/ 128669 h 464714"/>
                <a:gd name="connsiteX39" fmla="*/ 500740 w 604403"/>
                <a:gd name="connsiteY39" fmla="*/ 116240 h 464714"/>
                <a:gd name="connsiteX40" fmla="*/ 570820 w 604403"/>
                <a:gd name="connsiteY40" fmla="*/ 78493 h 464714"/>
                <a:gd name="connsiteX41" fmla="*/ 600788 w 604403"/>
                <a:gd name="connsiteY41" fmla="*/ 81715 h 464714"/>
                <a:gd name="connsiteX42" fmla="*/ 595716 w 604403"/>
                <a:gd name="connsiteY42" fmla="*/ 109795 h 464714"/>
                <a:gd name="connsiteX43" fmla="*/ 569898 w 604403"/>
                <a:gd name="connsiteY43" fmla="*/ 143860 h 464714"/>
                <a:gd name="connsiteX44" fmla="*/ 562982 w 604403"/>
                <a:gd name="connsiteY44" fmla="*/ 194497 h 464714"/>
                <a:gd name="connsiteX45" fmla="*/ 545001 w 604403"/>
                <a:gd name="connsiteY45" fmla="*/ 351932 h 464714"/>
                <a:gd name="connsiteX46" fmla="*/ 467083 w 604403"/>
                <a:gd name="connsiteY46" fmla="*/ 412696 h 464714"/>
                <a:gd name="connsiteX47" fmla="*/ 294189 w 604403"/>
                <a:gd name="connsiteY47" fmla="*/ 461492 h 464714"/>
                <a:gd name="connsiteX48" fmla="*/ 246701 w 604403"/>
                <a:gd name="connsiteY48" fmla="*/ 464714 h 464714"/>
                <a:gd name="connsiteX49" fmla="*/ 80261 w 604403"/>
                <a:gd name="connsiteY49" fmla="*/ 427887 h 464714"/>
                <a:gd name="connsiteX50" fmla="*/ 2344 w 604403"/>
                <a:gd name="connsiteY50" fmla="*/ 331217 h 464714"/>
                <a:gd name="connsiteX51" fmla="*/ 12487 w 604403"/>
                <a:gd name="connsiteY51" fmla="*/ 242833 h 464714"/>
                <a:gd name="connsiteX52" fmla="*/ 52137 w 604403"/>
                <a:gd name="connsiteY52" fmla="*/ 147543 h 464714"/>
                <a:gd name="connsiteX53" fmla="*/ 68735 w 604403"/>
                <a:gd name="connsiteY53" fmla="*/ 115780 h 464714"/>
                <a:gd name="connsiteX54" fmla="*/ 85333 w 604403"/>
                <a:gd name="connsiteY54" fmla="*/ 111637 h 464714"/>
                <a:gd name="connsiteX55" fmla="*/ 89021 w 604403"/>
                <a:gd name="connsiteY55" fmla="*/ 124526 h 464714"/>
                <a:gd name="connsiteX56" fmla="*/ 90865 w 604403"/>
                <a:gd name="connsiteY56" fmla="*/ 153988 h 464714"/>
                <a:gd name="connsiteX57" fmla="*/ 100548 w 604403"/>
                <a:gd name="connsiteY57" fmla="*/ 163655 h 464714"/>
                <a:gd name="connsiteX58" fmla="*/ 113457 w 604403"/>
                <a:gd name="connsiteY58" fmla="*/ 158131 h 464714"/>
                <a:gd name="connsiteX59" fmla="*/ 125444 w 604403"/>
                <a:gd name="connsiteY59" fmla="*/ 135114 h 464714"/>
                <a:gd name="connsiteX60" fmla="*/ 153107 w 604403"/>
                <a:gd name="connsiteY60" fmla="*/ 78493 h 464714"/>
                <a:gd name="connsiteX61" fmla="*/ 167400 w 604403"/>
                <a:gd name="connsiteY61" fmla="*/ 60540 h 464714"/>
                <a:gd name="connsiteX62" fmla="*/ 189530 w 604403"/>
                <a:gd name="connsiteY62" fmla="*/ 69746 h 464714"/>
                <a:gd name="connsiteX63" fmla="*/ 189069 w 604403"/>
                <a:gd name="connsiteY63" fmla="*/ 106113 h 464714"/>
                <a:gd name="connsiteX64" fmla="*/ 212122 w 604403"/>
                <a:gd name="connsiteY64" fmla="*/ 119002 h 464714"/>
                <a:gd name="connsiteX65" fmla="*/ 239324 w 604403"/>
                <a:gd name="connsiteY65" fmla="*/ 88620 h 464714"/>
                <a:gd name="connsiteX66" fmla="*/ 295111 w 604403"/>
                <a:gd name="connsiteY66" fmla="*/ 20030 h 464714"/>
                <a:gd name="connsiteX67" fmla="*/ 325079 w 604403"/>
                <a:gd name="connsiteY67" fmla="*/ 696 h 46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4403" h="464714">
                  <a:moveTo>
                    <a:pt x="221374" y="309125"/>
                  </a:moveTo>
                  <a:cubicBezTo>
                    <a:pt x="204312" y="309125"/>
                    <a:pt x="187250" y="327085"/>
                    <a:pt x="187250" y="345505"/>
                  </a:cubicBezTo>
                  <a:cubicBezTo>
                    <a:pt x="187250" y="360241"/>
                    <a:pt x="197856" y="371293"/>
                    <a:pt x="211690" y="371753"/>
                  </a:cubicBezTo>
                  <a:cubicBezTo>
                    <a:pt x="229675" y="371753"/>
                    <a:pt x="246276" y="355175"/>
                    <a:pt x="246737" y="336755"/>
                  </a:cubicBezTo>
                  <a:cubicBezTo>
                    <a:pt x="246737" y="321559"/>
                    <a:pt x="235669" y="309125"/>
                    <a:pt x="221374" y="309125"/>
                  </a:cubicBezTo>
                  <a:close/>
                  <a:moveTo>
                    <a:pt x="255498" y="303139"/>
                  </a:moveTo>
                  <a:cubicBezTo>
                    <a:pt x="249965" y="303139"/>
                    <a:pt x="245814" y="307283"/>
                    <a:pt x="245814" y="312349"/>
                  </a:cubicBezTo>
                  <a:cubicBezTo>
                    <a:pt x="245814" y="317875"/>
                    <a:pt x="249965" y="322019"/>
                    <a:pt x="255498" y="322019"/>
                  </a:cubicBezTo>
                  <a:cubicBezTo>
                    <a:pt x="260571" y="322019"/>
                    <a:pt x="264721" y="317875"/>
                    <a:pt x="264721" y="312349"/>
                  </a:cubicBezTo>
                  <a:cubicBezTo>
                    <a:pt x="264721" y="307283"/>
                    <a:pt x="260571" y="303139"/>
                    <a:pt x="255498" y="303139"/>
                  </a:cubicBezTo>
                  <a:close/>
                  <a:moveTo>
                    <a:pt x="246059" y="234999"/>
                  </a:moveTo>
                  <a:cubicBezTo>
                    <a:pt x="260225" y="233229"/>
                    <a:pt x="274636" y="234409"/>
                    <a:pt x="288239" y="239129"/>
                  </a:cubicBezTo>
                  <a:cubicBezTo>
                    <a:pt x="318674" y="249260"/>
                    <a:pt x="338042" y="276430"/>
                    <a:pt x="337581" y="309125"/>
                  </a:cubicBezTo>
                  <a:cubicBezTo>
                    <a:pt x="337581" y="374977"/>
                    <a:pt x="261954" y="427474"/>
                    <a:pt x="199701" y="404449"/>
                  </a:cubicBezTo>
                  <a:cubicBezTo>
                    <a:pt x="162810" y="391095"/>
                    <a:pt x="144364" y="354715"/>
                    <a:pt x="153587" y="314651"/>
                  </a:cubicBezTo>
                  <a:cubicBezTo>
                    <a:pt x="163271" y="272170"/>
                    <a:pt x="203563" y="240309"/>
                    <a:pt x="246059" y="234999"/>
                  </a:cubicBezTo>
                  <a:close/>
                  <a:moveTo>
                    <a:pt x="273694" y="185032"/>
                  </a:moveTo>
                  <a:cubicBezTo>
                    <a:pt x="252118" y="186038"/>
                    <a:pt x="228950" y="189203"/>
                    <a:pt x="204745" y="195418"/>
                  </a:cubicBezTo>
                  <a:cubicBezTo>
                    <a:pt x="158640" y="207387"/>
                    <a:pt x="117606" y="229023"/>
                    <a:pt x="87638" y="267231"/>
                  </a:cubicBezTo>
                  <a:cubicBezTo>
                    <a:pt x="56287" y="307740"/>
                    <a:pt x="60436" y="356536"/>
                    <a:pt x="100086" y="389219"/>
                  </a:cubicBezTo>
                  <a:cubicBezTo>
                    <a:pt x="115762" y="402109"/>
                    <a:pt x="134665" y="412696"/>
                    <a:pt x="153568" y="420062"/>
                  </a:cubicBezTo>
                  <a:cubicBezTo>
                    <a:pt x="195063" y="436634"/>
                    <a:pt x="238863" y="438935"/>
                    <a:pt x="283585" y="433411"/>
                  </a:cubicBezTo>
                  <a:cubicBezTo>
                    <a:pt x="336606" y="426506"/>
                    <a:pt x="386399" y="410395"/>
                    <a:pt x="427433" y="374489"/>
                  </a:cubicBezTo>
                  <a:cubicBezTo>
                    <a:pt x="456479" y="349170"/>
                    <a:pt x="475382" y="318788"/>
                    <a:pt x="467544" y="277818"/>
                  </a:cubicBezTo>
                  <a:cubicBezTo>
                    <a:pt x="460628" y="245595"/>
                    <a:pt x="438037" y="225340"/>
                    <a:pt x="409913" y="210149"/>
                  </a:cubicBezTo>
                  <a:cubicBezTo>
                    <a:pt x="388820" y="198410"/>
                    <a:pt x="338421" y="182011"/>
                    <a:pt x="273694" y="185032"/>
                  </a:cubicBezTo>
                  <a:close/>
                  <a:moveTo>
                    <a:pt x="325079" y="696"/>
                  </a:moveTo>
                  <a:cubicBezTo>
                    <a:pt x="337989" y="-2526"/>
                    <a:pt x="350898" y="5760"/>
                    <a:pt x="349515" y="18649"/>
                  </a:cubicBezTo>
                  <a:cubicBezTo>
                    <a:pt x="348593" y="28316"/>
                    <a:pt x="345366" y="37983"/>
                    <a:pt x="342599" y="47190"/>
                  </a:cubicBezTo>
                  <a:cubicBezTo>
                    <a:pt x="338450" y="61921"/>
                    <a:pt x="333378" y="76191"/>
                    <a:pt x="330612" y="90461"/>
                  </a:cubicBezTo>
                  <a:cubicBezTo>
                    <a:pt x="329690" y="96446"/>
                    <a:pt x="332456" y="105652"/>
                    <a:pt x="336606" y="108875"/>
                  </a:cubicBezTo>
                  <a:cubicBezTo>
                    <a:pt x="340755" y="112097"/>
                    <a:pt x="350437" y="112097"/>
                    <a:pt x="355509" y="109795"/>
                  </a:cubicBezTo>
                  <a:cubicBezTo>
                    <a:pt x="364269" y="105192"/>
                    <a:pt x="372107" y="97366"/>
                    <a:pt x="379484" y="90461"/>
                  </a:cubicBezTo>
                  <a:cubicBezTo>
                    <a:pt x="399770" y="72048"/>
                    <a:pt x="419134" y="52254"/>
                    <a:pt x="440803" y="35221"/>
                  </a:cubicBezTo>
                  <a:cubicBezTo>
                    <a:pt x="450485" y="27856"/>
                    <a:pt x="455096" y="23713"/>
                    <a:pt x="468005" y="22332"/>
                  </a:cubicBezTo>
                  <a:cubicBezTo>
                    <a:pt x="477226" y="21411"/>
                    <a:pt x="491519" y="26935"/>
                    <a:pt x="489675" y="35221"/>
                  </a:cubicBezTo>
                  <a:cubicBezTo>
                    <a:pt x="487831" y="43968"/>
                    <a:pt x="483681" y="52714"/>
                    <a:pt x="479993" y="61460"/>
                  </a:cubicBezTo>
                  <a:cubicBezTo>
                    <a:pt x="473077" y="78032"/>
                    <a:pt x="464317" y="93684"/>
                    <a:pt x="458323" y="110716"/>
                  </a:cubicBezTo>
                  <a:cubicBezTo>
                    <a:pt x="453713" y="123606"/>
                    <a:pt x="462473" y="132352"/>
                    <a:pt x="475843" y="128669"/>
                  </a:cubicBezTo>
                  <a:cubicBezTo>
                    <a:pt x="484603" y="126368"/>
                    <a:pt x="493363" y="121304"/>
                    <a:pt x="500740" y="116240"/>
                  </a:cubicBezTo>
                  <a:cubicBezTo>
                    <a:pt x="522409" y="100589"/>
                    <a:pt x="544540" y="85398"/>
                    <a:pt x="570820" y="78493"/>
                  </a:cubicBezTo>
                  <a:cubicBezTo>
                    <a:pt x="569898" y="78493"/>
                    <a:pt x="593411" y="72508"/>
                    <a:pt x="600788" y="81715"/>
                  </a:cubicBezTo>
                  <a:cubicBezTo>
                    <a:pt x="609087" y="91842"/>
                    <a:pt x="601249" y="101509"/>
                    <a:pt x="595716" y="109795"/>
                  </a:cubicBezTo>
                  <a:cubicBezTo>
                    <a:pt x="587879" y="121764"/>
                    <a:pt x="579119" y="133273"/>
                    <a:pt x="569898" y="143860"/>
                  </a:cubicBezTo>
                  <a:cubicBezTo>
                    <a:pt x="556066" y="159512"/>
                    <a:pt x="554222" y="175163"/>
                    <a:pt x="562982" y="194497"/>
                  </a:cubicBezTo>
                  <a:cubicBezTo>
                    <a:pt x="587418" y="250198"/>
                    <a:pt x="584190" y="303597"/>
                    <a:pt x="545001" y="351932"/>
                  </a:cubicBezTo>
                  <a:cubicBezTo>
                    <a:pt x="524254" y="378171"/>
                    <a:pt x="497052" y="397505"/>
                    <a:pt x="467083" y="412696"/>
                  </a:cubicBezTo>
                  <a:cubicBezTo>
                    <a:pt x="412679" y="440316"/>
                    <a:pt x="355048" y="455968"/>
                    <a:pt x="294189" y="461492"/>
                  </a:cubicBezTo>
                  <a:cubicBezTo>
                    <a:pt x="278513" y="462873"/>
                    <a:pt x="262376" y="463794"/>
                    <a:pt x="246701" y="464714"/>
                  </a:cubicBezTo>
                  <a:cubicBezTo>
                    <a:pt x="188608" y="463333"/>
                    <a:pt x="132360" y="455047"/>
                    <a:pt x="80261" y="427887"/>
                  </a:cubicBezTo>
                  <a:cubicBezTo>
                    <a:pt x="40611" y="407172"/>
                    <a:pt x="10181" y="377711"/>
                    <a:pt x="2344" y="331217"/>
                  </a:cubicBezTo>
                  <a:cubicBezTo>
                    <a:pt x="-3189" y="300835"/>
                    <a:pt x="1422" y="270913"/>
                    <a:pt x="12487" y="242833"/>
                  </a:cubicBezTo>
                  <a:cubicBezTo>
                    <a:pt x="24935" y="210609"/>
                    <a:pt x="36461" y="177925"/>
                    <a:pt x="52137" y="147543"/>
                  </a:cubicBezTo>
                  <a:cubicBezTo>
                    <a:pt x="58592" y="135114"/>
                    <a:pt x="62741" y="124987"/>
                    <a:pt x="68735" y="115780"/>
                  </a:cubicBezTo>
                  <a:cubicBezTo>
                    <a:pt x="71962" y="111176"/>
                    <a:pt x="79800" y="108414"/>
                    <a:pt x="85333" y="111637"/>
                  </a:cubicBezTo>
                  <a:cubicBezTo>
                    <a:pt x="89482" y="114399"/>
                    <a:pt x="88560" y="119923"/>
                    <a:pt x="89021" y="124526"/>
                  </a:cubicBezTo>
                  <a:cubicBezTo>
                    <a:pt x="89943" y="134193"/>
                    <a:pt x="89021" y="144321"/>
                    <a:pt x="90865" y="153988"/>
                  </a:cubicBezTo>
                  <a:cubicBezTo>
                    <a:pt x="91326" y="157670"/>
                    <a:pt x="96398" y="163194"/>
                    <a:pt x="100548" y="163655"/>
                  </a:cubicBezTo>
                  <a:cubicBezTo>
                    <a:pt x="104236" y="164575"/>
                    <a:pt x="110691" y="161353"/>
                    <a:pt x="113457" y="158131"/>
                  </a:cubicBezTo>
                  <a:cubicBezTo>
                    <a:pt x="118529" y="151226"/>
                    <a:pt x="121295" y="142940"/>
                    <a:pt x="125444" y="135114"/>
                  </a:cubicBezTo>
                  <a:cubicBezTo>
                    <a:pt x="134204" y="116240"/>
                    <a:pt x="142503" y="96906"/>
                    <a:pt x="153107" y="78493"/>
                  </a:cubicBezTo>
                  <a:cubicBezTo>
                    <a:pt x="157257" y="71127"/>
                    <a:pt x="160023" y="65143"/>
                    <a:pt x="167400" y="60540"/>
                  </a:cubicBezTo>
                  <a:cubicBezTo>
                    <a:pt x="177543" y="54095"/>
                    <a:pt x="189069" y="58238"/>
                    <a:pt x="189530" y="69746"/>
                  </a:cubicBezTo>
                  <a:cubicBezTo>
                    <a:pt x="190452" y="81715"/>
                    <a:pt x="189069" y="94144"/>
                    <a:pt x="189069" y="106113"/>
                  </a:cubicBezTo>
                  <a:cubicBezTo>
                    <a:pt x="189069" y="121304"/>
                    <a:pt x="200135" y="128209"/>
                    <a:pt x="212122" y="119002"/>
                  </a:cubicBezTo>
                  <a:cubicBezTo>
                    <a:pt x="222726" y="111176"/>
                    <a:pt x="231025" y="99208"/>
                    <a:pt x="239324" y="88620"/>
                  </a:cubicBezTo>
                  <a:cubicBezTo>
                    <a:pt x="258227" y="65603"/>
                    <a:pt x="274825" y="41206"/>
                    <a:pt x="295111" y="20030"/>
                  </a:cubicBezTo>
                  <a:cubicBezTo>
                    <a:pt x="303871" y="10823"/>
                    <a:pt x="312170" y="4379"/>
                    <a:pt x="325079" y="696"/>
                  </a:cubicBezTo>
                  <a:close/>
                </a:path>
              </a:pathLst>
            </a:custGeom>
            <a:solidFill>
              <a:schemeClr val="bg1"/>
            </a:solidFill>
            <a:ln>
              <a:noFill/>
            </a:ln>
            <a:scene3d>
              <a:camera prst="orthographicFront">
                <a:rot lat="1445577" lon="988219" rev="412901"/>
              </a:camera>
              <a:lightRig rig="threePt" dir="t"/>
            </a:scene3d>
          </p:spPr>
        </p:sp>
        <p:sp>
          <p:nvSpPr>
            <p:cNvPr id="127" name="facebook-letter-logo_37564"/>
            <p:cNvSpPr>
              <a:spLocks noChangeAspect="1"/>
            </p:cNvSpPr>
            <p:nvPr/>
          </p:nvSpPr>
          <p:spPr bwMode="auto">
            <a:xfrm>
              <a:off x="9702141" y="1988886"/>
              <a:ext cx="227333" cy="488328"/>
            </a:xfrm>
            <a:custGeom>
              <a:avLst/>
              <a:gdLst>
                <a:gd name="T0" fmla="*/ 3144 w 3388"/>
                <a:gd name="T1" fmla="*/ 0 h 7290"/>
                <a:gd name="T2" fmla="*/ 2384 w 3388"/>
                <a:gd name="T3" fmla="*/ 0 h 7290"/>
                <a:gd name="T4" fmla="*/ 1132 w 3388"/>
                <a:gd name="T5" fmla="*/ 414 h 7290"/>
                <a:gd name="T6" fmla="*/ 752 w 3388"/>
                <a:gd name="T7" fmla="*/ 1632 h 7290"/>
                <a:gd name="T8" fmla="*/ 752 w 3388"/>
                <a:gd name="T9" fmla="*/ 2144 h 7290"/>
                <a:gd name="T10" fmla="*/ 507 w 3388"/>
                <a:gd name="T11" fmla="*/ 2389 h 7290"/>
                <a:gd name="T12" fmla="*/ 245 w 3388"/>
                <a:gd name="T13" fmla="*/ 2389 h 7290"/>
                <a:gd name="T14" fmla="*/ 0 w 3388"/>
                <a:gd name="T15" fmla="*/ 2634 h 7290"/>
                <a:gd name="T16" fmla="*/ 0 w 3388"/>
                <a:gd name="T17" fmla="*/ 3400 h 7290"/>
                <a:gd name="T18" fmla="*/ 245 w 3388"/>
                <a:gd name="T19" fmla="*/ 3645 h 7290"/>
                <a:gd name="T20" fmla="*/ 507 w 3388"/>
                <a:gd name="T21" fmla="*/ 3645 h 7290"/>
                <a:gd name="T22" fmla="*/ 752 w 3388"/>
                <a:gd name="T23" fmla="*/ 3890 h 7290"/>
                <a:gd name="T24" fmla="*/ 752 w 3388"/>
                <a:gd name="T25" fmla="*/ 7045 h 7290"/>
                <a:gd name="T26" fmla="*/ 997 w 3388"/>
                <a:gd name="T27" fmla="*/ 7290 h 7290"/>
                <a:gd name="T28" fmla="*/ 2016 w 3388"/>
                <a:gd name="T29" fmla="*/ 7290 h 7290"/>
                <a:gd name="T30" fmla="*/ 2260 w 3388"/>
                <a:gd name="T31" fmla="*/ 7045 h 7290"/>
                <a:gd name="T32" fmla="*/ 2260 w 3388"/>
                <a:gd name="T33" fmla="*/ 3890 h 7290"/>
                <a:gd name="T34" fmla="*/ 2505 w 3388"/>
                <a:gd name="T35" fmla="*/ 3645 h 7290"/>
                <a:gd name="T36" fmla="*/ 3020 w 3388"/>
                <a:gd name="T37" fmla="*/ 3645 h 7290"/>
                <a:gd name="T38" fmla="*/ 3290 w 3388"/>
                <a:gd name="T39" fmla="*/ 3402 h 7290"/>
                <a:gd name="T40" fmla="*/ 3372 w 3388"/>
                <a:gd name="T41" fmla="*/ 2632 h 7290"/>
                <a:gd name="T42" fmla="*/ 3152 w 3388"/>
                <a:gd name="T43" fmla="*/ 2389 h 7290"/>
                <a:gd name="T44" fmla="*/ 2505 w 3388"/>
                <a:gd name="T45" fmla="*/ 2389 h 7290"/>
                <a:gd name="T46" fmla="*/ 2260 w 3388"/>
                <a:gd name="T47" fmla="*/ 2144 h 7290"/>
                <a:gd name="T48" fmla="*/ 2260 w 3388"/>
                <a:gd name="T49" fmla="*/ 1761 h 7290"/>
                <a:gd name="T50" fmla="*/ 2274 w 3388"/>
                <a:gd name="T51" fmla="*/ 1542 h 7290"/>
                <a:gd name="T52" fmla="*/ 2333 w 3388"/>
                <a:gd name="T53" fmla="*/ 1389 h 7290"/>
                <a:gd name="T54" fmla="*/ 2484 w 3388"/>
                <a:gd name="T55" fmla="*/ 1285 h 7290"/>
                <a:gd name="T56" fmla="*/ 2760 w 3388"/>
                <a:gd name="T57" fmla="*/ 1256 h 7290"/>
                <a:gd name="T58" fmla="*/ 3144 w 3388"/>
                <a:gd name="T59" fmla="*/ 1256 h 7290"/>
                <a:gd name="T60" fmla="*/ 3388 w 3388"/>
                <a:gd name="T61" fmla="*/ 1012 h 7290"/>
                <a:gd name="T62" fmla="*/ 3388 w 3388"/>
                <a:gd name="T63" fmla="*/ 245 h 7290"/>
                <a:gd name="T64" fmla="*/ 3144 w 3388"/>
                <a:gd name="T65" fmla="*/ 0 h 7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88" h="7290">
                  <a:moveTo>
                    <a:pt x="3144" y="0"/>
                  </a:moveTo>
                  <a:lnTo>
                    <a:pt x="2384" y="0"/>
                  </a:lnTo>
                  <a:cubicBezTo>
                    <a:pt x="1803" y="0"/>
                    <a:pt x="1386" y="138"/>
                    <a:pt x="1132" y="414"/>
                  </a:cubicBezTo>
                  <a:cubicBezTo>
                    <a:pt x="879" y="689"/>
                    <a:pt x="752" y="1096"/>
                    <a:pt x="752" y="1632"/>
                  </a:cubicBezTo>
                  <a:lnTo>
                    <a:pt x="752" y="2144"/>
                  </a:lnTo>
                  <a:cubicBezTo>
                    <a:pt x="752" y="2279"/>
                    <a:pt x="642" y="2389"/>
                    <a:pt x="507" y="2389"/>
                  </a:cubicBezTo>
                  <a:lnTo>
                    <a:pt x="245" y="2389"/>
                  </a:lnTo>
                  <a:cubicBezTo>
                    <a:pt x="110" y="2389"/>
                    <a:pt x="0" y="2498"/>
                    <a:pt x="0" y="2634"/>
                  </a:cubicBezTo>
                  <a:lnTo>
                    <a:pt x="0" y="3400"/>
                  </a:lnTo>
                  <a:cubicBezTo>
                    <a:pt x="0" y="3536"/>
                    <a:pt x="110" y="3645"/>
                    <a:pt x="245" y="3645"/>
                  </a:cubicBezTo>
                  <a:lnTo>
                    <a:pt x="507" y="3645"/>
                  </a:lnTo>
                  <a:cubicBezTo>
                    <a:pt x="642" y="3645"/>
                    <a:pt x="752" y="3755"/>
                    <a:pt x="752" y="3890"/>
                  </a:cubicBezTo>
                  <a:lnTo>
                    <a:pt x="752" y="7045"/>
                  </a:lnTo>
                  <a:cubicBezTo>
                    <a:pt x="752" y="7181"/>
                    <a:pt x="862" y="7290"/>
                    <a:pt x="997" y="7290"/>
                  </a:cubicBezTo>
                  <a:lnTo>
                    <a:pt x="2016" y="7290"/>
                  </a:lnTo>
                  <a:cubicBezTo>
                    <a:pt x="2151" y="7290"/>
                    <a:pt x="2260" y="7181"/>
                    <a:pt x="2260" y="7045"/>
                  </a:cubicBezTo>
                  <a:lnTo>
                    <a:pt x="2260" y="3890"/>
                  </a:lnTo>
                  <a:cubicBezTo>
                    <a:pt x="2260" y="3755"/>
                    <a:pt x="2370" y="3645"/>
                    <a:pt x="2505" y="3645"/>
                  </a:cubicBezTo>
                  <a:lnTo>
                    <a:pt x="3020" y="3645"/>
                  </a:lnTo>
                  <a:cubicBezTo>
                    <a:pt x="3155" y="3645"/>
                    <a:pt x="3276" y="3536"/>
                    <a:pt x="3290" y="3402"/>
                  </a:cubicBezTo>
                  <a:lnTo>
                    <a:pt x="3372" y="2632"/>
                  </a:lnTo>
                  <a:cubicBezTo>
                    <a:pt x="3386" y="2498"/>
                    <a:pt x="3288" y="2389"/>
                    <a:pt x="3152" y="2389"/>
                  </a:cubicBezTo>
                  <a:lnTo>
                    <a:pt x="2505" y="2389"/>
                  </a:lnTo>
                  <a:cubicBezTo>
                    <a:pt x="2370" y="2389"/>
                    <a:pt x="2260" y="2279"/>
                    <a:pt x="2260" y="2144"/>
                  </a:cubicBezTo>
                  <a:lnTo>
                    <a:pt x="2260" y="1761"/>
                  </a:lnTo>
                  <a:cubicBezTo>
                    <a:pt x="2260" y="1666"/>
                    <a:pt x="2265" y="1593"/>
                    <a:pt x="2274" y="1542"/>
                  </a:cubicBezTo>
                  <a:cubicBezTo>
                    <a:pt x="2282" y="1490"/>
                    <a:pt x="2302" y="1439"/>
                    <a:pt x="2333" y="1389"/>
                  </a:cubicBezTo>
                  <a:cubicBezTo>
                    <a:pt x="2364" y="1339"/>
                    <a:pt x="2414" y="1304"/>
                    <a:pt x="2484" y="1285"/>
                  </a:cubicBezTo>
                  <a:cubicBezTo>
                    <a:pt x="2553" y="1266"/>
                    <a:pt x="2645" y="1256"/>
                    <a:pt x="2760" y="1256"/>
                  </a:cubicBezTo>
                  <a:lnTo>
                    <a:pt x="3144" y="1256"/>
                  </a:lnTo>
                  <a:cubicBezTo>
                    <a:pt x="3279" y="1256"/>
                    <a:pt x="3388" y="1147"/>
                    <a:pt x="3388" y="1012"/>
                  </a:cubicBezTo>
                  <a:lnTo>
                    <a:pt x="3388" y="245"/>
                  </a:lnTo>
                  <a:cubicBezTo>
                    <a:pt x="3388" y="110"/>
                    <a:pt x="3279" y="0"/>
                    <a:pt x="3144" y="0"/>
                  </a:cubicBezTo>
                  <a:close/>
                </a:path>
              </a:pathLst>
            </a:custGeom>
            <a:solidFill>
              <a:schemeClr val="bg1"/>
            </a:solidFill>
            <a:ln>
              <a:noFill/>
            </a:ln>
            <a:scene3d>
              <a:camera prst="orthographicFront">
                <a:rot lat="18915715" lon="1597261" rev="21216901"/>
              </a:camera>
              <a:lightRig rig="threePt" dir="t"/>
            </a:scene3d>
          </p:spPr>
        </p:sp>
        <p:sp>
          <p:nvSpPr>
            <p:cNvPr id="128" name="businessman_57134"/>
            <p:cNvSpPr>
              <a:spLocks noChangeAspect="1"/>
            </p:cNvSpPr>
            <p:nvPr/>
          </p:nvSpPr>
          <p:spPr bwMode="auto">
            <a:xfrm>
              <a:off x="8127158" y="2988079"/>
              <a:ext cx="740170" cy="960662"/>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accent1"/>
            </a:solidFill>
            <a:ln>
              <a:noFill/>
            </a:ln>
            <a:scene3d>
              <a:camera prst="orthographicFront">
                <a:rot lat="3243234" lon="19277931" rev="20298838"/>
              </a:camera>
              <a:lightRig rig="threePt" dir="t"/>
            </a:scene3d>
          </p:spPr>
        </p:sp>
        <p:sp>
          <p:nvSpPr>
            <p:cNvPr id="130" name="app-file-symbol_29531"/>
            <p:cNvSpPr>
              <a:spLocks noChangeAspect="1"/>
            </p:cNvSpPr>
            <p:nvPr/>
          </p:nvSpPr>
          <p:spPr bwMode="auto">
            <a:xfrm>
              <a:off x="7687448" y="4414407"/>
              <a:ext cx="451604" cy="509175"/>
            </a:xfrm>
            <a:custGeom>
              <a:avLst/>
              <a:gdLst>
                <a:gd name="connsiteX0" fmla="*/ 72469 w 538061"/>
                <a:gd name="connsiteY0" fmla="*/ 461844 h 606651"/>
                <a:gd name="connsiteX1" fmla="*/ 72469 w 538061"/>
                <a:gd name="connsiteY1" fmla="*/ 576418 h 606651"/>
                <a:gd name="connsiteX2" fmla="*/ 465592 w 538061"/>
                <a:gd name="connsiteY2" fmla="*/ 576418 h 606651"/>
                <a:gd name="connsiteX3" fmla="*/ 465592 w 538061"/>
                <a:gd name="connsiteY3" fmla="*/ 461844 h 606651"/>
                <a:gd name="connsiteX4" fmla="*/ 115587 w 538061"/>
                <a:gd name="connsiteY4" fmla="*/ 276828 h 606651"/>
                <a:gd name="connsiteX5" fmla="*/ 116166 w 538061"/>
                <a:gd name="connsiteY5" fmla="*/ 276828 h 606651"/>
                <a:gd name="connsiteX6" fmla="*/ 125350 w 538061"/>
                <a:gd name="connsiteY6" fmla="*/ 311935 h 606651"/>
                <a:gd name="connsiteX7" fmla="*/ 136685 w 538061"/>
                <a:gd name="connsiteY7" fmla="*/ 350428 h 606651"/>
                <a:gd name="connsiteX8" fmla="*/ 96392 w 538061"/>
                <a:gd name="connsiteY8" fmla="*/ 350428 h 606651"/>
                <a:gd name="connsiteX9" fmla="*/ 107230 w 538061"/>
                <a:gd name="connsiteY9" fmla="*/ 311935 h 606651"/>
                <a:gd name="connsiteX10" fmla="*/ 115587 w 538061"/>
                <a:gd name="connsiteY10" fmla="*/ 276828 h 606651"/>
                <a:gd name="connsiteX11" fmla="*/ 439885 w 538061"/>
                <a:gd name="connsiteY11" fmla="*/ 275840 h 606651"/>
                <a:gd name="connsiteX12" fmla="*/ 472012 w 538061"/>
                <a:gd name="connsiteY12" fmla="*/ 302509 h 606651"/>
                <a:gd name="connsiteX13" fmla="*/ 436573 w 538061"/>
                <a:gd name="connsiteY13" fmla="*/ 332151 h 606651"/>
                <a:gd name="connsiteX14" fmla="*/ 422828 w 538061"/>
                <a:gd name="connsiteY14" fmla="*/ 331078 h 606651"/>
                <a:gd name="connsiteX15" fmla="*/ 422828 w 538061"/>
                <a:gd name="connsiteY15" fmla="*/ 277409 h 606651"/>
                <a:gd name="connsiteX16" fmla="*/ 439885 w 538061"/>
                <a:gd name="connsiteY16" fmla="*/ 275840 h 606651"/>
                <a:gd name="connsiteX17" fmla="*/ 282935 w 538061"/>
                <a:gd name="connsiteY17" fmla="*/ 275840 h 606651"/>
                <a:gd name="connsiteX18" fmla="*/ 315145 w 538061"/>
                <a:gd name="connsiteY18" fmla="*/ 302509 h 606651"/>
                <a:gd name="connsiteX19" fmla="*/ 279706 w 538061"/>
                <a:gd name="connsiteY19" fmla="*/ 332151 h 606651"/>
                <a:gd name="connsiteX20" fmla="*/ 265961 w 538061"/>
                <a:gd name="connsiteY20" fmla="*/ 331078 h 606651"/>
                <a:gd name="connsiteX21" fmla="*/ 265961 w 538061"/>
                <a:gd name="connsiteY21" fmla="*/ 277409 h 606651"/>
                <a:gd name="connsiteX22" fmla="*/ 282935 w 538061"/>
                <a:gd name="connsiteY22" fmla="*/ 275840 h 606651"/>
                <a:gd name="connsiteX23" fmla="*/ 90504 w 538061"/>
                <a:gd name="connsiteY23" fmla="*/ 246163 h 606651"/>
                <a:gd name="connsiteX24" fmla="*/ 34828 w 538061"/>
                <a:gd name="connsiteY24" fmla="*/ 427811 h 606651"/>
                <a:gd name="connsiteX25" fmla="*/ 77516 w 538061"/>
                <a:gd name="connsiteY25" fmla="*/ 427811 h 606651"/>
                <a:gd name="connsiteX26" fmla="*/ 90504 w 538061"/>
                <a:gd name="connsiteY26" fmla="*/ 381222 h 606651"/>
                <a:gd name="connsiteX27" fmla="*/ 142622 w 538061"/>
                <a:gd name="connsiteY27" fmla="*/ 381222 h 606651"/>
                <a:gd name="connsiteX28" fmla="*/ 156603 w 538061"/>
                <a:gd name="connsiteY28" fmla="*/ 427811 h 606651"/>
                <a:gd name="connsiteX29" fmla="*/ 200863 w 538061"/>
                <a:gd name="connsiteY29" fmla="*/ 427811 h 606651"/>
                <a:gd name="connsiteX30" fmla="*/ 144442 w 538061"/>
                <a:gd name="connsiteY30" fmla="*/ 246163 h 606651"/>
                <a:gd name="connsiteX31" fmla="*/ 437630 w 538061"/>
                <a:gd name="connsiteY31" fmla="*/ 244759 h 606651"/>
                <a:gd name="connsiteX32" fmla="*/ 382036 w 538061"/>
                <a:gd name="connsiteY32" fmla="*/ 248558 h 606651"/>
                <a:gd name="connsiteX33" fmla="*/ 382036 w 538061"/>
                <a:gd name="connsiteY33" fmla="*/ 427811 h 606651"/>
                <a:gd name="connsiteX34" fmla="*/ 422821 w 538061"/>
                <a:gd name="connsiteY34" fmla="*/ 427811 h 606651"/>
                <a:gd name="connsiteX35" fmla="*/ 422821 w 538061"/>
                <a:gd name="connsiteY35" fmla="*/ 362884 h 606651"/>
                <a:gd name="connsiteX36" fmla="*/ 436885 w 538061"/>
                <a:gd name="connsiteY36" fmla="*/ 363710 h 606651"/>
                <a:gd name="connsiteX37" fmla="*/ 495953 w 538061"/>
                <a:gd name="connsiteY37" fmla="*/ 344545 h 606651"/>
                <a:gd name="connsiteX38" fmla="*/ 512747 w 538061"/>
                <a:gd name="connsiteY38" fmla="*/ 301343 h 606651"/>
                <a:gd name="connsiteX39" fmla="*/ 493306 w 538061"/>
                <a:gd name="connsiteY39" fmla="*/ 259297 h 606651"/>
                <a:gd name="connsiteX40" fmla="*/ 437630 w 538061"/>
                <a:gd name="connsiteY40" fmla="*/ 244759 h 606651"/>
                <a:gd name="connsiteX41" fmla="*/ 280778 w 538061"/>
                <a:gd name="connsiteY41" fmla="*/ 244759 h 606651"/>
                <a:gd name="connsiteX42" fmla="*/ 225185 w 538061"/>
                <a:gd name="connsiteY42" fmla="*/ 248558 h 606651"/>
                <a:gd name="connsiteX43" fmla="*/ 225185 w 538061"/>
                <a:gd name="connsiteY43" fmla="*/ 427811 h 606651"/>
                <a:gd name="connsiteX44" fmla="*/ 265969 w 538061"/>
                <a:gd name="connsiteY44" fmla="*/ 427811 h 606651"/>
                <a:gd name="connsiteX45" fmla="*/ 265969 w 538061"/>
                <a:gd name="connsiteY45" fmla="*/ 362884 h 606651"/>
                <a:gd name="connsiteX46" fmla="*/ 280033 w 538061"/>
                <a:gd name="connsiteY46" fmla="*/ 363710 h 606651"/>
                <a:gd name="connsiteX47" fmla="*/ 339101 w 538061"/>
                <a:gd name="connsiteY47" fmla="*/ 344545 h 606651"/>
                <a:gd name="connsiteX48" fmla="*/ 355894 w 538061"/>
                <a:gd name="connsiteY48" fmla="*/ 301426 h 606651"/>
                <a:gd name="connsiteX49" fmla="*/ 336453 w 538061"/>
                <a:gd name="connsiteY49" fmla="*/ 259297 h 606651"/>
                <a:gd name="connsiteX50" fmla="*/ 280778 w 538061"/>
                <a:gd name="connsiteY50" fmla="*/ 244759 h 606651"/>
                <a:gd name="connsiteX51" fmla="*/ 72469 w 538061"/>
                <a:gd name="connsiteY51" fmla="*/ 23790 h 606651"/>
                <a:gd name="connsiteX52" fmla="*/ 72469 w 538061"/>
                <a:gd name="connsiteY52" fmla="*/ 217003 h 606651"/>
                <a:gd name="connsiteX53" fmla="*/ 465592 w 538061"/>
                <a:gd name="connsiteY53" fmla="*/ 217003 h 606651"/>
                <a:gd name="connsiteX54" fmla="*/ 465592 w 538061"/>
                <a:gd name="connsiteY54" fmla="*/ 157363 h 606651"/>
                <a:gd name="connsiteX55" fmla="*/ 360362 w 538061"/>
                <a:gd name="connsiteY55" fmla="*/ 157363 h 606651"/>
                <a:gd name="connsiteX56" fmla="*/ 348449 w 538061"/>
                <a:gd name="connsiteY56" fmla="*/ 145467 h 606651"/>
                <a:gd name="connsiteX57" fmla="*/ 348449 w 538061"/>
                <a:gd name="connsiteY57" fmla="*/ 23790 h 606651"/>
                <a:gd name="connsiteX58" fmla="*/ 72469 w 538061"/>
                <a:gd name="connsiteY58" fmla="*/ 0 h 606651"/>
                <a:gd name="connsiteX59" fmla="*/ 360362 w 538061"/>
                <a:gd name="connsiteY59" fmla="*/ 0 h 606651"/>
                <a:gd name="connsiteX60" fmla="*/ 363092 w 538061"/>
                <a:gd name="connsiteY60" fmla="*/ 330 h 606651"/>
                <a:gd name="connsiteX61" fmla="*/ 363753 w 538061"/>
                <a:gd name="connsiteY61" fmla="*/ 578 h 606651"/>
                <a:gd name="connsiteX62" fmla="*/ 366070 w 538061"/>
                <a:gd name="connsiteY62" fmla="*/ 1569 h 606651"/>
                <a:gd name="connsiteX63" fmla="*/ 366897 w 538061"/>
                <a:gd name="connsiteY63" fmla="*/ 1983 h 606651"/>
                <a:gd name="connsiteX64" fmla="*/ 369214 w 538061"/>
                <a:gd name="connsiteY64" fmla="*/ 3965 h 606651"/>
                <a:gd name="connsiteX65" fmla="*/ 369296 w 538061"/>
                <a:gd name="connsiteY65" fmla="*/ 4048 h 606651"/>
                <a:gd name="connsiteX66" fmla="*/ 486439 w 538061"/>
                <a:gd name="connsiteY66" fmla="*/ 137703 h 606651"/>
                <a:gd name="connsiteX67" fmla="*/ 489252 w 538061"/>
                <a:gd name="connsiteY67" fmla="*/ 145385 h 606651"/>
                <a:gd name="connsiteX68" fmla="*/ 489417 w 538061"/>
                <a:gd name="connsiteY68" fmla="*/ 146706 h 606651"/>
                <a:gd name="connsiteX69" fmla="*/ 489417 w 538061"/>
                <a:gd name="connsiteY69" fmla="*/ 217003 h 606651"/>
                <a:gd name="connsiteX70" fmla="*/ 503977 w 538061"/>
                <a:gd name="connsiteY70" fmla="*/ 217003 h 606651"/>
                <a:gd name="connsiteX71" fmla="*/ 538061 w 538061"/>
                <a:gd name="connsiteY71" fmla="*/ 250954 h 606651"/>
                <a:gd name="connsiteX72" fmla="*/ 538061 w 538061"/>
                <a:gd name="connsiteY72" fmla="*/ 427811 h 606651"/>
                <a:gd name="connsiteX73" fmla="*/ 503977 w 538061"/>
                <a:gd name="connsiteY73" fmla="*/ 461844 h 606651"/>
                <a:gd name="connsiteX74" fmla="*/ 489417 w 538061"/>
                <a:gd name="connsiteY74" fmla="*/ 461844 h 606651"/>
                <a:gd name="connsiteX75" fmla="*/ 489417 w 538061"/>
                <a:gd name="connsiteY75" fmla="*/ 582861 h 606651"/>
                <a:gd name="connsiteX76" fmla="*/ 465592 w 538061"/>
                <a:gd name="connsiteY76" fmla="*/ 606651 h 606651"/>
                <a:gd name="connsiteX77" fmla="*/ 72469 w 538061"/>
                <a:gd name="connsiteY77" fmla="*/ 606651 h 606651"/>
                <a:gd name="connsiteX78" fmla="*/ 48644 w 538061"/>
                <a:gd name="connsiteY78" fmla="*/ 582861 h 606651"/>
                <a:gd name="connsiteX79" fmla="*/ 48644 w 538061"/>
                <a:gd name="connsiteY79" fmla="*/ 461844 h 606651"/>
                <a:gd name="connsiteX80" fmla="*/ 34084 w 538061"/>
                <a:gd name="connsiteY80" fmla="*/ 461844 h 606651"/>
                <a:gd name="connsiteX81" fmla="*/ 0 w 538061"/>
                <a:gd name="connsiteY81" fmla="*/ 427811 h 606651"/>
                <a:gd name="connsiteX82" fmla="*/ 0 w 538061"/>
                <a:gd name="connsiteY82" fmla="*/ 250954 h 606651"/>
                <a:gd name="connsiteX83" fmla="*/ 34084 w 538061"/>
                <a:gd name="connsiteY83" fmla="*/ 217003 h 606651"/>
                <a:gd name="connsiteX84" fmla="*/ 48644 w 538061"/>
                <a:gd name="connsiteY84" fmla="*/ 217003 h 606651"/>
                <a:gd name="connsiteX85" fmla="*/ 48644 w 538061"/>
                <a:gd name="connsiteY85" fmla="*/ 23790 h 606651"/>
                <a:gd name="connsiteX86" fmla="*/ 72469 w 538061"/>
                <a:gd name="connsiteY86" fmla="*/ 0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38061" h="606651">
                  <a:moveTo>
                    <a:pt x="72469" y="461844"/>
                  </a:moveTo>
                  <a:lnTo>
                    <a:pt x="72469" y="576418"/>
                  </a:lnTo>
                  <a:lnTo>
                    <a:pt x="465592" y="576418"/>
                  </a:lnTo>
                  <a:lnTo>
                    <a:pt x="465592" y="461844"/>
                  </a:lnTo>
                  <a:close/>
                  <a:moveTo>
                    <a:pt x="115587" y="276828"/>
                  </a:moveTo>
                  <a:lnTo>
                    <a:pt x="116166" y="276828"/>
                  </a:lnTo>
                  <a:cubicBezTo>
                    <a:pt x="118814" y="287649"/>
                    <a:pt x="122040" y="301114"/>
                    <a:pt x="125350" y="311935"/>
                  </a:cubicBezTo>
                  <a:lnTo>
                    <a:pt x="136685" y="350428"/>
                  </a:lnTo>
                  <a:lnTo>
                    <a:pt x="96392" y="350428"/>
                  </a:lnTo>
                  <a:lnTo>
                    <a:pt x="107230" y="311935"/>
                  </a:lnTo>
                  <a:cubicBezTo>
                    <a:pt x="110209" y="301361"/>
                    <a:pt x="112939" y="287649"/>
                    <a:pt x="115587" y="276828"/>
                  </a:cubicBezTo>
                  <a:close/>
                  <a:moveTo>
                    <a:pt x="439885" y="275840"/>
                  </a:moveTo>
                  <a:cubicBezTo>
                    <a:pt x="460420" y="275840"/>
                    <a:pt x="472012" y="285748"/>
                    <a:pt x="472012" y="302509"/>
                  </a:cubicBezTo>
                  <a:cubicBezTo>
                    <a:pt x="472012" y="321087"/>
                    <a:pt x="458516" y="332151"/>
                    <a:pt x="436573" y="332151"/>
                  </a:cubicBezTo>
                  <a:cubicBezTo>
                    <a:pt x="430694" y="332151"/>
                    <a:pt x="426306" y="331821"/>
                    <a:pt x="422828" y="331078"/>
                  </a:cubicBezTo>
                  <a:lnTo>
                    <a:pt x="422828" y="277409"/>
                  </a:lnTo>
                  <a:cubicBezTo>
                    <a:pt x="425809" y="276583"/>
                    <a:pt x="431440" y="275840"/>
                    <a:pt x="439885" y="275840"/>
                  </a:cubicBezTo>
                  <a:close/>
                  <a:moveTo>
                    <a:pt x="282935" y="275840"/>
                  </a:moveTo>
                  <a:cubicBezTo>
                    <a:pt x="303553" y="275840"/>
                    <a:pt x="315145" y="285748"/>
                    <a:pt x="315145" y="302509"/>
                  </a:cubicBezTo>
                  <a:cubicBezTo>
                    <a:pt x="315145" y="321087"/>
                    <a:pt x="301648" y="332151"/>
                    <a:pt x="279706" y="332151"/>
                  </a:cubicBezTo>
                  <a:cubicBezTo>
                    <a:pt x="273827" y="332151"/>
                    <a:pt x="269438" y="331821"/>
                    <a:pt x="265961" y="331078"/>
                  </a:cubicBezTo>
                  <a:lnTo>
                    <a:pt x="265961" y="277409"/>
                  </a:lnTo>
                  <a:cubicBezTo>
                    <a:pt x="268942" y="276583"/>
                    <a:pt x="274572" y="275840"/>
                    <a:pt x="282935" y="275840"/>
                  </a:cubicBezTo>
                  <a:close/>
                  <a:moveTo>
                    <a:pt x="90504" y="246163"/>
                  </a:moveTo>
                  <a:lnTo>
                    <a:pt x="34828" y="427811"/>
                  </a:lnTo>
                  <a:lnTo>
                    <a:pt x="77516" y="427811"/>
                  </a:lnTo>
                  <a:lnTo>
                    <a:pt x="90504" y="381222"/>
                  </a:lnTo>
                  <a:lnTo>
                    <a:pt x="142622" y="381222"/>
                  </a:lnTo>
                  <a:lnTo>
                    <a:pt x="156603" y="427811"/>
                  </a:lnTo>
                  <a:lnTo>
                    <a:pt x="200863" y="427811"/>
                  </a:lnTo>
                  <a:lnTo>
                    <a:pt x="144442" y="246163"/>
                  </a:lnTo>
                  <a:close/>
                  <a:moveTo>
                    <a:pt x="437630" y="244759"/>
                  </a:moveTo>
                  <a:cubicBezTo>
                    <a:pt x="412563" y="244759"/>
                    <a:pt x="394694" y="246411"/>
                    <a:pt x="382036" y="248558"/>
                  </a:cubicBezTo>
                  <a:lnTo>
                    <a:pt x="382036" y="427811"/>
                  </a:lnTo>
                  <a:lnTo>
                    <a:pt x="422821" y="427811"/>
                  </a:lnTo>
                  <a:lnTo>
                    <a:pt x="422821" y="362884"/>
                  </a:lnTo>
                  <a:cubicBezTo>
                    <a:pt x="426544" y="363379"/>
                    <a:pt x="431425" y="363710"/>
                    <a:pt x="436885" y="363710"/>
                  </a:cubicBezTo>
                  <a:cubicBezTo>
                    <a:pt x="461124" y="363710"/>
                    <a:pt x="481972" y="357762"/>
                    <a:pt x="495953" y="344545"/>
                  </a:cubicBezTo>
                  <a:cubicBezTo>
                    <a:pt x="506790" y="334302"/>
                    <a:pt x="512747" y="319186"/>
                    <a:pt x="512747" y="301343"/>
                  </a:cubicBezTo>
                  <a:cubicBezTo>
                    <a:pt x="512747" y="283583"/>
                    <a:pt x="504887" y="268466"/>
                    <a:pt x="493306" y="259297"/>
                  </a:cubicBezTo>
                  <a:cubicBezTo>
                    <a:pt x="481145" y="249632"/>
                    <a:pt x="463027" y="244759"/>
                    <a:pt x="437630" y="244759"/>
                  </a:cubicBezTo>
                  <a:close/>
                  <a:moveTo>
                    <a:pt x="280778" y="244759"/>
                  </a:moveTo>
                  <a:cubicBezTo>
                    <a:pt x="255711" y="244759"/>
                    <a:pt x="237925" y="246411"/>
                    <a:pt x="225185" y="248558"/>
                  </a:cubicBezTo>
                  <a:lnTo>
                    <a:pt x="225185" y="427811"/>
                  </a:lnTo>
                  <a:lnTo>
                    <a:pt x="265969" y="427811"/>
                  </a:lnTo>
                  <a:lnTo>
                    <a:pt x="265969" y="362884"/>
                  </a:lnTo>
                  <a:cubicBezTo>
                    <a:pt x="269692" y="363379"/>
                    <a:pt x="274573" y="363710"/>
                    <a:pt x="280033" y="363710"/>
                  </a:cubicBezTo>
                  <a:cubicBezTo>
                    <a:pt x="304272" y="363710"/>
                    <a:pt x="325120" y="357762"/>
                    <a:pt x="339101" y="344545"/>
                  </a:cubicBezTo>
                  <a:cubicBezTo>
                    <a:pt x="349938" y="334302"/>
                    <a:pt x="355894" y="319186"/>
                    <a:pt x="355894" y="301426"/>
                  </a:cubicBezTo>
                  <a:cubicBezTo>
                    <a:pt x="355894" y="283583"/>
                    <a:pt x="348035" y="268466"/>
                    <a:pt x="336453" y="259297"/>
                  </a:cubicBezTo>
                  <a:cubicBezTo>
                    <a:pt x="324292" y="249632"/>
                    <a:pt x="306175" y="244759"/>
                    <a:pt x="280778" y="244759"/>
                  </a:cubicBezTo>
                  <a:close/>
                  <a:moveTo>
                    <a:pt x="72469" y="23790"/>
                  </a:moveTo>
                  <a:lnTo>
                    <a:pt x="72469" y="217003"/>
                  </a:lnTo>
                  <a:lnTo>
                    <a:pt x="465592" y="217003"/>
                  </a:lnTo>
                  <a:lnTo>
                    <a:pt x="465592" y="157363"/>
                  </a:lnTo>
                  <a:lnTo>
                    <a:pt x="360362" y="157363"/>
                  </a:lnTo>
                  <a:cubicBezTo>
                    <a:pt x="353743" y="157363"/>
                    <a:pt x="348449" y="152076"/>
                    <a:pt x="348449" y="145467"/>
                  </a:cubicBezTo>
                  <a:lnTo>
                    <a:pt x="348449" y="23790"/>
                  </a:lnTo>
                  <a:close/>
                  <a:moveTo>
                    <a:pt x="72469" y="0"/>
                  </a:moveTo>
                  <a:lnTo>
                    <a:pt x="360362" y="0"/>
                  </a:lnTo>
                  <a:cubicBezTo>
                    <a:pt x="361272" y="0"/>
                    <a:pt x="362182" y="165"/>
                    <a:pt x="363092" y="330"/>
                  </a:cubicBezTo>
                  <a:cubicBezTo>
                    <a:pt x="363340" y="413"/>
                    <a:pt x="363505" y="496"/>
                    <a:pt x="363753" y="578"/>
                  </a:cubicBezTo>
                  <a:cubicBezTo>
                    <a:pt x="364581" y="826"/>
                    <a:pt x="365325" y="1156"/>
                    <a:pt x="366070" y="1569"/>
                  </a:cubicBezTo>
                  <a:cubicBezTo>
                    <a:pt x="366318" y="1652"/>
                    <a:pt x="366566" y="1817"/>
                    <a:pt x="366897" y="1983"/>
                  </a:cubicBezTo>
                  <a:cubicBezTo>
                    <a:pt x="367724" y="2561"/>
                    <a:pt x="368552" y="3222"/>
                    <a:pt x="369214" y="3965"/>
                  </a:cubicBezTo>
                  <a:cubicBezTo>
                    <a:pt x="369214" y="4048"/>
                    <a:pt x="369296" y="4048"/>
                    <a:pt x="369296" y="4048"/>
                  </a:cubicBezTo>
                  <a:lnTo>
                    <a:pt x="486439" y="137703"/>
                  </a:lnTo>
                  <a:cubicBezTo>
                    <a:pt x="488342" y="139850"/>
                    <a:pt x="489252" y="142576"/>
                    <a:pt x="489252" y="145385"/>
                  </a:cubicBezTo>
                  <a:cubicBezTo>
                    <a:pt x="489335" y="145798"/>
                    <a:pt x="489417" y="146293"/>
                    <a:pt x="489417" y="146706"/>
                  </a:cubicBezTo>
                  <a:lnTo>
                    <a:pt x="489417" y="217003"/>
                  </a:lnTo>
                  <a:lnTo>
                    <a:pt x="503977" y="217003"/>
                  </a:lnTo>
                  <a:cubicBezTo>
                    <a:pt x="522839" y="217003"/>
                    <a:pt x="538061" y="232203"/>
                    <a:pt x="538061" y="250954"/>
                  </a:cubicBezTo>
                  <a:lnTo>
                    <a:pt x="538061" y="427811"/>
                  </a:lnTo>
                  <a:cubicBezTo>
                    <a:pt x="538061" y="446563"/>
                    <a:pt x="522839" y="461844"/>
                    <a:pt x="503977" y="461844"/>
                  </a:cubicBezTo>
                  <a:lnTo>
                    <a:pt x="489417" y="461844"/>
                  </a:lnTo>
                  <a:lnTo>
                    <a:pt x="489417" y="582861"/>
                  </a:lnTo>
                  <a:cubicBezTo>
                    <a:pt x="489417" y="595995"/>
                    <a:pt x="478745" y="606651"/>
                    <a:pt x="465592" y="606651"/>
                  </a:cubicBezTo>
                  <a:lnTo>
                    <a:pt x="72469" y="606651"/>
                  </a:lnTo>
                  <a:cubicBezTo>
                    <a:pt x="59316" y="606651"/>
                    <a:pt x="48644" y="595995"/>
                    <a:pt x="48644" y="582861"/>
                  </a:cubicBezTo>
                  <a:lnTo>
                    <a:pt x="48644" y="461844"/>
                  </a:lnTo>
                  <a:lnTo>
                    <a:pt x="34084" y="461844"/>
                  </a:lnTo>
                  <a:cubicBezTo>
                    <a:pt x="15222" y="461844"/>
                    <a:pt x="0" y="446563"/>
                    <a:pt x="0" y="427811"/>
                  </a:cubicBezTo>
                  <a:lnTo>
                    <a:pt x="0" y="250954"/>
                  </a:lnTo>
                  <a:cubicBezTo>
                    <a:pt x="0" y="232203"/>
                    <a:pt x="15222" y="217003"/>
                    <a:pt x="34084" y="217003"/>
                  </a:cubicBezTo>
                  <a:lnTo>
                    <a:pt x="48644" y="217003"/>
                  </a:lnTo>
                  <a:lnTo>
                    <a:pt x="48644" y="23790"/>
                  </a:lnTo>
                  <a:cubicBezTo>
                    <a:pt x="48644" y="10656"/>
                    <a:pt x="59316" y="0"/>
                    <a:pt x="72469" y="0"/>
                  </a:cubicBezTo>
                  <a:close/>
                </a:path>
              </a:pathLst>
            </a:custGeom>
            <a:solidFill>
              <a:schemeClr val="bg1"/>
            </a:solidFill>
            <a:ln>
              <a:noFill/>
            </a:ln>
            <a:scene3d>
              <a:camera prst="orthographicFront">
                <a:rot lat="1494611" lon="18944197" rev="20758286"/>
              </a:camera>
              <a:lightRig rig="threePt" dir="t"/>
            </a:scene3d>
          </p:spPr>
        </p:sp>
        <p:sp>
          <p:nvSpPr>
            <p:cNvPr id="131" name="app-file-symbol_29531"/>
            <p:cNvSpPr>
              <a:spLocks noChangeAspect="1"/>
            </p:cNvSpPr>
            <p:nvPr/>
          </p:nvSpPr>
          <p:spPr bwMode="auto">
            <a:xfrm>
              <a:off x="8574166" y="2388275"/>
              <a:ext cx="306855" cy="333852"/>
            </a:xfrm>
            <a:custGeom>
              <a:avLst/>
              <a:gdLst>
                <a:gd name="connsiteX0" fmla="*/ 260361 w 546040"/>
                <a:gd name="connsiteY0" fmla="*/ 242331 h 594078"/>
                <a:gd name="connsiteX1" fmla="*/ 356770 w 546040"/>
                <a:gd name="connsiteY1" fmla="*/ 297865 h 594078"/>
                <a:gd name="connsiteX2" fmla="*/ 473406 w 546040"/>
                <a:gd name="connsiteY2" fmla="*/ 416645 h 594078"/>
                <a:gd name="connsiteX3" fmla="*/ 493690 w 546040"/>
                <a:gd name="connsiteY3" fmla="*/ 542791 h 594078"/>
                <a:gd name="connsiteX4" fmla="*/ 329109 w 546040"/>
                <a:gd name="connsiteY4" fmla="*/ 582845 h 594078"/>
                <a:gd name="connsiteX5" fmla="*/ 225843 w 546040"/>
                <a:gd name="connsiteY5" fmla="*/ 580082 h 594078"/>
                <a:gd name="connsiteX6" fmla="*/ 122576 w 546040"/>
                <a:gd name="connsiteY6" fmla="*/ 587448 h 594078"/>
                <a:gd name="connsiteX7" fmla="*/ 39594 w 546040"/>
                <a:gd name="connsiteY7" fmla="*/ 507341 h 594078"/>
                <a:gd name="connsiteX8" fmla="*/ 110129 w 546040"/>
                <a:gd name="connsiteY8" fmla="*/ 373368 h 594078"/>
                <a:gd name="connsiteX9" fmla="*/ 187118 w 546040"/>
                <a:gd name="connsiteY9" fmla="*/ 290038 h 594078"/>
                <a:gd name="connsiteX10" fmla="*/ 260361 w 546040"/>
                <a:gd name="connsiteY10" fmla="*/ 242331 h 594078"/>
                <a:gd name="connsiteX11" fmla="*/ 473414 w 546040"/>
                <a:gd name="connsiteY11" fmla="*/ 180499 h 594078"/>
                <a:gd name="connsiteX12" fmla="*/ 545784 w 546040"/>
                <a:gd name="connsiteY12" fmla="*/ 254596 h 594078"/>
                <a:gd name="connsiteX13" fmla="*/ 482633 w 546040"/>
                <a:gd name="connsiteY13" fmla="*/ 353086 h 594078"/>
                <a:gd name="connsiteX14" fmla="*/ 408880 w 546040"/>
                <a:gd name="connsiteY14" fmla="*/ 269784 h 594078"/>
                <a:gd name="connsiteX15" fmla="*/ 473414 w 546040"/>
                <a:gd name="connsiteY15" fmla="*/ 180499 h 594078"/>
                <a:gd name="connsiteX16" fmla="*/ 61231 w 546040"/>
                <a:gd name="connsiteY16" fmla="*/ 137171 h 594078"/>
                <a:gd name="connsiteX17" fmla="*/ 136392 w 546040"/>
                <a:gd name="connsiteY17" fmla="*/ 205315 h 594078"/>
                <a:gd name="connsiteX18" fmla="*/ 82442 w 546040"/>
                <a:gd name="connsiteY18" fmla="*/ 313056 h 594078"/>
                <a:gd name="connsiteX19" fmla="*/ 1287 w 546040"/>
                <a:gd name="connsiteY19" fmla="*/ 217286 h 594078"/>
                <a:gd name="connsiteX20" fmla="*/ 61231 w 546040"/>
                <a:gd name="connsiteY20" fmla="*/ 137171 h 594078"/>
                <a:gd name="connsiteX21" fmla="*/ 382581 w 546040"/>
                <a:gd name="connsiteY21" fmla="*/ 15213 h 594078"/>
                <a:gd name="connsiteX22" fmla="*/ 441145 w 546040"/>
                <a:gd name="connsiteY22" fmla="*/ 106358 h 594078"/>
                <a:gd name="connsiteX23" fmla="*/ 356758 w 546040"/>
                <a:gd name="connsiteY23" fmla="*/ 189676 h 594078"/>
                <a:gd name="connsiteX24" fmla="*/ 302807 w 546040"/>
                <a:gd name="connsiteY24" fmla="*/ 97151 h 594078"/>
                <a:gd name="connsiteX25" fmla="*/ 382581 w 546040"/>
                <a:gd name="connsiteY25" fmla="*/ 15213 h 594078"/>
                <a:gd name="connsiteX26" fmla="*/ 202765 w 546040"/>
                <a:gd name="connsiteY26" fmla="*/ 0 h 594078"/>
                <a:gd name="connsiteX27" fmla="*/ 267325 w 546040"/>
                <a:gd name="connsiteY27" fmla="*/ 91842 h 594078"/>
                <a:gd name="connsiteX28" fmla="*/ 202765 w 546040"/>
                <a:gd name="connsiteY28" fmla="*/ 183684 h 594078"/>
                <a:gd name="connsiteX29" fmla="*/ 138205 w 546040"/>
                <a:gd name="connsiteY29" fmla="*/ 91842 h 594078"/>
                <a:gd name="connsiteX30" fmla="*/ 202765 w 546040"/>
                <a:gd name="connsiteY30" fmla="*/ 0 h 59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6040" h="594078">
                  <a:moveTo>
                    <a:pt x="260361" y="242331"/>
                  </a:moveTo>
                  <a:cubicBezTo>
                    <a:pt x="291998" y="238705"/>
                    <a:pt x="327495" y="252286"/>
                    <a:pt x="356770" y="297865"/>
                  </a:cubicBezTo>
                  <a:cubicBezTo>
                    <a:pt x="399644" y="359557"/>
                    <a:pt x="473406" y="416645"/>
                    <a:pt x="473406" y="416645"/>
                  </a:cubicBezTo>
                  <a:cubicBezTo>
                    <a:pt x="473406" y="416645"/>
                    <a:pt x="529188" y="459461"/>
                    <a:pt x="493690" y="542791"/>
                  </a:cubicBezTo>
                  <a:cubicBezTo>
                    <a:pt x="458193" y="626121"/>
                    <a:pt x="329109" y="582845"/>
                    <a:pt x="329109" y="582845"/>
                  </a:cubicBezTo>
                  <a:cubicBezTo>
                    <a:pt x="329109" y="582845"/>
                    <a:pt x="281164" y="567652"/>
                    <a:pt x="225843" y="580082"/>
                  </a:cubicBezTo>
                  <a:cubicBezTo>
                    <a:pt x="170521" y="592513"/>
                    <a:pt x="122576" y="587448"/>
                    <a:pt x="122576" y="587448"/>
                  </a:cubicBezTo>
                  <a:cubicBezTo>
                    <a:pt x="122576" y="587448"/>
                    <a:pt x="58035" y="589290"/>
                    <a:pt x="39594" y="507341"/>
                  </a:cubicBezTo>
                  <a:cubicBezTo>
                    <a:pt x="21154" y="425852"/>
                    <a:pt x="104136" y="380734"/>
                    <a:pt x="110129" y="373368"/>
                  </a:cubicBezTo>
                  <a:cubicBezTo>
                    <a:pt x="116583" y="365542"/>
                    <a:pt x="159457" y="336077"/>
                    <a:pt x="187118" y="290038"/>
                  </a:cubicBezTo>
                  <a:cubicBezTo>
                    <a:pt x="200948" y="266789"/>
                    <a:pt x="228724" y="245956"/>
                    <a:pt x="260361" y="242331"/>
                  </a:cubicBezTo>
                  <a:close/>
                  <a:moveTo>
                    <a:pt x="473414" y="180499"/>
                  </a:moveTo>
                  <a:cubicBezTo>
                    <a:pt x="530572" y="180499"/>
                    <a:pt x="545784" y="236187"/>
                    <a:pt x="545784" y="254596"/>
                  </a:cubicBezTo>
                  <a:cubicBezTo>
                    <a:pt x="545784" y="273006"/>
                    <a:pt x="553620" y="351705"/>
                    <a:pt x="482633" y="353086"/>
                  </a:cubicBezTo>
                  <a:cubicBezTo>
                    <a:pt x="412107" y="354927"/>
                    <a:pt x="408880" y="305222"/>
                    <a:pt x="408880" y="269784"/>
                  </a:cubicBezTo>
                  <a:cubicBezTo>
                    <a:pt x="408880" y="232966"/>
                    <a:pt x="416716" y="180499"/>
                    <a:pt x="473414" y="180499"/>
                  </a:cubicBezTo>
                  <a:close/>
                  <a:moveTo>
                    <a:pt x="61231" y="137171"/>
                  </a:moveTo>
                  <a:cubicBezTo>
                    <a:pt x="102731" y="133487"/>
                    <a:pt x="133164" y="179070"/>
                    <a:pt x="136392" y="205315"/>
                  </a:cubicBezTo>
                  <a:cubicBezTo>
                    <a:pt x="138237" y="221890"/>
                    <a:pt x="147459" y="299243"/>
                    <a:pt x="82442" y="313056"/>
                  </a:cubicBezTo>
                  <a:cubicBezTo>
                    <a:pt x="17887" y="326869"/>
                    <a:pt x="-6091" y="252279"/>
                    <a:pt x="1287" y="217286"/>
                  </a:cubicBezTo>
                  <a:cubicBezTo>
                    <a:pt x="1287" y="217286"/>
                    <a:pt x="8664" y="141775"/>
                    <a:pt x="61231" y="137171"/>
                  </a:cubicBezTo>
                  <a:close/>
                  <a:moveTo>
                    <a:pt x="382581" y="15213"/>
                  </a:moveTo>
                  <a:cubicBezTo>
                    <a:pt x="416705" y="23039"/>
                    <a:pt x="447600" y="67690"/>
                    <a:pt x="441145" y="106358"/>
                  </a:cubicBezTo>
                  <a:cubicBezTo>
                    <a:pt x="435150" y="145025"/>
                    <a:pt x="404254" y="196121"/>
                    <a:pt x="356758" y="189676"/>
                  </a:cubicBezTo>
                  <a:cubicBezTo>
                    <a:pt x="308802" y="183692"/>
                    <a:pt x="298196" y="140422"/>
                    <a:pt x="302807" y="97151"/>
                  </a:cubicBezTo>
                  <a:cubicBezTo>
                    <a:pt x="306496" y="61706"/>
                    <a:pt x="348919" y="7848"/>
                    <a:pt x="382581" y="15213"/>
                  </a:cubicBezTo>
                  <a:close/>
                  <a:moveTo>
                    <a:pt x="202765" y="0"/>
                  </a:moveTo>
                  <a:cubicBezTo>
                    <a:pt x="238421" y="0"/>
                    <a:pt x="267325" y="41119"/>
                    <a:pt x="267325" y="91842"/>
                  </a:cubicBezTo>
                  <a:cubicBezTo>
                    <a:pt x="267325" y="142565"/>
                    <a:pt x="238421" y="183684"/>
                    <a:pt x="202765" y="183684"/>
                  </a:cubicBezTo>
                  <a:cubicBezTo>
                    <a:pt x="167109" y="183684"/>
                    <a:pt x="138205" y="142565"/>
                    <a:pt x="138205" y="91842"/>
                  </a:cubicBezTo>
                  <a:cubicBezTo>
                    <a:pt x="138205" y="41119"/>
                    <a:pt x="167109" y="0"/>
                    <a:pt x="202765" y="0"/>
                  </a:cubicBezTo>
                  <a:close/>
                </a:path>
              </a:pathLst>
            </a:custGeom>
            <a:solidFill>
              <a:schemeClr val="bg1"/>
            </a:solidFill>
            <a:ln>
              <a:noFill/>
            </a:ln>
            <a:scene3d>
              <a:camera prst="orthographicFront">
                <a:rot lat="2100000" lon="20399993" rev="0"/>
              </a:camera>
              <a:lightRig rig="threePt" dir="t"/>
            </a:scene3d>
          </p:spPr>
          <p:txBody>
            <a:bodyPr/>
            <a:lstStyle/>
            <a:p>
              <a:endParaRPr lang="zh-CN" altLang="en-US"/>
            </a:p>
          </p:txBody>
        </p:sp>
        <p:sp>
          <p:nvSpPr>
            <p:cNvPr id="132" name="telephone-call_74451"/>
            <p:cNvSpPr>
              <a:spLocks noChangeAspect="1"/>
            </p:cNvSpPr>
            <p:nvPr/>
          </p:nvSpPr>
          <p:spPr bwMode="auto">
            <a:xfrm>
              <a:off x="7062345" y="4344193"/>
              <a:ext cx="480341" cy="546761"/>
            </a:xfrm>
            <a:custGeom>
              <a:avLst/>
              <a:gdLst>
                <a:gd name="T0" fmla="*/ 3295 w 3369"/>
                <a:gd name="T1" fmla="*/ 3138 h 3840"/>
                <a:gd name="T2" fmla="*/ 2771 w 3369"/>
                <a:gd name="T3" fmla="*/ 2472 h 3840"/>
                <a:gd name="T4" fmla="*/ 2469 w 3369"/>
                <a:gd name="T5" fmla="*/ 2437 h 3840"/>
                <a:gd name="T6" fmla="*/ 2267 w 3369"/>
                <a:gd name="T7" fmla="*/ 2596 h 3840"/>
                <a:gd name="T8" fmla="*/ 1368 w 3369"/>
                <a:gd name="T9" fmla="*/ 2197 h 3840"/>
                <a:gd name="T10" fmla="*/ 1184 w 3369"/>
                <a:gd name="T11" fmla="*/ 1236 h 3840"/>
                <a:gd name="T12" fmla="*/ 1386 w 3369"/>
                <a:gd name="T13" fmla="*/ 1076 h 3840"/>
                <a:gd name="T14" fmla="*/ 1422 w 3369"/>
                <a:gd name="T15" fmla="*/ 775 h 3840"/>
                <a:gd name="T16" fmla="*/ 897 w 3369"/>
                <a:gd name="T17" fmla="*/ 109 h 3840"/>
                <a:gd name="T18" fmla="*/ 595 w 3369"/>
                <a:gd name="T19" fmla="*/ 73 h 3840"/>
                <a:gd name="T20" fmla="*/ 388 w 3369"/>
                <a:gd name="T21" fmla="*/ 237 h 3840"/>
                <a:gd name="T22" fmla="*/ 97 w 3369"/>
                <a:gd name="T23" fmla="*/ 1370 h 3840"/>
                <a:gd name="T24" fmla="*/ 744 w 3369"/>
                <a:gd name="T25" fmla="*/ 2689 h 3840"/>
                <a:gd name="T26" fmla="*/ 1877 w 3369"/>
                <a:gd name="T27" fmla="*/ 3626 h 3840"/>
                <a:gd name="T28" fmla="*/ 3056 w 3369"/>
                <a:gd name="T29" fmla="*/ 3600 h 3840"/>
                <a:gd name="T30" fmla="*/ 3057 w 3369"/>
                <a:gd name="T31" fmla="*/ 3599 h 3840"/>
                <a:gd name="T32" fmla="*/ 3260 w 3369"/>
                <a:gd name="T33" fmla="*/ 3440 h 3840"/>
                <a:gd name="T34" fmla="*/ 3295 w 3369"/>
                <a:gd name="T35" fmla="*/ 3138 h 3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9" h="3840">
                  <a:moveTo>
                    <a:pt x="3295" y="3138"/>
                  </a:moveTo>
                  <a:lnTo>
                    <a:pt x="2771" y="2472"/>
                  </a:lnTo>
                  <a:cubicBezTo>
                    <a:pt x="2697" y="2379"/>
                    <a:pt x="2562" y="2363"/>
                    <a:pt x="2469" y="2437"/>
                  </a:cubicBezTo>
                  <a:lnTo>
                    <a:pt x="2267" y="2596"/>
                  </a:lnTo>
                  <a:cubicBezTo>
                    <a:pt x="2173" y="2669"/>
                    <a:pt x="1774" y="2712"/>
                    <a:pt x="1368" y="2197"/>
                  </a:cubicBezTo>
                  <a:cubicBezTo>
                    <a:pt x="963" y="1683"/>
                    <a:pt x="1091" y="1309"/>
                    <a:pt x="1184" y="1236"/>
                  </a:cubicBezTo>
                  <a:lnTo>
                    <a:pt x="1386" y="1076"/>
                  </a:lnTo>
                  <a:cubicBezTo>
                    <a:pt x="1479" y="1003"/>
                    <a:pt x="1495" y="868"/>
                    <a:pt x="1422" y="775"/>
                  </a:cubicBezTo>
                  <a:lnTo>
                    <a:pt x="897" y="109"/>
                  </a:lnTo>
                  <a:cubicBezTo>
                    <a:pt x="824" y="16"/>
                    <a:pt x="689" y="0"/>
                    <a:pt x="595" y="73"/>
                  </a:cubicBezTo>
                  <a:cubicBezTo>
                    <a:pt x="595" y="73"/>
                    <a:pt x="389" y="236"/>
                    <a:pt x="388" y="237"/>
                  </a:cubicBezTo>
                  <a:cubicBezTo>
                    <a:pt x="103" y="472"/>
                    <a:pt x="0" y="873"/>
                    <a:pt x="97" y="1370"/>
                  </a:cubicBezTo>
                  <a:cubicBezTo>
                    <a:pt x="182" y="1798"/>
                    <a:pt x="412" y="2267"/>
                    <a:pt x="744" y="2689"/>
                  </a:cubicBezTo>
                  <a:cubicBezTo>
                    <a:pt x="1077" y="3111"/>
                    <a:pt x="1479" y="3444"/>
                    <a:pt x="1877" y="3626"/>
                  </a:cubicBezTo>
                  <a:cubicBezTo>
                    <a:pt x="2342" y="3840"/>
                    <a:pt x="2761" y="3831"/>
                    <a:pt x="3056" y="3600"/>
                  </a:cubicBezTo>
                  <a:cubicBezTo>
                    <a:pt x="3056" y="3600"/>
                    <a:pt x="3057" y="3599"/>
                    <a:pt x="3057" y="3599"/>
                  </a:cubicBezTo>
                  <a:lnTo>
                    <a:pt x="3260" y="3440"/>
                  </a:lnTo>
                  <a:cubicBezTo>
                    <a:pt x="3353" y="3366"/>
                    <a:pt x="3369" y="3231"/>
                    <a:pt x="3295" y="3138"/>
                  </a:cubicBezTo>
                  <a:close/>
                </a:path>
              </a:pathLst>
            </a:custGeom>
            <a:solidFill>
              <a:schemeClr val="bg1"/>
            </a:solidFill>
            <a:ln>
              <a:noFill/>
            </a:ln>
            <a:scene3d>
              <a:camera prst="orthographicFront">
                <a:rot lat="19101520" lon="2534181" rev="20467082"/>
              </a:camera>
              <a:lightRig rig="threePt" dir="t"/>
            </a:scene3d>
          </p:spPr>
        </p:sp>
        <p:sp>
          <p:nvSpPr>
            <p:cNvPr id="134" name="worldwide_336295"/>
            <p:cNvSpPr>
              <a:spLocks noChangeAspect="1"/>
            </p:cNvSpPr>
            <p:nvPr/>
          </p:nvSpPr>
          <p:spPr bwMode="auto">
            <a:xfrm>
              <a:off x="7399413" y="3479738"/>
              <a:ext cx="417620" cy="33939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a:scene3d>
              <a:camera prst="orthographicFront">
                <a:rot lat="681781" lon="18533186" rev="20832080"/>
              </a:camera>
              <a:lightRig rig="threePt" dir="t"/>
            </a:scene3d>
          </p:spPr>
          <p:txBody>
            <a:bodyPr/>
            <a:lstStyle/>
            <a:p>
              <a:endParaRPr lang="zh-CN" altLang="en-US"/>
            </a:p>
          </p:txBody>
        </p:sp>
        <p:sp>
          <p:nvSpPr>
            <p:cNvPr id="135" name="worldwide_336295"/>
            <p:cNvSpPr>
              <a:spLocks noChangeAspect="1"/>
            </p:cNvSpPr>
            <p:nvPr/>
          </p:nvSpPr>
          <p:spPr bwMode="auto">
            <a:xfrm>
              <a:off x="7614716" y="2453487"/>
              <a:ext cx="356954" cy="356415"/>
            </a:xfrm>
            <a:custGeom>
              <a:avLst/>
              <a:gdLst>
                <a:gd name="T0" fmla="*/ 3823 w 6827"/>
                <a:gd name="T1" fmla="*/ 25 h 6827"/>
                <a:gd name="T2" fmla="*/ 3744 w 6827"/>
                <a:gd name="T3" fmla="*/ 16 h 6827"/>
                <a:gd name="T4" fmla="*/ 3664 w 6827"/>
                <a:gd name="T5" fmla="*/ 9 h 6827"/>
                <a:gd name="T6" fmla="*/ 3582 w 6827"/>
                <a:gd name="T7" fmla="*/ 4 h 6827"/>
                <a:gd name="T8" fmla="*/ 3498 w 6827"/>
                <a:gd name="T9" fmla="*/ 1 h 6827"/>
                <a:gd name="T10" fmla="*/ 3328 w 6827"/>
                <a:gd name="T11" fmla="*/ 1 h 6827"/>
                <a:gd name="T12" fmla="*/ 3245 w 6827"/>
                <a:gd name="T13" fmla="*/ 4 h 6827"/>
                <a:gd name="T14" fmla="*/ 3163 w 6827"/>
                <a:gd name="T15" fmla="*/ 9 h 6827"/>
                <a:gd name="T16" fmla="*/ 3083 w 6827"/>
                <a:gd name="T17" fmla="*/ 16 h 6827"/>
                <a:gd name="T18" fmla="*/ 3004 w 6827"/>
                <a:gd name="T19" fmla="*/ 25 h 6827"/>
                <a:gd name="T20" fmla="*/ 1062 w 6827"/>
                <a:gd name="T21" fmla="*/ 5887 h 6827"/>
                <a:gd name="T22" fmla="*/ 5765 w 6827"/>
                <a:gd name="T23" fmla="*/ 5887 h 6827"/>
                <a:gd name="T24" fmla="*/ 583 w 6827"/>
                <a:gd name="T25" fmla="*/ 3698 h 6827"/>
                <a:gd name="T26" fmla="*/ 2104 w 6827"/>
                <a:gd name="T27" fmla="*/ 4813 h 6827"/>
                <a:gd name="T28" fmla="*/ 583 w 6827"/>
                <a:gd name="T29" fmla="*/ 3698 h 6827"/>
                <a:gd name="T30" fmla="*/ 2101 w 6827"/>
                <a:gd name="T31" fmla="*/ 2034 h 6827"/>
                <a:gd name="T32" fmla="*/ 583 w 6827"/>
                <a:gd name="T33" fmla="*/ 3129 h 6827"/>
                <a:gd name="T34" fmla="*/ 6244 w 6827"/>
                <a:gd name="T35" fmla="*/ 3129 h 6827"/>
                <a:gd name="T36" fmla="*/ 4726 w 6827"/>
                <a:gd name="T37" fmla="*/ 2034 h 6827"/>
                <a:gd name="T38" fmla="*/ 6244 w 6827"/>
                <a:gd name="T39" fmla="*/ 3129 h 6827"/>
                <a:gd name="T40" fmla="*/ 2654 w 6827"/>
                <a:gd name="T41" fmla="*/ 2198 h 6827"/>
                <a:gd name="T42" fmla="*/ 4173 w 6827"/>
                <a:gd name="T43" fmla="*/ 2198 h 6827"/>
                <a:gd name="T44" fmla="*/ 2565 w 6827"/>
                <a:gd name="T45" fmla="*/ 3129 h 6827"/>
                <a:gd name="T46" fmla="*/ 4171 w 6827"/>
                <a:gd name="T47" fmla="*/ 4636 h 6827"/>
                <a:gd name="T48" fmla="*/ 2655 w 6827"/>
                <a:gd name="T49" fmla="*/ 4636 h 6827"/>
                <a:gd name="T50" fmla="*/ 4262 w 6827"/>
                <a:gd name="T51" fmla="*/ 3698 h 6827"/>
                <a:gd name="T52" fmla="*/ 4317 w 6827"/>
                <a:gd name="T53" fmla="*/ 717 h 6827"/>
                <a:gd name="T54" fmla="*/ 4603 w 6827"/>
                <a:gd name="T55" fmla="*/ 1470 h 6827"/>
                <a:gd name="T56" fmla="*/ 3413 w 6827"/>
                <a:gd name="T57" fmla="*/ 1707 h 6827"/>
                <a:gd name="T58" fmla="*/ 3413 w 6827"/>
                <a:gd name="T59" fmla="*/ 569 h 6827"/>
                <a:gd name="T60" fmla="*/ 2224 w 6827"/>
                <a:gd name="T61" fmla="*/ 1470 h 6827"/>
                <a:gd name="T62" fmla="*/ 2509 w 6827"/>
                <a:gd name="T63" fmla="*/ 717 h 6827"/>
                <a:gd name="T64" fmla="*/ 2230 w 6827"/>
                <a:gd name="T65" fmla="*/ 5379 h 6827"/>
                <a:gd name="T66" fmla="*/ 1709 w 6827"/>
                <a:gd name="T67" fmla="*/ 5691 h 6827"/>
                <a:gd name="T68" fmla="*/ 2772 w 6827"/>
                <a:gd name="T69" fmla="*/ 5193 h 6827"/>
                <a:gd name="T70" fmla="*/ 4055 w 6827"/>
                <a:gd name="T71" fmla="*/ 5193 h 6827"/>
                <a:gd name="T72" fmla="*/ 2772 w 6827"/>
                <a:gd name="T73" fmla="*/ 5193 h 6827"/>
                <a:gd name="T74" fmla="*/ 4597 w 6827"/>
                <a:gd name="T75" fmla="*/ 5379 h 6827"/>
                <a:gd name="T76" fmla="*/ 4317 w 6827"/>
                <a:gd name="T77" fmla="*/ 6111 h 6827"/>
                <a:gd name="T78" fmla="*/ 4831 w 6827"/>
                <a:gd name="T79" fmla="*/ 3698 h 6827"/>
                <a:gd name="T80" fmla="*/ 5542 w 6827"/>
                <a:gd name="T81" fmla="*/ 5300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27" h="6827">
                  <a:moveTo>
                    <a:pt x="6827" y="3413"/>
                  </a:moveTo>
                  <a:cubicBezTo>
                    <a:pt x="6827" y="1667"/>
                    <a:pt x="5515" y="227"/>
                    <a:pt x="3823" y="25"/>
                  </a:cubicBezTo>
                  <a:cubicBezTo>
                    <a:pt x="3822" y="24"/>
                    <a:pt x="3821" y="24"/>
                    <a:pt x="3821" y="24"/>
                  </a:cubicBezTo>
                  <a:cubicBezTo>
                    <a:pt x="3795" y="21"/>
                    <a:pt x="3770" y="18"/>
                    <a:pt x="3744" y="16"/>
                  </a:cubicBezTo>
                  <a:cubicBezTo>
                    <a:pt x="3739" y="16"/>
                    <a:pt x="3735" y="15"/>
                    <a:pt x="3730" y="15"/>
                  </a:cubicBezTo>
                  <a:cubicBezTo>
                    <a:pt x="3708" y="13"/>
                    <a:pt x="3686" y="11"/>
                    <a:pt x="3664" y="9"/>
                  </a:cubicBezTo>
                  <a:cubicBezTo>
                    <a:pt x="3655" y="9"/>
                    <a:pt x="3646" y="8"/>
                    <a:pt x="3637" y="7"/>
                  </a:cubicBezTo>
                  <a:cubicBezTo>
                    <a:pt x="3618" y="6"/>
                    <a:pt x="3600" y="5"/>
                    <a:pt x="3582" y="4"/>
                  </a:cubicBezTo>
                  <a:cubicBezTo>
                    <a:pt x="3567" y="3"/>
                    <a:pt x="3553" y="3"/>
                    <a:pt x="3538" y="3"/>
                  </a:cubicBezTo>
                  <a:cubicBezTo>
                    <a:pt x="3525" y="2"/>
                    <a:pt x="3512" y="1"/>
                    <a:pt x="3498" y="1"/>
                  </a:cubicBezTo>
                  <a:cubicBezTo>
                    <a:pt x="3470" y="0"/>
                    <a:pt x="3442" y="0"/>
                    <a:pt x="3413" y="0"/>
                  </a:cubicBezTo>
                  <a:cubicBezTo>
                    <a:pt x="3385" y="0"/>
                    <a:pt x="3357" y="0"/>
                    <a:pt x="3328" y="1"/>
                  </a:cubicBezTo>
                  <a:cubicBezTo>
                    <a:pt x="3315" y="1"/>
                    <a:pt x="3302" y="2"/>
                    <a:pt x="3288" y="3"/>
                  </a:cubicBezTo>
                  <a:cubicBezTo>
                    <a:pt x="3274" y="3"/>
                    <a:pt x="3259" y="3"/>
                    <a:pt x="3245" y="4"/>
                  </a:cubicBezTo>
                  <a:cubicBezTo>
                    <a:pt x="3227" y="5"/>
                    <a:pt x="3208" y="6"/>
                    <a:pt x="3190" y="7"/>
                  </a:cubicBezTo>
                  <a:cubicBezTo>
                    <a:pt x="3181" y="8"/>
                    <a:pt x="3172" y="9"/>
                    <a:pt x="3163" y="9"/>
                  </a:cubicBezTo>
                  <a:cubicBezTo>
                    <a:pt x="3141" y="11"/>
                    <a:pt x="3119" y="13"/>
                    <a:pt x="3097" y="15"/>
                  </a:cubicBezTo>
                  <a:cubicBezTo>
                    <a:pt x="3092" y="15"/>
                    <a:pt x="3087" y="16"/>
                    <a:pt x="3083" y="16"/>
                  </a:cubicBezTo>
                  <a:cubicBezTo>
                    <a:pt x="3057" y="18"/>
                    <a:pt x="3031" y="21"/>
                    <a:pt x="3006" y="24"/>
                  </a:cubicBezTo>
                  <a:cubicBezTo>
                    <a:pt x="3005" y="24"/>
                    <a:pt x="3005" y="24"/>
                    <a:pt x="3004" y="25"/>
                  </a:cubicBezTo>
                  <a:cubicBezTo>
                    <a:pt x="1312" y="227"/>
                    <a:pt x="0" y="1667"/>
                    <a:pt x="0" y="3413"/>
                  </a:cubicBezTo>
                  <a:cubicBezTo>
                    <a:pt x="0" y="4387"/>
                    <a:pt x="408" y="5265"/>
                    <a:pt x="1062" y="5887"/>
                  </a:cubicBezTo>
                  <a:cubicBezTo>
                    <a:pt x="1589" y="6473"/>
                    <a:pt x="2462" y="6827"/>
                    <a:pt x="3413" y="6827"/>
                  </a:cubicBezTo>
                  <a:cubicBezTo>
                    <a:pt x="4365" y="6827"/>
                    <a:pt x="5238" y="6473"/>
                    <a:pt x="5765" y="5887"/>
                  </a:cubicBezTo>
                  <a:cubicBezTo>
                    <a:pt x="6419" y="5265"/>
                    <a:pt x="6827" y="4387"/>
                    <a:pt x="6827" y="3413"/>
                  </a:cubicBezTo>
                  <a:close/>
                  <a:moveTo>
                    <a:pt x="583" y="3698"/>
                  </a:moveTo>
                  <a:lnTo>
                    <a:pt x="1996" y="3698"/>
                  </a:lnTo>
                  <a:cubicBezTo>
                    <a:pt x="2008" y="4092"/>
                    <a:pt x="2045" y="4468"/>
                    <a:pt x="2104" y="4813"/>
                  </a:cubicBezTo>
                  <a:cubicBezTo>
                    <a:pt x="1811" y="4936"/>
                    <a:pt x="1535" y="5099"/>
                    <a:pt x="1285" y="5300"/>
                  </a:cubicBezTo>
                  <a:cubicBezTo>
                    <a:pt x="899" y="4864"/>
                    <a:pt x="644" y="4310"/>
                    <a:pt x="583" y="3698"/>
                  </a:cubicBezTo>
                  <a:close/>
                  <a:moveTo>
                    <a:pt x="1271" y="1542"/>
                  </a:moveTo>
                  <a:cubicBezTo>
                    <a:pt x="1506" y="1745"/>
                    <a:pt x="1788" y="1912"/>
                    <a:pt x="2101" y="2034"/>
                  </a:cubicBezTo>
                  <a:cubicBezTo>
                    <a:pt x="2043" y="2374"/>
                    <a:pt x="2007" y="2743"/>
                    <a:pt x="1996" y="3129"/>
                  </a:cubicBezTo>
                  <a:lnTo>
                    <a:pt x="583" y="3129"/>
                  </a:lnTo>
                  <a:cubicBezTo>
                    <a:pt x="643" y="2524"/>
                    <a:pt x="893" y="1975"/>
                    <a:pt x="1271" y="1542"/>
                  </a:cubicBezTo>
                  <a:close/>
                  <a:moveTo>
                    <a:pt x="6244" y="3129"/>
                  </a:moveTo>
                  <a:lnTo>
                    <a:pt x="4831" y="3129"/>
                  </a:lnTo>
                  <a:cubicBezTo>
                    <a:pt x="4819" y="2743"/>
                    <a:pt x="4783" y="2374"/>
                    <a:pt x="4726" y="2034"/>
                  </a:cubicBezTo>
                  <a:cubicBezTo>
                    <a:pt x="5039" y="1912"/>
                    <a:pt x="5320" y="1745"/>
                    <a:pt x="5555" y="1542"/>
                  </a:cubicBezTo>
                  <a:cubicBezTo>
                    <a:pt x="5934" y="1975"/>
                    <a:pt x="6184" y="2524"/>
                    <a:pt x="6244" y="3129"/>
                  </a:cubicBezTo>
                  <a:close/>
                  <a:moveTo>
                    <a:pt x="2565" y="3129"/>
                  </a:moveTo>
                  <a:cubicBezTo>
                    <a:pt x="2577" y="2798"/>
                    <a:pt x="2608" y="2485"/>
                    <a:pt x="2654" y="2198"/>
                  </a:cubicBezTo>
                  <a:cubicBezTo>
                    <a:pt x="2898" y="2249"/>
                    <a:pt x="3153" y="2276"/>
                    <a:pt x="3413" y="2276"/>
                  </a:cubicBezTo>
                  <a:cubicBezTo>
                    <a:pt x="3674" y="2276"/>
                    <a:pt x="3929" y="2249"/>
                    <a:pt x="4173" y="2198"/>
                  </a:cubicBezTo>
                  <a:cubicBezTo>
                    <a:pt x="4219" y="2485"/>
                    <a:pt x="4250" y="2798"/>
                    <a:pt x="4262" y="3129"/>
                  </a:cubicBezTo>
                  <a:lnTo>
                    <a:pt x="2565" y="3129"/>
                  </a:lnTo>
                  <a:close/>
                  <a:moveTo>
                    <a:pt x="4262" y="3698"/>
                  </a:moveTo>
                  <a:cubicBezTo>
                    <a:pt x="4250" y="4031"/>
                    <a:pt x="4218" y="4347"/>
                    <a:pt x="4171" y="4636"/>
                  </a:cubicBezTo>
                  <a:cubicBezTo>
                    <a:pt x="3926" y="4580"/>
                    <a:pt x="3672" y="4551"/>
                    <a:pt x="3413" y="4551"/>
                  </a:cubicBezTo>
                  <a:cubicBezTo>
                    <a:pt x="3155" y="4551"/>
                    <a:pt x="2901" y="4580"/>
                    <a:pt x="2655" y="4636"/>
                  </a:cubicBezTo>
                  <a:cubicBezTo>
                    <a:pt x="2609" y="4347"/>
                    <a:pt x="2577" y="4031"/>
                    <a:pt x="2565" y="3698"/>
                  </a:cubicBezTo>
                  <a:lnTo>
                    <a:pt x="4262" y="3698"/>
                  </a:lnTo>
                  <a:close/>
                  <a:moveTo>
                    <a:pt x="4603" y="1470"/>
                  </a:moveTo>
                  <a:cubicBezTo>
                    <a:pt x="4525" y="1184"/>
                    <a:pt x="4429" y="930"/>
                    <a:pt x="4317" y="717"/>
                  </a:cubicBezTo>
                  <a:cubicBezTo>
                    <a:pt x="4611" y="816"/>
                    <a:pt x="4887" y="963"/>
                    <a:pt x="5135" y="1152"/>
                  </a:cubicBezTo>
                  <a:cubicBezTo>
                    <a:pt x="4981" y="1277"/>
                    <a:pt x="4801" y="1384"/>
                    <a:pt x="4603" y="1470"/>
                  </a:cubicBezTo>
                  <a:close/>
                  <a:moveTo>
                    <a:pt x="4057" y="1641"/>
                  </a:moveTo>
                  <a:cubicBezTo>
                    <a:pt x="3852" y="1684"/>
                    <a:pt x="3636" y="1707"/>
                    <a:pt x="3413" y="1707"/>
                  </a:cubicBezTo>
                  <a:cubicBezTo>
                    <a:pt x="3191" y="1707"/>
                    <a:pt x="2975" y="1684"/>
                    <a:pt x="2770" y="1641"/>
                  </a:cubicBezTo>
                  <a:cubicBezTo>
                    <a:pt x="2940" y="987"/>
                    <a:pt x="3188" y="569"/>
                    <a:pt x="3413" y="569"/>
                  </a:cubicBezTo>
                  <a:cubicBezTo>
                    <a:pt x="3639" y="569"/>
                    <a:pt x="3887" y="987"/>
                    <a:pt x="4057" y="1641"/>
                  </a:cubicBezTo>
                  <a:close/>
                  <a:moveTo>
                    <a:pt x="2224" y="1470"/>
                  </a:moveTo>
                  <a:cubicBezTo>
                    <a:pt x="2025" y="1384"/>
                    <a:pt x="1846" y="1277"/>
                    <a:pt x="1692" y="1152"/>
                  </a:cubicBezTo>
                  <a:cubicBezTo>
                    <a:pt x="1940" y="963"/>
                    <a:pt x="2216" y="816"/>
                    <a:pt x="2509" y="717"/>
                  </a:cubicBezTo>
                  <a:cubicBezTo>
                    <a:pt x="2397" y="930"/>
                    <a:pt x="2301" y="1184"/>
                    <a:pt x="2224" y="1470"/>
                  </a:cubicBezTo>
                  <a:close/>
                  <a:moveTo>
                    <a:pt x="2230" y="5379"/>
                  </a:moveTo>
                  <a:cubicBezTo>
                    <a:pt x="2306" y="5656"/>
                    <a:pt x="2401" y="5903"/>
                    <a:pt x="2510" y="6111"/>
                  </a:cubicBezTo>
                  <a:cubicBezTo>
                    <a:pt x="2219" y="6014"/>
                    <a:pt x="1949" y="5871"/>
                    <a:pt x="1709" y="5691"/>
                  </a:cubicBezTo>
                  <a:cubicBezTo>
                    <a:pt x="1872" y="5568"/>
                    <a:pt x="2046" y="5464"/>
                    <a:pt x="2230" y="5379"/>
                  </a:cubicBezTo>
                  <a:close/>
                  <a:moveTo>
                    <a:pt x="2772" y="5193"/>
                  </a:moveTo>
                  <a:cubicBezTo>
                    <a:pt x="2979" y="5145"/>
                    <a:pt x="3194" y="5120"/>
                    <a:pt x="3413" y="5120"/>
                  </a:cubicBezTo>
                  <a:cubicBezTo>
                    <a:pt x="3632" y="5120"/>
                    <a:pt x="3847" y="5145"/>
                    <a:pt x="4055" y="5193"/>
                  </a:cubicBezTo>
                  <a:cubicBezTo>
                    <a:pt x="3885" y="5843"/>
                    <a:pt x="3638" y="6258"/>
                    <a:pt x="3413" y="6258"/>
                  </a:cubicBezTo>
                  <a:cubicBezTo>
                    <a:pt x="3189" y="6258"/>
                    <a:pt x="2942" y="5843"/>
                    <a:pt x="2772" y="5193"/>
                  </a:cubicBezTo>
                  <a:close/>
                  <a:moveTo>
                    <a:pt x="4317" y="6111"/>
                  </a:moveTo>
                  <a:cubicBezTo>
                    <a:pt x="4426" y="5903"/>
                    <a:pt x="4520" y="5656"/>
                    <a:pt x="4597" y="5379"/>
                  </a:cubicBezTo>
                  <a:cubicBezTo>
                    <a:pt x="4781" y="5464"/>
                    <a:pt x="4955" y="5568"/>
                    <a:pt x="5118" y="5691"/>
                  </a:cubicBezTo>
                  <a:cubicBezTo>
                    <a:pt x="4877" y="5871"/>
                    <a:pt x="4607" y="6014"/>
                    <a:pt x="4317" y="6111"/>
                  </a:cubicBezTo>
                  <a:close/>
                  <a:moveTo>
                    <a:pt x="4722" y="4813"/>
                  </a:moveTo>
                  <a:cubicBezTo>
                    <a:pt x="4782" y="4468"/>
                    <a:pt x="4819" y="4092"/>
                    <a:pt x="4831" y="3698"/>
                  </a:cubicBezTo>
                  <a:lnTo>
                    <a:pt x="6244" y="3698"/>
                  </a:lnTo>
                  <a:cubicBezTo>
                    <a:pt x="6183" y="4310"/>
                    <a:pt x="5928" y="4864"/>
                    <a:pt x="5542" y="5300"/>
                  </a:cubicBezTo>
                  <a:cubicBezTo>
                    <a:pt x="5292" y="5099"/>
                    <a:pt x="5016" y="4936"/>
                    <a:pt x="4722" y="4813"/>
                  </a:cubicBezTo>
                  <a:close/>
                </a:path>
              </a:pathLst>
            </a:custGeom>
            <a:solidFill>
              <a:schemeClr val="bg1"/>
            </a:solidFill>
            <a:ln>
              <a:noFill/>
            </a:ln>
            <a:scene3d>
              <a:camera prst="orthographicFront">
                <a:rot lat="1403939" lon="20287188" rev="21056296"/>
              </a:camera>
              <a:lightRig rig="threePt" dir="t"/>
            </a:scene3d>
          </p:spPr>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additive="base">
                                        <p:cTn id="22" dur="500" fill="hold"/>
                                        <p:tgtEl>
                                          <p:spTgt spid="121"/>
                                        </p:tgtEl>
                                        <p:attrNameLst>
                                          <p:attrName>ppt_x</p:attrName>
                                        </p:attrNameLst>
                                      </p:cBhvr>
                                      <p:tavLst>
                                        <p:tav tm="0">
                                          <p:val>
                                            <p:strVal val="0-#ppt_w/2"/>
                                          </p:val>
                                        </p:tav>
                                        <p:tav tm="100000">
                                          <p:val>
                                            <p:strVal val="#ppt_x"/>
                                          </p:val>
                                        </p:tav>
                                      </p:tavLst>
                                    </p:anim>
                                    <p:anim calcmode="lin" valueType="num">
                                      <p:cBhvr additive="base">
                                        <p:cTn id="23" dur="500" fill="hold"/>
                                        <p:tgtEl>
                                          <p:spTgt spid="121"/>
                                        </p:tgtEl>
                                        <p:attrNameLst>
                                          <p:attrName>ppt_y</p:attrName>
                                        </p:attrNameLst>
                                      </p:cBhvr>
                                      <p:tavLst>
                                        <p:tav tm="0">
                                          <p:val>
                                            <p:strVal val="#ppt_y"/>
                                          </p:val>
                                        </p:tav>
                                        <p:tav tm="100000">
                                          <p:val>
                                            <p:strVal val="#ppt_y"/>
                                          </p:val>
                                        </p:tav>
                                      </p:tavLst>
                                    </p:anim>
                                  </p:childTnLst>
                                </p:cTn>
                              </p:par>
                            </p:childTnLst>
                          </p:cTn>
                        </p:par>
                        <p:par>
                          <p:cTn id="24" fill="hold">
                            <p:stCondLst>
                              <p:cond delay="119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90"/>
                                        </p:tgtEl>
                                        <p:attrNameLst>
                                          <p:attrName>style.visibility</p:attrName>
                                        </p:attrNameLst>
                                      </p:cBhvr>
                                      <p:to>
                                        <p:strVal val="visible"/>
                                      </p:to>
                                    </p:set>
                                    <p:anim calcmode="lin" valueType="num">
                                      <p:cBhvr>
                                        <p:cTn id="27" dur="500" fill="hold"/>
                                        <p:tgtEl>
                                          <p:spTgt spid="90"/>
                                        </p:tgtEl>
                                        <p:attrNameLst>
                                          <p:attrName>ppt_w</p:attrName>
                                        </p:attrNameLst>
                                      </p:cBhvr>
                                      <p:tavLst>
                                        <p:tav tm="0">
                                          <p:val>
                                            <p:strVal val="#ppt_w+.3"/>
                                          </p:val>
                                        </p:tav>
                                        <p:tav tm="100000">
                                          <p:val>
                                            <p:strVal val="#ppt_w"/>
                                          </p:val>
                                        </p:tav>
                                      </p:tavLst>
                                    </p:anim>
                                    <p:anim calcmode="lin" valueType="num">
                                      <p:cBhvr>
                                        <p:cTn id="28" dur="500" fill="hold"/>
                                        <p:tgtEl>
                                          <p:spTgt spid="90"/>
                                        </p:tgtEl>
                                        <p:attrNameLst>
                                          <p:attrName>ppt_h</p:attrName>
                                        </p:attrNameLst>
                                      </p:cBhvr>
                                      <p:tavLst>
                                        <p:tav tm="0">
                                          <p:val>
                                            <p:strVal val="#ppt_h"/>
                                          </p:val>
                                        </p:tav>
                                        <p:tav tm="100000">
                                          <p:val>
                                            <p:strVal val="#ppt_h"/>
                                          </p:val>
                                        </p:tav>
                                      </p:tavLst>
                                    </p:anim>
                                    <p:animEffect transition="in" filter="fade">
                                      <p:cBhvr>
                                        <p:cTn id="29" dur="500"/>
                                        <p:tgtEl>
                                          <p:spTgt spid="90"/>
                                        </p:tgtEl>
                                      </p:cBhvr>
                                    </p:animEffect>
                                  </p:childTnLst>
                                </p:cTn>
                              </p:par>
                            </p:childTnLst>
                          </p:cTn>
                        </p:par>
                        <p:par>
                          <p:cTn id="30" fill="hold">
                            <p:stCondLst>
                              <p:cond delay="2049"/>
                            </p:stCondLst>
                            <p:childTnLst>
                              <p:par>
                                <p:cTn id="31" presetID="2" presetClass="entr" presetSubtype="4" fill="hold" nodeType="afterEffect">
                                  <p:stCondLst>
                                    <p:cond delay="0"/>
                                  </p:stCondLst>
                                  <p:childTnLst>
                                    <p:set>
                                      <p:cBhvr>
                                        <p:cTn id="32" dur="1" fill="hold">
                                          <p:stCondLst>
                                            <p:cond delay="0"/>
                                          </p:stCondLst>
                                        </p:cTn>
                                        <p:tgtEl>
                                          <p:spTgt spid="137"/>
                                        </p:tgtEl>
                                        <p:attrNameLst>
                                          <p:attrName>style.visibility</p:attrName>
                                        </p:attrNameLst>
                                      </p:cBhvr>
                                      <p:to>
                                        <p:strVal val="visible"/>
                                      </p:to>
                                    </p:set>
                                    <p:anim calcmode="lin" valueType="num">
                                      <p:cBhvr additive="base">
                                        <p:cTn id="33" dur="1000" fill="hold"/>
                                        <p:tgtEl>
                                          <p:spTgt spid="137"/>
                                        </p:tgtEl>
                                        <p:attrNameLst>
                                          <p:attrName>ppt_x</p:attrName>
                                        </p:attrNameLst>
                                      </p:cBhvr>
                                      <p:tavLst>
                                        <p:tav tm="0">
                                          <p:val>
                                            <p:strVal val="#ppt_x"/>
                                          </p:val>
                                        </p:tav>
                                        <p:tav tm="100000">
                                          <p:val>
                                            <p:strVal val="#ppt_x"/>
                                          </p:val>
                                        </p:tav>
                                      </p:tavLst>
                                    </p:anim>
                                    <p:anim calcmode="lin" valueType="num">
                                      <p:cBhvr additive="base">
                                        <p:cTn id="34" dur="1000" fill="hold"/>
                                        <p:tgtEl>
                                          <p:spTgt spid="137"/>
                                        </p:tgtEl>
                                        <p:attrNameLst>
                                          <p:attrName>ppt_y</p:attrName>
                                        </p:attrNameLst>
                                      </p:cBhvr>
                                      <p:tavLst>
                                        <p:tav tm="0">
                                          <p:val>
                                            <p:strVal val="1+#ppt_h/2"/>
                                          </p:val>
                                        </p:tav>
                                        <p:tav tm="100000">
                                          <p:val>
                                            <p:strVal val="#ppt_y"/>
                                          </p:val>
                                        </p:tav>
                                      </p:tavLst>
                                    </p:anim>
                                  </p:childTnLst>
                                </p:cTn>
                              </p:par>
                            </p:childTnLst>
                          </p:cTn>
                        </p:par>
                        <p:par>
                          <p:cTn id="35" fill="hold">
                            <p:stCondLst>
                              <p:cond delay="3049"/>
                            </p:stCondLst>
                            <p:childTnLst>
                              <p:par>
                                <p:cTn id="36" presetID="2" presetClass="entr" presetSubtype="4"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additive="base">
                                        <p:cTn id="38" dur="500" fill="hold"/>
                                        <p:tgtEl>
                                          <p:spTgt spid="93"/>
                                        </p:tgtEl>
                                        <p:attrNameLst>
                                          <p:attrName>ppt_x</p:attrName>
                                        </p:attrNameLst>
                                      </p:cBhvr>
                                      <p:tavLst>
                                        <p:tav tm="0">
                                          <p:val>
                                            <p:strVal val="#ppt_x"/>
                                          </p:val>
                                        </p:tav>
                                        <p:tav tm="100000">
                                          <p:val>
                                            <p:strVal val="#ppt_x"/>
                                          </p:val>
                                        </p:tav>
                                      </p:tavLst>
                                    </p:anim>
                                    <p:anim calcmode="lin" valueType="num">
                                      <p:cBhvr additive="base">
                                        <p:cTn id="39" dur="500" fill="hold"/>
                                        <p:tgtEl>
                                          <p:spTgt spid="93"/>
                                        </p:tgtEl>
                                        <p:attrNameLst>
                                          <p:attrName>ppt_y</p:attrName>
                                        </p:attrNameLst>
                                      </p:cBhvr>
                                      <p:tavLst>
                                        <p:tav tm="0">
                                          <p:val>
                                            <p:strVal val="1+#ppt_h/2"/>
                                          </p:val>
                                        </p:tav>
                                        <p:tav tm="100000">
                                          <p:val>
                                            <p:strVal val="#ppt_y"/>
                                          </p:val>
                                        </p:tav>
                                      </p:tavLst>
                                    </p:anim>
                                  </p:childTnLst>
                                </p:cTn>
                              </p:par>
                            </p:childTnLst>
                          </p:cTn>
                        </p:par>
                        <p:par>
                          <p:cTn id="40" fill="hold">
                            <p:stCondLst>
                              <p:cond delay="3549"/>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49"/>
                            </p:stCondLst>
                            <p:childTnLst>
                              <p:par>
                                <p:cTn id="45" presetID="2" presetClass="entr" presetSubtype="4" fill="hold" nodeType="afterEffect">
                                  <p:stCondLst>
                                    <p:cond delay="0"/>
                                  </p:stCondLst>
                                  <p:childTnLst>
                                    <p:set>
                                      <p:cBhvr>
                                        <p:cTn id="46" dur="1" fill="hold">
                                          <p:stCondLst>
                                            <p:cond delay="0"/>
                                          </p:stCondLst>
                                        </p:cTn>
                                        <p:tgtEl>
                                          <p:spTgt spid="100"/>
                                        </p:tgtEl>
                                        <p:attrNameLst>
                                          <p:attrName>style.visibility</p:attrName>
                                        </p:attrNameLst>
                                      </p:cBhvr>
                                      <p:to>
                                        <p:strVal val="visible"/>
                                      </p:to>
                                    </p:set>
                                    <p:anim calcmode="lin" valueType="num">
                                      <p:cBhvr additive="base">
                                        <p:cTn id="47" dur="500" fill="hold"/>
                                        <p:tgtEl>
                                          <p:spTgt spid="100"/>
                                        </p:tgtEl>
                                        <p:attrNameLst>
                                          <p:attrName>ppt_x</p:attrName>
                                        </p:attrNameLst>
                                      </p:cBhvr>
                                      <p:tavLst>
                                        <p:tav tm="0">
                                          <p:val>
                                            <p:strVal val="#ppt_x"/>
                                          </p:val>
                                        </p:tav>
                                        <p:tav tm="100000">
                                          <p:val>
                                            <p:strVal val="#ppt_x"/>
                                          </p:val>
                                        </p:tav>
                                      </p:tavLst>
                                    </p:anim>
                                    <p:anim calcmode="lin" valueType="num">
                                      <p:cBhvr additive="base">
                                        <p:cTn id="48" dur="500" fill="hold"/>
                                        <p:tgtEl>
                                          <p:spTgt spid="100"/>
                                        </p:tgtEl>
                                        <p:attrNameLst>
                                          <p:attrName>ppt_y</p:attrName>
                                        </p:attrNameLst>
                                      </p:cBhvr>
                                      <p:tavLst>
                                        <p:tav tm="0">
                                          <p:val>
                                            <p:strVal val="1+#ppt_h/2"/>
                                          </p:val>
                                        </p:tav>
                                        <p:tav tm="100000">
                                          <p:val>
                                            <p:strVal val="#ppt_y"/>
                                          </p:val>
                                        </p:tav>
                                      </p:tavLst>
                                    </p:anim>
                                  </p:childTnLst>
                                </p:cTn>
                              </p:par>
                            </p:childTnLst>
                          </p:cTn>
                        </p:par>
                        <p:par>
                          <p:cTn id="49" fill="hold">
                            <p:stCondLst>
                              <p:cond delay="4549"/>
                            </p:stCondLst>
                            <p:childTnLst>
                              <p:par>
                                <p:cTn id="50" presetID="22" presetClass="entr" presetSubtype="8"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childTnLst>
                          </p:cTn>
                        </p:par>
                        <p:par>
                          <p:cTn id="53" fill="hold">
                            <p:stCondLst>
                              <p:cond delay="5049"/>
                            </p:stCondLst>
                            <p:childTnLst>
                              <p:par>
                                <p:cTn id="54" presetID="2" presetClass="entr" presetSubtype="4" fill="hold" nodeType="afterEffect">
                                  <p:stCondLst>
                                    <p:cond delay="0"/>
                                  </p:stCondLst>
                                  <p:childTnLst>
                                    <p:set>
                                      <p:cBhvr>
                                        <p:cTn id="55" dur="1" fill="hold">
                                          <p:stCondLst>
                                            <p:cond delay="0"/>
                                          </p:stCondLst>
                                        </p:cTn>
                                        <p:tgtEl>
                                          <p:spTgt spid="96"/>
                                        </p:tgtEl>
                                        <p:attrNameLst>
                                          <p:attrName>style.visibility</p:attrName>
                                        </p:attrNameLst>
                                      </p:cBhvr>
                                      <p:to>
                                        <p:strVal val="visible"/>
                                      </p:to>
                                    </p:set>
                                    <p:anim calcmode="lin" valueType="num">
                                      <p:cBhvr additive="base">
                                        <p:cTn id="56" dur="500" fill="hold"/>
                                        <p:tgtEl>
                                          <p:spTgt spid="96"/>
                                        </p:tgtEl>
                                        <p:attrNameLst>
                                          <p:attrName>ppt_x</p:attrName>
                                        </p:attrNameLst>
                                      </p:cBhvr>
                                      <p:tavLst>
                                        <p:tav tm="0">
                                          <p:val>
                                            <p:strVal val="#ppt_x"/>
                                          </p:val>
                                        </p:tav>
                                        <p:tav tm="100000">
                                          <p:val>
                                            <p:strVal val="#ppt_x"/>
                                          </p:val>
                                        </p:tav>
                                      </p:tavLst>
                                    </p:anim>
                                    <p:anim calcmode="lin" valueType="num">
                                      <p:cBhvr additive="base">
                                        <p:cTn id="57" dur="500" fill="hold"/>
                                        <p:tgtEl>
                                          <p:spTgt spid="96"/>
                                        </p:tgtEl>
                                        <p:attrNameLst>
                                          <p:attrName>ppt_y</p:attrName>
                                        </p:attrNameLst>
                                      </p:cBhvr>
                                      <p:tavLst>
                                        <p:tav tm="0">
                                          <p:val>
                                            <p:strVal val="1+#ppt_h/2"/>
                                          </p:val>
                                        </p:tav>
                                        <p:tav tm="100000">
                                          <p:val>
                                            <p:strVal val="#ppt_y"/>
                                          </p:val>
                                        </p:tav>
                                      </p:tavLst>
                                    </p:anim>
                                  </p:childTnLst>
                                </p:cTn>
                              </p:par>
                            </p:childTnLst>
                          </p:cTn>
                        </p:par>
                        <p:par>
                          <p:cTn id="58" fill="hold">
                            <p:stCondLst>
                              <p:cond delay="5549"/>
                            </p:stCondLst>
                            <p:childTnLst>
                              <p:par>
                                <p:cTn id="59" presetID="22" presetClass="entr" presetSubtype="8"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wipe(left)">
                                      <p:cBhvr>
                                        <p:cTn id="61" dur="500"/>
                                        <p:tgtEl>
                                          <p:spTgt spid="107"/>
                                        </p:tgtEl>
                                      </p:cBhvr>
                                    </p:animEffect>
                                  </p:childTnLst>
                                </p:cTn>
                              </p:par>
                            </p:childTnLst>
                          </p:cTn>
                        </p:par>
                        <p:par>
                          <p:cTn id="62" fill="hold">
                            <p:stCondLst>
                              <p:cond delay="6049"/>
                            </p:stCondLst>
                            <p:childTnLst>
                              <p:par>
                                <p:cTn id="63" presetID="2" presetClass="entr" presetSubtype="4" fill="hold" nodeType="afterEffect">
                                  <p:stCondLst>
                                    <p:cond delay="0"/>
                                  </p:stCondLst>
                                  <p:childTnLst>
                                    <p:set>
                                      <p:cBhvr>
                                        <p:cTn id="64" dur="1" fill="hold">
                                          <p:stCondLst>
                                            <p:cond delay="0"/>
                                          </p:stCondLst>
                                        </p:cTn>
                                        <p:tgtEl>
                                          <p:spTgt spid="101"/>
                                        </p:tgtEl>
                                        <p:attrNameLst>
                                          <p:attrName>style.visibility</p:attrName>
                                        </p:attrNameLst>
                                      </p:cBhvr>
                                      <p:to>
                                        <p:strVal val="visible"/>
                                      </p:to>
                                    </p:set>
                                    <p:anim calcmode="lin" valueType="num">
                                      <p:cBhvr additive="base">
                                        <p:cTn id="65" dur="500" fill="hold"/>
                                        <p:tgtEl>
                                          <p:spTgt spid="101"/>
                                        </p:tgtEl>
                                        <p:attrNameLst>
                                          <p:attrName>ppt_x</p:attrName>
                                        </p:attrNameLst>
                                      </p:cBhvr>
                                      <p:tavLst>
                                        <p:tav tm="0">
                                          <p:val>
                                            <p:strVal val="#ppt_x"/>
                                          </p:val>
                                        </p:tav>
                                        <p:tav tm="100000">
                                          <p:val>
                                            <p:strVal val="#ppt_x"/>
                                          </p:val>
                                        </p:tav>
                                      </p:tavLst>
                                    </p:anim>
                                    <p:anim calcmode="lin" valueType="num">
                                      <p:cBhvr additive="base">
                                        <p:cTn id="66" dur="500" fill="hold"/>
                                        <p:tgtEl>
                                          <p:spTgt spid="101"/>
                                        </p:tgtEl>
                                        <p:attrNameLst>
                                          <p:attrName>ppt_y</p:attrName>
                                        </p:attrNameLst>
                                      </p:cBhvr>
                                      <p:tavLst>
                                        <p:tav tm="0">
                                          <p:val>
                                            <p:strVal val="1+#ppt_h/2"/>
                                          </p:val>
                                        </p:tav>
                                        <p:tav tm="100000">
                                          <p:val>
                                            <p:strVal val="#ppt_y"/>
                                          </p:val>
                                        </p:tav>
                                      </p:tavLst>
                                    </p:anim>
                                  </p:childTnLst>
                                </p:cTn>
                              </p:par>
                            </p:childTnLst>
                          </p:cTn>
                        </p:par>
                        <p:par>
                          <p:cTn id="67" fill="hold">
                            <p:stCondLst>
                              <p:cond delay="6549"/>
                            </p:stCondLst>
                            <p:childTnLst>
                              <p:par>
                                <p:cTn id="68" presetID="22" presetClass="entr" presetSubtype="8" fill="hold" grpId="0" nodeType="afterEffect">
                                  <p:stCondLst>
                                    <p:cond delay="0"/>
                                  </p:stCondLst>
                                  <p:childTnLst>
                                    <p:set>
                                      <p:cBhvr>
                                        <p:cTn id="69" dur="1" fill="hold">
                                          <p:stCondLst>
                                            <p:cond delay="0"/>
                                          </p:stCondLst>
                                        </p:cTn>
                                        <p:tgtEl>
                                          <p:spTgt spid="111"/>
                                        </p:tgtEl>
                                        <p:attrNameLst>
                                          <p:attrName>style.visibility</p:attrName>
                                        </p:attrNameLst>
                                      </p:cBhvr>
                                      <p:to>
                                        <p:strVal val="visible"/>
                                      </p:to>
                                    </p:set>
                                    <p:animEffect transition="in" filter="wipe(left)">
                                      <p:cBhvr>
                                        <p:cTn id="70" dur="500"/>
                                        <p:tgtEl>
                                          <p:spTgt spid="111"/>
                                        </p:tgtEl>
                                      </p:cBhvr>
                                    </p:animEffect>
                                  </p:childTnLst>
                                </p:cTn>
                              </p:par>
                            </p:childTnLst>
                          </p:cTn>
                        </p:par>
                        <p:par>
                          <p:cTn id="71" fill="hold">
                            <p:stCondLst>
                              <p:cond delay="7049"/>
                            </p:stCondLst>
                            <p:childTnLst>
                              <p:par>
                                <p:cTn id="72" presetID="2" presetClass="entr" presetSubtype="4" fill="hold" nodeType="afterEffect">
                                  <p:stCondLst>
                                    <p:cond delay="0"/>
                                  </p:stCondLst>
                                  <p:childTnLst>
                                    <p:set>
                                      <p:cBhvr>
                                        <p:cTn id="73" dur="1" fill="hold">
                                          <p:stCondLst>
                                            <p:cond delay="0"/>
                                          </p:stCondLst>
                                        </p:cTn>
                                        <p:tgtEl>
                                          <p:spTgt spid="118"/>
                                        </p:tgtEl>
                                        <p:attrNameLst>
                                          <p:attrName>style.visibility</p:attrName>
                                        </p:attrNameLst>
                                      </p:cBhvr>
                                      <p:to>
                                        <p:strVal val="visible"/>
                                      </p:to>
                                    </p:set>
                                    <p:anim calcmode="lin" valueType="num">
                                      <p:cBhvr additive="base">
                                        <p:cTn id="74" dur="500" fill="hold"/>
                                        <p:tgtEl>
                                          <p:spTgt spid="118"/>
                                        </p:tgtEl>
                                        <p:attrNameLst>
                                          <p:attrName>ppt_x</p:attrName>
                                        </p:attrNameLst>
                                      </p:cBhvr>
                                      <p:tavLst>
                                        <p:tav tm="0">
                                          <p:val>
                                            <p:strVal val="#ppt_x"/>
                                          </p:val>
                                        </p:tav>
                                        <p:tav tm="100000">
                                          <p:val>
                                            <p:strVal val="#ppt_x"/>
                                          </p:val>
                                        </p:tav>
                                      </p:tavLst>
                                    </p:anim>
                                    <p:anim calcmode="lin" valueType="num">
                                      <p:cBhvr additive="base">
                                        <p:cTn id="75" dur="500" fill="hold"/>
                                        <p:tgtEl>
                                          <p:spTgt spid="118"/>
                                        </p:tgtEl>
                                        <p:attrNameLst>
                                          <p:attrName>ppt_y</p:attrName>
                                        </p:attrNameLst>
                                      </p:cBhvr>
                                      <p:tavLst>
                                        <p:tav tm="0">
                                          <p:val>
                                            <p:strVal val="1+#ppt_h/2"/>
                                          </p:val>
                                        </p:tav>
                                        <p:tav tm="100000">
                                          <p:val>
                                            <p:strVal val="#ppt_y"/>
                                          </p:val>
                                        </p:tav>
                                      </p:tavLst>
                                    </p:anim>
                                  </p:childTnLst>
                                </p:cTn>
                              </p:par>
                            </p:childTnLst>
                          </p:cTn>
                        </p:par>
                        <p:par>
                          <p:cTn id="76" fill="hold">
                            <p:stCondLst>
                              <p:cond delay="7549"/>
                            </p:stCondLst>
                            <p:childTnLst>
                              <p:par>
                                <p:cTn id="77" presetID="22" presetClass="entr" presetSubtype="8" fill="hold" grpId="0" nodeType="after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wipe(left)">
                                      <p:cBhvr>
                                        <p:cTn id="79"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7" grpId="0"/>
      <p:bldP spid="90" grpId="0"/>
      <p:bldP spid="121" grpId="0" animBg="1"/>
      <p:bldP spid="93" grpId="0" animBg="1"/>
      <p:bldP spid="105" grpId="0"/>
      <p:bldP spid="107" grpId="0"/>
      <p:bldP spid="111" grpId="0"/>
      <p:bldP spid="1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6617905" y="3900383"/>
            <a:ext cx="382599" cy="1195606"/>
            <a:chOff x="6617905" y="3900383"/>
            <a:chExt cx="382599" cy="1195606"/>
          </a:xfrm>
        </p:grpSpPr>
        <p:cxnSp>
          <p:nvCxnSpPr>
            <p:cNvPr id="130" name="直接箭头连接符 129"/>
            <p:cNvCxnSpPr/>
            <p:nvPr/>
          </p:nvCxnSpPr>
          <p:spPr>
            <a:xfrm flipH="1" flipV="1">
              <a:off x="6617905" y="3900383"/>
              <a:ext cx="382599" cy="423967"/>
            </a:xfrm>
            <a:prstGeom prst="straightConnector1">
              <a:avLst/>
            </a:prstGeom>
            <a:ln w="3175" cap="rnd">
              <a:solidFill>
                <a:schemeClr val="bg1">
                  <a:lumMod val="85000"/>
                </a:schemeClr>
              </a:solidFill>
              <a:roun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31" name="直接箭头连接符 130"/>
            <p:cNvCxnSpPr/>
            <p:nvPr/>
          </p:nvCxnSpPr>
          <p:spPr>
            <a:xfrm flipH="1">
              <a:off x="6644073" y="4787647"/>
              <a:ext cx="356431" cy="308342"/>
            </a:xfrm>
            <a:prstGeom prst="straightConnector1">
              <a:avLst/>
            </a:prstGeom>
            <a:ln w="3175" cap="rnd">
              <a:solidFill>
                <a:schemeClr val="bg1">
                  <a:lumMod val="85000"/>
                </a:schemeClr>
              </a:solidFill>
              <a:round/>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4" name="矩形 23"/>
          <p:cNvSpPr/>
          <p:nvPr/>
        </p:nvSpPr>
        <p:spPr>
          <a:xfrm>
            <a:off x="1145820" y="1442951"/>
            <a:ext cx="5184433" cy="523220"/>
          </a:xfrm>
          <a:prstGeom prst="rect">
            <a:avLst/>
          </a:prstGeom>
          <a:noFill/>
        </p:spPr>
        <p:txBody>
          <a:bodyPr wrap="square" rtlCol="0">
            <a:spAutoFit/>
          </a:bodyPr>
          <a:lstStyle/>
          <a:p>
            <a:r>
              <a:rPr lang="zh-CN" altLang="en-US" sz="2800" b="1" dirty="0">
                <a:solidFill>
                  <a:schemeClr val="accent6">
                    <a:lumMod val="75000"/>
                  </a:schemeClr>
                </a:solidFill>
              </a:rPr>
              <a:t>充分的面试准备 </a:t>
            </a:r>
            <a:r>
              <a:rPr lang="en-US" altLang="zh-CN" sz="2800" b="1" dirty="0">
                <a:solidFill>
                  <a:schemeClr val="accent6">
                    <a:lumMod val="75000"/>
                  </a:schemeClr>
                </a:solidFill>
              </a:rPr>
              <a:t>--- </a:t>
            </a:r>
            <a:r>
              <a:rPr lang="zh-CN" altLang="en-US" sz="2400" b="1" dirty="0">
                <a:solidFill>
                  <a:schemeClr val="accent1"/>
                </a:solidFill>
              </a:rPr>
              <a:t>准备一份简历</a:t>
            </a:r>
            <a:endParaRPr lang="zh-CN" altLang="en-US" sz="2800" b="1" dirty="0">
              <a:solidFill>
                <a:schemeClr val="accent1"/>
              </a:solidFill>
            </a:endParaRPr>
          </a:p>
        </p:txBody>
      </p:sp>
      <p:sp>
        <p:nvSpPr>
          <p:cNvPr id="45" name="矩形 44"/>
          <p:cNvSpPr/>
          <p:nvPr/>
        </p:nvSpPr>
        <p:spPr>
          <a:xfrm>
            <a:off x="692348" y="2001220"/>
            <a:ext cx="10791455" cy="307777"/>
          </a:xfrm>
          <a:prstGeom prst="rect">
            <a:avLst/>
          </a:prstGeom>
        </p:spPr>
        <p:txBody>
          <a:bodyPr wrap="square">
            <a:spAutoFit/>
          </a:bodyPr>
          <a:lstStyle/>
          <a:p>
            <a:r>
              <a:rPr lang="zh-CN" altLang="en-US" sz="1400" dirty="0">
                <a:solidFill>
                  <a:schemeClr val="tx1">
                    <a:lumMod val="85000"/>
                    <a:lumOff val="15000"/>
                  </a:schemeClr>
                </a:solidFill>
              </a:rPr>
              <a:t>好的简历是面试的敲门砖，不是说这块砖在敲门成功后就急着丢掉，你需要随身带着，以防开门的人需要看看你这个砖头。</a:t>
            </a:r>
            <a:endParaRPr lang="zh-CN" altLang="en-US" sz="1400" dirty="0">
              <a:solidFill>
                <a:schemeClr val="tx1">
                  <a:lumMod val="85000"/>
                  <a:lumOff val="15000"/>
                </a:schemeClr>
              </a:solidFill>
            </a:endParaRPr>
          </a:p>
        </p:txBody>
      </p:sp>
      <p:grpSp>
        <p:nvGrpSpPr>
          <p:cNvPr id="104" name="ïšļïďé"/>
          <p:cNvGrpSpPr/>
          <p:nvPr/>
        </p:nvGrpSpPr>
        <p:grpSpPr>
          <a:xfrm>
            <a:off x="6503559" y="2931831"/>
            <a:ext cx="5577385" cy="2889348"/>
            <a:chOff x="2459596" y="1610580"/>
            <a:chExt cx="7272808" cy="3767656"/>
          </a:xfrm>
        </p:grpSpPr>
        <p:sp>
          <p:nvSpPr>
            <p:cNvPr id="105" name="íśḷíḍè"/>
            <p:cNvSpPr/>
            <p:nvPr/>
          </p:nvSpPr>
          <p:spPr>
            <a:xfrm>
              <a:off x="3215253" y="1628800"/>
              <a:ext cx="5761494" cy="3651552"/>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sp>
          <p:nvSpPr>
            <p:cNvPr id="106" name="ï$ļíḍè"/>
            <p:cNvSpPr/>
            <p:nvPr/>
          </p:nvSpPr>
          <p:spPr>
            <a:xfrm>
              <a:off x="3228835" y="1644767"/>
              <a:ext cx="5734330" cy="3619617"/>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dirty="0"/>
            </a:p>
          </p:txBody>
        </p:sp>
        <p:sp>
          <p:nvSpPr>
            <p:cNvPr id="107" name="îşlïdé"/>
            <p:cNvSpPr/>
            <p:nvPr/>
          </p:nvSpPr>
          <p:spPr>
            <a:xfrm>
              <a:off x="6040055" y="1707676"/>
              <a:ext cx="111889" cy="111889"/>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grpSp>
          <p:nvGrpSpPr>
            <p:cNvPr id="108" name="îśḻïḋe"/>
            <p:cNvGrpSpPr/>
            <p:nvPr/>
          </p:nvGrpSpPr>
          <p:grpSpPr>
            <a:xfrm>
              <a:off x="2459596" y="5232543"/>
              <a:ext cx="7272808" cy="145693"/>
              <a:chOff x="-1348120" y="5777968"/>
              <a:chExt cx="9361040" cy="187524"/>
            </a:xfrm>
          </p:grpSpPr>
          <p:sp>
            <p:nvSpPr>
              <p:cNvPr id="111" name="ïṩľîḓê"/>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sp>
            <p:nvSpPr>
              <p:cNvPr id="112" name="ïšļíd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grpSp>
        <p:sp>
          <p:nvSpPr>
            <p:cNvPr id="109" name="íṧ1íďè"/>
            <p:cNvSpPr/>
            <p:nvPr/>
          </p:nvSpPr>
          <p:spPr>
            <a:xfrm>
              <a:off x="3359695" y="1867128"/>
              <a:ext cx="5439351" cy="3186712"/>
            </a:xfrm>
            <a:prstGeom prst="rect">
              <a:avLst/>
            </a:prstGeom>
            <a:blipFill>
              <a:blip r:embed="rId1"/>
              <a:stretch>
                <a:fillRect/>
              </a:stretch>
            </a:blipFill>
            <a:ln w="63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0" name="iṥļiḓè"/>
            <p:cNvSpPr/>
            <p:nvPr/>
          </p:nvSpPr>
          <p:spPr>
            <a:xfrm>
              <a:off x="7010658" y="1610580"/>
              <a:ext cx="1966089" cy="3651552"/>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dirty="0"/>
            </a:p>
          </p:txBody>
        </p:sp>
      </p:grpSp>
      <p:grpSp>
        <p:nvGrpSpPr>
          <p:cNvPr id="115" name="íṣ1ïde"/>
          <p:cNvGrpSpPr/>
          <p:nvPr/>
        </p:nvGrpSpPr>
        <p:grpSpPr>
          <a:xfrm>
            <a:off x="6073986" y="3332554"/>
            <a:ext cx="537820" cy="537824"/>
            <a:chOff x="5371847" y="2312243"/>
            <a:chExt cx="656438" cy="656442"/>
          </a:xfrm>
          <a:effectLst>
            <a:outerShdw blurRad="50800" dist="38100" dir="8100000" algn="tr" rotWithShape="0">
              <a:prstClr val="black">
                <a:alpha val="40000"/>
              </a:prstClr>
            </a:outerShdw>
          </a:effectLst>
        </p:grpSpPr>
        <p:sp>
          <p:nvSpPr>
            <p:cNvPr id="119" name="ïSlîďê"/>
            <p:cNvSpPr/>
            <p:nvPr/>
          </p:nvSpPr>
          <p:spPr>
            <a:xfrm>
              <a:off x="5371847" y="2312243"/>
              <a:ext cx="656438" cy="6564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dirty="0"/>
            </a:p>
          </p:txBody>
        </p:sp>
        <p:sp>
          <p:nvSpPr>
            <p:cNvPr id="120" name="ï$ľiḍè"/>
            <p:cNvSpPr/>
            <p:nvPr/>
          </p:nvSpPr>
          <p:spPr bwMode="auto">
            <a:xfrm>
              <a:off x="5532705" y="2476366"/>
              <a:ext cx="334720" cy="32819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endParaRPr lang="en-US" sz="7200" dirty="0"/>
            </a:p>
          </p:txBody>
        </p:sp>
      </p:grpSp>
      <p:grpSp>
        <p:nvGrpSpPr>
          <p:cNvPr id="116" name="íšļîḑé"/>
          <p:cNvGrpSpPr/>
          <p:nvPr/>
        </p:nvGrpSpPr>
        <p:grpSpPr>
          <a:xfrm flipH="1">
            <a:off x="758826" y="3254220"/>
            <a:ext cx="5163035" cy="1398667"/>
            <a:chOff x="600814" y="3564001"/>
            <a:chExt cx="3096344" cy="1398667"/>
          </a:xfrm>
        </p:grpSpPr>
        <p:sp>
          <p:nvSpPr>
            <p:cNvPr id="117" name="íṧļïḋé"/>
            <p:cNvSpPr txBox="1"/>
            <p:nvPr/>
          </p:nvSpPr>
          <p:spPr>
            <a:xfrm>
              <a:off x="600814" y="4035822"/>
              <a:ext cx="3096344" cy="926846"/>
            </a:xfrm>
            <a:prstGeom prst="rect">
              <a:avLst/>
            </a:prstGeom>
            <a:noFill/>
          </p:spPr>
          <p:txBody>
            <a:bodyPr wrap="square" lIns="90000" tIns="46800" rIns="90000" bIns="46800" rtlCol="0">
              <a:normAutofit/>
            </a:bodyPr>
            <a:lstStyle/>
            <a:p>
              <a:pPr marL="285750" indent="-285750">
                <a:lnSpc>
                  <a:spcPct val="160000"/>
                </a:lnSpc>
                <a:buFont typeface="Arial" panose="020B0604020202020204" pitchFamily="34" charset="0"/>
                <a:buChar char="•"/>
              </a:pPr>
              <a:r>
                <a:rPr lang="zh-CN" altLang="en-US" sz="1400" dirty="0">
                  <a:solidFill>
                    <a:srgbClr val="000000">
                      <a:lumMod val="85000"/>
                      <a:lumOff val="15000"/>
                    </a:srgbClr>
                  </a:solidFill>
                </a:rPr>
                <a:t>大部分面试官在面试你之前，简历可能根本不是他本人看的，而是助理筛选的，很多时间这些人都不会单独花时间看简历，</a:t>
              </a:r>
              <a:endParaRPr lang="en-US" altLang="zh-CN" sz="900" dirty="0"/>
            </a:p>
          </p:txBody>
        </p:sp>
        <p:sp>
          <p:nvSpPr>
            <p:cNvPr id="118" name="ïṩ1îďé"/>
            <p:cNvSpPr txBox="1"/>
            <p:nvPr/>
          </p:nvSpPr>
          <p:spPr>
            <a:xfrm>
              <a:off x="600814" y="3564001"/>
              <a:ext cx="3096344" cy="471820"/>
            </a:xfrm>
            <a:prstGeom prst="rect">
              <a:avLst/>
            </a:prstGeom>
            <a:noFill/>
          </p:spPr>
          <p:txBody>
            <a:bodyPr wrap="none" lIns="90000" tIns="46800" rIns="90000" bIns="46800" rtlCol="0" anchor="ctr">
              <a:normAutofit/>
            </a:bodyPr>
            <a:lstStyle/>
            <a:p>
              <a:r>
                <a:rPr lang="zh-CN" altLang="en-US" sz="1600" b="1" dirty="0">
                  <a:solidFill>
                    <a:schemeClr val="tx1">
                      <a:lumMod val="85000"/>
                      <a:lumOff val="15000"/>
                    </a:schemeClr>
                  </a:solidFill>
                </a:rPr>
                <a:t>带上简历的原因（一）</a:t>
              </a:r>
              <a:endParaRPr lang="en-US" altLang="zh-CN" sz="1600" b="1" dirty="0">
                <a:solidFill>
                  <a:schemeClr val="tx1">
                    <a:lumMod val="85000"/>
                    <a:lumOff val="15000"/>
                  </a:schemeClr>
                </a:solidFill>
              </a:endParaRPr>
            </a:p>
          </p:txBody>
        </p:sp>
      </p:grpSp>
      <p:grpSp>
        <p:nvGrpSpPr>
          <p:cNvPr id="122" name="íṧľïḋê"/>
          <p:cNvGrpSpPr/>
          <p:nvPr/>
        </p:nvGrpSpPr>
        <p:grpSpPr>
          <a:xfrm>
            <a:off x="6073986" y="5186203"/>
            <a:ext cx="537820" cy="537824"/>
            <a:chOff x="5371847" y="2312243"/>
            <a:chExt cx="656438" cy="656442"/>
          </a:xfrm>
          <a:effectLst>
            <a:outerShdw blurRad="50800" dist="38100" dir="8100000" algn="tr" rotWithShape="0">
              <a:prstClr val="black">
                <a:alpha val="40000"/>
              </a:prstClr>
            </a:outerShdw>
          </a:effectLst>
        </p:grpSpPr>
        <p:sp>
          <p:nvSpPr>
            <p:cNvPr id="126" name="í$1ïḑé"/>
            <p:cNvSpPr/>
            <p:nvPr/>
          </p:nvSpPr>
          <p:spPr>
            <a:xfrm>
              <a:off x="5371847" y="2312243"/>
              <a:ext cx="656438" cy="65644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dirty="0"/>
            </a:p>
          </p:txBody>
        </p:sp>
        <p:sp>
          <p:nvSpPr>
            <p:cNvPr id="127" name="išḷïďé"/>
            <p:cNvSpPr/>
            <p:nvPr/>
          </p:nvSpPr>
          <p:spPr bwMode="auto">
            <a:xfrm>
              <a:off x="5532705" y="2473322"/>
              <a:ext cx="334720" cy="334280"/>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endParaRPr lang="en-US" sz="7200" dirty="0"/>
            </a:p>
          </p:txBody>
        </p:sp>
      </p:grpSp>
      <p:grpSp>
        <p:nvGrpSpPr>
          <p:cNvPr id="123" name="iş1iḑe"/>
          <p:cNvGrpSpPr/>
          <p:nvPr/>
        </p:nvGrpSpPr>
        <p:grpSpPr>
          <a:xfrm flipH="1">
            <a:off x="758826" y="4748318"/>
            <a:ext cx="5163035" cy="1413519"/>
            <a:chOff x="600814" y="3564001"/>
            <a:chExt cx="3096344" cy="1413519"/>
          </a:xfrm>
        </p:grpSpPr>
        <p:sp>
          <p:nvSpPr>
            <p:cNvPr id="124" name="îśḻîḓê"/>
            <p:cNvSpPr txBox="1"/>
            <p:nvPr/>
          </p:nvSpPr>
          <p:spPr>
            <a:xfrm>
              <a:off x="600814" y="4035821"/>
              <a:ext cx="3096344" cy="941699"/>
            </a:xfrm>
            <a:prstGeom prst="rect">
              <a:avLst/>
            </a:prstGeom>
            <a:noFill/>
          </p:spPr>
          <p:txBody>
            <a:bodyPr wrap="square" lIns="90000" tIns="46800" rIns="90000" bIns="46800" rtlCol="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285750" lvl="0" indent="-285750" defTabSz="457200">
                <a:buFont typeface="Arial" panose="020B0604020202020204" pitchFamily="34" charset="0"/>
                <a:buChar char="•"/>
              </a:pPr>
              <a:r>
                <a:rPr lang="zh-CN" altLang="en-US" sz="1400" dirty="0">
                  <a:solidFill>
                    <a:srgbClr val="000000">
                      <a:lumMod val="85000"/>
                      <a:lumOff val="15000"/>
                    </a:srgbClr>
                  </a:solidFill>
                </a:rPr>
                <a:t>简历是</a:t>
              </a:r>
              <a:r>
                <a:rPr lang="en-US" altLang="zh-CN" sz="1400" dirty="0">
                  <a:solidFill>
                    <a:srgbClr val="000000">
                      <a:lumMod val="85000"/>
                      <a:lumOff val="15000"/>
                    </a:srgbClr>
                  </a:solidFill>
                </a:rPr>
                <a:t>HR</a:t>
              </a:r>
              <a:r>
                <a:rPr lang="zh-CN" altLang="en-US" sz="1400" dirty="0">
                  <a:solidFill>
                    <a:srgbClr val="000000">
                      <a:lumMod val="85000"/>
                      <a:lumOff val="15000"/>
                    </a:srgbClr>
                  </a:solidFill>
                </a:rPr>
                <a:t>初步了解你的途径，有的公司也会刻意的要求你提供简历，这也算是一项考核。</a:t>
              </a:r>
              <a:endParaRPr lang="zh-CN" altLang="en-US" sz="1400" dirty="0">
                <a:solidFill>
                  <a:srgbClr val="000000">
                    <a:lumMod val="85000"/>
                    <a:lumOff val="15000"/>
                  </a:srgbClr>
                </a:solidFill>
              </a:endParaRPr>
            </a:p>
          </p:txBody>
        </p:sp>
        <p:sp>
          <p:nvSpPr>
            <p:cNvPr id="125" name="îśľîḋe"/>
            <p:cNvSpPr txBox="1"/>
            <p:nvPr/>
          </p:nvSpPr>
          <p:spPr>
            <a:xfrm>
              <a:off x="600814" y="3564001"/>
              <a:ext cx="3096344" cy="471820"/>
            </a:xfrm>
            <a:prstGeom prst="rect">
              <a:avLst/>
            </a:prstGeom>
            <a:noFill/>
          </p:spPr>
          <p:txBody>
            <a:bodyPr wrap="none" lIns="90000" tIns="46800" rIns="90000" bIns="46800" rtlCol="0" anchor="ctr">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r>
                <a:rPr lang="zh-CN" altLang="en-US" sz="1600" b="1" dirty="0">
                  <a:solidFill>
                    <a:schemeClr val="tx1">
                      <a:lumMod val="85000"/>
                      <a:lumOff val="15000"/>
                    </a:schemeClr>
                  </a:solidFill>
                </a:rPr>
                <a:t>带上简历的原因（二）</a:t>
              </a:r>
              <a:endParaRPr lang="en-US" altLang="zh-CN" sz="1600" b="1" dirty="0">
                <a:solidFill>
                  <a:schemeClr val="tx1">
                    <a:lumMod val="85000"/>
                    <a:lumOff val="15000"/>
                  </a:schemeClr>
                </a:solidFill>
              </a:endParaRPr>
            </a:p>
          </p:txBody>
        </p:sp>
      </p:grpSp>
      <p:sp>
        <p:nvSpPr>
          <p:cNvPr id="129" name="ïṡliḋe"/>
          <p:cNvSpPr/>
          <p:nvPr/>
        </p:nvSpPr>
        <p:spPr bwMode="auto">
          <a:xfrm flipH="1">
            <a:off x="6738065" y="4052081"/>
            <a:ext cx="822142" cy="822140"/>
          </a:xfrm>
          <a:prstGeom prst="ellipse">
            <a:avLst/>
          </a:prstGeom>
          <a:solidFill>
            <a:schemeClr val="tx1">
              <a:lumMod val="50000"/>
              <a:lumOff val="50000"/>
            </a:schemeClr>
          </a:solidFill>
          <a:ln w="38100">
            <a:solidFill>
              <a:schemeClr val="bg1"/>
            </a:solidFill>
          </a:ln>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none" rtlCol="0" anchor="ctr">
            <a:normAutofit/>
          </a:bodyPr>
          <a:lstStyle/>
          <a:p>
            <a:pPr algn="ctr"/>
            <a:r>
              <a:rPr lang="zh-CN" altLang="en-US" sz="2400" b="1" dirty="0">
                <a:solidFill>
                  <a:schemeClr val="bg1"/>
                </a:solidFill>
              </a:rPr>
              <a:t>原因</a:t>
            </a:r>
            <a:endParaRPr lang="zh-CN" altLang="en-US" sz="2400" b="1" dirty="0">
              <a:solidFill>
                <a:schemeClr val="bg1"/>
              </a:solidFill>
            </a:endParaRPr>
          </a:p>
        </p:txBody>
      </p:sp>
      <p:cxnSp>
        <p:nvCxnSpPr>
          <p:cNvPr id="113" name="直接连接符 112"/>
          <p:cNvCxnSpPr/>
          <p:nvPr/>
        </p:nvCxnSpPr>
        <p:spPr>
          <a:xfrm flipH="1">
            <a:off x="753978" y="3118236"/>
            <a:ext cx="5121452" cy="0"/>
          </a:xfrm>
          <a:prstGeom prst="line">
            <a:avLst/>
          </a:prstGeom>
          <a:ln w="9525" cap="rnd">
            <a:solidFill>
              <a:schemeClr val="bg1">
                <a:lumMod val="75000"/>
              </a:schemeClr>
            </a:solidFill>
            <a:round/>
            <a:headEnd type="none"/>
            <a:tailEnd type="non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753978" y="4523476"/>
            <a:ext cx="5167884" cy="0"/>
          </a:xfrm>
          <a:prstGeom prst="line">
            <a:avLst/>
          </a:prstGeom>
          <a:ln w="3175" cap="rnd">
            <a:solidFill>
              <a:schemeClr val="bg1">
                <a:lumMod val="75000"/>
              </a:schemeClr>
            </a:solidFill>
            <a:round/>
            <a:headEnd type="none"/>
            <a:tailEnd type="non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717402" y="5928716"/>
            <a:ext cx="5121452" cy="0"/>
          </a:xfrm>
          <a:prstGeom prst="line">
            <a:avLst/>
          </a:prstGeom>
          <a:ln w="9525" cap="rnd">
            <a:solidFill>
              <a:schemeClr val="bg1">
                <a:lumMod val="75000"/>
              </a:schemeClr>
            </a:solidFill>
            <a:round/>
            <a:headEnd type="none"/>
            <a:tailEnd type="none" w="med" len="med"/>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9"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139"/>
                                        </p:tgtEl>
                                        <p:attrNameLst>
                                          <p:attrName>style.visibility</p:attrName>
                                        </p:attrNameLst>
                                      </p:cBhvr>
                                      <p:to>
                                        <p:strVal val="visible"/>
                                      </p:to>
                                    </p:set>
                                    <p:anim calcmode="lin" valueType="num">
                                      <p:cBhvr additive="base">
                                        <p:cTn id="22" dur="250" fill="hold"/>
                                        <p:tgtEl>
                                          <p:spTgt spid="139"/>
                                        </p:tgtEl>
                                        <p:attrNameLst>
                                          <p:attrName>ppt_x</p:attrName>
                                        </p:attrNameLst>
                                      </p:cBhvr>
                                      <p:tavLst>
                                        <p:tav tm="0">
                                          <p:val>
                                            <p:strVal val="0-#ppt_w/2"/>
                                          </p:val>
                                        </p:tav>
                                        <p:tav tm="100000">
                                          <p:val>
                                            <p:strVal val="#ppt_x"/>
                                          </p:val>
                                        </p:tav>
                                      </p:tavLst>
                                    </p:anim>
                                    <p:anim calcmode="lin" valueType="num">
                                      <p:cBhvr additive="base">
                                        <p:cTn id="23" dur="250" fill="hold"/>
                                        <p:tgtEl>
                                          <p:spTgt spid="13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1+#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1" presetClass="entr" presetSubtype="0" fill="hold" grpId="0" nodeType="afterEffect">
                                  <p:stCondLst>
                                    <p:cond delay="0"/>
                                  </p:stCondLst>
                                  <p:iterate type="lt">
                                    <p:tmAbs val="30"/>
                                  </p:iterate>
                                  <p:childTnLst>
                                    <p:set>
                                      <p:cBhvr>
                                        <p:cTn id="30" dur="1" fill="hold">
                                          <p:stCondLst>
                                            <p:cond delay="0"/>
                                          </p:stCondLst>
                                        </p:cTn>
                                        <p:tgtEl>
                                          <p:spTgt spid="45"/>
                                        </p:tgtEl>
                                        <p:attrNameLst>
                                          <p:attrName>style.visibility</p:attrName>
                                        </p:attrNameLst>
                                      </p:cBhvr>
                                      <p:to>
                                        <p:strVal val="visible"/>
                                      </p:to>
                                    </p:set>
                                  </p:childTnLst>
                                </p:cTn>
                              </p:par>
                            </p:childTnLst>
                          </p:cTn>
                        </p:par>
                        <p:par>
                          <p:cTn id="31" fill="hold">
                            <p:stCondLst>
                              <p:cond delay="2819"/>
                            </p:stCondLst>
                            <p:childTnLst>
                              <p:par>
                                <p:cTn id="32" presetID="42" presetClass="entr" presetSubtype="0" fill="hold" nodeType="after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1000"/>
                                        <p:tgtEl>
                                          <p:spTgt spid="104"/>
                                        </p:tgtEl>
                                      </p:cBhvr>
                                    </p:animEffect>
                                    <p:anim calcmode="lin" valueType="num">
                                      <p:cBhvr>
                                        <p:cTn id="35" dur="1000" fill="hold"/>
                                        <p:tgtEl>
                                          <p:spTgt spid="104"/>
                                        </p:tgtEl>
                                        <p:attrNameLst>
                                          <p:attrName>ppt_x</p:attrName>
                                        </p:attrNameLst>
                                      </p:cBhvr>
                                      <p:tavLst>
                                        <p:tav tm="0">
                                          <p:val>
                                            <p:strVal val="#ppt_x"/>
                                          </p:val>
                                        </p:tav>
                                        <p:tav tm="100000">
                                          <p:val>
                                            <p:strVal val="#ppt_x"/>
                                          </p:val>
                                        </p:tav>
                                      </p:tavLst>
                                    </p:anim>
                                    <p:anim calcmode="lin" valueType="num">
                                      <p:cBhvr>
                                        <p:cTn id="36" dur="1000" fill="hold"/>
                                        <p:tgtEl>
                                          <p:spTgt spid="104"/>
                                        </p:tgtEl>
                                        <p:attrNameLst>
                                          <p:attrName>ppt_y</p:attrName>
                                        </p:attrNameLst>
                                      </p:cBhvr>
                                      <p:tavLst>
                                        <p:tav tm="0">
                                          <p:val>
                                            <p:strVal val="#ppt_y+.1"/>
                                          </p:val>
                                        </p:tav>
                                        <p:tav tm="100000">
                                          <p:val>
                                            <p:strVal val="#ppt_y"/>
                                          </p:val>
                                        </p:tav>
                                      </p:tavLst>
                                    </p:anim>
                                  </p:childTnLst>
                                </p:cTn>
                              </p:par>
                            </p:childTnLst>
                          </p:cTn>
                        </p:par>
                        <p:par>
                          <p:cTn id="37" fill="hold">
                            <p:stCondLst>
                              <p:cond delay="3819"/>
                            </p:stCondLst>
                            <p:childTnLst>
                              <p:par>
                                <p:cTn id="38" presetID="53" presetClass="entr" presetSubtype="16" fill="hold" grpId="0" nodeType="afterEffect">
                                  <p:stCondLst>
                                    <p:cond delay="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Effect transition="in" filter="fade">
                                      <p:cBhvr>
                                        <p:cTn id="42" dur="500"/>
                                        <p:tgtEl>
                                          <p:spTgt spid="129"/>
                                        </p:tgtEl>
                                      </p:cBhvr>
                                    </p:animEffect>
                                  </p:childTnLst>
                                </p:cTn>
                              </p:par>
                            </p:childTnLst>
                          </p:cTn>
                        </p:par>
                        <p:par>
                          <p:cTn id="43" fill="hold">
                            <p:stCondLst>
                              <p:cond delay="4319"/>
                            </p:stCondLst>
                            <p:childTnLst>
                              <p:par>
                                <p:cTn id="44" presetID="22" presetClass="entr" presetSubtype="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250"/>
                                        <p:tgtEl>
                                          <p:spTgt spid="26"/>
                                        </p:tgtEl>
                                      </p:cBhvr>
                                    </p:animEffect>
                                  </p:childTnLst>
                                </p:cTn>
                              </p:par>
                              <p:par>
                                <p:cTn id="47" presetID="22" presetClass="entr" presetSubtype="8"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wipe(left)">
                                      <p:cBhvr>
                                        <p:cTn id="49" dur="250"/>
                                        <p:tgtEl>
                                          <p:spTgt spid="113"/>
                                        </p:tgtEl>
                                      </p:cBhvr>
                                    </p:animEffect>
                                  </p:childTnLst>
                                </p:cTn>
                              </p:par>
                              <p:par>
                                <p:cTn id="50" presetID="22" presetClass="entr" presetSubtype="8" fill="hold" nodeType="withEffect">
                                  <p:stCondLst>
                                    <p:cond delay="0"/>
                                  </p:stCondLst>
                                  <p:childTnLst>
                                    <p:set>
                                      <p:cBhvr>
                                        <p:cTn id="51" dur="1" fill="hold">
                                          <p:stCondLst>
                                            <p:cond delay="0"/>
                                          </p:stCondLst>
                                        </p:cTn>
                                        <p:tgtEl>
                                          <p:spTgt spid="128"/>
                                        </p:tgtEl>
                                        <p:attrNameLst>
                                          <p:attrName>style.visibility</p:attrName>
                                        </p:attrNameLst>
                                      </p:cBhvr>
                                      <p:to>
                                        <p:strVal val="visible"/>
                                      </p:to>
                                    </p:set>
                                    <p:animEffect transition="in" filter="wipe(left)">
                                      <p:cBhvr>
                                        <p:cTn id="52" dur="250"/>
                                        <p:tgtEl>
                                          <p:spTgt spid="128"/>
                                        </p:tgtEl>
                                      </p:cBhvr>
                                    </p:animEffect>
                                  </p:childTnLst>
                                </p:cTn>
                              </p:par>
                              <p:par>
                                <p:cTn id="53" presetID="22" presetClass="entr" presetSubtype="8" fill="hold" nodeType="with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left)">
                                      <p:cBhvr>
                                        <p:cTn id="55" dur="250"/>
                                        <p:tgtEl>
                                          <p:spTgt spid="137"/>
                                        </p:tgtEl>
                                      </p:cBhvr>
                                    </p:animEffect>
                                  </p:childTnLst>
                                </p:cTn>
                              </p:par>
                            </p:childTnLst>
                          </p:cTn>
                        </p:par>
                        <p:par>
                          <p:cTn id="56" fill="hold">
                            <p:stCondLst>
                              <p:cond delay="4819"/>
                            </p:stCondLst>
                            <p:childTnLst>
                              <p:par>
                                <p:cTn id="57" presetID="53" presetClass="entr" presetSubtype="16" fill="hold" nodeType="afterEffect">
                                  <p:stCondLst>
                                    <p:cond delay="0"/>
                                  </p:stCondLst>
                                  <p:childTnLst>
                                    <p:set>
                                      <p:cBhvr>
                                        <p:cTn id="58" dur="1" fill="hold">
                                          <p:stCondLst>
                                            <p:cond delay="0"/>
                                          </p:stCondLst>
                                        </p:cTn>
                                        <p:tgtEl>
                                          <p:spTgt spid="115"/>
                                        </p:tgtEl>
                                        <p:attrNameLst>
                                          <p:attrName>style.visibility</p:attrName>
                                        </p:attrNameLst>
                                      </p:cBhvr>
                                      <p:to>
                                        <p:strVal val="visible"/>
                                      </p:to>
                                    </p:set>
                                    <p:anim calcmode="lin" valueType="num">
                                      <p:cBhvr>
                                        <p:cTn id="59" dur="500" fill="hold"/>
                                        <p:tgtEl>
                                          <p:spTgt spid="115"/>
                                        </p:tgtEl>
                                        <p:attrNameLst>
                                          <p:attrName>ppt_w</p:attrName>
                                        </p:attrNameLst>
                                      </p:cBhvr>
                                      <p:tavLst>
                                        <p:tav tm="0">
                                          <p:val>
                                            <p:fltVal val="0"/>
                                          </p:val>
                                        </p:tav>
                                        <p:tav tm="100000">
                                          <p:val>
                                            <p:strVal val="#ppt_w"/>
                                          </p:val>
                                        </p:tav>
                                      </p:tavLst>
                                    </p:anim>
                                    <p:anim calcmode="lin" valueType="num">
                                      <p:cBhvr>
                                        <p:cTn id="60" dur="500" fill="hold"/>
                                        <p:tgtEl>
                                          <p:spTgt spid="115"/>
                                        </p:tgtEl>
                                        <p:attrNameLst>
                                          <p:attrName>ppt_h</p:attrName>
                                        </p:attrNameLst>
                                      </p:cBhvr>
                                      <p:tavLst>
                                        <p:tav tm="0">
                                          <p:val>
                                            <p:fltVal val="0"/>
                                          </p:val>
                                        </p:tav>
                                        <p:tav tm="100000">
                                          <p:val>
                                            <p:strVal val="#ppt_h"/>
                                          </p:val>
                                        </p:tav>
                                      </p:tavLst>
                                    </p:anim>
                                    <p:animEffect transition="in" filter="fade">
                                      <p:cBhvr>
                                        <p:cTn id="61" dur="500"/>
                                        <p:tgtEl>
                                          <p:spTgt spid="115"/>
                                        </p:tgtEl>
                                      </p:cBhvr>
                                    </p:animEffect>
                                  </p:childTnLst>
                                </p:cTn>
                              </p:par>
                              <p:par>
                                <p:cTn id="62" presetID="53" presetClass="entr" presetSubtype="16" fill="hold" nodeType="with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p:cTn id="64" dur="500" fill="hold"/>
                                        <p:tgtEl>
                                          <p:spTgt spid="122"/>
                                        </p:tgtEl>
                                        <p:attrNameLst>
                                          <p:attrName>ppt_w</p:attrName>
                                        </p:attrNameLst>
                                      </p:cBhvr>
                                      <p:tavLst>
                                        <p:tav tm="0">
                                          <p:val>
                                            <p:fltVal val="0"/>
                                          </p:val>
                                        </p:tav>
                                        <p:tav tm="100000">
                                          <p:val>
                                            <p:strVal val="#ppt_w"/>
                                          </p:val>
                                        </p:tav>
                                      </p:tavLst>
                                    </p:anim>
                                    <p:anim calcmode="lin" valueType="num">
                                      <p:cBhvr>
                                        <p:cTn id="65" dur="500" fill="hold"/>
                                        <p:tgtEl>
                                          <p:spTgt spid="122"/>
                                        </p:tgtEl>
                                        <p:attrNameLst>
                                          <p:attrName>ppt_h</p:attrName>
                                        </p:attrNameLst>
                                      </p:cBhvr>
                                      <p:tavLst>
                                        <p:tav tm="0">
                                          <p:val>
                                            <p:fltVal val="0"/>
                                          </p:val>
                                        </p:tav>
                                        <p:tav tm="100000">
                                          <p:val>
                                            <p:strVal val="#ppt_h"/>
                                          </p:val>
                                        </p:tav>
                                      </p:tavLst>
                                    </p:anim>
                                    <p:animEffect transition="in" filter="fade">
                                      <p:cBhvr>
                                        <p:cTn id="66" dur="500"/>
                                        <p:tgtEl>
                                          <p:spTgt spid="122"/>
                                        </p:tgtEl>
                                      </p:cBhvr>
                                    </p:animEffect>
                                  </p:childTnLst>
                                </p:cTn>
                              </p:par>
                            </p:childTnLst>
                          </p:cTn>
                        </p:par>
                        <p:par>
                          <p:cTn id="67" fill="hold">
                            <p:stCondLst>
                              <p:cond delay="5319"/>
                            </p:stCondLst>
                            <p:childTnLst>
                              <p:par>
                                <p:cTn id="68" presetID="42" presetClass="entr" presetSubtype="0" fill="hold" nodeType="afterEffect">
                                  <p:stCondLst>
                                    <p:cond delay="0"/>
                                  </p:stCondLst>
                                  <p:childTnLst>
                                    <p:set>
                                      <p:cBhvr>
                                        <p:cTn id="69" dur="1" fill="hold">
                                          <p:stCondLst>
                                            <p:cond delay="0"/>
                                          </p:stCondLst>
                                        </p:cTn>
                                        <p:tgtEl>
                                          <p:spTgt spid="116"/>
                                        </p:tgtEl>
                                        <p:attrNameLst>
                                          <p:attrName>style.visibility</p:attrName>
                                        </p:attrNameLst>
                                      </p:cBhvr>
                                      <p:to>
                                        <p:strVal val="visible"/>
                                      </p:to>
                                    </p:set>
                                    <p:animEffect transition="in" filter="fade">
                                      <p:cBhvr>
                                        <p:cTn id="70" dur="500"/>
                                        <p:tgtEl>
                                          <p:spTgt spid="116"/>
                                        </p:tgtEl>
                                      </p:cBhvr>
                                    </p:animEffect>
                                    <p:anim calcmode="lin" valueType="num">
                                      <p:cBhvr>
                                        <p:cTn id="71" dur="500" fill="hold"/>
                                        <p:tgtEl>
                                          <p:spTgt spid="116"/>
                                        </p:tgtEl>
                                        <p:attrNameLst>
                                          <p:attrName>ppt_x</p:attrName>
                                        </p:attrNameLst>
                                      </p:cBhvr>
                                      <p:tavLst>
                                        <p:tav tm="0">
                                          <p:val>
                                            <p:strVal val="#ppt_x"/>
                                          </p:val>
                                        </p:tav>
                                        <p:tav tm="100000">
                                          <p:val>
                                            <p:strVal val="#ppt_x"/>
                                          </p:val>
                                        </p:tav>
                                      </p:tavLst>
                                    </p:anim>
                                    <p:anim calcmode="lin" valueType="num">
                                      <p:cBhvr>
                                        <p:cTn id="72" dur="500" fill="hold"/>
                                        <p:tgtEl>
                                          <p:spTgt spid="11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23"/>
                                        </p:tgtEl>
                                        <p:attrNameLst>
                                          <p:attrName>style.visibility</p:attrName>
                                        </p:attrNameLst>
                                      </p:cBhvr>
                                      <p:to>
                                        <p:strVal val="visible"/>
                                      </p:to>
                                    </p:set>
                                    <p:animEffect transition="in" filter="fade">
                                      <p:cBhvr>
                                        <p:cTn id="75" dur="500"/>
                                        <p:tgtEl>
                                          <p:spTgt spid="123"/>
                                        </p:tgtEl>
                                      </p:cBhvr>
                                    </p:animEffect>
                                    <p:anim calcmode="lin" valueType="num">
                                      <p:cBhvr>
                                        <p:cTn id="76" dur="500" fill="hold"/>
                                        <p:tgtEl>
                                          <p:spTgt spid="123"/>
                                        </p:tgtEl>
                                        <p:attrNameLst>
                                          <p:attrName>ppt_x</p:attrName>
                                        </p:attrNameLst>
                                      </p:cBhvr>
                                      <p:tavLst>
                                        <p:tav tm="0">
                                          <p:val>
                                            <p:strVal val="#ppt_x"/>
                                          </p:val>
                                        </p:tav>
                                        <p:tav tm="100000">
                                          <p:val>
                                            <p:strVal val="#ppt_x"/>
                                          </p:val>
                                        </p:tav>
                                      </p:tavLst>
                                    </p:anim>
                                    <p:anim calcmode="lin" valueType="num">
                                      <p:cBhvr>
                                        <p:cTn id="77" dur="5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45" grpId="0"/>
      <p:bldP spid="129" grpId="0" animBg="1"/>
      <p:bldP spid="1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充分的面试准备 </a:t>
            </a:r>
            <a:r>
              <a:rPr lang="en-US" altLang="zh-CN" sz="2800" b="1" dirty="0">
                <a:solidFill>
                  <a:schemeClr val="accent6">
                    <a:lumMod val="75000"/>
                  </a:schemeClr>
                </a:solidFill>
              </a:rPr>
              <a:t>--- </a:t>
            </a:r>
            <a:r>
              <a:rPr lang="zh-CN" altLang="en-US" sz="2400" b="1" dirty="0">
                <a:solidFill>
                  <a:schemeClr val="accent1"/>
                </a:solidFill>
              </a:rPr>
              <a:t>完美自我介绍的准备</a:t>
            </a:r>
            <a:endParaRPr lang="zh-CN" altLang="en-US" sz="2800" b="1" dirty="0">
              <a:solidFill>
                <a:schemeClr val="accent1"/>
              </a:solidFill>
            </a:endParaRPr>
          </a:p>
        </p:txBody>
      </p:sp>
      <p:sp>
        <p:nvSpPr>
          <p:cNvPr id="46" name="矩形 45"/>
          <p:cNvSpPr/>
          <p:nvPr/>
        </p:nvSpPr>
        <p:spPr>
          <a:xfrm>
            <a:off x="692348" y="2001220"/>
            <a:ext cx="10791455" cy="523220"/>
          </a:xfrm>
          <a:prstGeom prst="rect">
            <a:avLst/>
          </a:prstGeom>
        </p:spPr>
        <p:txBody>
          <a:bodyPr wrap="square">
            <a:spAutoFit/>
          </a:bodyPr>
          <a:lstStyle/>
          <a:p>
            <a:r>
              <a:rPr lang="zh-CN" altLang="en-US" sz="1400" dirty="0">
                <a:solidFill>
                  <a:schemeClr val="tx1">
                    <a:lumMod val="85000"/>
                    <a:lumOff val="15000"/>
                  </a:schemeClr>
                </a:solidFill>
              </a:rPr>
              <a:t>自我介绍作为面试的开场白，是你主动和面试官交流的第一个环节。“第一印象”很重要，因为你开口谈论的内容决定了它对你的等级的划分“平庸型”“有能力型”“实干型”“虚伪型”。这个第一印象分是你后面的交谈中，再怎么争取都拿不下的。</a:t>
            </a:r>
            <a:endParaRPr lang="zh-CN" altLang="en-US" sz="1400" dirty="0">
              <a:solidFill>
                <a:schemeClr val="tx1">
                  <a:lumMod val="85000"/>
                  <a:lumOff val="15000"/>
                </a:schemeClr>
              </a:solidFill>
            </a:endParaRPr>
          </a:p>
        </p:txBody>
      </p:sp>
      <p:sp>
        <p:nvSpPr>
          <p:cNvPr id="48"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50" name="Group 2"/>
          <p:cNvGrpSpPr/>
          <p:nvPr/>
        </p:nvGrpSpPr>
        <p:grpSpPr>
          <a:xfrm>
            <a:off x="7610540" y="2617385"/>
            <a:ext cx="1349762" cy="4029742"/>
            <a:chOff x="4808524" y="1618365"/>
            <a:chExt cx="1571358" cy="4691325"/>
          </a:xfrm>
          <a:effectLst>
            <a:outerShdw blurRad="76200" dir="18900000" sy="23000" kx="-1200000" algn="bl" rotWithShape="0">
              <a:prstClr val="black">
                <a:alpha val="20000"/>
              </a:prstClr>
            </a:outerShdw>
          </a:effectLst>
        </p:grpSpPr>
        <p:sp>
          <p:nvSpPr>
            <p:cNvPr id="51" name="Freeform 29"/>
            <p:cNvSpPr/>
            <p:nvPr/>
          </p:nvSpPr>
          <p:spPr>
            <a:xfrm>
              <a:off x="4808524" y="2610229"/>
              <a:ext cx="1571358" cy="815415"/>
            </a:xfrm>
            <a:custGeom>
              <a:avLst/>
              <a:gdLst>
                <a:gd name="connsiteX0" fmla="*/ 130601 w 1574150"/>
                <a:gd name="connsiteY0" fmla="*/ 0 h 816864"/>
                <a:gd name="connsiteX1" fmla="*/ 1430563 w 1574150"/>
                <a:gd name="connsiteY1" fmla="*/ 0 h 816864"/>
                <a:gd name="connsiteX2" fmla="*/ 1431521 w 1574150"/>
                <a:gd name="connsiteY2" fmla="*/ 42662 h 816864"/>
                <a:gd name="connsiteX3" fmla="*/ 1503703 w 1574150"/>
                <a:gd name="connsiteY3" fmla="*/ 373229 h 816864"/>
                <a:gd name="connsiteX4" fmla="*/ 1535873 w 1574150"/>
                <a:gd name="connsiteY4" fmla="*/ 611826 h 816864"/>
                <a:gd name="connsiteX5" fmla="*/ 1553388 w 1574150"/>
                <a:gd name="connsiteY5" fmla="*/ 666481 h 816864"/>
                <a:gd name="connsiteX6" fmla="*/ 1558297 w 1574150"/>
                <a:gd name="connsiteY6" fmla="*/ 711259 h 816864"/>
                <a:gd name="connsiteX7" fmla="*/ 1570682 w 1574150"/>
                <a:gd name="connsiteY7" fmla="*/ 753623 h 816864"/>
                <a:gd name="connsiteX8" fmla="*/ 1550823 w 1574150"/>
                <a:gd name="connsiteY8" fmla="*/ 785670 h 816864"/>
                <a:gd name="connsiteX9" fmla="*/ 1566528 w 1574150"/>
                <a:gd name="connsiteY9" fmla="*/ 811876 h 816864"/>
                <a:gd name="connsiteX10" fmla="*/ 1567324 w 1574150"/>
                <a:gd name="connsiteY10" fmla="*/ 816864 h 816864"/>
                <a:gd name="connsiteX11" fmla="*/ 1298979 w 1574150"/>
                <a:gd name="connsiteY11" fmla="*/ 816864 h 816864"/>
                <a:gd name="connsiteX12" fmla="*/ 1299908 w 1574150"/>
                <a:gd name="connsiteY12" fmla="*/ 798181 h 816864"/>
                <a:gd name="connsiteX13" fmla="*/ 1292433 w 1574150"/>
                <a:gd name="connsiteY13" fmla="*/ 693699 h 816864"/>
                <a:gd name="connsiteX14" fmla="*/ 1282394 w 1574150"/>
                <a:gd name="connsiteY14" fmla="*/ 708845 h 816864"/>
                <a:gd name="connsiteX15" fmla="*/ 1276211 w 1574150"/>
                <a:gd name="connsiteY15" fmla="*/ 813484 h 816864"/>
                <a:gd name="connsiteX16" fmla="*/ 1276098 w 1574150"/>
                <a:gd name="connsiteY16" fmla="*/ 816864 h 816864"/>
                <a:gd name="connsiteX17" fmla="*/ 317690 w 1574150"/>
                <a:gd name="connsiteY17" fmla="*/ 816864 h 816864"/>
                <a:gd name="connsiteX18" fmla="*/ 317426 w 1574150"/>
                <a:gd name="connsiteY18" fmla="*/ 800020 h 816864"/>
                <a:gd name="connsiteX19" fmla="*/ 315814 w 1574150"/>
                <a:gd name="connsiteY19" fmla="*/ 673944 h 816864"/>
                <a:gd name="connsiteX20" fmla="*/ 288554 w 1574150"/>
                <a:gd name="connsiteY20" fmla="*/ 723551 h 816864"/>
                <a:gd name="connsiteX21" fmla="*/ 281079 w 1574150"/>
                <a:gd name="connsiteY21" fmla="*/ 800596 h 816864"/>
                <a:gd name="connsiteX22" fmla="*/ 280855 w 1574150"/>
                <a:gd name="connsiteY22" fmla="*/ 816864 h 816864"/>
                <a:gd name="connsiteX23" fmla="*/ 12643 w 1574150"/>
                <a:gd name="connsiteY23" fmla="*/ 816864 h 816864"/>
                <a:gd name="connsiteX24" fmla="*/ 9297 w 1574150"/>
                <a:gd name="connsiteY24" fmla="*/ 772390 h 816864"/>
                <a:gd name="connsiteX25" fmla="*/ 265 w 1574150"/>
                <a:gd name="connsiteY25" fmla="*/ 736063 h 816864"/>
                <a:gd name="connsiteX26" fmla="*/ 84832 w 1574150"/>
                <a:gd name="connsiteY26" fmla="*/ 400666 h 816864"/>
                <a:gd name="connsiteX27" fmla="*/ 126980 w 1574150"/>
                <a:gd name="connsiteY27" fmla="*/ 38238 h 816864"/>
                <a:gd name="connsiteX28" fmla="*/ 130601 w 1574150"/>
                <a:gd name="connsiteY28" fmla="*/ 0 h 81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4150" h="816864">
                  <a:moveTo>
                    <a:pt x="130601" y="0"/>
                  </a:moveTo>
                  <a:lnTo>
                    <a:pt x="1430563" y="0"/>
                  </a:lnTo>
                  <a:lnTo>
                    <a:pt x="1431521" y="42662"/>
                  </a:lnTo>
                  <a:cubicBezTo>
                    <a:pt x="1436577" y="117292"/>
                    <a:pt x="1481279" y="276210"/>
                    <a:pt x="1503703" y="373229"/>
                  </a:cubicBezTo>
                  <a:cubicBezTo>
                    <a:pt x="1526054" y="470028"/>
                    <a:pt x="1535873" y="581974"/>
                    <a:pt x="1535873" y="611826"/>
                  </a:cubicBezTo>
                  <a:cubicBezTo>
                    <a:pt x="1535873" y="641678"/>
                    <a:pt x="1553388" y="659018"/>
                    <a:pt x="1553388" y="666481"/>
                  </a:cubicBezTo>
                  <a:cubicBezTo>
                    <a:pt x="1555659" y="686236"/>
                    <a:pt x="1560789" y="698748"/>
                    <a:pt x="1558297" y="711259"/>
                  </a:cubicBezTo>
                  <a:cubicBezTo>
                    <a:pt x="1573174" y="723551"/>
                    <a:pt x="1578230" y="743526"/>
                    <a:pt x="1570682" y="753623"/>
                  </a:cubicBezTo>
                  <a:cubicBezTo>
                    <a:pt x="1563281" y="763500"/>
                    <a:pt x="1550823" y="785670"/>
                    <a:pt x="1550823" y="785670"/>
                  </a:cubicBezTo>
                  <a:cubicBezTo>
                    <a:pt x="1550823" y="785670"/>
                    <a:pt x="1560592" y="791226"/>
                    <a:pt x="1566528" y="811876"/>
                  </a:cubicBezTo>
                  <a:lnTo>
                    <a:pt x="1567324" y="816864"/>
                  </a:lnTo>
                  <a:lnTo>
                    <a:pt x="1298979" y="816864"/>
                  </a:lnTo>
                  <a:lnTo>
                    <a:pt x="1299908" y="798181"/>
                  </a:lnTo>
                  <a:cubicBezTo>
                    <a:pt x="1302326" y="755818"/>
                    <a:pt x="1292433" y="716088"/>
                    <a:pt x="1292433" y="693699"/>
                  </a:cubicBezTo>
                  <a:cubicBezTo>
                    <a:pt x="1292433" y="671310"/>
                    <a:pt x="1282394" y="708845"/>
                    <a:pt x="1282394" y="708845"/>
                  </a:cubicBezTo>
                  <a:cubicBezTo>
                    <a:pt x="1282394" y="708845"/>
                    <a:pt x="1278272" y="770209"/>
                    <a:pt x="1276211" y="813484"/>
                  </a:cubicBezTo>
                  <a:lnTo>
                    <a:pt x="1276098" y="816864"/>
                  </a:lnTo>
                  <a:lnTo>
                    <a:pt x="317690" y="816864"/>
                  </a:lnTo>
                  <a:lnTo>
                    <a:pt x="317426" y="800020"/>
                  </a:lnTo>
                  <a:cubicBezTo>
                    <a:pt x="316474" y="734800"/>
                    <a:pt x="315814" y="673944"/>
                    <a:pt x="315814" y="673944"/>
                  </a:cubicBezTo>
                  <a:cubicBezTo>
                    <a:pt x="315814" y="673944"/>
                    <a:pt x="300938" y="691285"/>
                    <a:pt x="288554" y="723551"/>
                  </a:cubicBezTo>
                  <a:cubicBezTo>
                    <a:pt x="276242" y="755818"/>
                    <a:pt x="283644" y="768329"/>
                    <a:pt x="281079" y="800596"/>
                  </a:cubicBezTo>
                  <a:lnTo>
                    <a:pt x="280855" y="816864"/>
                  </a:lnTo>
                  <a:lnTo>
                    <a:pt x="12643" y="816864"/>
                  </a:lnTo>
                  <a:lnTo>
                    <a:pt x="9297" y="772390"/>
                  </a:lnTo>
                  <a:cubicBezTo>
                    <a:pt x="6494" y="759055"/>
                    <a:pt x="2757" y="747257"/>
                    <a:pt x="265" y="736063"/>
                  </a:cubicBezTo>
                  <a:cubicBezTo>
                    <a:pt x="-4644" y="713674"/>
                    <a:pt x="59990" y="556951"/>
                    <a:pt x="84832" y="400666"/>
                  </a:cubicBezTo>
                  <a:cubicBezTo>
                    <a:pt x="100313" y="302714"/>
                    <a:pt x="116795" y="143714"/>
                    <a:pt x="126980" y="38238"/>
                  </a:cubicBezTo>
                  <a:lnTo>
                    <a:pt x="13060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30"/>
            <p:cNvSpPr/>
            <p:nvPr/>
          </p:nvSpPr>
          <p:spPr>
            <a:xfrm>
              <a:off x="5107559" y="4301911"/>
              <a:ext cx="1225375" cy="2007779"/>
            </a:xfrm>
            <a:custGeom>
              <a:avLst/>
              <a:gdLst>
                <a:gd name="connsiteX0" fmla="*/ 501493 w 1227552"/>
                <a:gd name="connsiteY0" fmla="*/ 0 h 2011347"/>
                <a:gd name="connsiteX1" fmla="*/ 1042063 w 1227552"/>
                <a:gd name="connsiteY1" fmla="*/ 0 h 2011347"/>
                <a:gd name="connsiteX2" fmla="*/ 1043398 w 1227552"/>
                <a:gd name="connsiteY2" fmla="*/ 31739 h 2011347"/>
                <a:gd name="connsiteX3" fmla="*/ 1074942 w 1227552"/>
                <a:gd name="connsiteY3" fmla="*/ 455175 h 2011347"/>
                <a:gd name="connsiteX4" fmla="*/ 1122062 w 1227552"/>
                <a:gd name="connsiteY4" fmla="*/ 947295 h 2011347"/>
                <a:gd name="connsiteX5" fmla="*/ 1179221 w 1227552"/>
                <a:gd name="connsiteY5" fmla="*/ 1518873 h 2011347"/>
                <a:gd name="connsiteX6" fmla="*/ 1159362 w 1227552"/>
                <a:gd name="connsiteY6" fmla="*/ 1652768 h 2011347"/>
                <a:gd name="connsiteX7" fmla="*/ 1131955 w 1227552"/>
                <a:gd name="connsiteY7" fmla="*/ 1792151 h 2011347"/>
                <a:gd name="connsiteX8" fmla="*/ 1151887 w 1227552"/>
                <a:gd name="connsiteY8" fmla="*/ 1846807 h 2011347"/>
                <a:gd name="connsiteX9" fmla="*/ 1223996 w 1227552"/>
                <a:gd name="connsiteY9" fmla="*/ 1933729 h 2011347"/>
                <a:gd name="connsiteX10" fmla="*/ 1149396 w 1227552"/>
                <a:gd name="connsiteY10" fmla="*/ 2003310 h 2011347"/>
                <a:gd name="connsiteX11" fmla="*/ 1017783 w 1227552"/>
                <a:gd name="connsiteY11" fmla="*/ 1968629 h 2011347"/>
                <a:gd name="connsiteX12" fmla="*/ 918267 w 1227552"/>
                <a:gd name="connsiteY12" fmla="*/ 1926266 h 2011347"/>
                <a:gd name="connsiteX13" fmla="*/ 910865 w 1227552"/>
                <a:gd name="connsiteY13" fmla="*/ 1804443 h 2011347"/>
                <a:gd name="connsiteX14" fmla="*/ 848796 w 1227552"/>
                <a:gd name="connsiteY14" fmla="*/ 1680206 h 2011347"/>
                <a:gd name="connsiteX15" fmla="*/ 861108 w 1227552"/>
                <a:gd name="connsiteY15" fmla="*/ 1565846 h 2011347"/>
                <a:gd name="connsiteX16" fmla="*/ 843813 w 1227552"/>
                <a:gd name="connsiteY16" fmla="*/ 1483973 h 2011347"/>
                <a:gd name="connsiteX17" fmla="*/ 801530 w 1227552"/>
                <a:gd name="connsiteY17" fmla="*/ 1320006 h 2011347"/>
                <a:gd name="connsiteX18" fmla="*/ 729421 w 1227552"/>
                <a:gd name="connsiteY18" fmla="*/ 1041899 h 2011347"/>
                <a:gd name="connsiteX19" fmla="*/ 667352 w 1227552"/>
                <a:gd name="connsiteY19" fmla="*/ 740965 h 2011347"/>
                <a:gd name="connsiteX20" fmla="*/ 612684 w 1227552"/>
                <a:gd name="connsiteY20" fmla="*/ 395691 h 2011347"/>
                <a:gd name="connsiteX21" fmla="*/ 510750 w 1227552"/>
                <a:gd name="connsiteY21" fmla="*/ 40320 h 2011347"/>
                <a:gd name="connsiteX22" fmla="*/ 502811 w 1227552"/>
                <a:gd name="connsiteY22" fmla="*/ 9480 h 2011347"/>
                <a:gd name="connsiteX23" fmla="*/ 0 w 1227552"/>
                <a:gd name="connsiteY23" fmla="*/ 0 h 2011347"/>
                <a:gd name="connsiteX24" fmla="*/ 480638 w 1227552"/>
                <a:gd name="connsiteY24" fmla="*/ 0 h 2011347"/>
                <a:gd name="connsiteX25" fmla="*/ 478505 w 1227552"/>
                <a:gd name="connsiteY25" fmla="*/ 12882 h 2011347"/>
                <a:gd name="connsiteX26" fmla="*/ 403978 w 1227552"/>
                <a:gd name="connsiteY26" fmla="*/ 251479 h 2011347"/>
                <a:gd name="connsiteX27" fmla="*/ 376571 w 1227552"/>
                <a:gd name="connsiteY27" fmla="*/ 691138 h 2011347"/>
                <a:gd name="connsiteX28" fmla="*/ 376571 w 1227552"/>
                <a:gd name="connsiteY28" fmla="*/ 1093921 h 2011347"/>
                <a:gd name="connsiteX29" fmla="*/ 416363 w 1227552"/>
                <a:gd name="connsiteY29" fmla="*/ 1409562 h 2011347"/>
                <a:gd name="connsiteX30" fmla="*/ 418854 w 1227552"/>
                <a:gd name="connsiteY30" fmla="*/ 1712472 h 2011347"/>
                <a:gd name="connsiteX31" fmla="*/ 403978 w 1227552"/>
                <a:gd name="connsiteY31" fmla="*/ 1816955 h 2011347"/>
                <a:gd name="connsiteX32" fmla="*/ 412039 w 1227552"/>
                <a:gd name="connsiteY32" fmla="*/ 1901682 h 2011347"/>
                <a:gd name="connsiteX33" fmla="*/ 376571 w 1227552"/>
                <a:gd name="connsiteY33" fmla="*/ 1926266 h 2011347"/>
                <a:gd name="connsiteX34" fmla="*/ 148007 w 1227552"/>
                <a:gd name="connsiteY34" fmla="*/ 2003310 h 2011347"/>
                <a:gd name="connsiteX35" fmla="*/ 160465 w 1227552"/>
                <a:gd name="connsiteY35" fmla="*/ 1802029 h 2011347"/>
                <a:gd name="connsiteX36" fmla="*/ 135622 w 1227552"/>
                <a:gd name="connsiteY36" fmla="*/ 1658036 h 2011347"/>
                <a:gd name="connsiteX37" fmla="*/ 90774 w 1227552"/>
                <a:gd name="connsiteY37" fmla="*/ 1327469 h 2011347"/>
                <a:gd name="connsiteX38" fmla="*/ 41163 w 1227552"/>
                <a:gd name="connsiteY38" fmla="*/ 942246 h 2011347"/>
                <a:gd name="connsiteX39" fmla="*/ 21230 w 1227552"/>
                <a:gd name="connsiteY39" fmla="*/ 502587 h 2011347"/>
                <a:gd name="connsiteX40" fmla="*/ 15 w 1227552"/>
                <a:gd name="connsiteY40" fmla="*/ 290 h 20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27552" h="2011347">
                  <a:moveTo>
                    <a:pt x="501493" y="0"/>
                  </a:moveTo>
                  <a:lnTo>
                    <a:pt x="1042063" y="0"/>
                  </a:lnTo>
                  <a:lnTo>
                    <a:pt x="1043398" y="31739"/>
                  </a:lnTo>
                  <a:cubicBezTo>
                    <a:pt x="1049688" y="144857"/>
                    <a:pt x="1069281" y="376814"/>
                    <a:pt x="1074942" y="455175"/>
                  </a:cubicBezTo>
                  <a:cubicBezTo>
                    <a:pt x="1082270" y="559657"/>
                    <a:pt x="1114587" y="870250"/>
                    <a:pt x="1122062" y="947295"/>
                  </a:cubicBezTo>
                  <a:cubicBezTo>
                    <a:pt x="1129537" y="1024120"/>
                    <a:pt x="1169328" y="1474315"/>
                    <a:pt x="1179221" y="1518873"/>
                  </a:cubicBezTo>
                  <a:cubicBezTo>
                    <a:pt x="1189114" y="1563432"/>
                    <a:pt x="1176803" y="1598332"/>
                    <a:pt x="1159362" y="1652768"/>
                  </a:cubicBezTo>
                  <a:cubicBezTo>
                    <a:pt x="1141994" y="1707643"/>
                    <a:pt x="1131955" y="1769762"/>
                    <a:pt x="1131955" y="1792151"/>
                  </a:cubicBezTo>
                  <a:cubicBezTo>
                    <a:pt x="1131955" y="1814540"/>
                    <a:pt x="1137011" y="1839344"/>
                    <a:pt x="1151887" y="1846807"/>
                  </a:cubicBezTo>
                  <a:cubicBezTo>
                    <a:pt x="1166837" y="1854050"/>
                    <a:pt x="1223996" y="1933729"/>
                    <a:pt x="1223996" y="1933729"/>
                  </a:cubicBezTo>
                  <a:cubicBezTo>
                    <a:pt x="1241364" y="1960947"/>
                    <a:pt x="1191679" y="2005725"/>
                    <a:pt x="1149396" y="2003310"/>
                  </a:cubicBezTo>
                  <a:cubicBezTo>
                    <a:pt x="1114587" y="2005725"/>
                    <a:pt x="1035077" y="1983336"/>
                    <a:pt x="1017783" y="1968629"/>
                  </a:cubicBezTo>
                  <a:cubicBezTo>
                    <a:pt x="1000342" y="1953703"/>
                    <a:pt x="948166" y="1941192"/>
                    <a:pt x="918267" y="1926266"/>
                  </a:cubicBezTo>
                  <a:cubicBezTo>
                    <a:pt x="888588" y="1911340"/>
                    <a:pt x="910865" y="1834515"/>
                    <a:pt x="910865" y="1804443"/>
                  </a:cubicBezTo>
                  <a:cubicBezTo>
                    <a:pt x="910865" y="1774811"/>
                    <a:pt x="871074" y="1724984"/>
                    <a:pt x="848796" y="1680206"/>
                  </a:cubicBezTo>
                  <a:cubicBezTo>
                    <a:pt x="826372" y="1635647"/>
                    <a:pt x="848796" y="1595698"/>
                    <a:pt x="861108" y="1565846"/>
                  </a:cubicBezTo>
                  <a:cubicBezTo>
                    <a:pt x="873565" y="1535994"/>
                    <a:pt x="853779" y="1523922"/>
                    <a:pt x="843813" y="1483973"/>
                  </a:cubicBezTo>
                  <a:cubicBezTo>
                    <a:pt x="833847" y="1444243"/>
                    <a:pt x="816553" y="1381905"/>
                    <a:pt x="801530" y="1320006"/>
                  </a:cubicBezTo>
                  <a:cubicBezTo>
                    <a:pt x="786727" y="1257668"/>
                    <a:pt x="736896" y="1101384"/>
                    <a:pt x="729421" y="1041899"/>
                  </a:cubicBezTo>
                  <a:cubicBezTo>
                    <a:pt x="722020" y="981976"/>
                    <a:pt x="692121" y="877713"/>
                    <a:pt x="667352" y="740965"/>
                  </a:cubicBezTo>
                  <a:cubicBezTo>
                    <a:pt x="642583" y="604435"/>
                    <a:pt x="632617" y="470101"/>
                    <a:pt x="612684" y="395691"/>
                  </a:cubicBezTo>
                  <a:cubicBezTo>
                    <a:pt x="592898" y="321061"/>
                    <a:pt x="523208" y="70172"/>
                    <a:pt x="510750" y="40320"/>
                  </a:cubicBezTo>
                  <a:cubicBezTo>
                    <a:pt x="507654" y="32857"/>
                    <a:pt x="505020" y="21827"/>
                    <a:pt x="502811" y="9480"/>
                  </a:cubicBezTo>
                  <a:close/>
                  <a:moveTo>
                    <a:pt x="0" y="0"/>
                  </a:moveTo>
                  <a:lnTo>
                    <a:pt x="480638" y="0"/>
                  </a:lnTo>
                  <a:lnTo>
                    <a:pt x="478505" y="12882"/>
                  </a:lnTo>
                  <a:cubicBezTo>
                    <a:pt x="473522" y="42734"/>
                    <a:pt x="428821" y="196824"/>
                    <a:pt x="403978" y="251479"/>
                  </a:cubicBezTo>
                  <a:cubicBezTo>
                    <a:pt x="379136" y="306135"/>
                    <a:pt x="384119" y="581827"/>
                    <a:pt x="376571" y="691138"/>
                  </a:cubicBezTo>
                  <a:cubicBezTo>
                    <a:pt x="369096" y="800669"/>
                    <a:pt x="379136" y="1024120"/>
                    <a:pt x="376571" y="1093921"/>
                  </a:cubicBezTo>
                  <a:cubicBezTo>
                    <a:pt x="374153" y="1163502"/>
                    <a:pt x="394085" y="1327469"/>
                    <a:pt x="416363" y="1409562"/>
                  </a:cubicBezTo>
                  <a:cubicBezTo>
                    <a:pt x="438787" y="1491216"/>
                    <a:pt x="423911" y="1685474"/>
                    <a:pt x="418854" y="1712472"/>
                  </a:cubicBezTo>
                  <a:cubicBezTo>
                    <a:pt x="413945" y="1739691"/>
                    <a:pt x="398995" y="1784688"/>
                    <a:pt x="403978" y="1816955"/>
                  </a:cubicBezTo>
                  <a:cubicBezTo>
                    <a:pt x="409035" y="1849221"/>
                    <a:pt x="432045" y="1881927"/>
                    <a:pt x="412039" y="1901682"/>
                  </a:cubicBezTo>
                  <a:cubicBezTo>
                    <a:pt x="392180" y="1921656"/>
                    <a:pt x="376571" y="1926266"/>
                    <a:pt x="376571" y="1926266"/>
                  </a:cubicBezTo>
                  <a:cubicBezTo>
                    <a:pt x="242466" y="2048088"/>
                    <a:pt x="148007" y="2003310"/>
                    <a:pt x="148007" y="2003310"/>
                  </a:cubicBezTo>
                  <a:cubicBezTo>
                    <a:pt x="63587" y="1933729"/>
                    <a:pt x="152917" y="1829466"/>
                    <a:pt x="160465" y="1802029"/>
                  </a:cubicBezTo>
                  <a:cubicBezTo>
                    <a:pt x="167866" y="1774811"/>
                    <a:pt x="145442" y="1737496"/>
                    <a:pt x="135622" y="1658036"/>
                  </a:cubicBezTo>
                  <a:cubicBezTo>
                    <a:pt x="125656" y="1578358"/>
                    <a:pt x="95831" y="1384539"/>
                    <a:pt x="90774" y="1327469"/>
                  </a:cubicBezTo>
                  <a:cubicBezTo>
                    <a:pt x="85938" y="1270399"/>
                    <a:pt x="51056" y="1079214"/>
                    <a:pt x="41163" y="942246"/>
                  </a:cubicBezTo>
                  <a:cubicBezTo>
                    <a:pt x="31197" y="805498"/>
                    <a:pt x="21230" y="502587"/>
                    <a:pt x="21230" y="502587"/>
                  </a:cubicBezTo>
                  <a:cubicBezTo>
                    <a:pt x="23475" y="443816"/>
                    <a:pt x="4736" y="88260"/>
                    <a:pt x="15" y="29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0"/>
            <p:cNvSpPr/>
            <p:nvPr/>
          </p:nvSpPr>
          <p:spPr>
            <a:xfrm>
              <a:off x="4938893" y="1618365"/>
              <a:ext cx="1297657" cy="991864"/>
            </a:xfrm>
            <a:custGeom>
              <a:avLst/>
              <a:gdLst>
                <a:gd name="connsiteX0" fmla="*/ 682207 w 1299962"/>
                <a:gd name="connsiteY0" fmla="*/ 28 h 993627"/>
                <a:gd name="connsiteX1" fmla="*/ 878600 w 1299962"/>
                <a:gd name="connsiteY1" fmla="*/ 216455 h 993627"/>
                <a:gd name="connsiteX2" fmla="*/ 868561 w 1299962"/>
                <a:gd name="connsiteY2" fmla="*/ 345741 h 993627"/>
                <a:gd name="connsiteX3" fmla="*/ 893623 w 1299962"/>
                <a:gd name="connsiteY3" fmla="*/ 343107 h 993627"/>
                <a:gd name="connsiteX4" fmla="*/ 878600 w 1299962"/>
                <a:gd name="connsiteY4" fmla="*/ 449784 h 993627"/>
                <a:gd name="connsiteX5" fmla="*/ 833825 w 1299962"/>
                <a:gd name="connsiteY5" fmla="*/ 494562 h 993627"/>
                <a:gd name="connsiteX6" fmla="*/ 819023 w 1299962"/>
                <a:gd name="connsiteY6" fmla="*/ 626482 h 993627"/>
                <a:gd name="connsiteX7" fmla="*/ 819389 w 1299962"/>
                <a:gd name="connsiteY7" fmla="*/ 671479 h 993627"/>
                <a:gd name="connsiteX8" fmla="*/ 833825 w 1299962"/>
                <a:gd name="connsiteY8" fmla="*/ 688600 h 993627"/>
                <a:gd name="connsiteX9" fmla="*/ 834851 w 1299962"/>
                <a:gd name="connsiteY9" fmla="*/ 694527 h 993627"/>
                <a:gd name="connsiteX10" fmla="*/ 843792 w 1299962"/>
                <a:gd name="connsiteY10" fmla="*/ 703526 h 993627"/>
                <a:gd name="connsiteX11" fmla="*/ 973060 w 1299962"/>
                <a:gd name="connsiteY11" fmla="*/ 757962 h 993627"/>
                <a:gd name="connsiteX12" fmla="*/ 1263766 w 1299962"/>
                <a:gd name="connsiteY12" fmla="*/ 872541 h 993627"/>
                <a:gd name="connsiteX13" fmla="*/ 1299742 w 1299962"/>
                <a:gd name="connsiteY13" fmla="*/ 983818 h 993627"/>
                <a:gd name="connsiteX14" fmla="*/ 1299962 w 1299962"/>
                <a:gd name="connsiteY14" fmla="*/ 993627 h 993627"/>
                <a:gd name="connsiteX15" fmla="*/ 0 w 1299962"/>
                <a:gd name="connsiteY15" fmla="*/ 993627 h 993627"/>
                <a:gd name="connsiteX16" fmla="*/ 1676 w 1299962"/>
                <a:gd name="connsiteY16" fmla="*/ 975919 h 993627"/>
                <a:gd name="connsiteX17" fmla="*/ 6334 w 1299962"/>
                <a:gd name="connsiteY17" fmla="*/ 924563 h 993627"/>
                <a:gd name="connsiteX18" fmla="*/ 277108 w 1299962"/>
                <a:gd name="connsiteY18" fmla="*/ 802740 h 993627"/>
                <a:gd name="connsiteX19" fmla="*/ 485959 w 1299962"/>
                <a:gd name="connsiteY19" fmla="*/ 676089 h 993627"/>
                <a:gd name="connsiteX20" fmla="*/ 495926 w 1299962"/>
                <a:gd name="connsiteY20" fmla="*/ 661163 h 993627"/>
                <a:gd name="connsiteX21" fmla="*/ 496512 w 1299962"/>
                <a:gd name="connsiteY21" fmla="*/ 661821 h 993627"/>
                <a:gd name="connsiteX22" fmla="*/ 495926 w 1299962"/>
                <a:gd name="connsiteY22" fmla="*/ 539340 h 993627"/>
                <a:gd name="connsiteX23" fmla="*/ 466100 w 1299962"/>
                <a:gd name="connsiteY23" fmla="*/ 482270 h 993627"/>
                <a:gd name="connsiteX24" fmla="*/ 408868 w 1299962"/>
                <a:gd name="connsiteY24" fmla="*/ 358033 h 993627"/>
                <a:gd name="connsiteX25" fmla="*/ 461117 w 1299962"/>
                <a:gd name="connsiteY25" fmla="*/ 343107 h 993627"/>
                <a:gd name="connsiteX26" fmla="*/ 451078 w 1299962"/>
                <a:gd name="connsiteY26" fmla="*/ 283622 h 993627"/>
                <a:gd name="connsiteX27" fmla="*/ 461117 w 1299962"/>
                <a:gd name="connsiteY27" fmla="*/ 111973 h 993627"/>
                <a:gd name="connsiteX28" fmla="*/ 682207 w 1299962"/>
                <a:gd name="connsiteY28" fmla="*/ 28 h 99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99962" h="993627">
                  <a:moveTo>
                    <a:pt x="682207" y="28"/>
                  </a:moveTo>
                  <a:cubicBezTo>
                    <a:pt x="826277" y="10125"/>
                    <a:pt x="868561" y="161580"/>
                    <a:pt x="878600" y="216455"/>
                  </a:cubicBezTo>
                  <a:cubicBezTo>
                    <a:pt x="888493" y="270891"/>
                    <a:pt x="866142" y="352984"/>
                    <a:pt x="868561" y="345741"/>
                  </a:cubicBezTo>
                  <a:cubicBezTo>
                    <a:pt x="871052" y="338058"/>
                    <a:pt x="881019" y="328181"/>
                    <a:pt x="893623" y="343107"/>
                  </a:cubicBezTo>
                  <a:cubicBezTo>
                    <a:pt x="905861" y="358033"/>
                    <a:pt x="893623" y="402591"/>
                    <a:pt x="878600" y="449784"/>
                  </a:cubicBezTo>
                  <a:cubicBezTo>
                    <a:pt x="863578" y="497196"/>
                    <a:pt x="833825" y="484684"/>
                    <a:pt x="833825" y="494562"/>
                  </a:cubicBezTo>
                  <a:cubicBezTo>
                    <a:pt x="833825" y="504659"/>
                    <a:pt x="826277" y="579070"/>
                    <a:pt x="819023" y="626482"/>
                  </a:cubicBezTo>
                  <a:cubicBezTo>
                    <a:pt x="815505" y="648212"/>
                    <a:pt x="815945" y="661382"/>
                    <a:pt x="819389" y="671479"/>
                  </a:cubicBezTo>
                  <a:lnTo>
                    <a:pt x="833825" y="688600"/>
                  </a:lnTo>
                  <a:cubicBezTo>
                    <a:pt x="833825" y="688600"/>
                    <a:pt x="834265" y="691015"/>
                    <a:pt x="834851" y="694527"/>
                  </a:cubicBezTo>
                  <a:cubicBezTo>
                    <a:pt x="837636" y="697161"/>
                    <a:pt x="840494" y="700014"/>
                    <a:pt x="843792" y="703526"/>
                  </a:cubicBezTo>
                  <a:cubicBezTo>
                    <a:pt x="866142" y="725696"/>
                    <a:pt x="920810" y="740622"/>
                    <a:pt x="973060" y="757962"/>
                  </a:cubicBezTo>
                  <a:cubicBezTo>
                    <a:pt x="1025163" y="775303"/>
                    <a:pt x="1216573" y="840275"/>
                    <a:pt x="1263766" y="872541"/>
                  </a:cubicBezTo>
                  <a:cubicBezTo>
                    <a:pt x="1299161" y="896576"/>
                    <a:pt x="1299684" y="934811"/>
                    <a:pt x="1299742" y="983818"/>
                  </a:cubicBezTo>
                  <a:lnTo>
                    <a:pt x="1299962" y="993627"/>
                  </a:lnTo>
                  <a:lnTo>
                    <a:pt x="0" y="993627"/>
                  </a:lnTo>
                  <a:lnTo>
                    <a:pt x="1676" y="975919"/>
                  </a:lnTo>
                  <a:cubicBezTo>
                    <a:pt x="4626" y="944126"/>
                    <a:pt x="6334" y="924563"/>
                    <a:pt x="6334" y="924563"/>
                  </a:cubicBezTo>
                  <a:cubicBezTo>
                    <a:pt x="11317" y="837641"/>
                    <a:pt x="207564" y="837641"/>
                    <a:pt x="277108" y="802740"/>
                  </a:cubicBezTo>
                  <a:cubicBezTo>
                    <a:pt x="329431" y="790229"/>
                    <a:pt x="448586" y="710770"/>
                    <a:pt x="485959" y="676089"/>
                  </a:cubicBezTo>
                  <a:lnTo>
                    <a:pt x="495926" y="661163"/>
                  </a:lnTo>
                  <a:cubicBezTo>
                    <a:pt x="495926" y="661163"/>
                    <a:pt x="496512" y="661821"/>
                    <a:pt x="496512" y="661821"/>
                  </a:cubicBezTo>
                  <a:cubicBezTo>
                    <a:pt x="517544" y="622750"/>
                    <a:pt x="498197" y="556900"/>
                    <a:pt x="495926" y="539340"/>
                  </a:cubicBezTo>
                  <a:cubicBezTo>
                    <a:pt x="493434" y="519585"/>
                    <a:pt x="483468" y="477221"/>
                    <a:pt x="466100" y="482270"/>
                  </a:cubicBezTo>
                  <a:cubicBezTo>
                    <a:pt x="448586" y="487318"/>
                    <a:pt x="416342" y="400177"/>
                    <a:pt x="408868" y="358033"/>
                  </a:cubicBezTo>
                  <a:cubicBezTo>
                    <a:pt x="401466" y="315889"/>
                    <a:pt x="456134" y="352984"/>
                    <a:pt x="461117" y="343107"/>
                  </a:cubicBezTo>
                  <a:cubicBezTo>
                    <a:pt x="466100" y="333229"/>
                    <a:pt x="451078" y="283622"/>
                    <a:pt x="451078" y="283622"/>
                  </a:cubicBezTo>
                  <a:cubicBezTo>
                    <a:pt x="448806" y="256185"/>
                    <a:pt x="418834" y="191432"/>
                    <a:pt x="461117" y="111973"/>
                  </a:cubicBezTo>
                  <a:cubicBezTo>
                    <a:pt x="533153" y="-4801"/>
                    <a:pt x="682207" y="28"/>
                    <a:pt x="682207" y="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13"/>
            <p:cNvSpPr/>
            <p:nvPr/>
          </p:nvSpPr>
          <p:spPr>
            <a:xfrm>
              <a:off x="4820761" y="3425644"/>
              <a:ext cx="1555851" cy="876267"/>
            </a:xfrm>
            <a:custGeom>
              <a:avLst/>
              <a:gdLst>
                <a:gd name="connsiteX0" fmla="*/ 385 w 1558615"/>
                <a:gd name="connsiteY0" fmla="*/ 0 h 877824"/>
                <a:gd name="connsiteX1" fmla="*/ 268597 w 1558615"/>
                <a:gd name="connsiteY1" fmla="*/ 0 h 877824"/>
                <a:gd name="connsiteX2" fmla="*/ 268403 w 1558615"/>
                <a:gd name="connsiteY2" fmla="*/ 14112 h 877824"/>
                <a:gd name="connsiteX3" fmla="*/ 286262 w 1558615"/>
                <a:gd name="connsiteY3" fmla="*/ 140235 h 877824"/>
                <a:gd name="connsiteX4" fmla="*/ 308539 w 1558615"/>
                <a:gd name="connsiteY4" fmla="*/ 135406 h 877824"/>
                <a:gd name="connsiteX5" fmla="*/ 305932 w 1558615"/>
                <a:gd name="connsiteY5" fmla="*/ 32005 h 877824"/>
                <a:gd name="connsiteX6" fmla="*/ 305432 w 1558615"/>
                <a:gd name="connsiteY6" fmla="*/ 0 h 877824"/>
                <a:gd name="connsiteX7" fmla="*/ 1263840 w 1558615"/>
                <a:gd name="connsiteY7" fmla="*/ 0 h 877824"/>
                <a:gd name="connsiteX8" fmla="*/ 1262808 w 1558615"/>
                <a:gd name="connsiteY8" fmla="*/ 30924 h 877824"/>
                <a:gd name="connsiteX9" fmla="*/ 1270136 w 1558615"/>
                <a:gd name="connsiteY9" fmla="*/ 115432 h 877824"/>
                <a:gd name="connsiteX10" fmla="*/ 1285085 w 1558615"/>
                <a:gd name="connsiteY10" fmla="*/ 58362 h 877824"/>
                <a:gd name="connsiteX11" fmla="*/ 1286167 w 1558615"/>
                <a:gd name="connsiteY11" fmla="*/ 11135 h 877824"/>
                <a:gd name="connsiteX12" fmla="*/ 1286721 w 1558615"/>
                <a:gd name="connsiteY12" fmla="*/ 0 h 877824"/>
                <a:gd name="connsiteX13" fmla="*/ 1555066 w 1558615"/>
                <a:gd name="connsiteY13" fmla="*/ 0 h 877824"/>
                <a:gd name="connsiteX14" fmla="*/ 1558424 w 1558615"/>
                <a:gd name="connsiteY14" fmla="*/ 21047 h 877824"/>
                <a:gd name="connsiteX15" fmla="*/ 1521270 w 1558615"/>
                <a:gd name="connsiteY15" fmla="*/ 145284 h 877824"/>
                <a:gd name="connsiteX16" fmla="*/ 1476422 w 1558615"/>
                <a:gd name="connsiteY16" fmla="*/ 296739 h 877824"/>
                <a:gd name="connsiteX17" fmla="*/ 1471439 w 1558615"/>
                <a:gd name="connsiteY17" fmla="*/ 435902 h 877824"/>
                <a:gd name="connsiteX18" fmla="*/ 1431721 w 1558615"/>
                <a:gd name="connsiteY18" fmla="*/ 460925 h 877824"/>
                <a:gd name="connsiteX19" fmla="*/ 1421535 w 1558615"/>
                <a:gd name="connsiteY19" fmla="*/ 456974 h 877824"/>
                <a:gd name="connsiteX20" fmla="*/ 1387019 w 1558615"/>
                <a:gd name="connsiteY20" fmla="*/ 448414 h 877824"/>
                <a:gd name="connsiteX21" fmla="*/ 1362250 w 1558615"/>
                <a:gd name="connsiteY21" fmla="*/ 500435 h 877824"/>
                <a:gd name="connsiteX22" fmla="*/ 1501338 w 1558615"/>
                <a:gd name="connsiteY22" fmla="*/ 681962 h 877824"/>
                <a:gd name="connsiteX23" fmla="*/ 1441687 w 1558615"/>
                <a:gd name="connsiteY23" fmla="*/ 784029 h 877824"/>
                <a:gd name="connsiteX24" fmla="*/ 1337335 w 1558615"/>
                <a:gd name="connsiteY24" fmla="*/ 840880 h 877824"/>
                <a:gd name="connsiteX25" fmla="*/ 1329860 w 1558615"/>
                <a:gd name="connsiteY25" fmla="*/ 846148 h 877824"/>
                <a:gd name="connsiteX26" fmla="*/ 1328796 w 1558615"/>
                <a:gd name="connsiteY26" fmla="*/ 864168 h 877824"/>
                <a:gd name="connsiteX27" fmla="*/ 1329371 w 1558615"/>
                <a:gd name="connsiteY27" fmla="*/ 877824 h 877824"/>
                <a:gd name="connsiteX28" fmla="*/ 788801 w 1558615"/>
                <a:gd name="connsiteY28" fmla="*/ 877824 h 877824"/>
                <a:gd name="connsiteX29" fmla="*/ 784730 w 1558615"/>
                <a:gd name="connsiteY29" fmla="*/ 848563 h 877824"/>
                <a:gd name="connsiteX30" fmla="*/ 780690 w 1558615"/>
                <a:gd name="connsiteY30" fmla="*/ 801370 h 877824"/>
                <a:gd name="connsiteX31" fmla="*/ 770210 w 1558615"/>
                <a:gd name="connsiteY31" fmla="*/ 864153 h 877824"/>
                <a:gd name="connsiteX32" fmla="*/ 767947 w 1558615"/>
                <a:gd name="connsiteY32" fmla="*/ 877824 h 877824"/>
                <a:gd name="connsiteX33" fmla="*/ 287309 w 1558615"/>
                <a:gd name="connsiteY33" fmla="*/ 877824 h 877824"/>
                <a:gd name="connsiteX34" fmla="*/ 286540 w 1558615"/>
                <a:gd name="connsiteY34" fmla="*/ 863564 h 877824"/>
                <a:gd name="connsiteX35" fmla="*/ 286262 w 1558615"/>
                <a:gd name="connsiteY35" fmla="*/ 858440 h 877824"/>
                <a:gd name="connsiteX36" fmla="*/ 156921 w 1558615"/>
                <a:gd name="connsiteY36" fmla="*/ 850977 h 877824"/>
                <a:gd name="connsiteX37" fmla="*/ 206752 w 1558615"/>
                <a:gd name="connsiteY37" fmla="*/ 575065 h 877824"/>
                <a:gd name="connsiteX38" fmla="*/ 201769 w 1558615"/>
                <a:gd name="connsiteY38" fmla="*/ 522824 h 877824"/>
                <a:gd name="connsiteX39" fmla="*/ 135229 w 1558615"/>
                <a:gd name="connsiteY39" fmla="*/ 435024 h 877824"/>
                <a:gd name="connsiteX40" fmla="*/ 132225 w 1558615"/>
                <a:gd name="connsiteY40" fmla="*/ 438536 h 877824"/>
                <a:gd name="connsiteX41" fmla="*/ 134643 w 1558615"/>
                <a:gd name="connsiteY41" fmla="*/ 433488 h 877824"/>
                <a:gd name="connsiteX42" fmla="*/ 15415 w 1558615"/>
                <a:gd name="connsiteY42" fmla="*/ 93043 h 877824"/>
                <a:gd name="connsiteX43" fmla="*/ 465 w 1558615"/>
                <a:gd name="connsiteY43" fmla="*/ 1072 h 877824"/>
                <a:gd name="connsiteX44" fmla="*/ 385 w 1558615"/>
                <a:gd name="connsiteY44" fmla="*/ 0 h 877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58615" h="877824">
                  <a:moveTo>
                    <a:pt x="385" y="0"/>
                  </a:moveTo>
                  <a:lnTo>
                    <a:pt x="268597" y="0"/>
                  </a:lnTo>
                  <a:lnTo>
                    <a:pt x="268403" y="14112"/>
                  </a:lnTo>
                  <a:cubicBezTo>
                    <a:pt x="269471" y="49856"/>
                    <a:pt x="275105" y="99244"/>
                    <a:pt x="286262" y="140235"/>
                  </a:cubicBezTo>
                  <a:cubicBezTo>
                    <a:pt x="301211" y="195110"/>
                    <a:pt x="311104" y="170087"/>
                    <a:pt x="308539" y="135406"/>
                  </a:cubicBezTo>
                  <a:cubicBezTo>
                    <a:pt x="307660" y="122318"/>
                    <a:pt x="306739" y="79907"/>
                    <a:pt x="305932" y="32005"/>
                  </a:cubicBezTo>
                  <a:lnTo>
                    <a:pt x="305432" y="0"/>
                  </a:lnTo>
                  <a:lnTo>
                    <a:pt x="1263840" y="0"/>
                  </a:lnTo>
                  <a:lnTo>
                    <a:pt x="1262808" y="30924"/>
                  </a:lnTo>
                  <a:cubicBezTo>
                    <a:pt x="1262808" y="60776"/>
                    <a:pt x="1267717" y="85580"/>
                    <a:pt x="1270136" y="115432"/>
                  </a:cubicBezTo>
                  <a:cubicBezTo>
                    <a:pt x="1272700" y="145284"/>
                    <a:pt x="1285085" y="58362"/>
                    <a:pt x="1285085" y="58362"/>
                  </a:cubicBezTo>
                  <a:cubicBezTo>
                    <a:pt x="1285085" y="58362"/>
                    <a:pt x="1285085" y="38730"/>
                    <a:pt x="1286167" y="11135"/>
                  </a:cubicBezTo>
                  <a:lnTo>
                    <a:pt x="1286721" y="0"/>
                  </a:lnTo>
                  <a:lnTo>
                    <a:pt x="1555066" y="0"/>
                  </a:lnTo>
                  <a:lnTo>
                    <a:pt x="1558424" y="21047"/>
                  </a:lnTo>
                  <a:cubicBezTo>
                    <a:pt x="1560916" y="63410"/>
                    <a:pt x="1538565" y="123114"/>
                    <a:pt x="1521270" y="145284"/>
                  </a:cubicBezTo>
                  <a:cubicBezTo>
                    <a:pt x="1503829" y="167673"/>
                    <a:pt x="1488953" y="262058"/>
                    <a:pt x="1476422" y="296739"/>
                  </a:cubicBezTo>
                  <a:cubicBezTo>
                    <a:pt x="1464111" y="331639"/>
                    <a:pt x="1474004" y="393758"/>
                    <a:pt x="1471439" y="435902"/>
                  </a:cubicBezTo>
                  <a:cubicBezTo>
                    <a:pt x="1471439" y="463559"/>
                    <a:pt x="1431721" y="460925"/>
                    <a:pt x="1431721" y="460925"/>
                  </a:cubicBezTo>
                  <a:lnTo>
                    <a:pt x="1421535" y="456974"/>
                  </a:lnTo>
                  <a:cubicBezTo>
                    <a:pt x="1403361" y="454121"/>
                    <a:pt x="1387019" y="448414"/>
                    <a:pt x="1387019" y="448414"/>
                  </a:cubicBezTo>
                  <a:lnTo>
                    <a:pt x="1362250" y="500435"/>
                  </a:lnTo>
                  <a:cubicBezTo>
                    <a:pt x="1362250" y="500435"/>
                    <a:pt x="1469021" y="649695"/>
                    <a:pt x="1501338" y="681962"/>
                  </a:cubicBezTo>
                  <a:cubicBezTo>
                    <a:pt x="1533655" y="714448"/>
                    <a:pt x="1498773" y="706985"/>
                    <a:pt x="1441687" y="784029"/>
                  </a:cubicBezTo>
                  <a:cubicBezTo>
                    <a:pt x="1384528" y="860854"/>
                    <a:pt x="1337335" y="840880"/>
                    <a:pt x="1337335" y="840880"/>
                  </a:cubicBezTo>
                  <a:cubicBezTo>
                    <a:pt x="1337335" y="840880"/>
                    <a:pt x="1337335" y="840880"/>
                    <a:pt x="1329860" y="846148"/>
                  </a:cubicBezTo>
                  <a:cubicBezTo>
                    <a:pt x="1328926" y="846751"/>
                    <a:pt x="1328613" y="853179"/>
                    <a:pt x="1328796" y="864168"/>
                  </a:cubicBezTo>
                  <a:lnTo>
                    <a:pt x="1329371" y="877824"/>
                  </a:lnTo>
                  <a:lnTo>
                    <a:pt x="788801" y="877824"/>
                  </a:lnTo>
                  <a:lnTo>
                    <a:pt x="784730" y="848563"/>
                  </a:lnTo>
                  <a:cubicBezTo>
                    <a:pt x="781936" y="823100"/>
                    <a:pt x="780690" y="801370"/>
                    <a:pt x="780690" y="801370"/>
                  </a:cubicBezTo>
                  <a:cubicBezTo>
                    <a:pt x="780690" y="801370"/>
                    <a:pt x="775084" y="834830"/>
                    <a:pt x="770210" y="864153"/>
                  </a:cubicBezTo>
                  <a:lnTo>
                    <a:pt x="767947" y="877824"/>
                  </a:lnTo>
                  <a:lnTo>
                    <a:pt x="287309" y="877824"/>
                  </a:lnTo>
                  <a:lnTo>
                    <a:pt x="286540" y="863564"/>
                  </a:lnTo>
                  <a:cubicBezTo>
                    <a:pt x="286359" y="860216"/>
                    <a:pt x="286262" y="858440"/>
                    <a:pt x="286262" y="858440"/>
                  </a:cubicBezTo>
                  <a:cubicBezTo>
                    <a:pt x="286262" y="858440"/>
                    <a:pt x="169452" y="853391"/>
                    <a:pt x="156921" y="850977"/>
                  </a:cubicBezTo>
                  <a:cubicBezTo>
                    <a:pt x="144536" y="848343"/>
                    <a:pt x="196639" y="624672"/>
                    <a:pt x="206752" y="575065"/>
                  </a:cubicBezTo>
                  <a:cubicBezTo>
                    <a:pt x="216645" y="525458"/>
                    <a:pt x="224119" y="527873"/>
                    <a:pt x="201769" y="522824"/>
                  </a:cubicBezTo>
                  <a:cubicBezTo>
                    <a:pt x="179711" y="517995"/>
                    <a:pt x="147980" y="471900"/>
                    <a:pt x="135229" y="435024"/>
                  </a:cubicBezTo>
                  <a:cubicBezTo>
                    <a:pt x="134203" y="436122"/>
                    <a:pt x="133177" y="437219"/>
                    <a:pt x="132225" y="438536"/>
                  </a:cubicBezTo>
                  <a:lnTo>
                    <a:pt x="134643" y="433488"/>
                  </a:lnTo>
                  <a:cubicBezTo>
                    <a:pt x="122332" y="396173"/>
                    <a:pt x="25308" y="150332"/>
                    <a:pt x="15415" y="93043"/>
                  </a:cubicBezTo>
                  <a:cubicBezTo>
                    <a:pt x="5375" y="35973"/>
                    <a:pt x="-1953" y="35973"/>
                    <a:pt x="465" y="1072"/>
                  </a:cubicBezTo>
                  <a:lnTo>
                    <a:pt x="385"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3"/>
          <p:cNvGrpSpPr/>
          <p:nvPr/>
        </p:nvGrpSpPr>
        <p:grpSpPr>
          <a:xfrm>
            <a:off x="9281404" y="2821857"/>
            <a:ext cx="1070656" cy="3889410"/>
            <a:chOff x="6379856" y="1857362"/>
            <a:chExt cx="1246429" cy="4527955"/>
          </a:xfrm>
          <a:effectLst>
            <a:outerShdw blurRad="76200" dir="18900000" sy="23000" kx="-1200000" algn="bl" rotWithShape="0">
              <a:prstClr val="black">
                <a:alpha val="20000"/>
              </a:prstClr>
            </a:outerShdw>
          </a:effectLst>
        </p:grpSpPr>
        <p:sp>
          <p:nvSpPr>
            <p:cNvPr id="56" name="Freeform 28"/>
            <p:cNvSpPr/>
            <p:nvPr/>
          </p:nvSpPr>
          <p:spPr>
            <a:xfrm>
              <a:off x="6379856" y="2610229"/>
              <a:ext cx="1246429" cy="815415"/>
            </a:xfrm>
            <a:custGeom>
              <a:avLst/>
              <a:gdLst>
                <a:gd name="connsiteX0" fmla="*/ 83169 w 1248643"/>
                <a:gd name="connsiteY0" fmla="*/ 0 h 816864"/>
                <a:gd name="connsiteX1" fmla="*/ 874717 w 1248643"/>
                <a:gd name="connsiteY1" fmla="*/ 0 h 816864"/>
                <a:gd name="connsiteX2" fmla="*/ 888781 w 1248643"/>
                <a:gd name="connsiteY2" fmla="*/ 17007 h 816864"/>
                <a:gd name="connsiteX3" fmla="*/ 1097731 w 1248643"/>
                <a:gd name="connsiteY3" fmla="*/ 315535 h 816864"/>
                <a:gd name="connsiteX4" fmla="*/ 1248118 w 1248643"/>
                <a:gd name="connsiteY4" fmla="*/ 585516 h 816864"/>
                <a:gd name="connsiteX5" fmla="*/ 1181957 w 1248643"/>
                <a:gd name="connsiteY5" fmla="*/ 691633 h 816864"/>
                <a:gd name="connsiteX6" fmla="*/ 1001703 w 1248643"/>
                <a:gd name="connsiteY6" fmla="*/ 814521 h 816864"/>
                <a:gd name="connsiteX7" fmla="*/ 998540 w 1248643"/>
                <a:gd name="connsiteY7" fmla="*/ 816864 h 816864"/>
                <a:gd name="connsiteX8" fmla="*/ 211120 w 1248643"/>
                <a:gd name="connsiteY8" fmla="*/ 816864 h 816864"/>
                <a:gd name="connsiteX9" fmla="*/ 205650 w 1248643"/>
                <a:gd name="connsiteY9" fmla="*/ 764202 h 816864"/>
                <a:gd name="connsiteX10" fmla="*/ 106999 w 1248643"/>
                <a:gd name="connsiteY10" fmla="*/ 524360 h 816864"/>
                <a:gd name="connsiteX11" fmla="*/ 61 w 1248643"/>
                <a:gd name="connsiteY11" fmla="*/ 123544 h 816864"/>
                <a:gd name="connsiteX12" fmla="*/ 62480 w 1248643"/>
                <a:gd name="connsiteY12" fmla="*/ 17168 h 816864"/>
                <a:gd name="connsiteX13" fmla="*/ 83169 w 1248643"/>
                <a:gd name="connsiteY13" fmla="*/ 0 h 81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8643" h="816864">
                  <a:moveTo>
                    <a:pt x="83169" y="0"/>
                  </a:moveTo>
                  <a:lnTo>
                    <a:pt x="874717" y="0"/>
                  </a:lnTo>
                  <a:lnTo>
                    <a:pt x="888781" y="17007"/>
                  </a:lnTo>
                  <a:cubicBezTo>
                    <a:pt x="927356" y="66717"/>
                    <a:pt x="1002025" y="180359"/>
                    <a:pt x="1097731" y="315535"/>
                  </a:cubicBezTo>
                  <a:cubicBezTo>
                    <a:pt x="1207109" y="470023"/>
                    <a:pt x="1243471" y="530753"/>
                    <a:pt x="1248118" y="585516"/>
                  </a:cubicBezTo>
                  <a:cubicBezTo>
                    <a:pt x="1252649" y="639640"/>
                    <a:pt x="1227672" y="661375"/>
                    <a:pt x="1181957" y="691633"/>
                  </a:cubicBezTo>
                  <a:cubicBezTo>
                    <a:pt x="1147889" y="714646"/>
                    <a:pt x="1056021" y="775416"/>
                    <a:pt x="1001703" y="814521"/>
                  </a:cubicBezTo>
                  <a:lnTo>
                    <a:pt x="998540" y="816864"/>
                  </a:lnTo>
                  <a:lnTo>
                    <a:pt x="211120" y="816864"/>
                  </a:lnTo>
                  <a:lnTo>
                    <a:pt x="205650" y="764202"/>
                  </a:lnTo>
                  <a:cubicBezTo>
                    <a:pt x="188826" y="687970"/>
                    <a:pt x="149824" y="628879"/>
                    <a:pt x="106999" y="524360"/>
                  </a:cubicBezTo>
                  <a:cubicBezTo>
                    <a:pt x="50423" y="385215"/>
                    <a:pt x="-2030" y="226252"/>
                    <a:pt x="61" y="123544"/>
                  </a:cubicBezTo>
                  <a:cubicBezTo>
                    <a:pt x="911" y="85268"/>
                    <a:pt x="27728" y="49120"/>
                    <a:pt x="62480" y="17168"/>
                  </a:cubicBezTo>
                  <a:lnTo>
                    <a:pt x="8316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21"/>
            <p:cNvSpPr/>
            <p:nvPr/>
          </p:nvSpPr>
          <p:spPr>
            <a:xfrm>
              <a:off x="6583762" y="4301911"/>
              <a:ext cx="776468" cy="2083406"/>
            </a:xfrm>
            <a:custGeom>
              <a:avLst/>
              <a:gdLst>
                <a:gd name="connsiteX0" fmla="*/ 0 w 777847"/>
                <a:gd name="connsiteY0" fmla="*/ 0 h 2087108"/>
                <a:gd name="connsiteX1" fmla="*/ 777847 w 777847"/>
                <a:gd name="connsiteY1" fmla="*/ 0 h 2087108"/>
                <a:gd name="connsiteX2" fmla="*/ 775140 w 777847"/>
                <a:gd name="connsiteY2" fmla="*/ 28284 h 2087108"/>
                <a:gd name="connsiteX3" fmla="*/ 761315 w 777847"/>
                <a:gd name="connsiteY3" fmla="*/ 435279 h 2087108"/>
                <a:gd name="connsiteX4" fmla="*/ 665588 w 777847"/>
                <a:gd name="connsiteY4" fmla="*/ 498778 h 2087108"/>
                <a:gd name="connsiteX5" fmla="*/ 597510 w 777847"/>
                <a:gd name="connsiteY5" fmla="*/ 529037 h 2087108"/>
                <a:gd name="connsiteX6" fmla="*/ 526818 w 777847"/>
                <a:gd name="connsiteY6" fmla="*/ 781544 h 2087108"/>
                <a:gd name="connsiteX7" fmla="*/ 421913 w 777847"/>
                <a:gd name="connsiteY7" fmla="*/ 1184065 h 2087108"/>
                <a:gd name="connsiteX8" fmla="*/ 408437 w 777847"/>
                <a:gd name="connsiteY8" fmla="*/ 1614925 h 2087108"/>
                <a:gd name="connsiteX9" fmla="*/ 604190 w 777847"/>
                <a:gd name="connsiteY9" fmla="*/ 1812670 h 2087108"/>
                <a:gd name="connsiteX10" fmla="*/ 563239 w 777847"/>
                <a:gd name="connsiteY10" fmla="*/ 1839306 h 2087108"/>
                <a:gd name="connsiteX11" fmla="*/ 344773 w 777847"/>
                <a:gd name="connsiteY11" fmla="*/ 1823963 h 2087108"/>
                <a:gd name="connsiteX12" fmla="*/ 328858 w 777847"/>
                <a:gd name="connsiteY12" fmla="*/ 1919852 h 2087108"/>
                <a:gd name="connsiteX13" fmla="*/ 223836 w 777847"/>
                <a:gd name="connsiteY13" fmla="*/ 2076471 h 2087108"/>
                <a:gd name="connsiteX14" fmla="*/ 94244 w 777847"/>
                <a:gd name="connsiteY14" fmla="*/ 1998055 h 2087108"/>
                <a:gd name="connsiteX15" fmla="*/ 128458 w 777847"/>
                <a:gd name="connsiteY15" fmla="*/ 1734467 h 2087108"/>
                <a:gd name="connsiteX16" fmla="*/ 139843 w 777847"/>
                <a:gd name="connsiteY16" fmla="*/ 1712945 h 2087108"/>
                <a:gd name="connsiteX17" fmla="*/ 125902 w 777847"/>
                <a:gd name="connsiteY17" fmla="*/ 1710601 h 2087108"/>
                <a:gd name="connsiteX18" fmla="*/ 123694 w 777847"/>
                <a:gd name="connsiteY18" fmla="*/ 1601927 h 2087108"/>
                <a:gd name="connsiteX19" fmla="*/ 71184 w 777847"/>
                <a:gd name="connsiteY19" fmla="*/ 1534592 h 2087108"/>
                <a:gd name="connsiteX20" fmla="*/ 153086 w 777847"/>
                <a:gd name="connsiteY20" fmla="*/ 1349633 h 2087108"/>
                <a:gd name="connsiteX21" fmla="*/ 130723 w 777847"/>
                <a:gd name="connsiteY21" fmla="*/ 1018709 h 2087108"/>
                <a:gd name="connsiteX22" fmla="*/ 198917 w 777847"/>
                <a:gd name="connsiteY22" fmla="*/ 631318 h 2087108"/>
                <a:gd name="connsiteX23" fmla="*/ 78096 w 777847"/>
                <a:gd name="connsiteY23" fmla="*/ 583374 h 2087108"/>
                <a:gd name="connsiteX24" fmla="*/ 30523 w 777847"/>
                <a:gd name="connsiteY24" fmla="*/ 289954 h 2087108"/>
                <a:gd name="connsiteX25" fmla="*/ 11129 w 777847"/>
                <a:gd name="connsiteY25" fmla="*/ 69968 h 2087108"/>
                <a:gd name="connsiteX26" fmla="*/ 0 w 777847"/>
                <a:gd name="connsiteY26" fmla="*/ 0 h 2087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77847" h="2087108">
                  <a:moveTo>
                    <a:pt x="0" y="0"/>
                  </a:moveTo>
                  <a:lnTo>
                    <a:pt x="777847" y="0"/>
                  </a:lnTo>
                  <a:lnTo>
                    <a:pt x="775140" y="28284"/>
                  </a:lnTo>
                  <a:cubicBezTo>
                    <a:pt x="765846" y="128860"/>
                    <a:pt x="763639" y="394153"/>
                    <a:pt x="761315" y="435279"/>
                  </a:cubicBezTo>
                  <a:cubicBezTo>
                    <a:pt x="759166" y="477044"/>
                    <a:pt x="702183" y="489829"/>
                    <a:pt x="665588" y="498778"/>
                  </a:cubicBezTo>
                  <a:cubicBezTo>
                    <a:pt x="629516" y="507302"/>
                    <a:pt x="597510" y="529037"/>
                    <a:pt x="597510" y="529037"/>
                  </a:cubicBezTo>
                  <a:cubicBezTo>
                    <a:pt x="549704" y="552902"/>
                    <a:pt x="561264" y="550772"/>
                    <a:pt x="526818" y="781544"/>
                  </a:cubicBezTo>
                  <a:cubicBezTo>
                    <a:pt x="508405" y="870827"/>
                    <a:pt x="488132" y="990582"/>
                    <a:pt x="421913" y="1184065"/>
                  </a:cubicBezTo>
                  <a:cubicBezTo>
                    <a:pt x="355984" y="1377973"/>
                    <a:pt x="392637" y="1495384"/>
                    <a:pt x="408437" y="1614925"/>
                  </a:cubicBezTo>
                  <a:cubicBezTo>
                    <a:pt x="424120" y="1734467"/>
                    <a:pt x="572416" y="1797967"/>
                    <a:pt x="604190" y="1812670"/>
                  </a:cubicBezTo>
                  <a:cubicBezTo>
                    <a:pt x="636196" y="1828225"/>
                    <a:pt x="624753" y="1839306"/>
                    <a:pt x="563239" y="1839306"/>
                  </a:cubicBezTo>
                  <a:cubicBezTo>
                    <a:pt x="501841" y="1839306"/>
                    <a:pt x="371958" y="1835044"/>
                    <a:pt x="344773" y="1823963"/>
                  </a:cubicBezTo>
                  <a:cubicBezTo>
                    <a:pt x="317298" y="1812670"/>
                    <a:pt x="328858" y="1845485"/>
                    <a:pt x="328858" y="1919852"/>
                  </a:cubicBezTo>
                  <a:cubicBezTo>
                    <a:pt x="328858" y="1993580"/>
                    <a:pt x="267169" y="2041525"/>
                    <a:pt x="223836" y="2076471"/>
                  </a:cubicBezTo>
                  <a:cubicBezTo>
                    <a:pt x="180620" y="2111204"/>
                    <a:pt x="139843" y="2054523"/>
                    <a:pt x="94244" y="1998055"/>
                  </a:cubicBezTo>
                  <a:cubicBezTo>
                    <a:pt x="48762" y="1941587"/>
                    <a:pt x="128458" y="1734467"/>
                    <a:pt x="128458" y="1734467"/>
                  </a:cubicBezTo>
                  <a:cubicBezTo>
                    <a:pt x="130723" y="1719551"/>
                    <a:pt x="139843" y="1712945"/>
                    <a:pt x="139843" y="1712945"/>
                  </a:cubicBezTo>
                  <a:lnTo>
                    <a:pt x="125902" y="1710601"/>
                  </a:lnTo>
                  <a:cubicBezTo>
                    <a:pt x="125902" y="1710601"/>
                    <a:pt x="123694" y="1669689"/>
                    <a:pt x="123694" y="1601927"/>
                  </a:cubicBezTo>
                  <a:cubicBezTo>
                    <a:pt x="123694" y="1534592"/>
                    <a:pt x="94244" y="1567194"/>
                    <a:pt x="71184" y="1534592"/>
                  </a:cubicBezTo>
                  <a:cubicBezTo>
                    <a:pt x="28141" y="1455963"/>
                    <a:pt x="125902" y="1360287"/>
                    <a:pt x="153086" y="1349633"/>
                  </a:cubicBezTo>
                  <a:cubicBezTo>
                    <a:pt x="180620" y="1338765"/>
                    <a:pt x="158024" y="1177672"/>
                    <a:pt x="130723" y="1018709"/>
                  </a:cubicBezTo>
                  <a:cubicBezTo>
                    <a:pt x="103306" y="859960"/>
                    <a:pt x="196477" y="681180"/>
                    <a:pt x="198917" y="631318"/>
                  </a:cubicBezTo>
                  <a:cubicBezTo>
                    <a:pt x="201182" y="581456"/>
                    <a:pt x="133046" y="609583"/>
                    <a:pt x="78096" y="583374"/>
                  </a:cubicBezTo>
                  <a:cubicBezTo>
                    <a:pt x="23611" y="557377"/>
                    <a:pt x="30523" y="413544"/>
                    <a:pt x="30523" y="289954"/>
                  </a:cubicBezTo>
                  <a:cubicBezTo>
                    <a:pt x="30523" y="227733"/>
                    <a:pt x="22522" y="149903"/>
                    <a:pt x="11129" y="69968"/>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19"/>
            <p:cNvSpPr/>
            <p:nvPr/>
          </p:nvSpPr>
          <p:spPr>
            <a:xfrm>
              <a:off x="6462877" y="1857362"/>
              <a:ext cx="790144" cy="752867"/>
            </a:xfrm>
            <a:custGeom>
              <a:avLst/>
              <a:gdLst>
                <a:gd name="connsiteX0" fmla="*/ 390323 w 791548"/>
                <a:gd name="connsiteY0" fmla="*/ 232 h 754205"/>
                <a:gd name="connsiteX1" fmla="*/ 600518 w 791548"/>
                <a:gd name="connsiteY1" fmla="*/ 59710 h 754205"/>
                <a:gd name="connsiteX2" fmla="*/ 629504 w 791548"/>
                <a:gd name="connsiteY2" fmla="*/ 371030 h 754205"/>
                <a:gd name="connsiteX3" fmla="*/ 538423 w 791548"/>
                <a:gd name="connsiteY3" fmla="*/ 582198 h 754205"/>
                <a:gd name="connsiteX4" fmla="*/ 522740 w 791548"/>
                <a:gd name="connsiteY4" fmla="*/ 658270 h 754205"/>
                <a:gd name="connsiteX5" fmla="*/ 684338 w 791548"/>
                <a:gd name="connsiteY5" fmla="*/ 697478 h 754205"/>
                <a:gd name="connsiteX6" fmla="*/ 791334 w 791548"/>
                <a:gd name="connsiteY6" fmla="*/ 753946 h 754205"/>
                <a:gd name="connsiteX7" fmla="*/ 791548 w 791548"/>
                <a:gd name="connsiteY7" fmla="*/ 754205 h 754205"/>
                <a:gd name="connsiteX8" fmla="*/ 0 w 791548"/>
                <a:gd name="connsiteY8" fmla="*/ 754205 h 754205"/>
                <a:gd name="connsiteX9" fmla="*/ 16040 w 791548"/>
                <a:gd name="connsiteY9" fmla="*/ 740895 h 754205"/>
                <a:gd name="connsiteX10" fmla="*/ 135706 w 791548"/>
                <a:gd name="connsiteY10" fmla="*/ 656139 h 754205"/>
                <a:gd name="connsiteX11" fmla="*/ 185777 w 791548"/>
                <a:gd name="connsiteY11" fmla="*/ 595197 h 754205"/>
                <a:gd name="connsiteX12" fmla="*/ 233466 w 791548"/>
                <a:gd name="connsiteY12" fmla="*/ 519125 h 754205"/>
                <a:gd name="connsiteX13" fmla="*/ 190134 w 791548"/>
                <a:gd name="connsiteY13" fmla="*/ 418974 h 754205"/>
                <a:gd name="connsiteX14" fmla="*/ 176483 w 791548"/>
                <a:gd name="connsiteY14" fmla="*/ 399157 h 754205"/>
                <a:gd name="connsiteX15" fmla="*/ 155862 w 791548"/>
                <a:gd name="connsiteY15" fmla="*/ 314136 h 754205"/>
                <a:gd name="connsiteX16" fmla="*/ 183395 w 791548"/>
                <a:gd name="connsiteY16" fmla="*/ 268748 h 754205"/>
                <a:gd name="connsiteX17" fmla="*/ 212846 w 791548"/>
                <a:gd name="connsiteY17" fmla="*/ 111916 h 754205"/>
                <a:gd name="connsiteX18" fmla="*/ 390323 w 791548"/>
                <a:gd name="connsiteY18" fmla="*/ 232 h 75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91548" h="754205">
                  <a:moveTo>
                    <a:pt x="390323" y="232"/>
                  </a:moveTo>
                  <a:cubicBezTo>
                    <a:pt x="460107" y="-2724"/>
                    <a:pt x="535345" y="22846"/>
                    <a:pt x="600518" y="59710"/>
                  </a:cubicBezTo>
                  <a:cubicBezTo>
                    <a:pt x="730052" y="133864"/>
                    <a:pt x="634209" y="329904"/>
                    <a:pt x="629504" y="371030"/>
                  </a:cubicBezTo>
                  <a:cubicBezTo>
                    <a:pt x="625089" y="412368"/>
                    <a:pt x="559218" y="538303"/>
                    <a:pt x="538423" y="582198"/>
                  </a:cubicBezTo>
                  <a:cubicBezTo>
                    <a:pt x="517977" y="625668"/>
                    <a:pt x="513736" y="632274"/>
                    <a:pt x="522740" y="658270"/>
                  </a:cubicBezTo>
                  <a:cubicBezTo>
                    <a:pt x="531917" y="684480"/>
                    <a:pt x="627470" y="686398"/>
                    <a:pt x="684338" y="697478"/>
                  </a:cubicBezTo>
                  <a:cubicBezTo>
                    <a:pt x="741379" y="708133"/>
                    <a:pt x="759386" y="719213"/>
                    <a:pt x="791334" y="753946"/>
                  </a:cubicBezTo>
                  <a:lnTo>
                    <a:pt x="791548" y="754205"/>
                  </a:lnTo>
                  <a:lnTo>
                    <a:pt x="0" y="754205"/>
                  </a:lnTo>
                  <a:lnTo>
                    <a:pt x="16040" y="740895"/>
                  </a:lnTo>
                  <a:cubicBezTo>
                    <a:pt x="66757" y="702326"/>
                    <a:pt x="120894" y="672440"/>
                    <a:pt x="135706" y="656139"/>
                  </a:cubicBezTo>
                  <a:cubicBezTo>
                    <a:pt x="165214" y="623537"/>
                    <a:pt x="183395" y="625668"/>
                    <a:pt x="185777" y="595197"/>
                  </a:cubicBezTo>
                  <a:lnTo>
                    <a:pt x="233466" y="519125"/>
                  </a:lnTo>
                  <a:cubicBezTo>
                    <a:pt x="249557" y="486523"/>
                    <a:pt x="208779" y="421105"/>
                    <a:pt x="190134" y="418974"/>
                  </a:cubicBezTo>
                  <a:cubicBezTo>
                    <a:pt x="171952" y="416843"/>
                    <a:pt x="176483" y="418974"/>
                    <a:pt x="176483" y="399157"/>
                  </a:cubicBezTo>
                  <a:cubicBezTo>
                    <a:pt x="176483" y="379979"/>
                    <a:pt x="174102" y="366768"/>
                    <a:pt x="155862" y="314136"/>
                  </a:cubicBezTo>
                  <a:cubicBezTo>
                    <a:pt x="137855" y="262142"/>
                    <a:pt x="183395" y="268748"/>
                    <a:pt x="183395" y="268748"/>
                  </a:cubicBezTo>
                  <a:cubicBezTo>
                    <a:pt x="185777" y="253406"/>
                    <a:pt x="169861" y="192676"/>
                    <a:pt x="212846" y="111916"/>
                  </a:cubicBezTo>
                  <a:cubicBezTo>
                    <a:pt x="256208" y="34672"/>
                    <a:pt x="320539" y="3189"/>
                    <a:pt x="390323" y="23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12"/>
            <p:cNvSpPr/>
            <p:nvPr/>
          </p:nvSpPr>
          <p:spPr>
            <a:xfrm>
              <a:off x="6518302" y="3425644"/>
              <a:ext cx="911994" cy="876267"/>
            </a:xfrm>
            <a:custGeom>
              <a:avLst/>
              <a:gdLst>
                <a:gd name="connsiteX0" fmla="*/ 72427 w 913614"/>
                <a:gd name="connsiteY0" fmla="*/ 0 h 877824"/>
                <a:gd name="connsiteX1" fmla="*/ 859847 w 913614"/>
                <a:gd name="connsiteY1" fmla="*/ 0 h 877824"/>
                <a:gd name="connsiteX2" fmla="*/ 839422 w 913614"/>
                <a:gd name="connsiteY2" fmla="*/ 15128 h 877824"/>
                <a:gd name="connsiteX3" fmla="*/ 824741 w 913614"/>
                <a:gd name="connsiteY3" fmla="*/ 27339 h 877824"/>
                <a:gd name="connsiteX4" fmla="*/ 865692 w 913614"/>
                <a:gd name="connsiteY4" fmla="*/ 216560 h 877824"/>
                <a:gd name="connsiteX5" fmla="*/ 913614 w 913614"/>
                <a:gd name="connsiteY5" fmla="*/ 375522 h 877824"/>
                <a:gd name="connsiteX6" fmla="*/ 867842 w 913614"/>
                <a:gd name="connsiteY6" fmla="*/ 416861 h 877824"/>
                <a:gd name="connsiteX7" fmla="*/ 865692 w 913614"/>
                <a:gd name="connsiteY7" fmla="*/ 551532 h 877824"/>
                <a:gd name="connsiteX8" fmla="*/ 849029 w 913614"/>
                <a:gd name="connsiteY8" fmla="*/ 819242 h 877824"/>
                <a:gd name="connsiteX9" fmla="*/ 843422 w 913614"/>
                <a:gd name="connsiteY9" fmla="*/ 877824 h 877824"/>
                <a:gd name="connsiteX10" fmla="*/ 65575 w 913614"/>
                <a:gd name="connsiteY10" fmla="*/ 877824 h 877824"/>
                <a:gd name="connsiteX11" fmla="*/ 57649 w 913614"/>
                <a:gd name="connsiteY11" fmla="*/ 828001 h 877824"/>
                <a:gd name="connsiteX12" fmla="*/ 36965 w 913614"/>
                <a:gd name="connsiteY12" fmla="*/ 715182 h 877824"/>
                <a:gd name="connsiteX13" fmla="*/ 27439 w 913614"/>
                <a:gd name="connsiteY13" fmla="*/ 504013 h 877824"/>
                <a:gd name="connsiteX14" fmla="*/ 312 w 913614"/>
                <a:gd name="connsiteY14" fmla="*/ 464805 h 877824"/>
                <a:gd name="connsiteX15" fmla="*/ 75709 w 913614"/>
                <a:gd name="connsiteY15" fmla="*/ 31601 h 877824"/>
                <a:gd name="connsiteX16" fmla="*/ 72427 w 913614"/>
                <a:gd name="connsiteY16" fmla="*/ 0 h 877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3614" h="877824">
                  <a:moveTo>
                    <a:pt x="72427" y="0"/>
                  </a:moveTo>
                  <a:lnTo>
                    <a:pt x="859847" y="0"/>
                  </a:lnTo>
                  <a:lnTo>
                    <a:pt x="839422" y="15128"/>
                  </a:lnTo>
                  <a:cubicBezTo>
                    <a:pt x="832897" y="20167"/>
                    <a:pt x="827856" y="24329"/>
                    <a:pt x="824741" y="27339"/>
                  </a:cubicBezTo>
                  <a:cubicBezTo>
                    <a:pt x="799648" y="51205"/>
                    <a:pt x="858954" y="173090"/>
                    <a:pt x="865692" y="216560"/>
                  </a:cubicBezTo>
                  <a:cubicBezTo>
                    <a:pt x="872489" y="259816"/>
                    <a:pt x="913614" y="375522"/>
                    <a:pt x="913614" y="375522"/>
                  </a:cubicBezTo>
                  <a:cubicBezTo>
                    <a:pt x="913614" y="375522"/>
                    <a:pt x="890670" y="399601"/>
                    <a:pt x="867842" y="416861"/>
                  </a:cubicBezTo>
                  <a:cubicBezTo>
                    <a:pt x="845130" y="434121"/>
                    <a:pt x="861336" y="475886"/>
                    <a:pt x="865692" y="551532"/>
                  </a:cubicBezTo>
                  <a:cubicBezTo>
                    <a:pt x="869090" y="608585"/>
                    <a:pt x="858373" y="723292"/>
                    <a:pt x="849029" y="819242"/>
                  </a:cubicBezTo>
                  <a:lnTo>
                    <a:pt x="843422" y="877824"/>
                  </a:lnTo>
                  <a:lnTo>
                    <a:pt x="65575" y="877824"/>
                  </a:lnTo>
                  <a:lnTo>
                    <a:pt x="57649" y="828001"/>
                  </a:lnTo>
                  <a:cubicBezTo>
                    <a:pt x="50834" y="788670"/>
                    <a:pt x="43747" y="750501"/>
                    <a:pt x="36965" y="715182"/>
                  </a:cubicBezTo>
                  <a:cubicBezTo>
                    <a:pt x="9316" y="573693"/>
                    <a:pt x="48002" y="506144"/>
                    <a:pt x="27439" y="504013"/>
                  </a:cubicBezTo>
                  <a:cubicBezTo>
                    <a:pt x="7109" y="501669"/>
                    <a:pt x="-1837" y="510406"/>
                    <a:pt x="312" y="464805"/>
                  </a:cubicBezTo>
                  <a:cubicBezTo>
                    <a:pt x="2520" y="418779"/>
                    <a:pt x="75709" y="157748"/>
                    <a:pt x="75709" y="31601"/>
                  </a:cubicBezTo>
                  <a:lnTo>
                    <a:pt x="72427"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77"/>
          <p:cNvGrpSpPr/>
          <p:nvPr/>
        </p:nvGrpSpPr>
        <p:grpSpPr>
          <a:xfrm>
            <a:off x="5730106" y="3157514"/>
            <a:ext cx="809370" cy="968974"/>
            <a:chOff x="5913078" y="649720"/>
            <a:chExt cx="1998221" cy="2749543"/>
          </a:xfrm>
        </p:grpSpPr>
        <p:sp>
          <p:nvSpPr>
            <p:cNvPr id="61" name="Shape 6"/>
            <p:cNvSpPr/>
            <p:nvPr/>
          </p:nvSpPr>
          <p:spPr>
            <a:xfrm>
              <a:off x="6240898" y="2674738"/>
              <a:ext cx="1368128" cy="722114"/>
            </a:xfrm>
            <a:custGeom>
              <a:avLst/>
              <a:gdLst/>
              <a:ahLst/>
              <a:cxnLst>
                <a:cxn ang="0">
                  <a:pos x="wd2" y="hd2"/>
                </a:cxn>
                <a:cxn ang="5400000">
                  <a:pos x="wd2" y="hd2"/>
                </a:cxn>
                <a:cxn ang="10800000">
                  <a:pos x="wd2" y="hd2"/>
                </a:cxn>
                <a:cxn ang="16200000">
                  <a:pos x="wd2" y="hd2"/>
                </a:cxn>
              </a:cxnLst>
              <a:rect l="0" t="0" r="r" b="b"/>
              <a:pathLst>
                <a:path w="21600" h="21600" extrusionOk="0">
                  <a:moveTo>
                    <a:pt x="18139" y="176"/>
                  </a:moveTo>
                  <a:cubicBezTo>
                    <a:pt x="17934" y="58"/>
                    <a:pt x="17809" y="0"/>
                    <a:pt x="17809" y="0"/>
                  </a:cubicBezTo>
                  <a:lnTo>
                    <a:pt x="3387" y="0"/>
                  </a:lnTo>
                  <a:lnTo>
                    <a:pt x="3387" y="0"/>
                  </a:lnTo>
                  <a:cubicBezTo>
                    <a:pt x="3387" y="3"/>
                    <a:pt x="1325" y="7496"/>
                    <a:pt x="0" y="21600"/>
                  </a:cubicBezTo>
                  <a:lnTo>
                    <a:pt x="662" y="21600"/>
                  </a:lnTo>
                  <a:lnTo>
                    <a:pt x="20534" y="21600"/>
                  </a:lnTo>
                  <a:lnTo>
                    <a:pt x="21600" y="21600"/>
                  </a:lnTo>
                  <a:cubicBezTo>
                    <a:pt x="20742" y="12930"/>
                    <a:pt x="19603" y="4707"/>
                    <a:pt x="18139" y="17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2" name="Shape 7"/>
            <p:cNvSpPr/>
            <p:nvPr/>
          </p:nvSpPr>
          <p:spPr>
            <a:xfrm>
              <a:off x="6108110" y="1126927"/>
              <a:ext cx="1622193" cy="1681432"/>
            </a:xfrm>
            <a:custGeom>
              <a:avLst/>
              <a:gdLst/>
              <a:ahLst/>
              <a:cxnLst>
                <a:cxn ang="0">
                  <a:pos x="wd2" y="hd2"/>
                </a:cxn>
                <a:cxn ang="5400000">
                  <a:pos x="wd2" y="hd2"/>
                </a:cxn>
                <a:cxn ang="10800000">
                  <a:pos x="wd2" y="hd2"/>
                </a:cxn>
                <a:cxn ang="16200000">
                  <a:pos x="wd2" y="hd2"/>
                </a:cxn>
              </a:cxnLst>
              <a:rect l="0" t="0" r="r" b="b"/>
              <a:pathLst>
                <a:path w="21600" h="21135" extrusionOk="0">
                  <a:moveTo>
                    <a:pt x="19749" y="8731"/>
                  </a:moveTo>
                  <a:lnTo>
                    <a:pt x="19749" y="7875"/>
                  </a:lnTo>
                  <a:cubicBezTo>
                    <a:pt x="19749" y="3526"/>
                    <a:pt x="15742" y="0"/>
                    <a:pt x="10800" y="0"/>
                  </a:cubicBezTo>
                  <a:lnTo>
                    <a:pt x="9808" y="194"/>
                  </a:lnTo>
                  <a:cubicBezTo>
                    <a:pt x="3703" y="-465"/>
                    <a:pt x="1851" y="3526"/>
                    <a:pt x="1851" y="7875"/>
                  </a:cubicBezTo>
                  <a:lnTo>
                    <a:pt x="1851" y="8731"/>
                  </a:lnTo>
                  <a:cubicBezTo>
                    <a:pt x="829" y="8731"/>
                    <a:pt x="0" y="9484"/>
                    <a:pt x="0" y="10413"/>
                  </a:cubicBezTo>
                  <a:lnTo>
                    <a:pt x="0" y="10574"/>
                  </a:lnTo>
                  <a:cubicBezTo>
                    <a:pt x="0" y="11503"/>
                    <a:pt x="829" y="12256"/>
                    <a:pt x="1851" y="12256"/>
                  </a:cubicBezTo>
                  <a:cubicBezTo>
                    <a:pt x="1910" y="12256"/>
                    <a:pt x="1967" y="12253"/>
                    <a:pt x="2024" y="12248"/>
                  </a:cubicBezTo>
                  <a:cubicBezTo>
                    <a:pt x="3039" y="15801"/>
                    <a:pt x="4947" y="17755"/>
                    <a:pt x="7932" y="18463"/>
                  </a:cubicBezTo>
                  <a:lnTo>
                    <a:pt x="7932" y="19465"/>
                  </a:lnTo>
                  <a:lnTo>
                    <a:pt x="11003" y="21135"/>
                  </a:lnTo>
                  <a:lnTo>
                    <a:pt x="14073" y="19465"/>
                  </a:lnTo>
                  <a:lnTo>
                    <a:pt x="14073" y="18337"/>
                  </a:lnTo>
                  <a:cubicBezTo>
                    <a:pt x="16825" y="17486"/>
                    <a:pt x="18522" y="15407"/>
                    <a:pt x="19550" y="12246"/>
                  </a:cubicBezTo>
                  <a:cubicBezTo>
                    <a:pt x="19616" y="12252"/>
                    <a:pt x="19682" y="12256"/>
                    <a:pt x="19749" y="12256"/>
                  </a:cubicBezTo>
                  <a:cubicBezTo>
                    <a:pt x="20771" y="12256"/>
                    <a:pt x="21600" y="11503"/>
                    <a:pt x="21600" y="10574"/>
                  </a:cubicBezTo>
                  <a:lnTo>
                    <a:pt x="21600" y="10413"/>
                  </a:lnTo>
                  <a:cubicBezTo>
                    <a:pt x="21600" y="9484"/>
                    <a:pt x="20771" y="8731"/>
                    <a:pt x="19749" y="8731"/>
                  </a:cubicBezTo>
                  <a:close/>
                </a:path>
              </a:pathLst>
            </a:custGeom>
            <a:solidFill>
              <a:schemeClr val="accent5">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3" name="Shape 8"/>
            <p:cNvSpPr/>
            <p:nvPr/>
          </p:nvSpPr>
          <p:spPr>
            <a:xfrm>
              <a:off x="6124709" y="649720"/>
              <a:ext cx="1576720" cy="1219590"/>
            </a:xfrm>
            <a:custGeom>
              <a:avLst/>
              <a:gdLst/>
              <a:ahLst/>
              <a:cxnLst>
                <a:cxn ang="0">
                  <a:pos x="wd2" y="hd2"/>
                </a:cxn>
                <a:cxn ang="5400000">
                  <a:pos x="wd2" y="hd2"/>
                </a:cxn>
                <a:cxn ang="10800000">
                  <a:pos x="wd2" y="hd2"/>
                </a:cxn>
                <a:cxn ang="16200000">
                  <a:pos x="wd2" y="hd2"/>
                </a:cxn>
              </a:cxnLst>
              <a:rect l="0" t="0" r="r" b="b"/>
              <a:pathLst>
                <a:path w="21600" h="21600" extrusionOk="0">
                  <a:moveTo>
                    <a:pt x="17283" y="13066"/>
                  </a:moveTo>
                  <a:cubicBezTo>
                    <a:pt x="17309" y="13096"/>
                    <a:pt x="17337" y="13130"/>
                    <a:pt x="17365" y="13164"/>
                  </a:cubicBezTo>
                  <a:cubicBezTo>
                    <a:pt x="17337" y="13130"/>
                    <a:pt x="17309" y="13096"/>
                    <a:pt x="17283" y="13066"/>
                  </a:cubicBezTo>
                  <a:close/>
                  <a:moveTo>
                    <a:pt x="17119" y="12872"/>
                  </a:moveTo>
                  <a:cubicBezTo>
                    <a:pt x="17154" y="12914"/>
                    <a:pt x="17192" y="12958"/>
                    <a:pt x="17238" y="13013"/>
                  </a:cubicBezTo>
                  <a:cubicBezTo>
                    <a:pt x="17192" y="12958"/>
                    <a:pt x="17154" y="12914"/>
                    <a:pt x="17119" y="12872"/>
                  </a:cubicBezTo>
                  <a:close/>
                  <a:moveTo>
                    <a:pt x="16954" y="12676"/>
                  </a:moveTo>
                  <a:cubicBezTo>
                    <a:pt x="16903" y="12616"/>
                    <a:pt x="16892" y="12602"/>
                    <a:pt x="16954" y="12676"/>
                  </a:cubicBezTo>
                  <a:cubicBezTo>
                    <a:pt x="16954" y="12676"/>
                    <a:pt x="16954" y="12676"/>
                    <a:pt x="16954" y="12676"/>
                  </a:cubicBezTo>
                  <a:close/>
                  <a:moveTo>
                    <a:pt x="20052" y="20766"/>
                  </a:moveTo>
                  <a:cubicBezTo>
                    <a:pt x="20481" y="20766"/>
                    <a:pt x="20875" y="20945"/>
                    <a:pt x="21193" y="21242"/>
                  </a:cubicBezTo>
                  <a:cubicBezTo>
                    <a:pt x="21458" y="20204"/>
                    <a:pt x="21600" y="19060"/>
                    <a:pt x="21600" y="17810"/>
                  </a:cubicBezTo>
                  <a:lnTo>
                    <a:pt x="21600" y="14587"/>
                  </a:lnTo>
                  <a:cubicBezTo>
                    <a:pt x="21600" y="8996"/>
                    <a:pt x="19841" y="4218"/>
                    <a:pt x="15523" y="2280"/>
                  </a:cubicBezTo>
                  <a:lnTo>
                    <a:pt x="15539" y="2282"/>
                  </a:lnTo>
                  <a:cubicBezTo>
                    <a:pt x="15925" y="1517"/>
                    <a:pt x="15539" y="677"/>
                    <a:pt x="15539" y="677"/>
                  </a:cubicBezTo>
                  <a:cubicBezTo>
                    <a:pt x="15471" y="1580"/>
                    <a:pt x="14383" y="1354"/>
                    <a:pt x="14383" y="1354"/>
                  </a:cubicBezTo>
                  <a:cubicBezTo>
                    <a:pt x="14646" y="935"/>
                    <a:pt x="14383" y="0"/>
                    <a:pt x="14383" y="0"/>
                  </a:cubicBezTo>
                  <a:cubicBezTo>
                    <a:pt x="13703" y="1241"/>
                    <a:pt x="9825" y="1354"/>
                    <a:pt x="9825" y="1354"/>
                  </a:cubicBezTo>
                  <a:lnTo>
                    <a:pt x="9984" y="1380"/>
                  </a:lnTo>
                  <a:cubicBezTo>
                    <a:pt x="2954" y="1791"/>
                    <a:pt x="0" y="7546"/>
                    <a:pt x="0" y="14587"/>
                  </a:cubicBezTo>
                  <a:lnTo>
                    <a:pt x="107" y="17417"/>
                  </a:lnTo>
                  <a:cubicBezTo>
                    <a:pt x="107" y="18782"/>
                    <a:pt x="277" y="20030"/>
                    <a:pt x="584" y="21163"/>
                  </a:cubicBezTo>
                  <a:cubicBezTo>
                    <a:pt x="886" y="20913"/>
                    <a:pt x="1249" y="20766"/>
                    <a:pt x="1639" y="20766"/>
                  </a:cubicBezTo>
                  <a:cubicBezTo>
                    <a:pt x="2165" y="20766"/>
                    <a:pt x="2641" y="21031"/>
                    <a:pt x="2985" y="21460"/>
                  </a:cubicBezTo>
                  <a:cubicBezTo>
                    <a:pt x="2788" y="19740"/>
                    <a:pt x="2370" y="15107"/>
                    <a:pt x="3305" y="13063"/>
                  </a:cubicBezTo>
                  <a:cubicBezTo>
                    <a:pt x="3774" y="12040"/>
                    <a:pt x="17444" y="18074"/>
                    <a:pt x="17427" y="13237"/>
                  </a:cubicBezTo>
                  <a:cubicBezTo>
                    <a:pt x="17413" y="13220"/>
                    <a:pt x="17404" y="13209"/>
                    <a:pt x="17390" y="13193"/>
                  </a:cubicBezTo>
                  <a:cubicBezTo>
                    <a:pt x="17412" y="13219"/>
                    <a:pt x="17427" y="13237"/>
                    <a:pt x="17427" y="13237"/>
                  </a:cubicBezTo>
                  <a:cubicBezTo>
                    <a:pt x="18849" y="14922"/>
                    <a:pt x="18440" y="16845"/>
                    <a:pt x="18603" y="21600"/>
                  </a:cubicBezTo>
                  <a:cubicBezTo>
                    <a:pt x="18953" y="21090"/>
                    <a:pt x="19472" y="20766"/>
                    <a:pt x="20052" y="2076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4" name="Shape 9"/>
            <p:cNvSpPr/>
            <p:nvPr/>
          </p:nvSpPr>
          <p:spPr>
            <a:xfrm>
              <a:off x="7390345" y="2683037"/>
              <a:ext cx="520954" cy="7162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383" y="15357"/>
                    <a:pt x="16262" y="8392"/>
                    <a:pt x="10895" y="4511"/>
                  </a:cubicBezTo>
                  <a:cubicBezTo>
                    <a:pt x="7108" y="1772"/>
                    <a:pt x="2002" y="442"/>
                    <a:pt x="0" y="0"/>
                  </a:cubicBezTo>
                  <a:cubicBezTo>
                    <a:pt x="3847" y="4568"/>
                    <a:pt x="6838" y="12859"/>
                    <a:pt x="9090" y="21600"/>
                  </a:cubicBezTo>
                  <a:cubicBezTo>
                    <a:pt x="9090" y="21600"/>
                    <a:pt x="21600" y="21600"/>
                    <a:pt x="21600" y="2160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5" name="Shape 10"/>
            <p:cNvSpPr/>
            <p:nvPr/>
          </p:nvSpPr>
          <p:spPr>
            <a:xfrm>
              <a:off x="5913078" y="2674738"/>
              <a:ext cx="541840" cy="72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0"/>
                  </a:lnTo>
                  <a:cubicBezTo>
                    <a:pt x="21600" y="0"/>
                    <a:pt x="14913" y="1202"/>
                    <a:pt x="10292" y="4650"/>
                  </a:cubicBezTo>
                  <a:cubicBezTo>
                    <a:pt x="5133" y="8500"/>
                    <a:pt x="2131" y="15408"/>
                    <a:pt x="0" y="21600"/>
                  </a:cubicBezTo>
                  <a:lnTo>
                    <a:pt x="13047" y="21600"/>
                  </a:lnTo>
                  <a:cubicBezTo>
                    <a:pt x="16394" y="7496"/>
                    <a:pt x="21598" y="3"/>
                    <a:pt x="21600" y="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6" name="Shape 11"/>
            <p:cNvSpPr/>
            <p:nvPr/>
          </p:nvSpPr>
          <p:spPr>
            <a:xfrm>
              <a:off x="6689058" y="2189232"/>
              <a:ext cx="505859" cy="158729"/>
            </a:xfrm>
            <a:custGeom>
              <a:avLst/>
              <a:gdLst/>
              <a:ahLst/>
              <a:cxnLst>
                <a:cxn ang="0">
                  <a:pos x="wd2" y="hd2"/>
                </a:cxn>
                <a:cxn ang="5400000">
                  <a:pos x="wd2" y="hd2"/>
                </a:cxn>
                <a:cxn ang="10800000">
                  <a:pos x="wd2" y="hd2"/>
                </a:cxn>
                <a:cxn ang="16200000">
                  <a:pos x="wd2" y="hd2"/>
                </a:cxn>
              </a:cxnLst>
              <a:rect l="0" t="0" r="r" b="b"/>
              <a:pathLst>
                <a:path w="21600" h="21440" extrusionOk="0">
                  <a:moveTo>
                    <a:pt x="0" y="0"/>
                  </a:moveTo>
                  <a:cubicBezTo>
                    <a:pt x="0" y="0"/>
                    <a:pt x="347" y="593"/>
                    <a:pt x="955" y="1632"/>
                  </a:cubicBezTo>
                  <a:cubicBezTo>
                    <a:pt x="1247" y="2173"/>
                    <a:pt x="1631" y="2663"/>
                    <a:pt x="2030" y="3376"/>
                  </a:cubicBezTo>
                  <a:cubicBezTo>
                    <a:pt x="2456" y="3951"/>
                    <a:pt x="2909" y="4717"/>
                    <a:pt x="3424" y="5351"/>
                  </a:cubicBezTo>
                  <a:cubicBezTo>
                    <a:pt x="3928" y="6069"/>
                    <a:pt x="4476" y="6750"/>
                    <a:pt x="5057" y="7375"/>
                  </a:cubicBezTo>
                  <a:cubicBezTo>
                    <a:pt x="5623" y="8138"/>
                    <a:pt x="6253" y="8506"/>
                    <a:pt x="6868" y="9175"/>
                  </a:cubicBezTo>
                  <a:cubicBezTo>
                    <a:pt x="7508" y="9482"/>
                    <a:pt x="8142" y="10203"/>
                    <a:pt x="8807" y="10315"/>
                  </a:cubicBezTo>
                  <a:cubicBezTo>
                    <a:pt x="9136" y="10449"/>
                    <a:pt x="9467" y="10583"/>
                    <a:pt x="9799" y="10718"/>
                  </a:cubicBezTo>
                  <a:lnTo>
                    <a:pt x="10800" y="10737"/>
                  </a:lnTo>
                  <a:cubicBezTo>
                    <a:pt x="11470" y="10990"/>
                    <a:pt x="12129" y="10422"/>
                    <a:pt x="12790" y="10364"/>
                  </a:cubicBezTo>
                  <a:cubicBezTo>
                    <a:pt x="13447" y="10140"/>
                    <a:pt x="14080" y="9485"/>
                    <a:pt x="14717" y="9174"/>
                  </a:cubicBezTo>
                  <a:cubicBezTo>
                    <a:pt x="15340" y="8645"/>
                    <a:pt x="15932" y="7871"/>
                    <a:pt x="16519" y="7340"/>
                  </a:cubicBezTo>
                  <a:cubicBezTo>
                    <a:pt x="16819" y="7124"/>
                    <a:pt x="17088" y="6691"/>
                    <a:pt x="17354" y="6293"/>
                  </a:cubicBezTo>
                  <a:cubicBezTo>
                    <a:pt x="17624" y="5914"/>
                    <a:pt x="17885" y="5547"/>
                    <a:pt x="18135" y="5196"/>
                  </a:cubicBezTo>
                  <a:cubicBezTo>
                    <a:pt x="18641" y="4493"/>
                    <a:pt x="19138" y="3987"/>
                    <a:pt x="19530" y="3201"/>
                  </a:cubicBezTo>
                  <a:cubicBezTo>
                    <a:pt x="19930" y="2472"/>
                    <a:pt x="20302" y="1916"/>
                    <a:pt x="20607" y="1432"/>
                  </a:cubicBezTo>
                  <a:cubicBezTo>
                    <a:pt x="21219" y="476"/>
                    <a:pt x="21600" y="0"/>
                    <a:pt x="21600" y="0"/>
                  </a:cubicBezTo>
                  <a:cubicBezTo>
                    <a:pt x="21600" y="0"/>
                    <a:pt x="21387" y="1175"/>
                    <a:pt x="20960" y="3110"/>
                  </a:cubicBezTo>
                  <a:cubicBezTo>
                    <a:pt x="20745" y="4071"/>
                    <a:pt x="20485" y="5270"/>
                    <a:pt x="20162" y="6555"/>
                  </a:cubicBezTo>
                  <a:cubicBezTo>
                    <a:pt x="19860" y="7947"/>
                    <a:pt x="19444" y="9174"/>
                    <a:pt x="18983" y="10533"/>
                  </a:cubicBezTo>
                  <a:cubicBezTo>
                    <a:pt x="18511" y="11811"/>
                    <a:pt x="18036" y="13499"/>
                    <a:pt x="17426" y="14645"/>
                  </a:cubicBezTo>
                  <a:cubicBezTo>
                    <a:pt x="16821" y="15804"/>
                    <a:pt x="16188" y="17184"/>
                    <a:pt x="15484" y="18205"/>
                  </a:cubicBezTo>
                  <a:cubicBezTo>
                    <a:pt x="15121" y="18633"/>
                    <a:pt x="14753" y="19068"/>
                    <a:pt x="14380" y="19509"/>
                  </a:cubicBezTo>
                  <a:cubicBezTo>
                    <a:pt x="14003" y="19906"/>
                    <a:pt x="13628" y="20468"/>
                    <a:pt x="13225" y="20590"/>
                  </a:cubicBezTo>
                  <a:cubicBezTo>
                    <a:pt x="12428" y="20969"/>
                    <a:pt x="11614" y="21600"/>
                    <a:pt x="10792" y="21403"/>
                  </a:cubicBezTo>
                  <a:lnTo>
                    <a:pt x="9563" y="21254"/>
                  </a:lnTo>
                  <a:cubicBezTo>
                    <a:pt x="9160" y="21063"/>
                    <a:pt x="8761" y="20765"/>
                    <a:pt x="8365" y="20520"/>
                  </a:cubicBezTo>
                  <a:cubicBezTo>
                    <a:pt x="7967" y="20304"/>
                    <a:pt x="7579" y="19989"/>
                    <a:pt x="7209" y="19502"/>
                  </a:cubicBezTo>
                  <a:cubicBezTo>
                    <a:pt x="6835" y="19074"/>
                    <a:pt x="6468" y="18649"/>
                    <a:pt x="6111" y="18188"/>
                  </a:cubicBezTo>
                  <a:cubicBezTo>
                    <a:pt x="5423" y="17040"/>
                    <a:pt x="4745" y="16055"/>
                    <a:pt x="4169" y="14678"/>
                  </a:cubicBezTo>
                  <a:cubicBezTo>
                    <a:pt x="3880" y="14015"/>
                    <a:pt x="3599" y="13370"/>
                    <a:pt x="3327" y="12747"/>
                  </a:cubicBezTo>
                  <a:cubicBezTo>
                    <a:pt x="3072" y="12034"/>
                    <a:pt x="2827" y="11346"/>
                    <a:pt x="2591" y="10685"/>
                  </a:cubicBezTo>
                  <a:cubicBezTo>
                    <a:pt x="2118" y="9396"/>
                    <a:pt x="1746" y="7905"/>
                    <a:pt x="1402" y="6715"/>
                  </a:cubicBezTo>
                  <a:cubicBezTo>
                    <a:pt x="1074" y="5434"/>
                    <a:pt x="801" y="4297"/>
                    <a:pt x="597" y="3279"/>
                  </a:cubicBezTo>
                  <a:cubicBezTo>
                    <a:pt x="175" y="1305"/>
                    <a:pt x="0" y="0"/>
                    <a:pt x="0" y="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7" name="Shape 12"/>
            <p:cNvSpPr/>
            <p:nvPr/>
          </p:nvSpPr>
          <p:spPr>
            <a:xfrm>
              <a:off x="6701507" y="2807526"/>
              <a:ext cx="459395" cy="207722"/>
            </a:xfrm>
            <a:custGeom>
              <a:avLst/>
              <a:gdLst/>
              <a:ahLst/>
              <a:cxnLst>
                <a:cxn ang="0">
                  <a:pos x="wd2" y="hd2"/>
                </a:cxn>
                <a:cxn ang="5400000">
                  <a:pos x="wd2" y="hd2"/>
                </a:cxn>
                <a:cxn ang="10800000">
                  <a:pos x="wd2" y="hd2"/>
                </a:cxn>
                <a:cxn ang="16200000">
                  <a:pos x="wd2" y="hd2"/>
                </a:cxn>
              </a:cxnLst>
              <a:rect l="0" t="0" r="r" b="b"/>
              <a:pathLst>
                <a:path w="21600" h="14251" extrusionOk="0">
                  <a:moveTo>
                    <a:pt x="0" y="8530"/>
                  </a:moveTo>
                  <a:cubicBezTo>
                    <a:pt x="0" y="8530"/>
                    <a:pt x="10626" y="21600"/>
                    <a:pt x="21600" y="8231"/>
                  </a:cubicBezTo>
                  <a:lnTo>
                    <a:pt x="10820" y="0"/>
                  </a:lnTo>
                  <a:cubicBezTo>
                    <a:pt x="10820" y="0"/>
                    <a:pt x="0" y="8530"/>
                    <a:pt x="0" y="853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8" name="Shape 13"/>
            <p:cNvSpPr/>
            <p:nvPr/>
          </p:nvSpPr>
          <p:spPr>
            <a:xfrm>
              <a:off x="6639263" y="2637391"/>
              <a:ext cx="589392" cy="33503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744" y="11005"/>
                  </a:lnTo>
                  <a:lnTo>
                    <a:pt x="0" y="112"/>
                  </a:lnTo>
                  <a:lnTo>
                    <a:pt x="0" y="21486"/>
                  </a:lnTo>
                  <a:lnTo>
                    <a:pt x="10743" y="11018"/>
                  </a:lnTo>
                  <a:lnTo>
                    <a:pt x="21600" y="21600"/>
                  </a:lnTo>
                  <a:cubicBezTo>
                    <a:pt x="21600" y="21600"/>
                    <a:pt x="21600" y="0"/>
                    <a:pt x="21600" y="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9" name="Shape 14"/>
            <p:cNvSpPr/>
            <p:nvPr/>
          </p:nvSpPr>
          <p:spPr>
            <a:xfrm>
              <a:off x="6639263" y="2641541"/>
              <a:ext cx="62760" cy="361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cubicBezTo>
                    <a:pt x="0" y="0"/>
                    <a:pt x="21600" y="21600"/>
                    <a:pt x="21600" y="2160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0" name="Shape 15"/>
            <p:cNvSpPr/>
            <p:nvPr/>
          </p:nvSpPr>
          <p:spPr>
            <a:xfrm>
              <a:off x="7162115" y="2641541"/>
              <a:ext cx="62786" cy="361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0"/>
                  </a:lnTo>
                  <a:cubicBezTo>
                    <a:pt x="21600" y="0"/>
                    <a:pt x="0" y="0"/>
                    <a:pt x="0" y="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1" name="Shape 16"/>
            <p:cNvSpPr/>
            <p:nvPr/>
          </p:nvSpPr>
          <p:spPr>
            <a:xfrm>
              <a:off x="6170355" y="1927805"/>
              <a:ext cx="48143" cy="86218"/>
            </a:xfrm>
            <a:custGeom>
              <a:avLst/>
              <a:gdLst/>
              <a:ahLst/>
              <a:cxnLst>
                <a:cxn ang="0">
                  <a:pos x="wd2" y="hd2"/>
                </a:cxn>
                <a:cxn ang="5400000">
                  <a:pos x="wd2" y="hd2"/>
                </a:cxn>
                <a:cxn ang="10800000">
                  <a:pos x="wd2" y="hd2"/>
                </a:cxn>
                <a:cxn ang="16200000">
                  <a:pos x="wd2" y="hd2"/>
                </a:cxn>
              </a:cxnLst>
              <a:rect l="0" t="0" r="r" b="b"/>
              <a:pathLst>
                <a:path w="21426" h="21575" extrusionOk="0">
                  <a:moveTo>
                    <a:pt x="19111" y="17166"/>
                  </a:moveTo>
                  <a:cubicBezTo>
                    <a:pt x="18802" y="16593"/>
                    <a:pt x="18488" y="16001"/>
                    <a:pt x="18063" y="15456"/>
                  </a:cubicBezTo>
                  <a:cubicBezTo>
                    <a:pt x="17805" y="14870"/>
                    <a:pt x="17534" y="14299"/>
                    <a:pt x="17160" y="13771"/>
                  </a:cubicBezTo>
                  <a:cubicBezTo>
                    <a:pt x="16623" y="12674"/>
                    <a:pt x="16183" y="11707"/>
                    <a:pt x="15876" y="10781"/>
                  </a:cubicBezTo>
                  <a:cubicBezTo>
                    <a:pt x="15196" y="9018"/>
                    <a:pt x="14840" y="6840"/>
                    <a:pt x="14853" y="4447"/>
                  </a:cubicBezTo>
                  <a:cubicBezTo>
                    <a:pt x="14979" y="1779"/>
                    <a:pt x="15062" y="0"/>
                    <a:pt x="15062" y="0"/>
                  </a:cubicBezTo>
                  <a:cubicBezTo>
                    <a:pt x="15062" y="0"/>
                    <a:pt x="11042" y="59"/>
                    <a:pt x="6969" y="1968"/>
                  </a:cubicBezTo>
                  <a:cubicBezTo>
                    <a:pt x="4817" y="2864"/>
                    <a:pt x="2872" y="4295"/>
                    <a:pt x="1452" y="6117"/>
                  </a:cubicBezTo>
                  <a:cubicBezTo>
                    <a:pt x="866" y="7057"/>
                    <a:pt x="233" y="8057"/>
                    <a:pt x="143" y="9156"/>
                  </a:cubicBezTo>
                  <a:cubicBezTo>
                    <a:pt x="-174" y="10242"/>
                    <a:pt x="99" y="11359"/>
                    <a:pt x="365" y="12471"/>
                  </a:cubicBezTo>
                  <a:cubicBezTo>
                    <a:pt x="1144" y="14679"/>
                    <a:pt x="3083" y="16639"/>
                    <a:pt x="5396" y="18057"/>
                  </a:cubicBezTo>
                  <a:cubicBezTo>
                    <a:pt x="6603" y="18727"/>
                    <a:pt x="7850" y="19319"/>
                    <a:pt x="9050" y="19826"/>
                  </a:cubicBezTo>
                  <a:cubicBezTo>
                    <a:pt x="10338" y="20251"/>
                    <a:pt x="11644" y="20577"/>
                    <a:pt x="12832" y="20850"/>
                  </a:cubicBezTo>
                  <a:cubicBezTo>
                    <a:pt x="15113" y="21470"/>
                    <a:pt x="17445" y="21479"/>
                    <a:pt x="18944" y="21565"/>
                  </a:cubicBezTo>
                  <a:cubicBezTo>
                    <a:pt x="20498" y="21600"/>
                    <a:pt x="21426" y="21533"/>
                    <a:pt x="21426" y="21533"/>
                  </a:cubicBezTo>
                  <a:cubicBezTo>
                    <a:pt x="21426" y="21533"/>
                    <a:pt x="21239" y="20976"/>
                    <a:pt x="20842" y="20155"/>
                  </a:cubicBezTo>
                  <a:cubicBezTo>
                    <a:pt x="20496" y="19316"/>
                    <a:pt x="19693" y="18321"/>
                    <a:pt x="19111" y="17166"/>
                  </a:cubicBezTo>
                  <a:close/>
                </a:path>
              </a:pathLst>
            </a:custGeom>
            <a:solidFill>
              <a:schemeClr val="accent5">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2" name="Shape 17"/>
            <p:cNvSpPr/>
            <p:nvPr/>
          </p:nvSpPr>
          <p:spPr>
            <a:xfrm>
              <a:off x="7626874" y="1890458"/>
              <a:ext cx="48149" cy="86226"/>
            </a:xfrm>
            <a:custGeom>
              <a:avLst/>
              <a:gdLst/>
              <a:ahLst/>
              <a:cxnLst>
                <a:cxn ang="0">
                  <a:pos x="wd2" y="hd2"/>
                </a:cxn>
                <a:cxn ang="5400000">
                  <a:pos x="wd2" y="hd2"/>
                </a:cxn>
                <a:cxn ang="10800000">
                  <a:pos x="wd2" y="hd2"/>
                </a:cxn>
                <a:cxn ang="16200000">
                  <a:pos x="wd2" y="hd2"/>
                </a:cxn>
              </a:cxnLst>
              <a:rect l="0" t="0" r="r" b="b"/>
              <a:pathLst>
                <a:path w="21426" h="21575" extrusionOk="0">
                  <a:moveTo>
                    <a:pt x="21061" y="9103"/>
                  </a:moveTo>
                  <a:cubicBezTo>
                    <a:pt x="20281" y="6896"/>
                    <a:pt x="18342" y="4935"/>
                    <a:pt x="16029" y="3518"/>
                  </a:cubicBezTo>
                  <a:cubicBezTo>
                    <a:pt x="14822" y="2848"/>
                    <a:pt x="13575" y="2256"/>
                    <a:pt x="12375" y="1749"/>
                  </a:cubicBezTo>
                  <a:cubicBezTo>
                    <a:pt x="11087" y="1324"/>
                    <a:pt x="9781" y="999"/>
                    <a:pt x="8594" y="725"/>
                  </a:cubicBezTo>
                  <a:cubicBezTo>
                    <a:pt x="6312" y="105"/>
                    <a:pt x="3980" y="96"/>
                    <a:pt x="2482" y="11"/>
                  </a:cubicBezTo>
                  <a:cubicBezTo>
                    <a:pt x="928" y="-25"/>
                    <a:pt x="0" y="42"/>
                    <a:pt x="0" y="42"/>
                  </a:cubicBezTo>
                  <a:cubicBezTo>
                    <a:pt x="0" y="42"/>
                    <a:pt x="187" y="599"/>
                    <a:pt x="584" y="1420"/>
                  </a:cubicBezTo>
                  <a:cubicBezTo>
                    <a:pt x="930" y="2259"/>
                    <a:pt x="1732" y="3254"/>
                    <a:pt x="2315" y="4408"/>
                  </a:cubicBezTo>
                  <a:cubicBezTo>
                    <a:pt x="2623" y="4981"/>
                    <a:pt x="2938" y="5574"/>
                    <a:pt x="3363" y="6119"/>
                  </a:cubicBezTo>
                  <a:cubicBezTo>
                    <a:pt x="3620" y="6705"/>
                    <a:pt x="3892" y="7276"/>
                    <a:pt x="4265" y="7804"/>
                  </a:cubicBezTo>
                  <a:cubicBezTo>
                    <a:pt x="4804" y="8901"/>
                    <a:pt x="5247" y="9869"/>
                    <a:pt x="5551" y="10794"/>
                  </a:cubicBezTo>
                  <a:cubicBezTo>
                    <a:pt x="6234" y="12558"/>
                    <a:pt x="6590" y="14736"/>
                    <a:pt x="6576" y="17129"/>
                  </a:cubicBezTo>
                  <a:cubicBezTo>
                    <a:pt x="6452" y="19796"/>
                    <a:pt x="6368" y="21575"/>
                    <a:pt x="6368" y="21575"/>
                  </a:cubicBezTo>
                  <a:cubicBezTo>
                    <a:pt x="6368" y="21575"/>
                    <a:pt x="10389" y="21516"/>
                    <a:pt x="14462" y="19607"/>
                  </a:cubicBezTo>
                  <a:cubicBezTo>
                    <a:pt x="16613" y="18711"/>
                    <a:pt x="18556" y="17279"/>
                    <a:pt x="19976" y="15457"/>
                  </a:cubicBezTo>
                  <a:cubicBezTo>
                    <a:pt x="20562" y="14517"/>
                    <a:pt x="21195" y="13517"/>
                    <a:pt x="21285" y="12418"/>
                  </a:cubicBezTo>
                  <a:cubicBezTo>
                    <a:pt x="21600" y="11332"/>
                    <a:pt x="21327" y="10215"/>
                    <a:pt x="21061" y="9103"/>
                  </a:cubicBezTo>
                  <a:close/>
                </a:path>
              </a:pathLst>
            </a:custGeom>
            <a:solidFill>
              <a:schemeClr val="accent5">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3" name="Shape 18"/>
            <p:cNvSpPr/>
            <p:nvPr/>
          </p:nvSpPr>
          <p:spPr>
            <a:xfrm>
              <a:off x="6373687" y="807406"/>
              <a:ext cx="784354" cy="518880"/>
            </a:xfrm>
            <a:custGeom>
              <a:avLst/>
              <a:gdLst/>
              <a:ahLst/>
              <a:cxnLst>
                <a:cxn ang="0">
                  <a:pos x="wd2" y="hd2"/>
                </a:cxn>
                <a:cxn ang="5400000">
                  <a:pos x="wd2" y="hd2"/>
                </a:cxn>
                <a:cxn ang="10800000">
                  <a:pos x="wd2" y="hd2"/>
                </a:cxn>
                <a:cxn ang="16200000">
                  <a:pos x="wd2" y="hd2"/>
                </a:cxn>
              </a:cxnLst>
              <a:rect l="0" t="0" r="r" b="b"/>
              <a:pathLst>
                <a:path w="21600" h="21600" extrusionOk="0">
                  <a:moveTo>
                    <a:pt x="1036" y="20746"/>
                  </a:moveTo>
                  <a:cubicBezTo>
                    <a:pt x="877" y="12692"/>
                    <a:pt x="3587" y="5980"/>
                    <a:pt x="10282" y="4149"/>
                  </a:cubicBezTo>
                  <a:cubicBezTo>
                    <a:pt x="16206" y="2529"/>
                    <a:pt x="21600" y="0"/>
                    <a:pt x="21600" y="0"/>
                  </a:cubicBezTo>
                  <a:cubicBezTo>
                    <a:pt x="12115" y="2319"/>
                    <a:pt x="6217" y="3661"/>
                    <a:pt x="3268" y="7932"/>
                  </a:cubicBezTo>
                  <a:cubicBezTo>
                    <a:pt x="319" y="12203"/>
                    <a:pt x="239" y="20014"/>
                    <a:pt x="0" y="21600"/>
                  </a:cubicBezTo>
                  <a:cubicBezTo>
                    <a:pt x="558" y="21356"/>
                    <a:pt x="1036" y="20746"/>
                    <a:pt x="1036" y="20746"/>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4" name="Shape 19"/>
            <p:cNvSpPr/>
            <p:nvPr/>
          </p:nvSpPr>
          <p:spPr>
            <a:xfrm>
              <a:off x="6614365" y="1691276"/>
              <a:ext cx="202521" cy="22625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5" name="Shape 20"/>
            <p:cNvSpPr/>
            <p:nvPr/>
          </p:nvSpPr>
          <p:spPr>
            <a:xfrm>
              <a:off x="7037627" y="1691276"/>
              <a:ext cx="202521" cy="22625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6" name="Shape 21"/>
            <p:cNvSpPr/>
            <p:nvPr/>
          </p:nvSpPr>
          <p:spPr>
            <a:xfrm>
              <a:off x="6568719" y="911146"/>
              <a:ext cx="438088" cy="411786"/>
            </a:xfrm>
            <a:custGeom>
              <a:avLst/>
              <a:gdLst/>
              <a:ahLst/>
              <a:cxnLst>
                <a:cxn ang="0">
                  <a:pos x="wd2" y="hd2"/>
                </a:cxn>
                <a:cxn ang="5400000">
                  <a:pos x="wd2" y="hd2"/>
                </a:cxn>
                <a:cxn ang="10800000">
                  <a:pos x="wd2" y="hd2"/>
                </a:cxn>
                <a:cxn ang="16200000">
                  <a:pos x="wd2" y="hd2"/>
                </a:cxn>
              </a:cxnLst>
              <a:rect l="0" t="0" r="r" b="b"/>
              <a:pathLst>
                <a:path w="19581" h="21600" extrusionOk="0">
                  <a:moveTo>
                    <a:pt x="755" y="21600"/>
                  </a:moveTo>
                  <a:cubicBezTo>
                    <a:pt x="-236" y="13004"/>
                    <a:pt x="5313" y="4849"/>
                    <a:pt x="19581" y="0"/>
                  </a:cubicBezTo>
                  <a:cubicBezTo>
                    <a:pt x="2539" y="3747"/>
                    <a:pt x="-2019" y="11461"/>
                    <a:pt x="755" y="21600"/>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sp>
        <p:nvSpPr>
          <p:cNvPr id="77" name="TextBox 153"/>
          <p:cNvSpPr txBox="1"/>
          <p:nvPr/>
        </p:nvSpPr>
        <p:spPr>
          <a:xfrm>
            <a:off x="4333795" y="3064158"/>
            <a:ext cx="1355302" cy="707886"/>
          </a:xfrm>
          <a:prstGeom prst="rect">
            <a:avLst/>
          </a:prstGeom>
          <a:noFill/>
        </p:spPr>
        <p:txBody>
          <a:bodyPr wrap="square" numCol="1" spcCol="457200" rtlCol="0">
            <a:spAutoFit/>
          </a:bodyPr>
          <a:lstStyle/>
          <a:p>
            <a:pPr algn="r"/>
            <a:r>
              <a:rPr lang="en-US" sz="4000" b="1" dirty="0">
                <a:solidFill>
                  <a:schemeClr val="accent1"/>
                </a:solidFill>
                <a:latin typeface="Montserrat" charset="0"/>
                <a:ea typeface="Montserrat" charset="0"/>
                <a:cs typeface="Montserrat" charset="0"/>
              </a:rPr>
              <a:t>80%</a:t>
            </a:r>
            <a:endParaRPr lang="en-US" sz="4000" dirty="0">
              <a:solidFill>
                <a:schemeClr val="accent1"/>
              </a:solidFill>
              <a:latin typeface="Montserrat" charset="0"/>
              <a:ea typeface="Montserrat" charset="0"/>
              <a:cs typeface="Montserrat" charset="0"/>
            </a:endParaRPr>
          </a:p>
        </p:txBody>
      </p:sp>
      <p:sp>
        <p:nvSpPr>
          <p:cNvPr id="78" name="TextBox 154"/>
          <p:cNvSpPr txBox="1"/>
          <p:nvPr/>
        </p:nvSpPr>
        <p:spPr>
          <a:xfrm>
            <a:off x="4273203" y="3731124"/>
            <a:ext cx="1452753" cy="523220"/>
          </a:xfrm>
          <a:prstGeom prst="rect">
            <a:avLst/>
          </a:prstGeom>
          <a:noFill/>
        </p:spPr>
        <p:txBody>
          <a:bodyPr wrap="square" numCol="1" spcCol="457200" rtlCol="0">
            <a:spAutoFit/>
          </a:bodyPr>
          <a:lstStyle/>
          <a:p>
            <a:r>
              <a:rPr lang="zh-CN" altLang="en-US" sz="1400" dirty="0">
                <a:solidFill>
                  <a:schemeClr val="tx1">
                    <a:lumMod val="85000"/>
                    <a:lumOff val="15000"/>
                  </a:schemeClr>
                </a:solidFill>
              </a:rPr>
              <a:t>好的自我介绍决定了面试的</a:t>
            </a:r>
            <a:r>
              <a:rPr lang="en-US" altLang="zh-CN" sz="1400" dirty="0">
                <a:solidFill>
                  <a:schemeClr val="tx1">
                    <a:lumMod val="85000"/>
                    <a:lumOff val="15000"/>
                  </a:schemeClr>
                </a:solidFill>
              </a:rPr>
              <a:t>80%</a:t>
            </a:r>
            <a:endParaRPr lang="en-US" altLang="zh-CN" sz="1400" dirty="0">
              <a:solidFill>
                <a:schemeClr val="tx1">
                  <a:lumMod val="85000"/>
                  <a:lumOff val="15000"/>
                </a:schemeClr>
              </a:solidFill>
            </a:endParaRPr>
          </a:p>
        </p:txBody>
      </p:sp>
      <p:sp>
        <p:nvSpPr>
          <p:cNvPr id="23" name="矩形 22"/>
          <p:cNvSpPr/>
          <p:nvPr/>
        </p:nvSpPr>
        <p:spPr>
          <a:xfrm>
            <a:off x="5638188" y="5574283"/>
            <a:ext cx="877163" cy="369332"/>
          </a:xfrm>
          <a:prstGeom prst="rect">
            <a:avLst/>
          </a:prstGeom>
        </p:spPr>
        <p:txBody>
          <a:bodyPr wrap="none">
            <a:spAutoFit/>
          </a:bodyPr>
          <a:lstStyle/>
          <a:p>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rPr>
              <a:t>虚伪型</a:t>
            </a:r>
            <a:endPar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24" name="矩形 23"/>
          <p:cNvSpPr/>
          <p:nvPr/>
        </p:nvSpPr>
        <p:spPr>
          <a:xfrm>
            <a:off x="4136802" y="5555817"/>
            <a:ext cx="877163" cy="369332"/>
          </a:xfrm>
          <a:prstGeom prst="rect">
            <a:avLst/>
          </a:prstGeom>
        </p:spPr>
        <p:txBody>
          <a:bodyPr wrap="none">
            <a:spAutoFit/>
          </a:bodyPr>
          <a:lstStyle/>
          <a:p>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rPr>
              <a:t>实干型</a:t>
            </a:r>
            <a:endPar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26" name="矩形 25"/>
          <p:cNvSpPr/>
          <p:nvPr/>
        </p:nvSpPr>
        <p:spPr>
          <a:xfrm>
            <a:off x="2404584" y="5574283"/>
            <a:ext cx="1107996" cy="369332"/>
          </a:xfrm>
          <a:prstGeom prst="rect">
            <a:avLst/>
          </a:prstGeom>
        </p:spPr>
        <p:txBody>
          <a:bodyPr wrap="none">
            <a:spAutoFit/>
          </a:bodyPr>
          <a:lstStyle/>
          <a:p>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rPr>
              <a:t>有能力型</a:t>
            </a:r>
            <a:endPar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sp>
        <p:nvSpPr>
          <p:cNvPr id="37" name="矩形 36"/>
          <p:cNvSpPr/>
          <p:nvPr/>
        </p:nvSpPr>
        <p:spPr>
          <a:xfrm>
            <a:off x="903199" y="5574283"/>
            <a:ext cx="877163" cy="369332"/>
          </a:xfrm>
          <a:prstGeom prst="rect">
            <a:avLst/>
          </a:prstGeom>
        </p:spPr>
        <p:txBody>
          <a:bodyPr wrap="none">
            <a:spAutoFit/>
          </a:bodyPr>
          <a:lstStyle/>
          <a:p>
            <a:r>
              <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rPr>
              <a:t>平庸型</a:t>
            </a:r>
            <a:endParaRPr lang="zh-CN" altLang="en-US" dirty="0">
              <a:solidFill>
                <a:schemeClr val="tx1">
                  <a:lumMod val="75000"/>
                  <a:lumOff val="25000"/>
                </a:schemeClr>
              </a:solidFill>
              <a:latin typeface="思源黑体 CN Bold" panose="020B0800000000000000" pitchFamily="34" charset="-122"/>
              <a:ea typeface="思源黑体 CN Bold" panose="020B0800000000000000" pitchFamily="34" charset="-122"/>
            </a:endParaRPr>
          </a:p>
        </p:txBody>
      </p:sp>
      <p:grpSp>
        <p:nvGrpSpPr>
          <p:cNvPr id="91" name="组合 90"/>
          <p:cNvGrpSpPr/>
          <p:nvPr/>
        </p:nvGrpSpPr>
        <p:grpSpPr>
          <a:xfrm>
            <a:off x="1027281" y="4815743"/>
            <a:ext cx="573937" cy="573937"/>
            <a:chOff x="1759018" y="4487448"/>
            <a:chExt cx="573937" cy="573937"/>
          </a:xfrm>
        </p:grpSpPr>
        <p:sp>
          <p:nvSpPr>
            <p:cNvPr id="92" name="椭圆 91"/>
            <p:cNvSpPr/>
            <p:nvPr/>
          </p:nvSpPr>
          <p:spPr>
            <a:xfrm>
              <a:off x="1759018" y="4487448"/>
              <a:ext cx="573937" cy="5739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3" name="verification-sign_57061"/>
            <p:cNvSpPr>
              <a:spLocks noChangeAspect="1"/>
            </p:cNvSpPr>
            <p:nvPr/>
          </p:nvSpPr>
          <p:spPr bwMode="auto">
            <a:xfrm rot="2522720">
              <a:off x="1870410" y="4599105"/>
              <a:ext cx="351152" cy="350621"/>
            </a:xfrm>
            <a:custGeom>
              <a:avLst/>
              <a:gdLst>
                <a:gd name="T0" fmla="*/ 4654 w 4654"/>
                <a:gd name="T1" fmla="*/ 1883 h 4654"/>
                <a:gd name="T2" fmla="*/ 4654 w 4654"/>
                <a:gd name="T3" fmla="*/ 2771 h 4654"/>
                <a:gd name="T4" fmla="*/ 4533 w 4654"/>
                <a:gd name="T5" fmla="*/ 2892 h 4654"/>
                <a:gd name="T6" fmla="*/ 2892 w 4654"/>
                <a:gd name="T7" fmla="*/ 2892 h 4654"/>
                <a:gd name="T8" fmla="*/ 2892 w 4654"/>
                <a:gd name="T9" fmla="*/ 4533 h 4654"/>
                <a:gd name="T10" fmla="*/ 2771 w 4654"/>
                <a:gd name="T11" fmla="*/ 4654 h 4654"/>
                <a:gd name="T12" fmla="*/ 1883 w 4654"/>
                <a:gd name="T13" fmla="*/ 4654 h 4654"/>
                <a:gd name="T14" fmla="*/ 1762 w 4654"/>
                <a:gd name="T15" fmla="*/ 4533 h 4654"/>
                <a:gd name="T16" fmla="*/ 1762 w 4654"/>
                <a:gd name="T17" fmla="*/ 2892 h 4654"/>
                <a:gd name="T18" fmla="*/ 121 w 4654"/>
                <a:gd name="T19" fmla="*/ 2892 h 4654"/>
                <a:gd name="T20" fmla="*/ 0 w 4654"/>
                <a:gd name="T21" fmla="*/ 2771 h 4654"/>
                <a:gd name="T22" fmla="*/ 0 w 4654"/>
                <a:gd name="T23" fmla="*/ 1883 h 4654"/>
                <a:gd name="T24" fmla="*/ 121 w 4654"/>
                <a:gd name="T25" fmla="*/ 1762 h 4654"/>
                <a:gd name="T26" fmla="*/ 1762 w 4654"/>
                <a:gd name="T27" fmla="*/ 1762 h 4654"/>
                <a:gd name="T28" fmla="*/ 1762 w 4654"/>
                <a:gd name="T29" fmla="*/ 121 h 4654"/>
                <a:gd name="T30" fmla="*/ 1883 w 4654"/>
                <a:gd name="T31" fmla="*/ 0 h 4654"/>
                <a:gd name="T32" fmla="*/ 2771 w 4654"/>
                <a:gd name="T33" fmla="*/ 0 h 4654"/>
                <a:gd name="T34" fmla="*/ 2892 w 4654"/>
                <a:gd name="T35" fmla="*/ 121 h 4654"/>
                <a:gd name="T36" fmla="*/ 2892 w 4654"/>
                <a:gd name="T37" fmla="*/ 1762 h 4654"/>
                <a:gd name="T38" fmla="*/ 4533 w 4654"/>
                <a:gd name="T39" fmla="*/ 1762 h 4654"/>
                <a:gd name="T40" fmla="*/ 4654 w 4654"/>
                <a:gd name="T41" fmla="*/ 1883 h 4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54" h="4654">
                  <a:moveTo>
                    <a:pt x="4654" y="1883"/>
                  </a:moveTo>
                  <a:lnTo>
                    <a:pt x="4654" y="2771"/>
                  </a:lnTo>
                  <a:cubicBezTo>
                    <a:pt x="4654" y="2838"/>
                    <a:pt x="4600" y="2892"/>
                    <a:pt x="4533" y="2892"/>
                  </a:cubicBezTo>
                  <a:lnTo>
                    <a:pt x="2892" y="2892"/>
                  </a:lnTo>
                  <a:lnTo>
                    <a:pt x="2892" y="4533"/>
                  </a:lnTo>
                  <a:cubicBezTo>
                    <a:pt x="2892" y="4600"/>
                    <a:pt x="2838" y="4654"/>
                    <a:pt x="2771" y="4654"/>
                  </a:cubicBezTo>
                  <a:lnTo>
                    <a:pt x="1883" y="4654"/>
                  </a:lnTo>
                  <a:cubicBezTo>
                    <a:pt x="1816" y="4654"/>
                    <a:pt x="1762" y="4600"/>
                    <a:pt x="1762" y="4533"/>
                  </a:cubicBezTo>
                  <a:lnTo>
                    <a:pt x="1762" y="2892"/>
                  </a:lnTo>
                  <a:lnTo>
                    <a:pt x="121" y="2892"/>
                  </a:lnTo>
                  <a:cubicBezTo>
                    <a:pt x="54" y="2892"/>
                    <a:pt x="0" y="2838"/>
                    <a:pt x="0" y="2771"/>
                  </a:cubicBezTo>
                  <a:lnTo>
                    <a:pt x="0" y="1883"/>
                  </a:lnTo>
                  <a:cubicBezTo>
                    <a:pt x="0" y="1816"/>
                    <a:pt x="54" y="1762"/>
                    <a:pt x="121" y="1762"/>
                  </a:cubicBezTo>
                  <a:lnTo>
                    <a:pt x="1762" y="1762"/>
                  </a:lnTo>
                  <a:lnTo>
                    <a:pt x="1762" y="121"/>
                  </a:lnTo>
                  <a:cubicBezTo>
                    <a:pt x="1762" y="54"/>
                    <a:pt x="1816" y="0"/>
                    <a:pt x="1883" y="0"/>
                  </a:cubicBezTo>
                  <a:lnTo>
                    <a:pt x="2771" y="0"/>
                  </a:lnTo>
                  <a:cubicBezTo>
                    <a:pt x="2838" y="0"/>
                    <a:pt x="2892" y="54"/>
                    <a:pt x="2892" y="121"/>
                  </a:cubicBezTo>
                  <a:lnTo>
                    <a:pt x="2892" y="1762"/>
                  </a:lnTo>
                  <a:lnTo>
                    <a:pt x="4533" y="1762"/>
                  </a:lnTo>
                  <a:cubicBezTo>
                    <a:pt x="4600" y="1762"/>
                    <a:pt x="4654" y="1816"/>
                    <a:pt x="4654" y="1883"/>
                  </a:cubicBezTo>
                  <a:close/>
                </a:path>
              </a:pathLst>
            </a:custGeom>
            <a:solidFill>
              <a:schemeClr val="bg1"/>
            </a:solidFill>
            <a:ln>
              <a:noFill/>
            </a:ln>
          </p:spPr>
          <p:txBody>
            <a:bodyPr/>
            <a:lstStyle/>
            <a:p>
              <a:endParaRPr lang="zh-CN" altLang="en-US"/>
            </a:p>
          </p:txBody>
        </p:sp>
      </p:grpSp>
      <p:grpSp>
        <p:nvGrpSpPr>
          <p:cNvPr id="82" name="组合 81"/>
          <p:cNvGrpSpPr/>
          <p:nvPr/>
        </p:nvGrpSpPr>
        <p:grpSpPr>
          <a:xfrm>
            <a:off x="2614788" y="4815743"/>
            <a:ext cx="573937" cy="573937"/>
            <a:chOff x="1759018" y="4487448"/>
            <a:chExt cx="573937" cy="573937"/>
          </a:xfrm>
        </p:grpSpPr>
        <p:sp>
          <p:nvSpPr>
            <p:cNvPr id="83" name="椭圆 82"/>
            <p:cNvSpPr/>
            <p:nvPr/>
          </p:nvSpPr>
          <p:spPr>
            <a:xfrm>
              <a:off x="1759018" y="4487448"/>
              <a:ext cx="573937" cy="5739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verification-sign_57061"/>
            <p:cNvSpPr>
              <a:spLocks noChangeAspect="1"/>
            </p:cNvSpPr>
            <p:nvPr/>
          </p:nvSpPr>
          <p:spPr bwMode="auto">
            <a:xfrm>
              <a:off x="1870410" y="4635464"/>
              <a:ext cx="351152" cy="277905"/>
            </a:xfrm>
            <a:custGeom>
              <a:avLst/>
              <a:gdLst>
                <a:gd name="T0" fmla="*/ 420 w 1697"/>
                <a:gd name="T1" fmla="*/ 1279 h 1345"/>
                <a:gd name="T2" fmla="*/ 580 w 1697"/>
                <a:gd name="T3" fmla="*/ 1345 h 1345"/>
                <a:gd name="T4" fmla="*/ 740 w 1697"/>
                <a:gd name="T5" fmla="*/ 1279 h 1345"/>
                <a:gd name="T6" fmla="*/ 1604 w 1697"/>
                <a:gd name="T7" fmla="*/ 415 h 1345"/>
                <a:gd name="T8" fmla="*/ 1613 w 1697"/>
                <a:gd name="T9" fmla="*/ 96 h 1345"/>
                <a:gd name="T10" fmla="*/ 1288 w 1697"/>
                <a:gd name="T11" fmla="*/ 91 h 1345"/>
                <a:gd name="T12" fmla="*/ 675 w 1697"/>
                <a:gd name="T13" fmla="*/ 704 h 1345"/>
                <a:gd name="T14" fmla="*/ 487 w 1697"/>
                <a:gd name="T15" fmla="*/ 704 h 1345"/>
                <a:gd name="T16" fmla="*/ 408 w 1697"/>
                <a:gd name="T17" fmla="*/ 624 h 1345"/>
                <a:gd name="T18" fmla="*/ 88 w 1697"/>
                <a:gd name="T19" fmla="*/ 624 h 1345"/>
                <a:gd name="T20" fmla="*/ 88 w 1697"/>
                <a:gd name="T21" fmla="*/ 944 h 1345"/>
                <a:gd name="T22" fmla="*/ 420 w 1697"/>
                <a:gd name="T23" fmla="*/ 1279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7" h="1345">
                  <a:moveTo>
                    <a:pt x="420" y="1279"/>
                  </a:moveTo>
                  <a:cubicBezTo>
                    <a:pt x="463" y="1321"/>
                    <a:pt x="520" y="1345"/>
                    <a:pt x="580" y="1345"/>
                  </a:cubicBezTo>
                  <a:cubicBezTo>
                    <a:pt x="640" y="1345"/>
                    <a:pt x="697" y="1321"/>
                    <a:pt x="740" y="1279"/>
                  </a:cubicBezTo>
                  <a:lnTo>
                    <a:pt x="1604" y="415"/>
                  </a:lnTo>
                  <a:cubicBezTo>
                    <a:pt x="1691" y="328"/>
                    <a:pt x="1697" y="185"/>
                    <a:pt x="1613" y="96"/>
                  </a:cubicBezTo>
                  <a:cubicBezTo>
                    <a:pt x="1525" y="1"/>
                    <a:pt x="1377" y="0"/>
                    <a:pt x="1288" y="91"/>
                  </a:cubicBezTo>
                  <a:lnTo>
                    <a:pt x="675" y="704"/>
                  </a:lnTo>
                  <a:cubicBezTo>
                    <a:pt x="623" y="756"/>
                    <a:pt x="539" y="756"/>
                    <a:pt x="487" y="704"/>
                  </a:cubicBezTo>
                  <a:lnTo>
                    <a:pt x="408" y="624"/>
                  </a:lnTo>
                  <a:cubicBezTo>
                    <a:pt x="320" y="536"/>
                    <a:pt x="176" y="536"/>
                    <a:pt x="88" y="624"/>
                  </a:cubicBezTo>
                  <a:cubicBezTo>
                    <a:pt x="0" y="712"/>
                    <a:pt x="0" y="856"/>
                    <a:pt x="88" y="944"/>
                  </a:cubicBezTo>
                  <a:lnTo>
                    <a:pt x="420" y="1279"/>
                  </a:lnTo>
                  <a:close/>
                </a:path>
              </a:pathLst>
            </a:custGeom>
            <a:solidFill>
              <a:schemeClr val="bg1"/>
            </a:solidFill>
            <a:ln>
              <a:noFill/>
            </a:ln>
          </p:spPr>
        </p:sp>
      </p:grpSp>
      <p:grpSp>
        <p:nvGrpSpPr>
          <p:cNvPr id="85" name="组合 84"/>
          <p:cNvGrpSpPr/>
          <p:nvPr/>
        </p:nvGrpSpPr>
        <p:grpSpPr>
          <a:xfrm>
            <a:off x="4202295" y="4815743"/>
            <a:ext cx="573937" cy="573937"/>
            <a:chOff x="1759018" y="4487448"/>
            <a:chExt cx="573937" cy="573937"/>
          </a:xfrm>
        </p:grpSpPr>
        <p:sp>
          <p:nvSpPr>
            <p:cNvPr id="86" name="椭圆 85"/>
            <p:cNvSpPr/>
            <p:nvPr/>
          </p:nvSpPr>
          <p:spPr>
            <a:xfrm>
              <a:off x="1759018" y="4487448"/>
              <a:ext cx="573937" cy="5739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verification-sign_57061"/>
            <p:cNvSpPr>
              <a:spLocks noChangeAspect="1"/>
            </p:cNvSpPr>
            <p:nvPr/>
          </p:nvSpPr>
          <p:spPr bwMode="auto">
            <a:xfrm>
              <a:off x="1870410" y="4635464"/>
              <a:ext cx="351152" cy="277905"/>
            </a:xfrm>
            <a:custGeom>
              <a:avLst/>
              <a:gdLst>
                <a:gd name="T0" fmla="*/ 420 w 1697"/>
                <a:gd name="T1" fmla="*/ 1279 h 1345"/>
                <a:gd name="T2" fmla="*/ 580 w 1697"/>
                <a:gd name="T3" fmla="*/ 1345 h 1345"/>
                <a:gd name="T4" fmla="*/ 740 w 1697"/>
                <a:gd name="T5" fmla="*/ 1279 h 1345"/>
                <a:gd name="T6" fmla="*/ 1604 w 1697"/>
                <a:gd name="T7" fmla="*/ 415 h 1345"/>
                <a:gd name="T8" fmla="*/ 1613 w 1697"/>
                <a:gd name="T9" fmla="*/ 96 h 1345"/>
                <a:gd name="T10" fmla="*/ 1288 w 1697"/>
                <a:gd name="T11" fmla="*/ 91 h 1345"/>
                <a:gd name="T12" fmla="*/ 675 w 1697"/>
                <a:gd name="T13" fmla="*/ 704 h 1345"/>
                <a:gd name="T14" fmla="*/ 487 w 1697"/>
                <a:gd name="T15" fmla="*/ 704 h 1345"/>
                <a:gd name="T16" fmla="*/ 408 w 1697"/>
                <a:gd name="T17" fmla="*/ 624 h 1345"/>
                <a:gd name="T18" fmla="*/ 88 w 1697"/>
                <a:gd name="T19" fmla="*/ 624 h 1345"/>
                <a:gd name="T20" fmla="*/ 88 w 1697"/>
                <a:gd name="T21" fmla="*/ 944 h 1345"/>
                <a:gd name="T22" fmla="*/ 420 w 1697"/>
                <a:gd name="T23" fmla="*/ 1279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7" h="1345">
                  <a:moveTo>
                    <a:pt x="420" y="1279"/>
                  </a:moveTo>
                  <a:cubicBezTo>
                    <a:pt x="463" y="1321"/>
                    <a:pt x="520" y="1345"/>
                    <a:pt x="580" y="1345"/>
                  </a:cubicBezTo>
                  <a:cubicBezTo>
                    <a:pt x="640" y="1345"/>
                    <a:pt x="697" y="1321"/>
                    <a:pt x="740" y="1279"/>
                  </a:cubicBezTo>
                  <a:lnTo>
                    <a:pt x="1604" y="415"/>
                  </a:lnTo>
                  <a:cubicBezTo>
                    <a:pt x="1691" y="328"/>
                    <a:pt x="1697" y="185"/>
                    <a:pt x="1613" y="96"/>
                  </a:cubicBezTo>
                  <a:cubicBezTo>
                    <a:pt x="1525" y="1"/>
                    <a:pt x="1377" y="0"/>
                    <a:pt x="1288" y="91"/>
                  </a:cubicBezTo>
                  <a:lnTo>
                    <a:pt x="675" y="704"/>
                  </a:lnTo>
                  <a:cubicBezTo>
                    <a:pt x="623" y="756"/>
                    <a:pt x="539" y="756"/>
                    <a:pt x="487" y="704"/>
                  </a:cubicBezTo>
                  <a:lnTo>
                    <a:pt x="408" y="624"/>
                  </a:lnTo>
                  <a:cubicBezTo>
                    <a:pt x="320" y="536"/>
                    <a:pt x="176" y="536"/>
                    <a:pt x="88" y="624"/>
                  </a:cubicBezTo>
                  <a:cubicBezTo>
                    <a:pt x="0" y="712"/>
                    <a:pt x="0" y="856"/>
                    <a:pt x="88" y="944"/>
                  </a:cubicBezTo>
                  <a:lnTo>
                    <a:pt x="420" y="1279"/>
                  </a:lnTo>
                  <a:close/>
                </a:path>
              </a:pathLst>
            </a:custGeom>
            <a:solidFill>
              <a:schemeClr val="bg1"/>
            </a:solidFill>
            <a:ln>
              <a:noFill/>
            </a:ln>
          </p:spPr>
        </p:sp>
      </p:grpSp>
      <p:grpSp>
        <p:nvGrpSpPr>
          <p:cNvPr id="95" name="组合 94"/>
          <p:cNvGrpSpPr/>
          <p:nvPr/>
        </p:nvGrpSpPr>
        <p:grpSpPr>
          <a:xfrm>
            <a:off x="5789802" y="4815743"/>
            <a:ext cx="573937" cy="573937"/>
            <a:chOff x="5884990" y="4490309"/>
            <a:chExt cx="573937" cy="573937"/>
          </a:xfrm>
        </p:grpSpPr>
        <p:sp>
          <p:nvSpPr>
            <p:cNvPr id="89" name="椭圆 88"/>
            <p:cNvSpPr/>
            <p:nvPr/>
          </p:nvSpPr>
          <p:spPr>
            <a:xfrm>
              <a:off x="5884990" y="4490309"/>
              <a:ext cx="573937" cy="5739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verification-sign_57061"/>
            <p:cNvSpPr>
              <a:spLocks noChangeAspect="1"/>
            </p:cNvSpPr>
            <p:nvPr/>
          </p:nvSpPr>
          <p:spPr bwMode="auto">
            <a:xfrm rot="2522720">
              <a:off x="6004306" y="4617785"/>
              <a:ext cx="351152" cy="350621"/>
            </a:xfrm>
            <a:custGeom>
              <a:avLst/>
              <a:gdLst>
                <a:gd name="T0" fmla="*/ 4654 w 4654"/>
                <a:gd name="T1" fmla="*/ 1883 h 4654"/>
                <a:gd name="T2" fmla="*/ 4654 w 4654"/>
                <a:gd name="T3" fmla="*/ 2771 h 4654"/>
                <a:gd name="T4" fmla="*/ 4533 w 4654"/>
                <a:gd name="T5" fmla="*/ 2892 h 4654"/>
                <a:gd name="T6" fmla="*/ 2892 w 4654"/>
                <a:gd name="T7" fmla="*/ 2892 h 4654"/>
                <a:gd name="T8" fmla="*/ 2892 w 4654"/>
                <a:gd name="T9" fmla="*/ 4533 h 4654"/>
                <a:gd name="T10" fmla="*/ 2771 w 4654"/>
                <a:gd name="T11" fmla="*/ 4654 h 4654"/>
                <a:gd name="T12" fmla="*/ 1883 w 4654"/>
                <a:gd name="T13" fmla="*/ 4654 h 4654"/>
                <a:gd name="T14" fmla="*/ 1762 w 4654"/>
                <a:gd name="T15" fmla="*/ 4533 h 4654"/>
                <a:gd name="T16" fmla="*/ 1762 w 4654"/>
                <a:gd name="T17" fmla="*/ 2892 h 4654"/>
                <a:gd name="T18" fmla="*/ 121 w 4654"/>
                <a:gd name="T19" fmla="*/ 2892 h 4654"/>
                <a:gd name="T20" fmla="*/ 0 w 4654"/>
                <a:gd name="T21" fmla="*/ 2771 h 4654"/>
                <a:gd name="T22" fmla="*/ 0 w 4654"/>
                <a:gd name="T23" fmla="*/ 1883 h 4654"/>
                <a:gd name="T24" fmla="*/ 121 w 4654"/>
                <a:gd name="T25" fmla="*/ 1762 h 4654"/>
                <a:gd name="T26" fmla="*/ 1762 w 4654"/>
                <a:gd name="T27" fmla="*/ 1762 h 4654"/>
                <a:gd name="T28" fmla="*/ 1762 w 4654"/>
                <a:gd name="T29" fmla="*/ 121 h 4654"/>
                <a:gd name="T30" fmla="*/ 1883 w 4654"/>
                <a:gd name="T31" fmla="*/ 0 h 4654"/>
                <a:gd name="T32" fmla="*/ 2771 w 4654"/>
                <a:gd name="T33" fmla="*/ 0 h 4654"/>
                <a:gd name="T34" fmla="*/ 2892 w 4654"/>
                <a:gd name="T35" fmla="*/ 121 h 4654"/>
                <a:gd name="T36" fmla="*/ 2892 w 4654"/>
                <a:gd name="T37" fmla="*/ 1762 h 4654"/>
                <a:gd name="T38" fmla="*/ 4533 w 4654"/>
                <a:gd name="T39" fmla="*/ 1762 h 4654"/>
                <a:gd name="T40" fmla="*/ 4654 w 4654"/>
                <a:gd name="T41" fmla="*/ 1883 h 4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54" h="4654">
                  <a:moveTo>
                    <a:pt x="4654" y="1883"/>
                  </a:moveTo>
                  <a:lnTo>
                    <a:pt x="4654" y="2771"/>
                  </a:lnTo>
                  <a:cubicBezTo>
                    <a:pt x="4654" y="2838"/>
                    <a:pt x="4600" y="2892"/>
                    <a:pt x="4533" y="2892"/>
                  </a:cubicBezTo>
                  <a:lnTo>
                    <a:pt x="2892" y="2892"/>
                  </a:lnTo>
                  <a:lnTo>
                    <a:pt x="2892" y="4533"/>
                  </a:lnTo>
                  <a:cubicBezTo>
                    <a:pt x="2892" y="4600"/>
                    <a:pt x="2838" y="4654"/>
                    <a:pt x="2771" y="4654"/>
                  </a:cubicBezTo>
                  <a:lnTo>
                    <a:pt x="1883" y="4654"/>
                  </a:lnTo>
                  <a:cubicBezTo>
                    <a:pt x="1816" y="4654"/>
                    <a:pt x="1762" y="4600"/>
                    <a:pt x="1762" y="4533"/>
                  </a:cubicBezTo>
                  <a:lnTo>
                    <a:pt x="1762" y="2892"/>
                  </a:lnTo>
                  <a:lnTo>
                    <a:pt x="121" y="2892"/>
                  </a:lnTo>
                  <a:cubicBezTo>
                    <a:pt x="54" y="2892"/>
                    <a:pt x="0" y="2838"/>
                    <a:pt x="0" y="2771"/>
                  </a:cubicBezTo>
                  <a:lnTo>
                    <a:pt x="0" y="1883"/>
                  </a:lnTo>
                  <a:cubicBezTo>
                    <a:pt x="0" y="1816"/>
                    <a:pt x="54" y="1762"/>
                    <a:pt x="121" y="1762"/>
                  </a:cubicBezTo>
                  <a:lnTo>
                    <a:pt x="1762" y="1762"/>
                  </a:lnTo>
                  <a:lnTo>
                    <a:pt x="1762" y="121"/>
                  </a:lnTo>
                  <a:cubicBezTo>
                    <a:pt x="1762" y="54"/>
                    <a:pt x="1816" y="0"/>
                    <a:pt x="1883" y="0"/>
                  </a:cubicBezTo>
                  <a:lnTo>
                    <a:pt x="2771" y="0"/>
                  </a:lnTo>
                  <a:cubicBezTo>
                    <a:pt x="2838" y="0"/>
                    <a:pt x="2892" y="54"/>
                    <a:pt x="2892" y="121"/>
                  </a:cubicBezTo>
                  <a:lnTo>
                    <a:pt x="2892" y="1762"/>
                  </a:lnTo>
                  <a:lnTo>
                    <a:pt x="4533" y="1762"/>
                  </a:lnTo>
                  <a:cubicBezTo>
                    <a:pt x="4600" y="1762"/>
                    <a:pt x="4654" y="1816"/>
                    <a:pt x="4654" y="1883"/>
                  </a:cubicBezTo>
                  <a:close/>
                </a:path>
              </a:pathLst>
            </a:custGeom>
            <a:solidFill>
              <a:schemeClr val="bg1"/>
            </a:solidFill>
            <a:ln>
              <a:noFill/>
            </a:ln>
          </p:spPr>
          <p:txBody>
            <a:bodyPr/>
            <a:lstStyle/>
            <a:p>
              <a:endParaRPr lang="zh-CN" altLang="en-US"/>
            </a:p>
          </p:txBody>
        </p:sp>
      </p:grpSp>
      <p:sp>
        <p:nvSpPr>
          <p:cNvPr id="96" name="矩形 95"/>
          <p:cNvSpPr/>
          <p:nvPr/>
        </p:nvSpPr>
        <p:spPr>
          <a:xfrm>
            <a:off x="812843" y="3388919"/>
            <a:ext cx="3300017" cy="812145"/>
          </a:xfrm>
          <a:prstGeom prst="rect">
            <a:avLst/>
          </a:prstGeom>
          <a:ln>
            <a:solidFill>
              <a:schemeClr val="bg1">
                <a:lumMod val="75000"/>
              </a:schemeClr>
            </a:solidFill>
          </a:ln>
        </p:spPr>
        <p:txBody>
          <a:bodyPr wrap="square">
            <a:spAutoFit/>
          </a:bodyPr>
          <a:lstStyle/>
          <a:p>
            <a:pPr algn="just">
              <a:lnSpc>
                <a:spcPct val="150000"/>
              </a:lnSpc>
            </a:pPr>
            <a:r>
              <a:rPr lang="zh-CN" altLang="en-US" sz="800" dirty="0">
                <a:solidFill>
                  <a:schemeClr val="tx1">
                    <a:lumMod val="85000"/>
                    <a:lumOff val="15000"/>
                  </a:schemeClr>
                </a:solidFill>
              </a:rPr>
              <a:t>自我介绍作为面试的开场白，是你主动和面试官交流的第一个环节。“第一印象”很重要，因为你开口谈论的内容决定了它对你的等级的划分“平庸型”“有能力型”“实干型”“虚伪型”。这个第一印象分是你后面的交谈中，再怎么争取都拿不下的。</a:t>
            </a:r>
            <a:endParaRPr lang="zh-CN" altLang="en-US" sz="800" dirty="0">
              <a:solidFill>
                <a:schemeClr val="tx1">
                  <a:lumMod val="85000"/>
                  <a:lumOff val="1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250" fill="hold"/>
                                        <p:tgtEl>
                                          <p:spTgt spid="48"/>
                                        </p:tgtEl>
                                        <p:attrNameLst>
                                          <p:attrName>ppt_x</p:attrName>
                                        </p:attrNameLst>
                                      </p:cBhvr>
                                      <p:tavLst>
                                        <p:tav tm="0">
                                          <p:val>
                                            <p:strVal val="0-#ppt_w/2"/>
                                          </p:val>
                                        </p:tav>
                                        <p:tav tm="100000">
                                          <p:val>
                                            <p:strVal val="#ppt_x"/>
                                          </p:val>
                                        </p:tav>
                                      </p:tavLst>
                                    </p:anim>
                                    <p:anim calcmode="lin" valueType="num">
                                      <p:cBhvr additive="base">
                                        <p:cTn id="23" dur="250" fill="hold"/>
                                        <p:tgtEl>
                                          <p:spTgt spid="4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1" presetClass="entr" presetSubtype="0" fill="hold" grpId="0" nodeType="afterEffect">
                                  <p:stCondLst>
                                    <p:cond delay="0"/>
                                  </p:stCondLst>
                                  <p:iterate type="lt">
                                    <p:tmAbs val="20"/>
                                  </p:iterate>
                                  <p:childTnLst>
                                    <p:set>
                                      <p:cBhvr>
                                        <p:cTn id="30" dur="1" fill="hold">
                                          <p:stCondLst>
                                            <p:cond delay="0"/>
                                          </p:stCondLst>
                                        </p:cTn>
                                        <p:tgtEl>
                                          <p:spTgt spid="46"/>
                                        </p:tgtEl>
                                        <p:attrNameLst>
                                          <p:attrName>style.visibility</p:attrName>
                                        </p:attrNameLst>
                                      </p:cBhvr>
                                      <p:to>
                                        <p:strVal val="visible"/>
                                      </p:to>
                                    </p:set>
                                  </p:childTnLst>
                                </p:cTn>
                              </p:par>
                            </p:childTnLst>
                          </p:cTn>
                        </p:par>
                        <p:par>
                          <p:cTn id="31" fill="hold">
                            <p:stCondLst>
                              <p:cond delay="3420"/>
                            </p:stCondLst>
                            <p:childTnLst>
                              <p:par>
                                <p:cTn id="32" presetID="37" presetClass="entr" presetSubtype="0"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1000"/>
                                        <p:tgtEl>
                                          <p:spTgt spid="55"/>
                                        </p:tgtEl>
                                      </p:cBhvr>
                                    </p:animEffect>
                                    <p:anim calcmode="lin" valueType="num">
                                      <p:cBhvr>
                                        <p:cTn id="35" dur="1000" fill="hold"/>
                                        <p:tgtEl>
                                          <p:spTgt spid="55"/>
                                        </p:tgtEl>
                                        <p:attrNameLst>
                                          <p:attrName>ppt_x</p:attrName>
                                        </p:attrNameLst>
                                      </p:cBhvr>
                                      <p:tavLst>
                                        <p:tav tm="0">
                                          <p:val>
                                            <p:strVal val="#ppt_x"/>
                                          </p:val>
                                        </p:tav>
                                        <p:tav tm="100000">
                                          <p:val>
                                            <p:strVal val="#ppt_x"/>
                                          </p:val>
                                        </p:tav>
                                      </p:tavLst>
                                    </p:anim>
                                    <p:anim calcmode="lin" valueType="num">
                                      <p:cBhvr>
                                        <p:cTn id="36" dur="900" decel="100000" fill="hold"/>
                                        <p:tgtEl>
                                          <p:spTgt spid="55"/>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900" decel="100000" fill="hold"/>
                                        <p:tgtEl>
                                          <p:spTgt spid="50"/>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childTnLst>
                          </p:cTn>
                        </p:par>
                        <p:par>
                          <p:cTn id="44" fill="hold">
                            <p:stCondLst>
                              <p:cond delay="4420"/>
                            </p:stCondLst>
                            <p:childTnLst>
                              <p:par>
                                <p:cTn id="45" presetID="12" presetClass="entr" presetSubtype="2"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p:tgtEl>
                                          <p:spTgt spid="60"/>
                                        </p:tgtEl>
                                        <p:attrNameLst>
                                          <p:attrName>ppt_x</p:attrName>
                                        </p:attrNameLst>
                                      </p:cBhvr>
                                      <p:tavLst>
                                        <p:tav tm="0">
                                          <p:val>
                                            <p:strVal val="#ppt_x+#ppt_w*1.125000"/>
                                          </p:val>
                                        </p:tav>
                                        <p:tav tm="100000">
                                          <p:val>
                                            <p:strVal val="#ppt_x"/>
                                          </p:val>
                                        </p:tav>
                                      </p:tavLst>
                                    </p:anim>
                                    <p:animEffect transition="in" filter="wipe(left)">
                                      <p:cBhvr>
                                        <p:cTn id="48" dur="500"/>
                                        <p:tgtEl>
                                          <p:spTgt spid="60"/>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p:tgtEl>
                                          <p:spTgt spid="77"/>
                                        </p:tgtEl>
                                        <p:attrNameLst>
                                          <p:attrName>ppt_x</p:attrName>
                                        </p:attrNameLst>
                                      </p:cBhvr>
                                      <p:tavLst>
                                        <p:tav tm="0">
                                          <p:val>
                                            <p:strVal val="#ppt_x+#ppt_w*1.125000"/>
                                          </p:val>
                                        </p:tav>
                                        <p:tav tm="100000">
                                          <p:val>
                                            <p:strVal val="#ppt_x"/>
                                          </p:val>
                                        </p:tav>
                                      </p:tavLst>
                                    </p:anim>
                                    <p:animEffect transition="in" filter="wipe(left)">
                                      <p:cBhvr>
                                        <p:cTn id="52" dur="500"/>
                                        <p:tgtEl>
                                          <p:spTgt spid="77"/>
                                        </p:tgtEl>
                                      </p:cBhvr>
                                    </p:animEffect>
                                  </p:childTnLst>
                                </p:cTn>
                              </p:par>
                              <p:par>
                                <p:cTn id="53" presetID="12" presetClass="entr" presetSubtype="2"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p:tgtEl>
                                          <p:spTgt spid="78"/>
                                        </p:tgtEl>
                                        <p:attrNameLst>
                                          <p:attrName>ppt_x</p:attrName>
                                        </p:attrNameLst>
                                      </p:cBhvr>
                                      <p:tavLst>
                                        <p:tav tm="0">
                                          <p:val>
                                            <p:strVal val="#ppt_x+#ppt_w*1.125000"/>
                                          </p:val>
                                        </p:tav>
                                        <p:tav tm="100000">
                                          <p:val>
                                            <p:strVal val="#ppt_x"/>
                                          </p:val>
                                        </p:tav>
                                      </p:tavLst>
                                    </p:anim>
                                    <p:animEffect transition="in" filter="wipe(left)">
                                      <p:cBhvr>
                                        <p:cTn id="56" dur="500"/>
                                        <p:tgtEl>
                                          <p:spTgt spid="78"/>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right)">
                                      <p:cBhvr>
                                        <p:cTn id="59" dur="500"/>
                                        <p:tgtEl>
                                          <p:spTgt spid="96"/>
                                        </p:tgtEl>
                                      </p:cBhvr>
                                    </p:animEffect>
                                  </p:childTnLst>
                                </p:cTn>
                              </p:par>
                            </p:childTnLst>
                          </p:cTn>
                        </p:par>
                        <p:par>
                          <p:cTn id="60" fill="hold">
                            <p:stCondLst>
                              <p:cond delay="4920"/>
                            </p:stCondLst>
                            <p:childTnLst>
                              <p:par>
                                <p:cTn id="61" presetID="2" presetClass="entr" presetSubtype="4" fill="hold" nodeType="after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additive="base">
                                        <p:cTn id="63" dur="500" fill="hold"/>
                                        <p:tgtEl>
                                          <p:spTgt spid="91"/>
                                        </p:tgtEl>
                                        <p:attrNameLst>
                                          <p:attrName>ppt_x</p:attrName>
                                        </p:attrNameLst>
                                      </p:cBhvr>
                                      <p:tavLst>
                                        <p:tav tm="0">
                                          <p:val>
                                            <p:strVal val="#ppt_x"/>
                                          </p:val>
                                        </p:tav>
                                        <p:tav tm="100000">
                                          <p:val>
                                            <p:strVal val="#ppt_x"/>
                                          </p:val>
                                        </p:tav>
                                      </p:tavLst>
                                    </p:anim>
                                    <p:anim calcmode="lin" valueType="num">
                                      <p:cBhvr additive="base">
                                        <p:cTn id="64" dur="500" fill="hold"/>
                                        <p:tgtEl>
                                          <p:spTgt spid="91"/>
                                        </p:tgtEl>
                                        <p:attrNameLst>
                                          <p:attrName>ppt_y</p:attrName>
                                        </p:attrNameLst>
                                      </p:cBhvr>
                                      <p:tavLst>
                                        <p:tav tm="0">
                                          <p:val>
                                            <p:strVal val="1+#ppt_h/2"/>
                                          </p:val>
                                        </p:tav>
                                        <p:tav tm="100000">
                                          <p:val>
                                            <p:strVal val="#ppt_y"/>
                                          </p:val>
                                        </p:tav>
                                      </p:tavLst>
                                    </p:anim>
                                  </p:childTnLst>
                                </p:cTn>
                              </p:par>
                              <p:par>
                                <p:cTn id="65" presetID="53" presetClass="entr" presetSubtype="16"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5420"/>
                            </p:stCondLst>
                            <p:childTnLst>
                              <p:par>
                                <p:cTn id="71" presetID="2" presetClass="entr" presetSubtype="4" fill="hold" nodeType="afterEffect">
                                  <p:stCondLst>
                                    <p:cond delay="0"/>
                                  </p:stCondLst>
                                  <p:childTnLst>
                                    <p:set>
                                      <p:cBhvr>
                                        <p:cTn id="72" dur="1" fill="hold">
                                          <p:stCondLst>
                                            <p:cond delay="0"/>
                                          </p:stCondLst>
                                        </p:cTn>
                                        <p:tgtEl>
                                          <p:spTgt spid="82"/>
                                        </p:tgtEl>
                                        <p:attrNameLst>
                                          <p:attrName>style.visibility</p:attrName>
                                        </p:attrNameLst>
                                      </p:cBhvr>
                                      <p:to>
                                        <p:strVal val="visible"/>
                                      </p:to>
                                    </p:set>
                                    <p:anim calcmode="lin" valueType="num">
                                      <p:cBhvr additive="base">
                                        <p:cTn id="73" dur="500" fill="hold"/>
                                        <p:tgtEl>
                                          <p:spTgt spid="82"/>
                                        </p:tgtEl>
                                        <p:attrNameLst>
                                          <p:attrName>ppt_x</p:attrName>
                                        </p:attrNameLst>
                                      </p:cBhvr>
                                      <p:tavLst>
                                        <p:tav tm="0">
                                          <p:val>
                                            <p:strVal val="#ppt_x"/>
                                          </p:val>
                                        </p:tav>
                                        <p:tav tm="100000">
                                          <p:val>
                                            <p:strVal val="#ppt_x"/>
                                          </p:val>
                                        </p:tav>
                                      </p:tavLst>
                                    </p:anim>
                                    <p:anim calcmode="lin" valueType="num">
                                      <p:cBhvr additive="base">
                                        <p:cTn id="74" dur="500" fill="hold"/>
                                        <p:tgtEl>
                                          <p:spTgt spid="82"/>
                                        </p:tgtEl>
                                        <p:attrNameLst>
                                          <p:attrName>ppt_y</p:attrName>
                                        </p:attrNameLst>
                                      </p:cBhvr>
                                      <p:tavLst>
                                        <p:tav tm="0">
                                          <p:val>
                                            <p:strVal val="1+#ppt_h/2"/>
                                          </p:val>
                                        </p:tav>
                                        <p:tav tm="100000">
                                          <p:val>
                                            <p:strVal val="#ppt_y"/>
                                          </p:val>
                                        </p:tav>
                                      </p:tavLst>
                                    </p:anim>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5920"/>
                            </p:stCondLst>
                            <p:childTnLst>
                              <p:par>
                                <p:cTn id="81" presetID="2" presetClass="entr" presetSubtype="4" fill="hold" nodeType="afterEffect">
                                  <p:stCondLst>
                                    <p:cond delay="0"/>
                                  </p:stCondLst>
                                  <p:childTnLst>
                                    <p:set>
                                      <p:cBhvr>
                                        <p:cTn id="82" dur="1" fill="hold">
                                          <p:stCondLst>
                                            <p:cond delay="0"/>
                                          </p:stCondLst>
                                        </p:cTn>
                                        <p:tgtEl>
                                          <p:spTgt spid="85"/>
                                        </p:tgtEl>
                                        <p:attrNameLst>
                                          <p:attrName>style.visibility</p:attrName>
                                        </p:attrNameLst>
                                      </p:cBhvr>
                                      <p:to>
                                        <p:strVal val="visible"/>
                                      </p:to>
                                    </p:set>
                                    <p:anim calcmode="lin" valueType="num">
                                      <p:cBhvr additive="base">
                                        <p:cTn id="83" dur="500" fill="hold"/>
                                        <p:tgtEl>
                                          <p:spTgt spid="85"/>
                                        </p:tgtEl>
                                        <p:attrNameLst>
                                          <p:attrName>ppt_x</p:attrName>
                                        </p:attrNameLst>
                                      </p:cBhvr>
                                      <p:tavLst>
                                        <p:tav tm="0">
                                          <p:val>
                                            <p:strVal val="#ppt_x"/>
                                          </p:val>
                                        </p:tav>
                                        <p:tav tm="100000">
                                          <p:val>
                                            <p:strVal val="#ppt_x"/>
                                          </p:val>
                                        </p:tav>
                                      </p:tavLst>
                                    </p:anim>
                                    <p:anim calcmode="lin" valueType="num">
                                      <p:cBhvr additive="base">
                                        <p:cTn id="84" dur="500" fill="hold"/>
                                        <p:tgtEl>
                                          <p:spTgt spid="85"/>
                                        </p:tgtEl>
                                        <p:attrNameLst>
                                          <p:attrName>ppt_y</p:attrName>
                                        </p:attrNameLst>
                                      </p:cBhvr>
                                      <p:tavLst>
                                        <p:tav tm="0">
                                          <p:val>
                                            <p:strVal val="1+#ppt_h/2"/>
                                          </p:val>
                                        </p:tav>
                                        <p:tav tm="100000">
                                          <p:val>
                                            <p:strVal val="#ppt_y"/>
                                          </p:val>
                                        </p:tav>
                                      </p:tavLst>
                                    </p:anim>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childTnLst>
                          </p:cTn>
                        </p:par>
                        <p:par>
                          <p:cTn id="90" fill="hold">
                            <p:stCondLst>
                              <p:cond delay="6420"/>
                            </p:stCondLst>
                            <p:childTnLst>
                              <p:par>
                                <p:cTn id="91" presetID="2" presetClass="entr" presetSubtype="4" fill="hold" nodeType="afterEffect">
                                  <p:stCondLst>
                                    <p:cond delay="0"/>
                                  </p:stCondLst>
                                  <p:childTnLst>
                                    <p:set>
                                      <p:cBhvr>
                                        <p:cTn id="92" dur="1" fill="hold">
                                          <p:stCondLst>
                                            <p:cond delay="0"/>
                                          </p:stCondLst>
                                        </p:cTn>
                                        <p:tgtEl>
                                          <p:spTgt spid="95"/>
                                        </p:tgtEl>
                                        <p:attrNameLst>
                                          <p:attrName>style.visibility</p:attrName>
                                        </p:attrNameLst>
                                      </p:cBhvr>
                                      <p:to>
                                        <p:strVal val="visible"/>
                                      </p:to>
                                    </p:set>
                                    <p:anim calcmode="lin" valueType="num">
                                      <p:cBhvr additive="base">
                                        <p:cTn id="93" dur="500" fill="hold"/>
                                        <p:tgtEl>
                                          <p:spTgt spid="95"/>
                                        </p:tgtEl>
                                        <p:attrNameLst>
                                          <p:attrName>ppt_x</p:attrName>
                                        </p:attrNameLst>
                                      </p:cBhvr>
                                      <p:tavLst>
                                        <p:tav tm="0">
                                          <p:val>
                                            <p:strVal val="#ppt_x"/>
                                          </p:val>
                                        </p:tav>
                                        <p:tav tm="100000">
                                          <p:val>
                                            <p:strVal val="#ppt_x"/>
                                          </p:val>
                                        </p:tav>
                                      </p:tavLst>
                                    </p:anim>
                                    <p:anim calcmode="lin" valueType="num">
                                      <p:cBhvr additive="base">
                                        <p:cTn id="94" dur="500" fill="hold"/>
                                        <p:tgtEl>
                                          <p:spTgt spid="95"/>
                                        </p:tgtEl>
                                        <p:attrNameLst>
                                          <p:attrName>ppt_y</p:attrName>
                                        </p:attrNameLst>
                                      </p:cBhvr>
                                      <p:tavLst>
                                        <p:tav tm="0">
                                          <p:val>
                                            <p:strVal val="1+#ppt_h/2"/>
                                          </p:val>
                                        </p:tav>
                                        <p:tav tm="100000">
                                          <p:val>
                                            <p:strVal val="#ppt_y"/>
                                          </p:val>
                                        </p:tav>
                                      </p:tavLst>
                                    </p:anim>
                                  </p:childTnLst>
                                </p:cTn>
                              </p:par>
                              <p:par>
                                <p:cTn id="95" presetID="53" presetClass="entr" presetSubtype="16"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fltVal val="0"/>
                                          </p:val>
                                        </p:tav>
                                        <p:tav tm="100000">
                                          <p:val>
                                            <p:strVal val="#ppt_w"/>
                                          </p:val>
                                        </p:tav>
                                      </p:tavLst>
                                    </p:anim>
                                    <p:anim calcmode="lin" valueType="num">
                                      <p:cBhvr>
                                        <p:cTn id="98" dur="500" fill="hold"/>
                                        <p:tgtEl>
                                          <p:spTgt spid="23"/>
                                        </p:tgtEl>
                                        <p:attrNameLst>
                                          <p:attrName>ppt_h</p:attrName>
                                        </p:attrNameLst>
                                      </p:cBhvr>
                                      <p:tavLst>
                                        <p:tav tm="0">
                                          <p:val>
                                            <p:fltVal val="0"/>
                                          </p:val>
                                        </p:tav>
                                        <p:tav tm="100000">
                                          <p:val>
                                            <p:strVal val="#ppt_h"/>
                                          </p:val>
                                        </p:tav>
                                      </p:tavLst>
                                    </p:anim>
                                    <p:animEffect transition="in" filter="fade">
                                      <p:cBhvr>
                                        <p:cTn id="9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p:bldP spid="48" grpId="0" animBg="1"/>
      <p:bldP spid="77" grpId="0"/>
      <p:bldP spid="78" grpId="0"/>
      <p:bldP spid="23" grpId="0"/>
      <p:bldP spid="24" grpId="0"/>
      <p:bldP spid="26" grpId="0"/>
      <p:bldP spid="37" grpId="0"/>
      <p:bldP spid="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Arc 113"/>
          <p:cNvSpPr/>
          <p:nvPr/>
        </p:nvSpPr>
        <p:spPr>
          <a:xfrm>
            <a:off x="3637384" y="3310679"/>
            <a:ext cx="5006892" cy="3640960"/>
          </a:xfrm>
          <a:prstGeom prst="arc">
            <a:avLst>
              <a:gd name="adj1" fmla="val 10483172"/>
              <a:gd name="adj2" fmla="val 11459057"/>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Arc 118"/>
          <p:cNvSpPr/>
          <p:nvPr/>
        </p:nvSpPr>
        <p:spPr>
          <a:xfrm>
            <a:off x="3622012" y="3325392"/>
            <a:ext cx="5006892" cy="3640960"/>
          </a:xfrm>
          <a:prstGeom prst="arc">
            <a:avLst>
              <a:gd name="adj1" fmla="val 16061797"/>
              <a:gd name="adj2" fmla="val 18143691"/>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充分的面试准备 </a:t>
            </a:r>
            <a:r>
              <a:rPr lang="en-US" altLang="zh-CN" sz="2800" b="1" dirty="0">
                <a:solidFill>
                  <a:schemeClr val="accent6">
                    <a:lumMod val="75000"/>
                  </a:schemeClr>
                </a:solidFill>
              </a:rPr>
              <a:t>--- </a:t>
            </a:r>
            <a:r>
              <a:rPr lang="zh-CN" altLang="en-US" sz="2400" b="1" dirty="0">
                <a:solidFill>
                  <a:schemeClr val="accent1"/>
                </a:solidFill>
              </a:rPr>
              <a:t>完美自我介绍的准备</a:t>
            </a:r>
            <a:endParaRPr lang="zh-CN" altLang="en-US" sz="2800" b="1" dirty="0">
              <a:solidFill>
                <a:schemeClr val="accent1"/>
              </a:solidFill>
            </a:endParaRPr>
          </a:p>
        </p:txBody>
      </p:sp>
      <p:sp>
        <p:nvSpPr>
          <p:cNvPr id="46" name="矩形 45"/>
          <p:cNvSpPr/>
          <p:nvPr/>
        </p:nvSpPr>
        <p:spPr>
          <a:xfrm>
            <a:off x="4604439" y="3967051"/>
            <a:ext cx="3174206" cy="830997"/>
          </a:xfrm>
          <a:prstGeom prst="rect">
            <a:avLst/>
          </a:prstGeom>
        </p:spPr>
        <p:txBody>
          <a:bodyPr wrap="square">
            <a:spAutoFit/>
          </a:bodyPr>
          <a:lstStyle/>
          <a:p>
            <a:pPr algn="ctr"/>
            <a:r>
              <a:rPr lang="zh-CN" altLang="en-US" sz="2000" b="1" dirty="0">
                <a:solidFill>
                  <a:schemeClr val="tx1">
                    <a:lumMod val="85000"/>
                    <a:lumOff val="15000"/>
                  </a:schemeClr>
                </a:solidFill>
              </a:rPr>
              <a:t>完美自我介绍</a:t>
            </a:r>
            <a:endParaRPr lang="en-US" altLang="zh-CN" sz="2000" b="1" dirty="0">
              <a:solidFill>
                <a:schemeClr val="tx1">
                  <a:lumMod val="85000"/>
                  <a:lumOff val="15000"/>
                </a:schemeClr>
              </a:solidFill>
            </a:endParaRPr>
          </a:p>
          <a:p>
            <a:pPr algn="ctr"/>
            <a:r>
              <a:rPr lang="zh-CN" altLang="en-US" sz="2800" b="1" dirty="0">
                <a:solidFill>
                  <a:schemeClr val="accent1"/>
                </a:solidFill>
              </a:rPr>
              <a:t>应该讲什么</a:t>
            </a:r>
            <a:endParaRPr lang="zh-CN" altLang="en-US" sz="2800" b="1" dirty="0">
              <a:solidFill>
                <a:schemeClr val="accent1"/>
              </a:solidFill>
            </a:endParaRPr>
          </a:p>
        </p:txBody>
      </p:sp>
      <p:sp>
        <p:nvSpPr>
          <p:cNvPr id="47"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8" name="Text Placeholder 1"/>
          <p:cNvSpPr txBox="1"/>
          <p:nvPr/>
        </p:nvSpPr>
        <p:spPr>
          <a:xfrm>
            <a:off x="7817708" y="6788189"/>
            <a:ext cx="2330852" cy="1584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Here is your custom footer</a:t>
            </a:r>
            <a:endParaRPr lang="en-US" dirty="0"/>
          </a:p>
        </p:txBody>
      </p:sp>
      <p:grpSp>
        <p:nvGrpSpPr>
          <p:cNvPr id="49" name="Group 22"/>
          <p:cNvGrpSpPr/>
          <p:nvPr/>
        </p:nvGrpSpPr>
        <p:grpSpPr>
          <a:xfrm>
            <a:off x="5304174" y="4960413"/>
            <a:ext cx="1702128" cy="1912226"/>
            <a:chOff x="3318424" y="2308076"/>
            <a:chExt cx="3743894" cy="4206014"/>
          </a:xfrm>
        </p:grpSpPr>
        <p:sp>
          <p:nvSpPr>
            <p:cNvPr id="50" name="Shape 28"/>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FEE4D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1" name="Shape 29"/>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2" name="Shape 30"/>
            <p:cNvSpPr/>
            <p:nvPr/>
          </p:nvSpPr>
          <p:spPr>
            <a:xfrm>
              <a:off x="4786950" y="3709239"/>
              <a:ext cx="803471" cy="1488067"/>
            </a:xfrm>
            <a:custGeom>
              <a:avLst/>
              <a:gdLst/>
              <a:ahLst/>
              <a:cxnLst>
                <a:cxn ang="0">
                  <a:pos x="wd2" y="hd2"/>
                </a:cxn>
                <a:cxn ang="5400000">
                  <a:pos x="wd2" y="hd2"/>
                </a:cxn>
                <a:cxn ang="10800000">
                  <a:pos x="wd2" y="hd2"/>
                </a:cxn>
                <a:cxn ang="16200000">
                  <a:pos x="wd2" y="hd2"/>
                </a:cxn>
              </a:cxnLst>
              <a:rect l="0" t="0" r="r" b="b"/>
              <a:pathLst>
                <a:path w="21600" h="19098" extrusionOk="0">
                  <a:moveTo>
                    <a:pt x="0" y="4767"/>
                  </a:moveTo>
                  <a:lnTo>
                    <a:pt x="0" y="12647"/>
                  </a:lnTo>
                  <a:lnTo>
                    <a:pt x="0" y="16538"/>
                  </a:lnTo>
                  <a:cubicBezTo>
                    <a:pt x="5940" y="19890"/>
                    <a:pt x="15659" y="20011"/>
                    <a:pt x="21600" y="16538"/>
                  </a:cubicBezTo>
                  <a:lnTo>
                    <a:pt x="21600" y="12647"/>
                  </a:lnTo>
                  <a:lnTo>
                    <a:pt x="21600" y="4767"/>
                  </a:lnTo>
                  <a:cubicBezTo>
                    <a:pt x="21600" y="-1589"/>
                    <a:pt x="0" y="-1589"/>
                    <a:pt x="0" y="4767"/>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3" name="Shape 31"/>
            <p:cNvSpPr/>
            <p:nvPr/>
          </p:nvSpPr>
          <p:spPr>
            <a:xfrm>
              <a:off x="4625277" y="5204710"/>
              <a:ext cx="1061748" cy="1305305"/>
            </a:xfrm>
            <a:custGeom>
              <a:avLst/>
              <a:gdLst/>
              <a:ahLst/>
              <a:cxnLst>
                <a:cxn ang="0">
                  <a:pos x="wd2" y="hd2"/>
                </a:cxn>
                <a:cxn ang="5400000">
                  <a:pos x="wd2" y="hd2"/>
                </a:cxn>
                <a:cxn ang="10800000">
                  <a:pos x="wd2" y="hd2"/>
                </a:cxn>
                <a:cxn ang="16200000">
                  <a:pos x="wd2" y="hd2"/>
                </a:cxn>
              </a:cxnLst>
              <a:rect l="0" t="0" r="r" b="b"/>
              <a:pathLst>
                <a:path w="21600" h="21600" extrusionOk="0">
                  <a:moveTo>
                    <a:pt x="11406" y="0"/>
                  </a:moveTo>
                  <a:cubicBezTo>
                    <a:pt x="11406" y="0"/>
                    <a:pt x="0" y="2214"/>
                    <a:pt x="0" y="2776"/>
                  </a:cubicBezTo>
                  <a:cubicBezTo>
                    <a:pt x="0" y="3337"/>
                    <a:pt x="4340" y="21600"/>
                    <a:pt x="4340" y="21600"/>
                  </a:cubicBezTo>
                  <a:lnTo>
                    <a:pt x="19825" y="21600"/>
                  </a:lnTo>
                  <a:lnTo>
                    <a:pt x="21600" y="2856"/>
                  </a:lnTo>
                  <a:cubicBezTo>
                    <a:pt x="21600" y="2856"/>
                    <a:pt x="11406" y="0"/>
                    <a:pt x="11406" y="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4" name="Shape 32"/>
            <p:cNvSpPr/>
            <p:nvPr/>
          </p:nvSpPr>
          <p:spPr>
            <a:xfrm>
              <a:off x="4274987" y="4827474"/>
              <a:ext cx="1818396" cy="1686616"/>
            </a:xfrm>
            <a:custGeom>
              <a:avLst/>
              <a:gdLst/>
              <a:ahLst/>
              <a:cxnLst>
                <a:cxn ang="0">
                  <a:pos x="wd2" y="hd2"/>
                </a:cxn>
                <a:cxn ang="5400000">
                  <a:pos x="wd2" y="hd2"/>
                </a:cxn>
                <a:cxn ang="10800000">
                  <a:pos x="wd2" y="hd2"/>
                </a:cxn>
                <a:cxn ang="16200000">
                  <a:pos x="wd2" y="hd2"/>
                </a:cxn>
              </a:cxnLst>
              <a:rect l="0" t="0" r="r" b="b"/>
              <a:pathLst>
                <a:path w="21600" h="21600" extrusionOk="0">
                  <a:moveTo>
                    <a:pt x="6246" y="0"/>
                  </a:moveTo>
                  <a:cubicBezTo>
                    <a:pt x="6246" y="0"/>
                    <a:pt x="4206" y="987"/>
                    <a:pt x="4206" y="987"/>
                  </a:cubicBezTo>
                  <a:lnTo>
                    <a:pt x="0" y="8023"/>
                  </a:lnTo>
                  <a:lnTo>
                    <a:pt x="4576" y="10331"/>
                  </a:lnTo>
                  <a:lnTo>
                    <a:pt x="830" y="13021"/>
                  </a:lnTo>
                  <a:lnTo>
                    <a:pt x="4751" y="21600"/>
                  </a:lnTo>
                  <a:lnTo>
                    <a:pt x="8317" y="21600"/>
                  </a:lnTo>
                  <a:lnTo>
                    <a:pt x="6246" y="2329"/>
                  </a:lnTo>
                  <a:lnTo>
                    <a:pt x="6246" y="0"/>
                  </a:lnTo>
                  <a:close/>
                  <a:moveTo>
                    <a:pt x="15379" y="0"/>
                  </a:moveTo>
                  <a:lnTo>
                    <a:pt x="15379" y="2319"/>
                  </a:lnTo>
                  <a:lnTo>
                    <a:pt x="13283" y="21589"/>
                  </a:lnTo>
                  <a:lnTo>
                    <a:pt x="16849" y="21589"/>
                  </a:lnTo>
                  <a:lnTo>
                    <a:pt x="20770" y="13005"/>
                  </a:lnTo>
                  <a:lnTo>
                    <a:pt x="17024" y="10315"/>
                  </a:lnTo>
                  <a:lnTo>
                    <a:pt x="21600" y="8012"/>
                  </a:lnTo>
                  <a:lnTo>
                    <a:pt x="17864" y="1192"/>
                  </a:lnTo>
                  <a:cubicBezTo>
                    <a:pt x="17864" y="1192"/>
                    <a:pt x="15379" y="0"/>
                    <a:pt x="15379" y="0"/>
                  </a:cubicBezTo>
                  <a:close/>
                </a:path>
              </a:pathLst>
            </a:custGeom>
            <a:solidFill>
              <a:schemeClr val="tx1">
                <a:lumMod val="75000"/>
                <a:lumOff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 name="Shape 33"/>
            <p:cNvSpPr/>
            <p:nvPr/>
          </p:nvSpPr>
          <p:spPr>
            <a:xfrm>
              <a:off x="4746532" y="4706220"/>
              <a:ext cx="871938" cy="855097"/>
            </a:xfrm>
            <a:custGeom>
              <a:avLst/>
              <a:gdLst/>
              <a:ahLst/>
              <a:cxnLst>
                <a:cxn ang="0">
                  <a:pos x="wd2" y="hd2"/>
                </a:cxn>
                <a:cxn ang="5400000">
                  <a:pos x="wd2" y="hd2"/>
                </a:cxn>
                <a:cxn ang="10800000">
                  <a:pos x="wd2" y="hd2"/>
                </a:cxn>
                <a:cxn ang="16200000">
                  <a:pos x="wd2" y="hd2"/>
                </a:cxn>
              </a:cxnLst>
              <a:rect l="0" t="0" r="r" b="b"/>
              <a:pathLst>
                <a:path w="21600" h="21600" extrusionOk="0">
                  <a:moveTo>
                    <a:pt x="866" y="0"/>
                  </a:moveTo>
                  <a:lnTo>
                    <a:pt x="0" y="3456"/>
                  </a:lnTo>
                  <a:lnTo>
                    <a:pt x="2430" y="21419"/>
                  </a:lnTo>
                  <a:lnTo>
                    <a:pt x="10878" y="12698"/>
                  </a:lnTo>
                  <a:cubicBezTo>
                    <a:pt x="10878" y="12698"/>
                    <a:pt x="866" y="0"/>
                    <a:pt x="866" y="0"/>
                  </a:cubicBezTo>
                  <a:close/>
                  <a:moveTo>
                    <a:pt x="20912" y="0"/>
                  </a:moveTo>
                  <a:cubicBezTo>
                    <a:pt x="20912" y="0"/>
                    <a:pt x="11014" y="12698"/>
                    <a:pt x="11014" y="12698"/>
                  </a:cubicBezTo>
                  <a:lnTo>
                    <a:pt x="19316" y="21600"/>
                  </a:lnTo>
                  <a:lnTo>
                    <a:pt x="21600" y="3393"/>
                  </a:lnTo>
                  <a:lnTo>
                    <a:pt x="20912" y="0"/>
                  </a:lnTo>
                  <a:close/>
                </a:path>
              </a:pathLst>
            </a:custGeom>
            <a:solidFill>
              <a:srgbClr val="FEFEF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6" name="Shape 34"/>
            <p:cNvSpPr/>
            <p:nvPr/>
          </p:nvSpPr>
          <p:spPr>
            <a:xfrm>
              <a:off x="4786950" y="4531074"/>
              <a:ext cx="803471" cy="281614"/>
            </a:xfrm>
            <a:custGeom>
              <a:avLst/>
              <a:gdLst/>
              <a:ahLst/>
              <a:cxnLst>
                <a:cxn ang="0">
                  <a:pos x="wd2" y="hd2"/>
                </a:cxn>
                <a:cxn ang="5400000">
                  <a:pos x="wd2" y="hd2"/>
                </a:cxn>
                <a:cxn ang="10800000">
                  <a:pos x="wd2" y="hd2"/>
                </a:cxn>
                <a:cxn ang="16200000">
                  <a:pos x="wd2" y="hd2"/>
                </a:cxn>
              </a:cxnLst>
              <a:rect l="0" t="0" r="r" b="b"/>
              <a:pathLst>
                <a:path w="21600" h="20963" extrusionOk="0">
                  <a:moveTo>
                    <a:pt x="0" y="0"/>
                  </a:moveTo>
                  <a:lnTo>
                    <a:pt x="0" y="2158"/>
                  </a:lnTo>
                  <a:cubicBezTo>
                    <a:pt x="0" y="2158"/>
                    <a:pt x="5518" y="20291"/>
                    <a:pt x="10780" y="20946"/>
                  </a:cubicBezTo>
                  <a:cubicBezTo>
                    <a:pt x="16043" y="21600"/>
                    <a:pt x="21600" y="3389"/>
                    <a:pt x="21600" y="3389"/>
                  </a:cubicBezTo>
                  <a:lnTo>
                    <a:pt x="21600" y="74"/>
                  </a:lnTo>
                </a:path>
              </a:pathLst>
            </a:custGeom>
            <a:solidFill>
              <a:schemeClr val="accent4">
                <a:lumMod val="50000"/>
                <a:alpha val="2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7" name="Shape 35"/>
            <p:cNvSpPr/>
            <p:nvPr/>
          </p:nvSpPr>
          <p:spPr>
            <a:xfrm>
              <a:off x="4274986" y="2442804"/>
              <a:ext cx="1821014" cy="2281044"/>
            </a:xfrm>
            <a:custGeom>
              <a:avLst/>
              <a:gdLst/>
              <a:ahLst/>
              <a:cxnLst>
                <a:cxn ang="0">
                  <a:pos x="wd2" y="hd2"/>
                </a:cxn>
                <a:cxn ang="5400000">
                  <a:pos x="wd2" y="hd2"/>
                </a:cxn>
                <a:cxn ang="10800000">
                  <a:pos x="wd2" y="hd2"/>
                </a:cxn>
                <a:cxn ang="16200000">
                  <a:pos x="wd2" y="hd2"/>
                </a:cxn>
              </a:cxnLst>
              <a:rect l="0" t="0" r="r" b="b"/>
              <a:pathLst>
                <a:path w="21118" h="21600" extrusionOk="0">
                  <a:moveTo>
                    <a:pt x="20278" y="10141"/>
                  </a:moveTo>
                  <a:cubicBezTo>
                    <a:pt x="20540" y="5376"/>
                    <a:pt x="18889" y="0"/>
                    <a:pt x="10588" y="0"/>
                  </a:cubicBezTo>
                  <a:cubicBezTo>
                    <a:pt x="2296" y="0"/>
                    <a:pt x="639" y="5366"/>
                    <a:pt x="898" y="10126"/>
                  </a:cubicBezTo>
                  <a:cubicBezTo>
                    <a:pt x="887" y="10129"/>
                    <a:pt x="875" y="10130"/>
                    <a:pt x="865" y="10133"/>
                  </a:cubicBezTo>
                  <a:cubicBezTo>
                    <a:pt x="44" y="10353"/>
                    <a:pt x="-243" y="11471"/>
                    <a:pt x="225" y="12630"/>
                  </a:cubicBezTo>
                  <a:cubicBezTo>
                    <a:pt x="510" y="13337"/>
                    <a:pt x="1009" y="13894"/>
                    <a:pt x="1542" y="14172"/>
                  </a:cubicBezTo>
                  <a:cubicBezTo>
                    <a:pt x="1958" y="15782"/>
                    <a:pt x="2456" y="16961"/>
                    <a:pt x="2684" y="17260"/>
                  </a:cubicBezTo>
                  <a:cubicBezTo>
                    <a:pt x="3717" y="18614"/>
                    <a:pt x="8272" y="21600"/>
                    <a:pt x="10588" y="21600"/>
                  </a:cubicBezTo>
                  <a:cubicBezTo>
                    <a:pt x="12904" y="21600"/>
                    <a:pt x="17459" y="18614"/>
                    <a:pt x="18492" y="17260"/>
                  </a:cubicBezTo>
                  <a:cubicBezTo>
                    <a:pt x="18722" y="16959"/>
                    <a:pt x="19226" y="15764"/>
                    <a:pt x="19644" y="14135"/>
                  </a:cubicBezTo>
                  <a:cubicBezTo>
                    <a:pt x="20151" y="13846"/>
                    <a:pt x="20621" y="13307"/>
                    <a:pt x="20894" y="12630"/>
                  </a:cubicBezTo>
                  <a:cubicBezTo>
                    <a:pt x="21357" y="11483"/>
                    <a:pt x="21079" y="10377"/>
                    <a:pt x="20278" y="10141"/>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8" name="Shape 36"/>
            <p:cNvSpPr/>
            <p:nvPr/>
          </p:nvSpPr>
          <p:spPr>
            <a:xfrm>
              <a:off x="4315404" y="2308076"/>
              <a:ext cx="1745407" cy="1593018"/>
            </a:xfrm>
            <a:custGeom>
              <a:avLst/>
              <a:gdLst/>
              <a:ahLst/>
              <a:cxnLst>
                <a:cxn ang="0">
                  <a:pos x="wd2" y="hd2"/>
                </a:cxn>
                <a:cxn ang="5400000">
                  <a:pos x="wd2" y="hd2"/>
                </a:cxn>
                <a:cxn ang="10800000">
                  <a:pos x="wd2" y="hd2"/>
                </a:cxn>
                <a:cxn ang="16200000">
                  <a:pos x="wd2" y="hd2"/>
                </a:cxn>
              </a:cxnLst>
              <a:rect l="0" t="0" r="r" b="b"/>
              <a:pathLst>
                <a:path w="19385" h="19642" extrusionOk="0">
                  <a:moveTo>
                    <a:pt x="15765" y="2119"/>
                  </a:moveTo>
                  <a:cubicBezTo>
                    <a:pt x="11129" y="-1931"/>
                    <a:pt x="3971" y="484"/>
                    <a:pt x="1809" y="3859"/>
                  </a:cubicBezTo>
                  <a:cubicBezTo>
                    <a:pt x="-896" y="8083"/>
                    <a:pt x="61" y="14496"/>
                    <a:pt x="701" y="19314"/>
                  </a:cubicBezTo>
                  <a:cubicBezTo>
                    <a:pt x="701" y="19307"/>
                    <a:pt x="701" y="19300"/>
                    <a:pt x="701" y="19293"/>
                  </a:cubicBezTo>
                  <a:cubicBezTo>
                    <a:pt x="708" y="19342"/>
                    <a:pt x="717" y="19391"/>
                    <a:pt x="729" y="19443"/>
                  </a:cubicBezTo>
                  <a:cubicBezTo>
                    <a:pt x="738" y="19482"/>
                    <a:pt x="815" y="19593"/>
                    <a:pt x="830" y="19624"/>
                  </a:cubicBezTo>
                  <a:cubicBezTo>
                    <a:pt x="853" y="19669"/>
                    <a:pt x="1021" y="19620"/>
                    <a:pt x="1077" y="19590"/>
                  </a:cubicBezTo>
                  <a:cubicBezTo>
                    <a:pt x="1097" y="19579"/>
                    <a:pt x="1106" y="19550"/>
                    <a:pt x="1107" y="19525"/>
                  </a:cubicBezTo>
                  <a:cubicBezTo>
                    <a:pt x="1133" y="19100"/>
                    <a:pt x="1109" y="18257"/>
                    <a:pt x="1109" y="18247"/>
                  </a:cubicBezTo>
                  <a:cubicBezTo>
                    <a:pt x="1058" y="17585"/>
                    <a:pt x="928" y="16946"/>
                    <a:pt x="840" y="16298"/>
                  </a:cubicBezTo>
                  <a:cubicBezTo>
                    <a:pt x="1274" y="13260"/>
                    <a:pt x="2559" y="12622"/>
                    <a:pt x="3232" y="8958"/>
                  </a:cubicBezTo>
                  <a:cubicBezTo>
                    <a:pt x="3374" y="8713"/>
                    <a:pt x="3526" y="8475"/>
                    <a:pt x="3686" y="8244"/>
                  </a:cubicBezTo>
                  <a:cubicBezTo>
                    <a:pt x="3870" y="7978"/>
                    <a:pt x="4060" y="7722"/>
                    <a:pt x="4283" y="7495"/>
                  </a:cubicBezTo>
                  <a:cubicBezTo>
                    <a:pt x="4399" y="7416"/>
                    <a:pt x="4512" y="7330"/>
                    <a:pt x="4621" y="7237"/>
                  </a:cubicBezTo>
                  <a:cubicBezTo>
                    <a:pt x="7116" y="6222"/>
                    <a:pt x="9688" y="7439"/>
                    <a:pt x="12043" y="8507"/>
                  </a:cubicBezTo>
                  <a:cubicBezTo>
                    <a:pt x="12944" y="8915"/>
                    <a:pt x="13954" y="9397"/>
                    <a:pt x="14947" y="9311"/>
                  </a:cubicBezTo>
                  <a:cubicBezTo>
                    <a:pt x="15372" y="9275"/>
                    <a:pt x="15697" y="8964"/>
                    <a:pt x="15729" y="8566"/>
                  </a:cubicBezTo>
                  <a:cubicBezTo>
                    <a:pt x="16856" y="12315"/>
                    <a:pt x="17785" y="14054"/>
                    <a:pt x="18333" y="16803"/>
                  </a:cubicBezTo>
                  <a:cubicBezTo>
                    <a:pt x="18258" y="17280"/>
                    <a:pt x="18177" y="17757"/>
                    <a:pt x="18140" y="18247"/>
                  </a:cubicBezTo>
                  <a:cubicBezTo>
                    <a:pt x="18139" y="18257"/>
                    <a:pt x="18116" y="19100"/>
                    <a:pt x="18141" y="19525"/>
                  </a:cubicBezTo>
                  <a:cubicBezTo>
                    <a:pt x="18143" y="19550"/>
                    <a:pt x="18152" y="19579"/>
                    <a:pt x="18172" y="19590"/>
                  </a:cubicBezTo>
                  <a:cubicBezTo>
                    <a:pt x="18228" y="19620"/>
                    <a:pt x="18396" y="19669"/>
                    <a:pt x="18418" y="19624"/>
                  </a:cubicBezTo>
                  <a:cubicBezTo>
                    <a:pt x="18433" y="19593"/>
                    <a:pt x="18510" y="19482"/>
                    <a:pt x="18520" y="19443"/>
                  </a:cubicBezTo>
                  <a:cubicBezTo>
                    <a:pt x="18562" y="19259"/>
                    <a:pt x="18570" y="19105"/>
                    <a:pt x="18579" y="18921"/>
                  </a:cubicBezTo>
                  <a:cubicBezTo>
                    <a:pt x="18607" y="18680"/>
                    <a:pt x="18645" y="18423"/>
                    <a:pt x="18674" y="18163"/>
                  </a:cubicBezTo>
                  <a:cubicBezTo>
                    <a:pt x="19389" y="15189"/>
                    <a:pt x="20704" y="3397"/>
                    <a:pt x="15765" y="2119"/>
                  </a:cubicBezTo>
                  <a:close/>
                </a:path>
              </a:pathLst>
            </a:custGeom>
            <a:solidFill>
              <a:schemeClr val="tx1">
                <a:lumMod val="75000"/>
                <a:lumOff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9" name="Shape 37"/>
            <p:cNvSpPr/>
            <p:nvPr/>
          </p:nvSpPr>
          <p:spPr>
            <a:xfrm>
              <a:off x="4786950" y="4692747"/>
              <a:ext cx="803471" cy="514560"/>
            </a:xfrm>
            <a:custGeom>
              <a:avLst/>
              <a:gdLst/>
              <a:ahLst/>
              <a:cxnLst>
                <a:cxn ang="0">
                  <a:pos x="wd2" y="hd2"/>
                </a:cxn>
                <a:cxn ang="5400000">
                  <a:pos x="wd2" y="hd2"/>
                </a:cxn>
                <a:cxn ang="10800000">
                  <a:pos x="wd2" y="hd2"/>
                </a:cxn>
                <a:cxn ang="16200000">
                  <a:pos x="wd2" y="hd2"/>
                </a:cxn>
              </a:cxnLst>
              <a:rect l="0" t="0" r="r" b="b"/>
              <a:pathLst>
                <a:path w="21600" h="21600" extrusionOk="0">
                  <a:moveTo>
                    <a:pt x="0" y="503"/>
                  </a:moveTo>
                  <a:lnTo>
                    <a:pt x="10857" y="21600"/>
                  </a:lnTo>
                  <a:lnTo>
                    <a:pt x="21600" y="503"/>
                  </a:lnTo>
                  <a:lnTo>
                    <a:pt x="21600" y="0"/>
                  </a:lnTo>
                  <a:lnTo>
                    <a:pt x="10857" y="21003"/>
                  </a:lnTo>
                  <a:lnTo>
                    <a:pt x="0" y="0"/>
                  </a:lnTo>
                  <a:lnTo>
                    <a:pt x="0" y="503"/>
                  </a:lnTo>
                </a:path>
              </a:pathLst>
            </a:custGeom>
            <a:solidFill>
              <a:srgbClr val="010101">
                <a:alpha val="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0" name="Shape 38"/>
            <p:cNvSpPr/>
            <p:nvPr/>
          </p:nvSpPr>
          <p:spPr>
            <a:xfrm>
              <a:off x="4975568" y="5204710"/>
              <a:ext cx="428180" cy="1300538"/>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lnTo>
                    <a:pt x="2039" y="3091"/>
                  </a:lnTo>
                  <a:lnTo>
                    <a:pt x="6945" y="5594"/>
                  </a:lnTo>
                  <a:lnTo>
                    <a:pt x="0" y="21600"/>
                  </a:lnTo>
                  <a:cubicBezTo>
                    <a:pt x="0" y="21600"/>
                    <a:pt x="21600" y="21600"/>
                    <a:pt x="21600" y="21600"/>
                  </a:cubicBezTo>
                  <a:lnTo>
                    <a:pt x="14634" y="5594"/>
                  </a:lnTo>
                  <a:lnTo>
                    <a:pt x="14570" y="5594"/>
                  </a:lnTo>
                  <a:cubicBezTo>
                    <a:pt x="14570" y="5594"/>
                    <a:pt x="19476" y="3091"/>
                    <a:pt x="19476" y="3091"/>
                  </a:cubicBezTo>
                  <a:lnTo>
                    <a:pt x="10853" y="0"/>
                  </a:ln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1" name="Shape 39"/>
            <p:cNvSpPr/>
            <p:nvPr/>
          </p:nvSpPr>
          <p:spPr>
            <a:xfrm>
              <a:off x="5258495" y="5541528"/>
              <a:ext cx="717" cy="493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lnTo>
                    <a:pt x="21302" y="21600"/>
                  </a:lnTo>
                  <a:cubicBezTo>
                    <a:pt x="21302" y="21600"/>
                    <a:pt x="21600" y="21600"/>
                    <a:pt x="21600" y="21600"/>
                  </a:cubicBezTo>
                  <a:close/>
                </a:path>
              </a:pathLst>
            </a:custGeom>
            <a:solidFill>
              <a:srgbClr val="008B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2" name="Shape 40"/>
            <p:cNvSpPr/>
            <p:nvPr/>
          </p:nvSpPr>
          <p:spPr>
            <a:xfrm>
              <a:off x="5110295" y="5541528"/>
              <a:ext cx="715" cy="493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49" y="21600"/>
                  </a:lnTo>
                  <a:lnTo>
                    <a:pt x="21600" y="0"/>
                  </a:lnTo>
                  <a:cubicBezTo>
                    <a:pt x="21600" y="0"/>
                    <a:pt x="0" y="21600"/>
                    <a:pt x="0" y="21600"/>
                  </a:cubicBezTo>
                  <a:close/>
                </a:path>
              </a:pathLst>
            </a:custGeom>
            <a:solidFill>
              <a:srgbClr val="008BC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3" name="Oval 18"/>
            <p:cNvSpPr/>
            <p:nvPr/>
          </p:nvSpPr>
          <p:spPr>
            <a:xfrm>
              <a:off x="4741345"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19"/>
            <p:cNvSpPr/>
            <p:nvPr/>
          </p:nvSpPr>
          <p:spPr>
            <a:xfrm>
              <a:off x="5446516"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hape 27"/>
            <p:cNvSpPr/>
            <p:nvPr/>
          </p:nvSpPr>
          <p:spPr>
            <a:xfrm>
              <a:off x="4454778" y="3469173"/>
              <a:ext cx="1442326" cy="518512"/>
            </a:xfrm>
            <a:custGeom>
              <a:avLst/>
              <a:gdLst/>
              <a:ahLst/>
              <a:cxnLst>
                <a:cxn ang="0">
                  <a:pos x="wd2" y="hd2"/>
                </a:cxn>
                <a:cxn ang="5400000">
                  <a:pos x="wd2" y="hd2"/>
                </a:cxn>
                <a:cxn ang="10800000">
                  <a:pos x="wd2" y="hd2"/>
                </a:cxn>
                <a:cxn ang="16200000">
                  <a:pos x="wd2" y="hd2"/>
                </a:cxn>
              </a:cxnLst>
              <a:rect l="0" t="0" r="r" b="b"/>
              <a:pathLst>
                <a:path w="21562" h="21248" extrusionOk="0">
                  <a:moveTo>
                    <a:pt x="5305" y="144"/>
                  </a:moveTo>
                  <a:cubicBezTo>
                    <a:pt x="3489" y="-121"/>
                    <a:pt x="1083" y="507"/>
                    <a:pt x="639" y="924"/>
                  </a:cubicBezTo>
                  <a:cubicBezTo>
                    <a:pt x="68" y="1466"/>
                    <a:pt x="51" y="1605"/>
                    <a:pt x="10" y="2879"/>
                  </a:cubicBezTo>
                  <a:cubicBezTo>
                    <a:pt x="-29" y="4150"/>
                    <a:pt x="31" y="5247"/>
                    <a:pt x="359" y="5572"/>
                  </a:cubicBezTo>
                  <a:cubicBezTo>
                    <a:pt x="810" y="6016"/>
                    <a:pt x="795" y="7721"/>
                    <a:pt x="1043" y="12609"/>
                  </a:cubicBezTo>
                  <a:cubicBezTo>
                    <a:pt x="1265" y="17060"/>
                    <a:pt x="1890" y="20575"/>
                    <a:pt x="4741" y="21197"/>
                  </a:cubicBezTo>
                  <a:cubicBezTo>
                    <a:pt x="4886" y="21232"/>
                    <a:pt x="5027" y="21244"/>
                    <a:pt x="5165" y="21248"/>
                  </a:cubicBezTo>
                  <a:lnTo>
                    <a:pt x="5174" y="20006"/>
                  </a:lnTo>
                  <a:cubicBezTo>
                    <a:pt x="3864" y="20035"/>
                    <a:pt x="2407" y="18677"/>
                    <a:pt x="1917" y="15901"/>
                  </a:cubicBezTo>
                  <a:cubicBezTo>
                    <a:pt x="1228" y="12006"/>
                    <a:pt x="1132" y="4138"/>
                    <a:pt x="2091" y="2489"/>
                  </a:cubicBezTo>
                  <a:cubicBezTo>
                    <a:pt x="2505" y="1778"/>
                    <a:pt x="3878" y="1286"/>
                    <a:pt x="5298" y="1464"/>
                  </a:cubicBezTo>
                  <a:cubicBezTo>
                    <a:pt x="5298" y="1464"/>
                    <a:pt x="5305" y="144"/>
                    <a:pt x="5305" y="144"/>
                  </a:cubicBezTo>
                  <a:close/>
                  <a:moveTo>
                    <a:pt x="10766" y="2662"/>
                  </a:moveTo>
                  <a:cubicBezTo>
                    <a:pt x="10134" y="2704"/>
                    <a:pt x="7548" y="659"/>
                    <a:pt x="5709" y="224"/>
                  </a:cubicBezTo>
                  <a:cubicBezTo>
                    <a:pt x="5578" y="191"/>
                    <a:pt x="5444" y="163"/>
                    <a:pt x="5305" y="144"/>
                  </a:cubicBezTo>
                  <a:lnTo>
                    <a:pt x="5298" y="1464"/>
                  </a:lnTo>
                  <a:cubicBezTo>
                    <a:pt x="6793" y="1651"/>
                    <a:pt x="8341" y="2579"/>
                    <a:pt x="8871" y="4768"/>
                  </a:cubicBezTo>
                  <a:cubicBezTo>
                    <a:pt x="9742" y="8357"/>
                    <a:pt x="8178" y="17135"/>
                    <a:pt x="6764" y="19090"/>
                  </a:cubicBezTo>
                  <a:cubicBezTo>
                    <a:pt x="6335" y="19683"/>
                    <a:pt x="5769" y="19989"/>
                    <a:pt x="5174" y="20006"/>
                  </a:cubicBezTo>
                  <a:lnTo>
                    <a:pt x="5165" y="21248"/>
                  </a:lnTo>
                  <a:cubicBezTo>
                    <a:pt x="7641" y="21258"/>
                    <a:pt x="8556" y="16364"/>
                    <a:pt x="8861" y="14731"/>
                  </a:cubicBezTo>
                  <a:cubicBezTo>
                    <a:pt x="9437" y="11659"/>
                    <a:pt x="9318" y="7422"/>
                    <a:pt x="10735" y="7415"/>
                  </a:cubicBezTo>
                  <a:cubicBezTo>
                    <a:pt x="12150" y="7405"/>
                    <a:pt x="11965" y="11564"/>
                    <a:pt x="12471" y="14634"/>
                  </a:cubicBezTo>
                  <a:cubicBezTo>
                    <a:pt x="12744" y="16289"/>
                    <a:pt x="13547" y="21372"/>
                    <a:pt x="16116" y="21173"/>
                  </a:cubicBezTo>
                  <a:lnTo>
                    <a:pt x="16123" y="19935"/>
                  </a:lnTo>
                  <a:cubicBezTo>
                    <a:pt x="15490" y="19963"/>
                    <a:pt x="14887" y="19664"/>
                    <a:pt x="14446" y="19041"/>
                  </a:cubicBezTo>
                  <a:cubicBezTo>
                    <a:pt x="13076" y="17104"/>
                    <a:pt x="11705" y="8348"/>
                    <a:pt x="12657" y="4748"/>
                  </a:cubicBezTo>
                  <a:cubicBezTo>
                    <a:pt x="13229" y="2574"/>
                    <a:pt x="14766" y="1624"/>
                    <a:pt x="16248" y="1406"/>
                  </a:cubicBezTo>
                  <a:lnTo>
                    <a:pt x="16255" y="88"/>
                  </a:lnTo>
                  <a:cubicBezTo>
                    <a:pt x="16142" y="105"/>
                    <a:pt x="16030" y="128"/>
                    <a:pt x="15921" y="156"/>
                  </a:cubicBezTo>
                  <a:cubicBezTo>
                    <a:pt x="14265" y="569"/>
                    <a:pt x="12255" y="2556"/>
                    <a:pt x="10766" y="2662"/>
                  </a:cubicBezTo>
                  <a:close/>
                  <a:moveTo>
                    <a:pt x="16116" y="21173"/>
                  </a:moveTo>
                  <a:cubicBezTo>
                    <a:pt x="16215" y="21166"/>
                    <a:pt x="16318" y="21148"/>
                    <a:pt x="16423" y="21125"/>
                  </a:cubicBezTo>
                  <a:cubicBezTo>
                    <a:pt x="19286" y="20468"/>
                    <a:pt x="19992" y="16941"/>
                    <a:pt x="20313" y="12488"/>
                  </a:cubicBezTo>
                  <a:cubicBezTo>
                    <a:pt x="20667" y="7595"/>
                    <a:pt x="20690" y="5893"/>
                    <a:pt x="21151" y="5444"/>
                  </a:cubicBezTo>
                  <a:cubicBezTo>
                    <a:pt x="21489" y="5110"/>
                    <a:pt x="21571" y="4017"/>
                    <a:pt x="21561" y="2741"/>
                  </a:cubicBezTo>
                  <a:cubicBezTo>
                    <a:pt x="21549" y="1471"/>
                    <a:pt x="21534" y="1333"/>
                    <a:pt x="20976" y="803"/>
                  </a:cubicBezTo>
                  <a:cubicBezTo>
                    <a:pt x="20534" y="379"/>
                    <a:pt x="18089" y="-228"/>
                    <a:pt x="16255" y="88"/>
                  </a:cubicBezTo>
                  <a:lnTo>
                    <a:pt x="16248" y="1406"/>
                  </a:lnTo>
                  <a:cubicBezTo>
                    <a:pt x="17693" y="1190"/>
                    <a:pt x="19086" y="1666"/>
                    <a:pt x="19490" y="2383"/>
                  </a:cubicBezTo>
                  <a:cubicBezTo>
                    <a:pt x="20409" y="4014"/>
                    <a:pt x="20141" y="11890"/>
                    <a:pt x="19366" y="15791"/>
                  </a:cubicBezTo>
                  <a:cubicBezTo>
                    <a:pt x="18828" y="18500"/>
                    <a:pt x="17405" y="19877"/>
                    <a:pt x="16123" y="19935"/>
                  </a:cubicBezTo>
                  <a:cubicBezTo>
                    <a:pt x="16123" y="19935"/>
                    <a:pt x="16116" y="21173"/>
                    <a:pt x="16116" y="21173"/>
                  </a:cubicBezTo>
                  <a:close/>
                </a:path>
              </a:pathLst>
            </a:custGeom>
            <a:solidFill>
              <a:schemeClr val="tx1">
                <a:lumMod val="75000"/>
                <a:lumOff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6" name="Shape 11"/>
            <p:cNvSpPr/>
            <p:nvPr/>
          </p:nvSpPr>
          <p:spPr>
            <a:xfrm>
              <a:off x="4923011" y="4250413"/>
              <a:ext cx="505859" cy="158729"/>
            </a:xfrm>
            <a:custGeom>
              <a:avLst/>
              <a:gdLst/>
              <a:ahLst/>
              <a:cxnLst>
                <a:cxn ang="0">
                  <a:pos x="wd2" y="hd2"/>
                </a:cxn>
                <a:cxn ang="5400000">
                  <a:pos x="wd2" y="hd2"/>
                </a:cxn>
                <a:cxn ang="10800000">
                  <a:pos x="wd2" y="hd2"/>
                </a:cxn>
                <a:cxn ang="16200000">
                  <a:pos x="wd2" y="hd2"/>
                </a:cxn>
              </a:cxnLst>
              <a:rect l="0" t="0" r="r" b="b"/>
              <a:pathLst>
                <a:path w="21600" h="21440" extrusionOk="0">
                  <a:moveTo>
                    <a:pt x="0" y="0"/>
                  </a:moveTo>
                  <a:cubicBezTo>
                    <a:pt x="0" y="0"/>
                    <a:pt x="347" y="593"/>
                    <a:pt x="955" y="1632"/>
                  </a:cubicBezTo>
                  <a:cubicBezTo>
                    <a:pt x="1247" y="2173"/>
                    <a:pt x="1631" y="2663"/>
                    <a:pt x="2030" y="3376"/>
                  </a:cubicBezTo>
                  <a:cubicBezTo>
                    <a:pt x="2456" y="3951"/>
                    <a:pt x="2909" y="4717"/>
                    <a:pt x="3424" y="5351"/>
                  </a:cubicBezTo>
                  <a:cubicBezTo>
                    <a:pt x="3928" y="6069"/>
                    <a:pt x="4476" y="6750"/>
                    <a:pt x="5057" y="7375"/>
                  </a:cubicBezTo>
                  <a:cubicBezTo>
                    <a:pt x="5623" y="8138"/>
                    <a:pt x="6253" y="8506"/>
                    <a:pt x="6868" y="9175"/>
                  </a:cubicBezTo>
                  <a:cubicBezTo>
                    <a:pt x="7508" y="9482"/>
                    <a:pt x="8142" y="10203"/>
                    <a:pt x="8807" y="10315"/>
                  </a:cubicBezTo>
                  <a:cubicBezTo>
                    <a:pt x="9136" y="10449"/>
                    <a:pt x="9467" y="10583"/>
                    <a:pt x="9799" y="10718"/>
                  </a:cubicBezTo>
                  <a:lnTo>
                    <a:pt x="10800" y="10737"/>
                  </a:lnTo>
                  <a:cubicBezTo>
                    <a:pt x="11470" y="10990"/>
                    <a:pt x="12129" y="10422"/>
                    <a:pt x="12790" y="10364"/>
                  </a:cubicBezTo>
                  <a:cubicBezTo>
                    <a:pt x="13447" y="10140"/>
                    <a:pt x="14080" y="9485"/>
                    <a:pt x="14717" y="9174"/>
                  </a:cubicBezTo>
                  <a:cubicBezTo>
                    <a:pt x="15340" y="8645"/>
                    <a:pt x="15932" y="7871"/>
                    <a:pt x="16519" y="7340"/>
                  </a:cubicBezTo>
                  <a:cubicBezTo>
                    <a:pt x="16819" y="7124"/>
                    <a:pt x="17088" y="6691"/>
                    <a:pt x="17354" y="6293"/>
                  </a:cubicBezTo>
                  <a:cubicBezTo>
                    <a:pt x="17624" y="5914"/>
                    <a:pt x="17885" y="5547"/>
                    <a:pt x="18135" y="5196"/>
                  </a:cubicBezTo>
                  <a:cubicBezTo>
                    <a:pt x="18641" y="4493"/>
                    <a:pt x="19138" y="3987"/>
                    <a:pt x="19530" y="3201"/>
                  </a:cubicBezTo>
                  <a:cubicBezTo>
                    <a:pt x="19930" y="2472"/>
                    <a:pt x="20302" y="1916"/>
                    <a:pt x="20607" y="1432"/>
                  </a:cubicBezTo>
                  <a:cubicBezTo>
                    <a:pt x="21219" y="476"/>
                    <a:pt x="21600" y="0"/>
                    <a:pt x="21600" y="0"/>
                  </a:cubicBezTo>
                  <a:cubicBezTo>
                    <a:pt x="21600" y="0"/>
                    <a:pt x="21387" y="1175"/>
                    <a:pt x="20960" y="3110"/>
                  </a:cubicBezTo>
                  <a:cubicBezTo>
                    <a:pt x="20745" y="4071"/>
                    <a:pt x="20485" y="5270"/>
                    <a:pt x="20162" y="6555"/>
                  </a:cubicBezTo>
                  <a:cubicBezTo>
                    <a:pt x="19860" y="7947"/>
                    <a:pt x="19444" y="9174"/>
                    <a:pt x="18983" y="10533"/>
                  </a:cubicBezTo>
                  <a:cubicBezTo>
                    <a:pt x="18511" y="11811"/>
                    <a:pt x="18036" y="13499"/>
                    <a:pt x="17426" y="14645"/>
                  </a:cubicBezTo>
                  <a:cubicBezTo>
                    <a:pt x="16821" y="15804"/>
                    <a:pt x="16188" y="17184"/>
                    <a:pt x="15484" y="18205"/>
                  </a:cubicBezTo>
                  <a:cubicBezTo>
                    <a:pt x="15121" y="18633"/>
                    <a:pt x="14753" y="19068"/>
                    <a:pt x="14380" y="19509"/>
                  </a:cubicBezTo>
                  <a:cubicBezTo>
                    <a:pt x="14003" y="19906"/>
                    <a:pt x="13628" y="20468"/>
                    <a:pt x="13225" y="20590"/>
                  </a:cubicBezTo>
                  <a:cubicBezTo>
                    <a:pt x="12428" y="20969"/>
                    <a:pt x="11614" y="21600"/>
                    <a:pt x="10792" y="21403"/>
                  </a:cubicBezTo>
                  <a:lnTo>
                    <a:pt x="9563" y="21254"/>
                  </a:lnTo>
                  <a:cubicBezTo>
                    <a:pt x="9160" y="21063"/>
                    <a:pt x="8761" y="20765"/>
                    <a:pt x="8365" y="20520"/>
                  </a:cubicBezTo>
                  <a:cubicBezTo>
                    <a:pt x="7967" y="20304"/>
                    <a:pt x="7579" y="19989"/>
                    <a:pt x="7209" y="19502"/>
                  </a:cubicBezTo>
                  <a:cubicBezTo>
                    <a:pt x="6835" y="19074"/>
                    <a:pt x="6468" y="18649"/>
                    <a:pt x="6111" y="18188"/>
                  </a:cubicBezTo>
                  <a:cubicBezTo>
                    <a:pt x="5423" y="17040"/>
                    <a:pt x="4745" y="16055"/>
                    <a:pt x="4169" y="14678"/>
                  </a:cubicBezTo>
                  <a:cubicBezTo>
                    <a:pt x="3880" y="14015"/>
                    <a:pt x="3599" y="13370"/>
                    <a:pt x="3327" y="12747"/>
                  </a:cubicBezTo>
                  <a:cubicBezTo>
                    <a:pt x="3072" y="12034"/>
                    <a:pt x="2827" y="11346"/>
                    <a:pt x="2591" y="10685"/>
                  </a:cubicBezTo>
                  <a:cubicBezTo>
                    <a:pt x="2118" y="9396"/>
                    <a:pt x="1746" y="7905"/>
                    <a:pt x="1402" y="6715"/>
                  </a:cubicBezTo>
                  <a:cubicBezTo>
                    <a:pt x="1074" y="5434"/>
                    <a:pt x="801" y="4297"/>
                    <a:pt x="597" y="3279"/>
                  </a:cubicBezTo>
                  <a:cubicBezTo>
                    <a:pt x="175" y="1305"/>
                    <a:pt x="0" y="0"/>
                    <a:pt x="0" y="0"/>
                  </a:cubicBezTo>
                  <a:close/>
                </a:path>
              </a:pathLst>
            </a:custGeom>
            <a:solidFill>
              <a:schemeClr val="accent4">
                <a:lumMod val="50000"/>
                <a:alpha val="3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nvGrpSpPr>
          <p:cNvPr id="67" name="Group 24"/>
          <p:cNvGrpSpPr/>
          <p:nvPr/>
        </p:nvGrpSpPr>
        <p:grpSpPr>
          <a:xfrm>
            <a:off x="3326927" y="4006373"/>
            <a:ext cx="1136460" cy="754920"/>
            <a:chOff x="6919266" y="2220698"/>
            <a:chExt cx="3741177" cy="2485162"/>
          </a:xfrm>
        </p:grpSpPr>
        <p:grpSp>
          <p:nvGrpSpPr>
            <p:cNvPr id="68" name="Group 30"/>
            <p:cNvGrpSpPr/>
            <p:nvPr/>
          </p:nvGrpSpPr>
          <p:grpSpPr>
            <a:xfrm>
              <a:off x="6919266" y="3086797"/>
              <a:ext cx="3124130" cy="1619063"/>
              <a:chOff x="6913980" y="3201803"/>
              <a:chExt cx="3124130" cy="1619063"/>
            </a:xfrm>
          </p:grpSpPr>
          <p:sp>
            <p:nvSpPr>
              <p:cNvPr id="79" name="Shape 12"/>
              <p:cNvSpPr/>
              <p:nvPr/>
            </p:nvSpPr>
            <p:spPr>
              <a:xfrm>
                <a:off x="6913980" y="3488884"/>
                <a:ext cx="3124130" cy="1329176"/>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5"/>
                    </a:lnTo>
                    <a:lnTo>
                      <a:pt x="11291" y="0"/>
                    </a:lnTo>
                    <a:cubicBezTo>
                      <a:pt x="11291" y="0"/>
                      <a:pt x="0" y="5911"/>
                      <a:pt x="0" y="5911"/>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0" name="Shape 13"/>
              <p:cNvSpPr/>
              <p:nvPr/>
            </p:nvSpPr>
            <p:spPr>
              <a:xfrm>
                <a:off x="6913980" y="3555210"/>
                <a:ext cx="1500942" cy="12656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123"/>
                    </a:lnTo>
                    <a:lnTo>
                      <a:pt x="21600" y="21600"/>
                    </a:lnTo>
                    <a:lnTo>
                      <a:pt x="21600" y="16477"/>
                    </a:lnTo>
                    <a:cubicBezTo>
                      <a:pt x="21600" y="16477"/>
                      <a:pt x="0" y="0"/>
                      <a:pt x="0" y="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1" name="Shape 14"/>
              <p:cNvSpPr/>
              <p:nvPr/>
            </p:nvSpPr>
            <p:spPr>
              <a:xfrm>
                <a:off x="8410004" y="4107929"/>
                <a:ext cx="1533061" cy="675796"/>
              </a:xfrm>
              <a:custGeom>
                <a:avLst/>
                <a:gdLst/>
                <a:ahLst/>
                <a:cxnLst>
                  <a:cxn ang="0">
                    <a:pos x="wd2" y="hd2"/>
                  </a:cxn>
                  <a:cxn ang="5400000">
                    <a:pos x="wd2" y="hd2"/>
                  </a:cxn>
                  <a:cxn ang="10800000">
                    <a:pos x="wd2" y="hd2"/>
                  </a:cxn>
                  <a:cxn ang="16200000">
                    <a:pos x="wd2" y="hd2"/>
                  </a:cxn>
                </a:cxnLst>
                <a:rect l="0" t="0" r="r" b="b"/>
                <a:pathLst>
                  <a:path w="21600" h="21600" extrusionOk="0">
                    <a:moveTo>
                      <a:pt x="21600" y="8380"/>
                    </a:moveTo>
                    <a:lnTo>
                      <a:pt x="21600" y="0"/>
                    </a:lnTo>
                    <a:lnTo>
                      <a:pt x="0" y="13122"/>
                    </a:lnTo>
                    <a:lnTo>
                      <a:pt x="0" y="21600"/>
                    </a:lnTo>
                    <a:cubicBezTo>
                      <a:pt x="0" y="21600"/>
                      <a:pt x="21600" y="8380"/>
                      <a:pt x="21600" y="838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2" name="Shape 15"/>
              <p:cNvSpPr/>
              <p:nvPr/>
            </p:nvSpPr>
            <p:spPr>
              <a:xfrm>
                <a:off x="6913980" y="3201803"/>
                <a:ext cx="3124130" cy="1329169"/>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nvGrpSpPr>
            <p:cNvPr id="69" name="Group 31"/>
            <p:cNvGrpSpPr/>
            <p:nvPr/>
          </p:nvGrpSpPr>
          <p:grpSpPr>
            <a:xfrm>
              <a:off x="7506329" y="2825776"/>
              <a:ext cx="3129148" cy="1619057"/>
              <a:chOff x="4482815" y="5446950"/>
              <a:chExt cx="3129148" cy="1619057"/>
            </a:xfrm>
          </p:grpSpPr>
          <p:sp>
            <p:nvSpPr>
              <p:cNvPr id="75" name="Shape 8"/>
              <p:cNvSpPr/>
              <p:nvPr/>
            </p:nvSpPr>
            <p:spPr>
              <a:xfrm>
                <a:off x="4482815" y="5734031"/>
                <a:ext cx="3124124" cy="1329171"/>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6" name="Shape 9"/>
              <p:cNvSpPr/>
              <p:nvPr/>
            </p:nvSpPr>
            <p:spPr>
              <a:xfrm>
                <a:off x="4482815" y="5800357"/>
                <a:ext cx="1500943" cy="12656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123"/>
                    </a:lnTo>
                    <a:lnTo>
                      <a:pt x="21600" y="21600"/>
                    </a:lnTo>
                    <a:lnTo>
                      <a:pt x="21600" y="16477"/>
                    </a:lnTo>
                    <a:cubicBezTo>
                      <a:pt x="21600" y="16477"/>
                      <a:pt x="0" y="0"/>
                      <a:pt x="0" y="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7" name="Shape 10"/>
              <p:cNvSpPr/>
              <p:nvPr/>
            </p:nvSpPr>
            <p:spPr>
              <a:xfrm>
                <a:off x="5986209" y="6353076"/>
                <a:ext cx="1533066" cy="675803"/>
              </a:xfrm>
              <a:custGeom>
                <a:avLst/>
                <a:gdLst/>
                <a:ahLst/>
                <a:cxnLst>
                  <a:cxn ang="0">
                    <a:pos x="wd2" y="hd2"/>
                  </a:cxn>
                  <a:cxn ang="5400000">
                    <a:pos x="wd2" y="hd2"/>
                  </a:cxn>
                  <a:cxn ang="10800000">
                    <a:pos x="wd2" y="hd2"/>
                  </a:cxn>
                  <a:cxn ang="16200000">
                    <a:pos x="wd2" y="hd2"/>
                  </a:cxn>
                </a:cxnLst>
                <a:rect l="0" t="0" r="r" b="b"/>
                <a:pathLst>
                  <a:path w="21600" h="21600" extrusionOk="0">
                    <a:moveTo>
                      <a:pt x="21600" y="8380"/>
                    </a:moveTo>
                    <a:lnTo>
                      <a:pt x="21600" y="0"/>
                    </a:lnTo>
                    <a:lnTo>
                      <a:pt x="0" y="13122"/>
                    </a:lnTo>
                    <a:lnTo>
                      <a:pt x="0" y="21600"/>
                    </a:lnTo>
                    <a:cubicBezTo>
                      <a:pt x="0" y="21600"/>
                      <a:pt x="21600" y="8380"/>
                      <a:pt x="21600" y="838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8" name="Shape 11"/>
              <p:cNvSpPr/>
              <p:nvPr/>
            </p:nvSpPr>
            <p:spPr>
              <a:xfrm>
                <a:off x="4487839" y="5446950"/>
                <a:ext cx="3124124" cy="1329164"/>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nvGrpSpPr>
            <p:cNvPr id="70" name="Group 32"/>
            <p:cNvGrpSpPr/>
            <p:nvPr/>
          </p:nvGrpSpPr>
          <p:grpSpPr>
            <a:xfrm>
              <a:off x="7531301" y="2220698"/>
              <a:ext cx="3129142" cy="1636349"/>
              <a:chOff x="7107934" y="786594"/>
              <a:chExt cx="3129142" cy="1636349"/>
            </a:xfrm>
          </p:grpSpPr>
          <p:sp>
            <p:nvSpPr>
              <p:cNvPr id="71" name="Shape 16"/>
              <p:cNvSpPr/>
              <p:nvPr/>
            </p:nvSpPr>
            <p:spPr>
              <a:xfrm>
                <a:off x="7112958" y="1093771"/>
                <a:ext cx="3124118" cy="1329172"/>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5"/>
                    </a:lnTo>
                    <a:lnTo>
                      <a:pt x="11291" y="0"/>
                    </a:lnTo>
                    <a:cubicBezTo>
                      <a:pt x="11291" y="0"/>
                      <a:pt x="0" y="5911"/>
                      <a:pt x="0" y="5911"/>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2" name="Shape 17"/>
              <p:cNvSpPr/>
              <p:nvPr/>
            </p:nvSpPr>
            <p:spPr>
              <a:xfrm>
                <a:off x="7112958" y="1152727"/>
                <a:ext cx="1500936" cy="12656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123"/>
                    </a:lnTo>
                    <a:lnTo>
                      <a:pt x="21600" y="21600"/>
                    </a:lnTo>
                    <a:lnTo>
                      <a:pt x="21600" y="16477"/>
                    </a:lnTo>
                    <a:cubicBezTo>
                      <a:pt x="21600" y="16477"/>
                      <a:pt x="0" y="0"/>
                      <a:pt x="0" y="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3" name="Shape 18"/>
              <p:cNvSpPr/>
              <p:nvPr/>
            </p:nvSpPr>
            <p:spPr>
              <a:xfrm>
                <a:off x="8608983" y="1712815"/>
                <a:ext cx="1533066" cy="675796"/>
              </a:xfrm>
              <a:custGeom>
                <a:avLst/>
                <a:gdLst/>
                <a:ahLst/>
                <a:cxnLst>
                  <a:cxn ang="0">
                    <a:pos x="wd2" y="hd2"/>
                  </a:cxn>
                  <a:cxn ang="5400000">
                    <a:pos x="wd2" y="hd2"/>
                  </a:cxn>
                  <a:cxn ang="10800000">
                    <a:pos x="wd2" y="hd2"/>
                  </a:cxn>
                  <a:cxn ang="16200000">
                    <a:pos x="wd2" y="hd2"/>
                  </a:cxn>
                </a:cxnLst>
                <a:rect l="0" t="0" r="r" b="b"/>
                <a:pathLst>
                  <a:path w="21600" h="21600" extrusionOk="0">
                    <a:moveTo>
                      <a:pt x="21600" y="8380"/>
                    </a:moveTo>
                    <a:lnTo>
                      <a:pt x="21600" y="0"/>
                    </a:lnTo>
                    <a:lnTo>
                      <a:pt x="0" y="13122"/>
                    </a:lnTo>
                    <a:lnTo>
                      <a:pt x="0" y="21600"/>
                    </a:lnTo>
                    <a:cubicBezTo>
                      <a:pt x="0" y="21600"/>
                      <a:pt x="21600" y="8380"/>
                      <a:pt x="21600" y="838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4" name="Shape 19"/>
              <p:cNvSpPr/>
              <p:nvPr/>
            </p:nvSpPr>
            <p:spPr>
              <a:xfrm>
                <a:off x="7107934" y="786594"/>
                <a:ext cx="3124118" cy="1329170"/>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grpSp>
        <p:nvGrpSpPr>
          <p:cNvPr id="83" name="Group 25"/>
          <p:cNvGrpSpPr/>
          <p:nvPr/>
        </p:nvGrpSpPr>
        <p:grpSpPr>
          <a:xfrm>
            <a:off x="3437963" y="5109971"/>
            <a:ext cx="974988" cy="1171483"/>
            <a:chOff x="3612396" y="467356"/>
            <a:chExt cx="3657220" cy="4394288"/>
          </a:xfrm>
        </p:grpSpPr>
        <p:sp>
          <p:nvSpPr>
            <p:cNvPr id="84" name="Shape 20"/>
            <p:cNvSpPr/>
            <p:nvPr/>
          </p:nvSpPr>
          <p:spPr>
            <a:xfrm>
              <a:off x="4025104" y="1418032"/>
              <a:ext cx="2366232" cy="2883819"/>
            </a:xfrm>
            <a:custGeom>
              <a:avLst/>
              <a:gdLst/>
              <a:ahLst/>
              <a:cxnLst>
                <a:cxn ang="0">
                  <a:pos x="wd2" y="hd2"/>
                </a:cxn>
                <a:cxn ang="5400000">
                  <a:pos x="wd2" y="hd2"/>
                </a:cxn>
                <a:cxn ang="10800000">
                  <a:pos x="wd2" y="hd2"/>
                </a:cxn>
                <a:cxn ang="16200000">
                  <a:pos x="wd2" y="hd2"/>
                </a:cxn>
              </a:cxnLst>
              <a:rect l="0" t="0" r="r" b="b"/>
              <a:pathLst>
                <a:path w="21600" h="21600" extrusionOk="0">
                  <a:moveTo>
                    <a:pt x="20074" y="13386"/>
                  </a:moveTo>
                  <a:cubicBezTo>
                    <a:pt x="21037" y="12061"/>
                    <a:pt x="21600" y="10517"/>
                    <a:pt x="21600" y="8862"/>
                  </a:cubicBezTo>
                  <a:cubicBezTo>
                    <a:pt x="21600" y="3968"/>
                    <a:pt x="16765" y="0"/>
                    <a:pt x="10800" y="0"/>
                  </a:cubicBezTo>
                  <a:cubicBezTo>
                    <a:pt x="4835" y="0"/>
                    <a:pt x="0" y="3968"/>
                    <a:pt x="0" y="8862"/>
                  </a:cubicBezTo>
                  <a:cubicBezTo>
                    <a:pt x="0" y="10517"/>
                    <a:pt x="563" y="12061"/>
                    <a:pt x="1525" y="13386"/>
                  </a:cubicBezTo>
                  <a:lnTo>
                    <a:pt x="1484" y="13386"/>
                  </a:lnTo>
                  <a:cubicBezTo>
                    <a:pt x="5914" y="19018"/>
                    <a:pt x="5455" y="21600"/>
                    <a:pt x="5455" y="21600"/>
                  </a:cubicBezTo>
                  <a:lnTo>
                    <a:pt x="10800" y="21600"/>
                  </a:lnTo>
                  <a:lnTo>
                    <a:pt x="16145" y="21600"/>
                  </a:lnTo>
                  <a:cubicBezTo>
                    <a:pt x="16145" y="21600"/>
                    <a:pt x="15684" y="19018"/>
                    <a:pt x="20114" y="13386"/>
                  </a:cubicBezTo>
                  <a:cubicBezTo>
                    <a:pt x="20114" y="13386"/>
                    <a:pt x="20074" y="13386"/>
                    <a:pt x="20074" y="13386"/>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5" name="Shape 25"/>
            <p:cNvSpPr/>
            <p:nvPr/>
          </p:nvSpPr>
          <p:spPr>
            <a:xfrm>
              <a:off x="5204237" y="1418032"/>
              <a:ext cx="1188978" cy="3443612"/>
            </a:xfrm>
            <a:custGeom>
              <a:avLst/>
              <a:gdLst/>
              <a:ahLst/>
              <a:cxnLst>
                <a:cxn ang="0">
                  <a:pos x="wd2" y="hd2"/>
                </a:cxn>
                <a:cxn ang="5400000">
                  <a:pos x="wd2" y="hd2"/>
                </a:cxn>
                <a:cxn ang="10800000">
                  <a:pos x="wd2" y="hd2"/>
                </a:cxn>
                <a:cxn ang="16200000">
                  <a:pos x="wd2" y="hd2"/>
                </a:cxn>
              </a:cxnLst>
              <a:rect l="0" t="0" r="r" b="b"/>
              <a:pathLst>
                <a:path w="21600" h="21600" extrusionOk="0">
                  <a:moveTo>
                    <a:pt x="18564" y="11210"/>
                  </a:moveTo>
                  <a:cubicBezTo>
                    <a:pt x="20480" y="10100"/>
                    <a:pt x="21600" y="8808"/>
                    <a:pt x="21600" y="7422"/>
                  </a:cubicBezTo>
                  <a:cubicBezTo>
                    <a:pt x="21600" y="3323"/>
                    <a:pt x="11978" y="0"/>
                    <a:pt x="106" y="0"/>
                  </a:cubicBezTo>
                  <a:cubicBezTo>
                    <a:pt x="71" y="0"/>
                    <a:pt x="36" y="1"/>
                    <a:pt x="0" y="1"/>
                  </a:cubicBezTo>
                  <a:lnTo>
                    <a:pt x="0" y="8712"/>
                  </a:lnTo>
                  <a:lnTo>
                    <a:pt x="0" y="9278"/>
                  </a:lnTo>
                  <a:lnTo>
                    <a:pt x="0" y="18089"/>
                  </a:lnTo>
                  <a:lnTo>
                    <a:pt x="0" y="18425"/>
                  </a:lnTo>
                  <a:lnTo>
                    <a:pt x="0" y="19058"/>
                  </a:lnTo>
                  <a:lnTo>
                    <a:pt x="0" y="19670"/>
                  </a:lnTo>
                  <a:lnTo>
                    <a:pt x="0" y="20303"/>
                  </a:lnTo>
                  <a:lnTo>
                    <a:pt x="0" y="21080"/>
                  </a:lnTo>
                  <a:lnTo>
                    <a:pt x="0" y="21340"/>
                  </a:lnTo>
                  <a:lnTo>
                    <a:pt x="0" y="21600"/>
                  </a:lnTo>
                  <a:lnTo>
                    <a:pt x="9070" y="21600"/>
                  </a:lnTo>
                  <a:cubicBezTo>
                    <a:pt x="9462" y="21600"/>
                    <a:pt x="9783" y="21484"/>
                    <a:pt x="9783" y="21340"/>
                  </a:cubicBezTo>
                  <a:cubicBezTo>
                    <a:pt x="9783" y="21197"/>
                    <a:pt x="9462" y="21080"/>
                    <a:pt x="9070" y="21080"/>
                  </a:cubicBezTo>
                  <a:lnTo>
                    <a:pt x="8925" y="21080"/>
                  </a:lnTo>
                  <a:lnTo>
                    <a:pt x="10218" y="20303"/>
                  </a:lnTo>
                  <a:lnTo>
                    <a:pt x="11008" y="20303"/>
                  </a:lnTo>
                  <a:cubicBezTo>
                    <a:pt x="11491" y="20303"/>
                    <a:pt x="11877" y="20161"/>
                    <a:pt x="11877" y="19987"/>
                  </a:cubicBezTo>
                  <a:cubicBezTo>
                    <a:pt x="11877" y="19811"/>
                    <a:pt x="11491" y="19670"/>
                    <a:pt x="11008" y="19670"/>
                  </a:cubicBezTo>
                  <a:lnTo>
                    <a:pt x="10744" y="19670"/>
                  </a:lnTo>
                  <a:lnTo>
                    <a:pt x="10744" y="19058"/>
                  </a:lnTo>
                  <a:lnTo>
                    <a:pt x="11008" y="19058"/>
                  </a:lnTo>
                  <a:cubicBezTo>
                    <a:pt x="11491" y="19058"/>
                    <a:pt x="11877" y="18916"/>
                    <a:pt x="11877" y="18742"/>
                  </a:cubicBezTo>
                  <a:cubicBezTo>
                    <a:pt x="11877" y="18567"/>
                    <a:pt x="11491" y="18425"/>
                    <a:pt x="11008" y="18425"/>
                  </a:cubicBezTo>
                  <a:lnTo>
                    <a:pt x="10744" y="18425"/>
                  </a:lnTo>
                  <a:lnTo>
                    <a:pt x="10744" y="18089"/>
                  </a:lnTo>
                  <a:cubicBezTo>
                    <a:pt x="10744" y="18089"/>
                    <a:pt x="9826" y="15927"/>
                    <a:pt x="18643" y="11210"/>
                  </a:cubicBezTo>
                  <a:cubicBezTo>
                    <a:pt x="18643" y="11210"/>
                    <a:pt x="18564" y="11210"/>
                    <a:pt x="18564" y="11210"/>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6" name="Freeform 28"/>
            <p:cNvSpPr/>
            <p:nvPr/>
          </p:nvSpPr>
          <p:spPr>
            <a:xfrm>
              <a:off x="3612396" y="467356"/>
              <a:ext cx="3657220" cy="4352992"/>
            </a:xfrm>
            <a:custGeom>
              <a:avLst/>
              <a:gdLst>
                <a:gd name="connsiteX0" fmla="*/ 1706493 w 3657220"/>
                <a:gd name="connsiteY0" fmla="*/ 2315203 h 4352992"/>
                <a:gd name="connsiteX1" fmla="*/ 1643051 w 3657220"/>
                <a:gd name="connsiteY1" fmla="*/ 2379467 h 4352992"/>
                <a:gd name="connsiteX2" fmla="*/ 1548922 w 3657220"/>
                <a:gd name="connsiteY2" fmla="*/ 2472292 h 4352992"/>
                <a:gd name="connsiteX3" fmla="*/ 1527879 w 3657220"/>
                <a:gd name="connsiteY3" fmla="*/ 2493019 h 4352992"/>
                <a:gd name="connsiteX4" fmla="*/ 1506023 w 3657220"/>
                <a:gd name="connsiteY4" fmla="*/ 2473482 h 4352992"/>
                <a:gd name="connsiteX5" fmla="*/ 1424670 w 3657220"/>
                <a:gd name="connsiteY5" fmla="*/ 2397714 h 4352992"/>
                <a:gd name="connsiteX6" fmla="*/ 1361666 w 3657220"/>
                <a:gd name="connsiteY6" fmla="*/ 2338112 h 4352992"/>
                <a:gd name="connsiteX7" fmla="*/ 1273863 w 3657220"/>
                <a:gd name="connsiteY7" fmla="*/ 2423301 h 4352992"/>
                <a:gd name="connsiteX8" fmla="*/ 1260711 w 3657220"/>
                <a:gd name="connsiteY8" fmla="*/ 2435598 h 4352992"/>
                <a:gd name="connsiteX9" fmla="*/ 1248248 w 3657220"/>
                <a:gd name="connsiteY9" fmla="*/ 2425978 h 4352992"/>
                <a:gd name="connsiteX10" fmla="*/ 1168837 w 3657220"/>
                <a:gd name="connsiteY10" fmla="*/ 2363996 h 4352992"/>
                <a:gd name="connsiteX11" fmla="*/ 1101074 w 3657220"/>
                <a:gd name="connsiteY11" fmla="*/ 2377087 h 4352992"/>
                <a:gd name="connsiteX12" fmla="*/ 1102640 w 3657220"/>
                <a:gd name="connsiteY12" fmla="*/ 2392657 h 4352992"/>
                <a:gd name="connsiteX13" fmla="*/ 1050972 w 3657220"/>
                <a:gd name="connsiteY13" fmla="*/ 2474275 h 4352992"/>
                <a:gd name="connsiteX14" fmla="*/ 1333171 w 3657220"/>
                <a:gd name="connsiteY14" fmla="*/ 3834619 h 4352992"/>
                <a:gd name="connsiteX15" fmla="*/ 1597584 w 3657220"/>
                <a:gd name="connsiteY15" fmla="*/ 3834619 h 4352992"/>
                <a:gd name="connsiteX16" fmla="*/ 1862122 w 3657220"/>
                <a:gd name="connsiteY16" fmla="*/ 3834619 h 4352992"/>
                <a:gd name="connsiteX17" fmla="*/ 2144383 w 3657220"/>
                <a:gd name="connsiteY17" fmla="*/ 2474275 h 4352992"/>
                <a:gd name="connsiteX18" fmla="*/ 2092528 w 3657220"/>
                <a:gd name="connsiteY18" fmla="*/ 2392657 h 4352992"/>
                <a:gd name="connsiteX19" fmla="*/ 2097726 w 3657220"/>
                <a:gd name="connsiteY19" fmla="*/ 2363500 h 4352992"/>
                <a:gd name="connsiteX20" fmla="*/ 2076996 w 3657220"/>
                <a:gd name="connsiteY20" fmla="*/ 2356459 h 4352992"/>
                <a:gd name="connsiteX21" fmla="*/ 1985184 w 3657220"/>
                <a:gd name="connsiteY21" fmla="*/ 2322740 h 4352992"/>
                <a:gd name="connsiteX22" fmla="*/ 1912161 w 3657220"/>
                <a:gd name="connsiteY22" fmla="*/ 2424590 h 4352992"/>
                <a:gd name="connsiteX23" fmla="*/ 1898195 w 3657220"/>
                <a:gd name="connsiteY23" fmla="*/ 2443334 h 4352992"/>
                <a:gd name="connsiteX24" fmla="*/ 1878217 w 3657220"/>
                <a:gd name="connsiteY24" fmla="*/ 2428160 h 4352992"/>
                <a:gd name="connsiteX25" fmla="*/ 1835630 w 3657220"/>
                <a:gd name="connsiteY25" fmla="*/ 2395929 h 4352992"/>
                <a:gd name="connsiteX26" fmla="*/ 1816341 w 3657220"/>
                <a:gd name="connsiteY26" fmla="*/ 2425780 h 4352992"/>
                <a:gd name="connsiteX27" fmla="*/ 1791102 w 3657220"/>
                <a:gd name="connsiteY27" fmla="*/ 2464953 h 4352992"/>
                <a:gd name="connsiteX28" fmla="*/ 1767429 w 3657220"/>
                <a:gd name="connsiteY28" fmla="*/ 2423301 h 4352992"/>
                <a:gd name="connsiteX29" fmla="*/ 1726220 w 3657220"/>
                <a:gd name="connsiteY29" fmla="*/ 2351004 h 4352992"/>
                <a:gd name="connsiteX30" fmla="*/ 1706493 w 3657220"/>
                <a:gd name="connsiteY30" fmla="*/ 2315203 h 4352992"/>
                <a:gd name="connsiteX31" fmla="*/ 1721774 w 3657220"/>
                <a:gd name="connsiteY31" fmla="*/ 2210874 h 4352992"/>
                <a:gd name="connsiteX32" fmla="*/ 1741376 w 3657220"/>
                <a:gd name="connsiteY32" fmla="*/ 2248262 h 4352992"/>
                <a:gd name="connsiteX33" fmla="*/ 1780080 w 3657220"/>
                <a:gd name="connsiteY33" fmla="*/ 2321947 h 4352992"/>
                <a:gd name="connsiteX34" fmla="*/ 1796801 w 3657220"/>
                <a:gd name="connsiteY34" fmla="*/ 2354674 h 4352992"/>
                <a:gd name="connsiteX35" fmla="*/ 1806321 w 3657220"/>
                <a:gd name="connsiteY35" fmla="*/ 2341484 h 4352992"/>
                <a:gd name="connsiteX36" fmla="*/ 1824170 w 3657220"/>
                <a:gd name="connsiteY36" fmla="*/ 2316492 h 4352992"/>
                <a:gd name="connsiteX37" fmla="*/ 1845901 w 3657220"/>
                <a:gd name="connsiteY37" fmla="*/ 2335732 h 4352992"/>
                <a:gd name="connsiteX38" fmla="*/ 1891243 w 3657220"/>
                <a:gd name="connsiteY38" fmla="*/ 2375897 h 4352992"/>
                <a:gd name="connsiteX39" fmla="*/ 1965269 w 3657220"/>
                <a:gd name="connsiteY39" fmla="*/ 2291204 h 4352992"/>
                <a:gd name="connsiteX40" fmla="*/ 1974663 w 3657220"/>
                <a:gd name="connsiteY40" fmla="*/ 2280493 h 4352992"/>
                <a:gd name="connsiteX41" fmla="*/ 1985873 w 3657220"/>
                <a:gd name="connsiteY41" fmla="*/ 2286146 h 4352992"/>
                <a:gd name="connsiteX42" fmla="*/ 2085138 w 3657220"/>
                <a:gd name="connsiteY42" fmla="*/ 2338112 h 4352992"/>
                <a:gd name="connsiteX43" fmla="*/ 2104302 w 3657220"/>
                <a:gd name="connsiteY43" fmla="*/ 2348823 h 4352992"/>
                <a:gd name="connsiteX44" fmla="*/ 2183337 w 3657220"/>
                <a:gd name="connsiteY44" fmla="*/ 2302013 h 4352992"/>
                <a:gd name="connsiteX45" fmla="*/ 2273959 w 3657220"/>
                <a:gd name="connsiteY45" fmla="*/ 2392657 h 4352992"/>
                <a:gd name="connsiteX46" fmla="*/ 2186594 w 3657220"/>
                <a:gd name="connsiteY46" fmla="*/ 2483102 h 4352992"/>
                <a:gd name="connsiteX47" fmla="*/ 1906211 w 3657220"/>
                <a:gd name="connsiteY47" fmla="*/ 3834619 h 4352992"/>
                <a:gd name="connsiteX48" fmla="*/ 2183150 w 3657220"/>
                <a:gd name="connsiteY48" fmla="*/ 3834619 h 4352992"/>
                <a:gd name="connsiteX49" fmla="*/ 2183150 w 3657220"/>
                <a:gd name="connsiteY49" fmla="*/ 4137094 h 4352992"/>
                <a:gd name="connsiteX50" fmla="*/ 2059147 w 3657220"/>
                <a:gd name="connsiteY50" fmla="*/ 4352992 h 4352992"/>
                <a:gd name="connsiteX51" fmla="*/ 1597584 w 3657220"/>
                <a:gd name="connsiteY51" fmla="*/ 4352992 h 4352992"/>
                <a:gd name="connsiteX52" fmla="*/ 1136020 w 3657220"/>
                <a:gd name="connsiteY52" fmla="*/ 4352992 h 4352992"/>
                <a:gd name="connsiteX53" fmla="*/ 1012018 w 3657220"/>
                <a:gd name="connsiteY53" fmla="*/ 4137094 h 4352992"/>
                <a:gd name="connsiteX54" fmla="*/ 1012018 w 3657220"/>
                <a:gd name="connsiteY54" fmla="*/ 3834619 h 4352992"/>
                <a:gd name="connsiteX55" fmla="*/ 1289144 w 3657220"/>
                <a:gd name="connsiteY55" fmla="*/ 3834619 h 4352992"/>
                <a:gd name="connsiteX56" fmla="*/ 1008761 w 3657220"/>
                <a:gd name="connsiteY56" fmla="*/ 2483102 h 4352992"/>
                <a:gd name="connsiteX57" fmla="*/ 921208 w 3657220"/>
                <a:gd name="connsiteY57" fmla="*/ 2392657 h 4352992"/>
                <a:gd name="connsiteX58" fmla="*/ 1012018 w 3657220"/>
                <a:gd name="connsiteY58" fmla="*/ 2302013 h 4352992"/>
                <a:gd name="connsiteX59" fmla="*/ 1096753 w 3657220"/>
                <a:gd name="connsiteY59" fmla="*/ 2361417 h 4352992"/>
                <a:gd name="connsiteX60" fmla="*/ 1168837 w 3657220"/>
                <a:gd name="connsiteY60" fmla="*/ 2336327 h 4352992"/>
                <a:gd name="connsiteX61" fmla="*/ 1173910 w 3657220"/>
                <a:gd name="connsiteY61" fmla="*/ 2334542 h 4352992"/>
                <a:gd name="connsiteX62" fmla="*/ 1180172 w 3657220"/>
                <a:gd name="connsiteY62" fmla="*/ 2338211 h 4352992"/>
                <a:gd name="connsiteX63" fmla="*/ 1255513 w 3657220"/>
                <a:gd name="connsiteY63" fmla="*/ 2384128 h 4352992"/>
                <a:gd name="connsiteX64" fmla="*/ 1342440 w 3657220"/>
                <a:gd name="connsiteY64" fmla="*/ 2284063 h 4352992"/>
                <a:gd name="connsiteX65" fmla="*/ 1358347 w 3657220"/>
                <a:gd name="connsiteY65" fmla="*/ 2265815 h 4352992"/>
                <a:gd name="connsiteX66" fmla="*/ 1378826 w 3657220"/>
                <a:gd name="connsiteY66" fmla="*/ 2282576 h 4352992"/>
                <a:gd name="connsiteX67" fmla="*/ 1463561 w 3657220"/>
                <a:gd name="connsiteY67" fmla="*/ 2354376 h 4352992"/>
                <a:gd name="connsiteX68" fmla="*/ 1525124 w 3657220"/>
                <a:gd name="connsiteY68" fmla="*/ 2407532 h 4352992"/>
                <a:gd name="connsiteX69" fmla="*/ 1597458 w 3657220"/>
                <a:gd name="connsiteY69" fmla="*/ 2333947 h 4352992"/>
                <a:gd name="connsiteX70" fmla="*/ 1691400 w 3657220"/>
                <a:gd name="connsiteY70" fmla="*/ 2240923 h 4352992"/>
                <a:gd name="connsiteX71" fmla="*/ 3137661 w 3657220"/>
                <a:gd name="connsiteY71" fmla="*/ 2085591 h 4352992"/>
                <a:gd name="connsiteX72" fmla="*/ 3137803 w 3657220"/>
                <a:gd name="connsiteY72" fmla="*/ 2085591 h 4352992"/>
                <a:gd name="connsiteX73" fmla="*/ 3563320 w 3657220"/>
                <a:gd name="connsiteY73" fmla="*/ 2086229 h 4352992"/>
                <a:gd name="connsiteX74" fmla="*/ 3657220 w 3657220"/>
                <a:gd name="connsiteY74" fmla="*/ 2180369 h 4352992"/>
                <a:gd name="connsiteX75" fmla="*/ 3563206 w 3657220"/>
                <a:gd name="connsiteY75" fmla="*/ 2274238 h 4352992"/>
                <a:gd name="connsiteX76" fmla="*/ 3563064 w 3657220"/>
                <a:gd name="connsiteY76" fmla="*/ 2274238 h 4352992"/>
                <a:gd name="connsiteX77" fmla="*/ 3137547 w 3657220"/>
                <a:gd name="connsiteY77" fmla="*/ 2273601 h 4352992"/>
                <a:gd name="connsiteX78" fmla="*/ 3043647 w 3657220"/>
                <a:gd name="connsiteY78" fmla="*/ 2179460 h 4352992"/>
                <a:gd name="connsiteX79" fmla="*/ 3137661 w 3657220"/>
                <a:gd name="connsiteY79" fmla="*/ 2085591 h 4352992"/>
                <a:gd name="connsiteX80" fmla="*/ 93912 w 3657220"/>
                <a:gd name="connsiteY80" fmla="*/ 729578 h 4352992"/>
                <a:gd name="connsiteX81" fmla="*/ 160400 w 3657220"/>
                <a:gd name="connsiteY81" fmla="*/ 757041 h 4352992"/>
                <a:gd name="connsiteX82" fmla="*/ 425938 w 3657220"/>
                <a:gd name="connsiteY82" fmla="*/ 1021969 h 4352992"/>
                <a:gd name="connsiteX83" fmla="*/ 426113 w 3657220"/>
                <a:gd name="connsiteY83" fmla="*/ 1154926 h 4352992"/>
                <a:gd name="connsiteX84" fmla="*/ 359554 w 3657220"/>
                <a:gd name="connsiteY84" fmla="*/ 1182527 h 4352992"/>
                <a:gd name="connsiteX85" fmla="*/ 293169 w 3657220"/>
                <a:gd name="connsiteY85" fmla="*/ 1155076 h 4352992"/>
                <a:gd name="connsiteX86" fmla="*/ 27609 w 3657220"/>
                <a:gd name="connsiteY86" fmla="*/ 890147 h 4352992"/>
                <a:gd name="connsiteX87" fmla="*/ 27456 w 3657220"/>
                <a:gd name="connsiteY87" fmla="*/ 757190 h 4352992"/>
                <a:gd name="connsiteX88" fmla="*/ 93912 w 3657220"/>
                <a:gd name="connsiteY88" fmla="*/ 729578 h 4352992"/>
                <a:gd name="connsiteX89" fmla="*/ 3006239 w 3657220"/>
                <a:gd name="connsiteY89" fmla="*/ 633789 h 4352992"/>
                <a:gd name="connsiteX90" fmla="*/ 3072663 w 3657220"/>
                <a:gd name="connsiteY90" fmla="*/ 661412 h 4352992"/>
                <a:gd name="connsiteX91" fmla="*/ 3072488 w 3657220"/>
                <a:gd name="connsiteY91" fmla="*/ 794366 h 4352992"/>
                <a:gd name="connsiteX92" fmla="*/ 2806089 w 3657220"/>
                <a:gd name="connsiteY92" fmla="*/ 1060080 h 4352992"/>
                <a:gd name="connsiteX93" fmla="*/ 2739692 w 3657220"/>
                <a:gd name="connsiteY93" fmla="*/ 1087537 h 4352992"/>
                <a:gd name="connsiteX94" fmla="*/ 2673141 w 3657220"/>
                <a:gd name="connsiteY94" fmla="*/ 1059909 h 4352992"/>
                <a:gd name="connsiteX95" fmla="*/ 2673316 w 3657220"/>
                <a:gd name="connsiteY95" fmla="*/ 926977 h 4352992"/>
                <a:gd name="connsiteX96" fmla="*/ 2939715 w 3657220"/>
                <a:gd name="connsiteY96" fmla="*/ 661241 h 4352992"/>
                <a:gd name="connsiteX97" fmla="*/ 3006239 w 3657220"/>
                <a:gd name="connsiteY97" fmla="*/ 633789 h 4352992"/>
                <a:gd name="connsiteX98" fmla="*/ 1583297 w 3657220"/>
                <a:gd name="connsiteY98" fmla="*/ 0 h 4352992"/>
                <a:gd name="connsiteX99" fmla="*/ 1583436 w 3657220"/>
                <a:gd name="connsiteY99" fmla="*/ 0 h 4352992"/>
                <a:gd name="connsiteX100" fmla="*/ 1677298 w 3657220"/>
                <a:gd name="connsiteY100" fmla="*/ 94173 h 4352992"/>
                <a:gd name="connsiteX101" fmla="*/ 1676677 w 3657220"/>
                <a:gd name="connsiteY101" fmla="*/ 495731 h 4352992"/>
                <a:gd name="connsiteX102" fmla="*/ 1582676 w 3657220"/>
                <a:gd name="connsiteY102" fmla="*/ 589604 h 4352992"/>
                <a:gd name="connsiteX103" fmla="*/ 1582519 w 3657220"/>
                <a:gd name="connsiteY103" fmla="*/ 589604 h 4352992"/>
                <a:gd name="connsiteX104" fmla="*/ 1488666 w 3657220"/>
                <a:gd name="connsiteY104" fmla="*/ 495459 h 4352992"/>
                <a:gd name="connsiteX105" fmla="*/ 1489287 w 3657220"/>
                <a:gd name="connsiteY105" fmla="*/ 93845 h 4352992"/>
                <a:gd name="connsiteX106" fmla="*/ 1583297 w 3657220"/>
                <a:gd name="connsiteY106" fmla="*/ 0 h 435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657220" h="4352992">
                  <a:moveTo>
                    <a:pt x="1706493" y="2315203"/>
                  </a:moveTo>
                  <a:cubicBezTo>
                    <a:pt x="1685387" y="2336724"/>
                    <a:pt x="1664407" y="2358244"/>
                    <a:pt x="1643051" y="2379467"/>
                  </a:cubicBezTo>
                  <a:lnTo>
                    <a:pt x="1548922" y="2472292"/>
                  </a:lnTo>
                  <a:lnTo>
                    <a:pt x="1527879" y="2493019"/>
                  </a:lnTo>
                  <a:lnTo>
                    <a:pt x="1506023" y="2473482"/>
                  </a:lnTo>
                  <a:cubicBezTo>
                    <a:pt x="1478466" y="2448689"/>
                    <a:pt x="1451787" y="2423003"/>
                    <a:pt x="1424670" y="2397714"/>
                  </a:cubicBezTo>
                  <a:cubicBezTo>
                    <a:pt x="1403689" y="2377880"/>
                    <a:pt x="1382584" y="2358046"/>
                    <a:pt x="1361666" y="2338112"/>
                  </a:cubicBezTo>
                  <a:cubicBezTo>
                    <a:pt x="1332545" y="2366674"/>
                    <a:pt x="1303674" y="2395433"/>
                    <a:pt x="1273863" y="2423301"/>
                  </a:cubicBezTo>
                  <a:lnTo>
                    <a:pt x="1260711" y="2435598"/>
                  </a:lnTo>
                  <a:lnTo>
                    <a:pt x="1248248" y="2425978"/>
                  </a:lnTo>
                  <a:cubicBezTo>
                    <a:pt x="1221694" y="2405450"/>
                    <a:pt x="1195078" y="2385020"/>
                    <a:pt x="1168837" y="2363996"/>
                  </a:cubicBezTo>
                  <a:cubicBezTo>
                    <a:pt x="1146291" y="2368558"/>
                    <a:pt x="1123745" y="2373021"/>
                    <a:pt x="1101074" y="2377087"/>
                  </a:cubicBezTo>
                  <a:cubicBezTo>
                    <a:pt x="1101951" y="2382144"/>
                    <a:pt x="1102640" y="2387301"/>
                    <a:pt x="1102640" y="2392657"/>
                  </a:cubicBezTo>
                  <a:cubicBezTo>
                    <a:pt x="1102640" y="2428755"/>
                    <a:pt x="1081409" y="2459697"/>
                    <a:pt x="1050972" y="2474275"/>
                  </a:cubicBezTo>
                  <a:lnTo>
                    <a:pt x="1333171" y="3834619"/>
                  </a:lnTo>
                  <a:lnTo>
                    <a:pt x="1597584" y="3834619"/>
                  </a:lnTo>
                  <a:cubicBezTo>
                    <a:pt x="1597584" y="3834619"/>
                    <a:pt x="1862122" y="3834619"/>
                    <a:pt x="1862122" y="3834619"/>
                  </a:cubicBezTo>
                  <a:lnTo>
                    <a:pt x="2144383" y="2474275"/>
                  </a:lnTo>
                  <a:cubicBezTo>
                    <a:pt x="2113758" y="2459697"/>
                    <a:pt x="2092528" y="2428854"/>
                    <a:pt x="2092528" y="2392657"/>
                  </a:cubicBezTo>
                  <a:cubicBezTo>
                    <a:pt x="2092528" y="2382442"/>
                    <a:pt x="2094594" y="2372723"/>
                    <a:pt x="2097726" y="2363500"/>
                  </a:cubicBezTo>
                  <a:cubicBezTo>
                    <a:pt x="2090837" y="2361120"/>
                    <a:pt x="2083885" y="2358938"/>
                    <a:pt x="2076996" y="2356459"/>
                  </a:cubicBezTo>
                  <a:cubicBezTo>
                    <a:pt x="2046371" y="2345252"/>
                    <a:pt x="2015684" y="2334244"/>
                    <a:pt x="1985184" y="2322740"/>
                  </a:cubicBezTo>
                  <a:cubicBezTo>
                    <a:pt x="1961010" y="2356856"/>
                    <a:pt x="1937024" y="2391070"/>
                    <a:pt x="1912161" y="2424590"/>
                  </a:cubicBezTo>
                  <a:lnTo>
                    <a:pt x="1898195" y="2443334"/>
                  </a:lnTo>
                  <a:lnTo>
                    <a:pt x="1878217" y="2428160"/>
                  </a:lnTo>
                  <a:lnTo>
                    <a:pt x="1835630" y="2395929"/>
                  </a:lnTo>
                  <a:lnTo>
                    <a:pt x="1816341" y="2425780"/>
                  </a:lnTo>
                  <a:lnTo>
                    <a:pt x="1791102" y="2464953"/>
                  </a:lnTo>
                  <a:lnTo>
                    <a:pt x="1767429" y="2423301"/>
                  </a:lnTo>
                  <a:lnTo>
                    <a:pt x="1726220" y="2351004"/>
                  </a:lnTo>
                  <a:cubicBezTo>
                    <a:pt x="1719457" y="2339203"/>
                    <a:pt x="1713006" y="2327203"/>
                    <a:pt x="1706493" y="2315203"/>
                  </a:cubicBezTo>
                  <a:close/>
                  <a:moveTo>
                    <a:pt x="1721774" y="2210874"/>
                  </a:moveTo>
                  <a:lnTo>
                    <a:pt x="1741376" y="2248262"/>
                  </a:lnTo>
                  <a:cubicBezTo>
                    <a:pt x="1754277" y="2272857"/>
                    <a:pt x="1767554" y="2297154"/>
                    <a:pt x="1780080" y="2321947"/>
                  </a:cubicBezTo>
                  <a:lnTo>
                    <a:pt x="1796801" y="2354674"/>
                  </a:lnTo>
                  <a:lnTo>
                    <a:pt x="1806321" y="2341484"/>
                  </a:lnTo>
                  <a:lnTo>
                    <a:pt x="1824170" y="2316492"/>
                  </a:lnTo>
                  <a:lnTo>
                    <a:pt x="1845901" y="2335732"/>
                  </a:lnTo>
                  <a:lnTo>
                    <a:pt x="1891243" y="2375897"/>
                  </a:lnTo>
                  <a:cubicBezTo>
                    <a:pt x="1915731" y="2347434"/>
                    <a:pt x="1940469" y="2319368"/>
                    <a:pt x="1965269" y="2291204"/>
                  </a:cubicBezTo>
                  <a:lnTo>
                    <a:pt x="1974663" y="2280493"/>
                  </a:lnTo>
                  <a:lnTo>
                    <a:pt x="1985873" y="2286146"/>
                  </a:lnTo>
                  <a:cubicBezTo>
                    <a:pt x="2019128" y="2303005"/>
                    <a:pt x="2052070" y="2320856"/>
                    <a:pt x="2085138" y="2338112"/>
                  </a:cubicBezTo>
                  <a:cubicBezTo>
                    <a:pt x="2091588" y="2341682"/>
                    <a:pt x="2097914" y="2345352"/>
                    <a:pt x="2104302" y="2348823"/>
                  </a:cubicBezTo>
                  <a:cubicBezTo>
                    <a:pt x="2119771" y="2320955"/>
                    <a:pt x="2149143" y="2302013"/>
                    <a:pt x="2183337" y="2302013"/>
                  </a:cubicBezTo>
                  <a:cubicBezTo>
                    <a:pt x="2233377" y="2302013"/>
                    <a:pt x="2273959" y="2342575"/>
                    <a:pt x="2273959" y="2392657"/>
                  </a:cubicBezTo>
                  <a:cubicBezTo>
                    <a:pt x="2273959" y="2441648"/>
                    <a:pt x="2235068" y="2481317"/>
                    <a:pt x="2186594" y="2483102"/>
                  </a:cubicBezTo>
                  <a:lnTo>
                    <a:pt x="1906211" y="3834619"/>
                  </a:lnTo>
                  <a:lnTo>
                    <a:pt x="2183150" y="3834619"/>
                  </a:lnTo>
                  <a:lnTo>
                    <a:pt x="2183150" y="4137094"/>
                  </a:lnTo>
                  <a:lnTo>
                    <a:pt x="2059147" y="4352992"/>
                  </a:lnTo>
                  <a:lnTo>
                    <a:pt x="1597584" y="4352992"/>
                  </a:lnTo>
                  <a:lnTo>
                    <a:pt x="1136020" y="4352992"/>
                  </a:lnTo>
                  <a:lnTo>
                    <a:pt x="1012018" y="4137094"/>
                  </a:lnTo>
                  <a:lnTo>
                    <a:pt x="1012018" y="3834619"/>
                  </a:lnTo>
                  <a:lnTo>
                    <a:pt x="1289144" y="3834619"/>
                  </a:lnTo>
                  <a:lnTo>
                    <a:pt x="1008761" y="2483102"/>
                  </a:lnTo>
                  <a:cubicBezTo>
                    <a:pt x="960100" y="2481317"/>
                    <a:pt x="921208" y="2441648"/>
                    <a:pt x="921208" y="2392657"/>
                  </a:cubicBezTo>
                  <a:cubicBezTo>
                    <a:pt x="921208" y="2342575"/>
                    <a:pt x="961791" y="2302013"/>
                    <a:pt x="1012018" y="2302013"/>
                  </a:cubicBezTo>
                  <a:cubicBezTo>
                    <a:pt x="1051035" y="2302013"/>
                    <a:pt x="1084039" y="2326806"/>
                    <a:pt x="1096753" y="2361417"/>
                  </a:cubicBezTo>
                  <a:cubicBezTo>
                    <a:pt x="1120739" y="2352789"/>
                    <a:pt x="1144788" y="2344459"/>
                    <a:pt x="1168837" y="2336327"/>
                  </a:cubicBezTo>
                  <a:lnTo>
                    <a:pt x="1173910" y="2334542"/>
                  </a:lnTo>
                  <a:lnTo>
                    <a:pt x="1180172" y="2338211"/>
                  </a:lnTo>
                  <a:cubicBezTo>
                    <a:pt x="1205536" y="2353186"/>
                    <a:pt x="1230525" y="2368657"/>
                    <a:pt x="1255513" y="2384128"/>
                  </a:cubicBezTo>
                  <a:cubicBezTo>
                    <a:pt x="1284134" y="2350409"/>
                    <a:pt x="1313443" y="2317385"/>
                    <a:pt x="1342440" y="2284063"/>
                  </a:cubicBezTo>
                  <a:lnTo>
                    <a:pt x="1358347" y="2265815"/>
                  </a:lnTo>
                  <a:lnTo>
                    <a:pt x="1378826" y="2282576"/>
                  </a:lnTo>
                  <a:cubicBezTo>
                    <a:pt x="1407510" y="2305980"/>
                    <a:pt x="1435316" y="2330476"/>
                    <a:pt x="1463561" y="2354376"/>
                  </a:cubicBezTo>
                  <a:cubicBezTo>
                    <a:pt x="1484040" y="2372128"/>
                    <a:pt x="1504645" y="2389781"/>
                    <a:pt x="1525124" y="2407532"/>
                  </a:cubicBezTo>
                  <a:lnTo>
                    <a:pt x="1597458" y="2333947"/>
                  </a:lnTo>
                  <a:cubicBezTo>
                    <a:pt x="1628459" y="2302608"/>
                    <a:pt x="1660086" y="2271964"/>
                    <a:pt x="1691400" y="2240923"/>
                  </a:cubicBezTo>
                  <a:close/>
                  <a:moveTo>
                    <a:pt x="3137661" y="2085591"/>
                  </a:moveTo>
                  <a:cubicBezTo>
                    <a:pt x="3137717" y="2085591"/>
                    <a:pt x="3137746" y="2085591"/>
                    <a:pt x="3137803" y="2085591"/>
                  </a:cubicBezTo>
                  <a:lnTo>
                    <a:pt x="3563320" y="2086229"/>
                  </a:lnTo>
                  <a:cubicBezTo>
                    <a:pt x="3615256" y="2086307"/>
                    <a:pt x="3657276" y="2128456"/>
                    <a:pt x="3657220" y="2180369"/>
                  </a:cubicBezTo>
                  <a:cubicBezTo>
                    <a:pt x="3657134" y="2232247"/>
                    <a:pt x="3615057" y="2274238"/>
                    <a:pt x="3563206" y="2274238"/>
                  </a:cubicBezTo>
                  <a:cubicBezTo>
                    <a:pt x="3563150" y="2274238"/>
                    <a:pt x="3563121" y="2274238"/>
                    <a:pt x="3563064" y="2274238"/>
                  </a:cubicBezTo>
                  <a:lnTo>
                    <a:pt x="3137547" y="2273601"/>
                  </a:lnTo>
                  <a:cubicBezTo>
                    <a:pt x="3085611" y="2273522"/>
                    <a:pt x="3043590" y="2231373"/>
                    <a:pt x="3043647" y="2179460"/>
                  </a:cubicBezTo>
                  <a:cubicBezTo>
                    <a:pt x="3043732" y="2127583"/>
                    <a:pt x="3085810" y="2085591"/>
                    <a:pt x="3137661" y="2085591"/>
                  </a:cubicBezTo>
                  <a:close/>
                  <a:moveTo>
                    <a:pt x="93912" y="729578"/>
                  </a:moveTo>
                  <a:cubicBezTo>
                    <a:pt x="117970" y="729552"/>
                    <a:pt x="142034" y="738704"/>
                    <a:pt x="160400" y="757041"/>
                  </a:cubicBezTo>
                  <a:cubicBezTo>
                    <a:pt x="160400" y="757041"/>
                    <a:pt x="425938" y="1021969"/>
                    <a:pt x="425938" y="1021969"/>
                  </a:cubicBezTo>
                  <a:cubicBezTo>
                    <a:pt x="462714" y="1058643"/>
                    <a:pt x="462780" y="1118167"/>
                    <a:pt x="426113" y="1154926"/>
                  </a:cubicBezTo>
                  <a:cubicBezTo>
                    <a:pt x="407736" y="1173305"/>
                    <a:pt x="383634" y="1182527"/>
                    <a:pt x="359554" y="1182527"/>
                  </a:cubicBezTo>
                  <a:cubicBezTo>
                    <a:pt x="335539" y="1182527"/>
                    <a:pt x="311502" y="1173369"/>
                    <a:pt x="293169" y="1155076"/>
                  </a:cubicBezTo>
                  <a:lnTo>
                    <a:pt x="27609" y="890147"/>
                  </a:lnTo>
                  <a:cubicBezTo>
                    <a:pt x="-9145" y="853495"/>
                    <a:pt x="-9210" y="793949"/>
                    <a:pt x="27456" y="757190"/>
                  </a:cubicBezTo>
                  <a:cubicBezTo>
                    <a:pt x="45801" y="738811"/>
                    <a:pt x="69854" y="729605"/>
                    <a:pt x="93912" y="729578"/>
                  </a:cubicBezTo>
                  <a:close/>
                  <a:moveTo>
                    <a:pt x="3006239" y="633789"/>
                  </a:moveTo>
                  <a:cubicBezTo>
                    <a:pt x="3030298" y="633822"/>
                    <a:pt x="3054340" y="643033"/>
                    <a:pt x="3072663" y="661412"/>
                  </a:cubicBezTo>
                  <a:cubicBezTo>
                    <a:pt x="3109332" y="698171"/>
                    <a:pt x="3109266" y="757693"/>
                    <a:pt x="3072488" y="794366"/>
                  </a:cubicBezTo>
                  <a:lnTo>
                    <a:pt x="2806089" y="1060080"/>
                  </a:lnTo>
                  <a:cubicBezTo>
                    <a:pt x="2787744" y="1078385"/>
                    <a:pt x="2763707" y="1087537"/>
                    <a:pt x="2739692" y="1087537"/>
                  </a:cubicBezTo>
                  <a:cubicBezTo>
                    <a:pt x="2715589" y="1087537"/>
                    <a:pt x="2691508" y="1078321"/>
                    <a:pt x="2673141" y="1059909"/>
                  </a:cubicBezTo>
                  <a:cubicBezTo>
                    <a:pt x="2636473" y="1023150"/>
                    <a:pt x="2636539" y="963629"/>
                    <a:pt x="2673316" y="926977"/>
                  </a:cubicBezTo>
                  <a:lnTo>
                    <a:pt x="2939715" y="661241"/>
                  </a:lnTo>
                  <a:cubicBezTo>
                    <a:pt x="2958104" y="642904"/>
                    <a:pt x="2982180" y="633757"/>
                    <a:pt x="3006239" y="633789"/>
                  </a:cubicBezTo>
                  <a:close/>
                  <a:moveTo>
                    <a:pt x="1583297" y="0"/>
                  </a:moveTo>
                  <a:cubicBezTo>
                    <a:pt x="1583340" y="0"/>
                    <a:pt x="1583393" y="0"/>
                    <a:pt x="1583436" y="0"/>
                  </a:cubicBezTo>
                  <a:cubicBezTo>
                    <a:pt x="1635349" y="82"/>
                    <a:pt x="1677385" y="42255"/>
                    <a:pt x="1677298" y="94173"/>
                  </a:cubicBezTo>
                  <a:lnTo>
                    <a:pt x="1676677" y="495731"/>
                  </a:lnTo>
                  <a:cubicBezTo>
                    <a:pt x="1676589" y="547622"/>
                    <a:pt x="1634519" y="589604"/>
                    <a:pt x="1582676" y="589604"/>
                  </a:cubicBezTo>
                  <a:cubicBezTo>
                    <a:pt x="1582623" y="589604"/>
                    <a:pt x="1582571" y="589604"/>
                    <a:pt x="1582519" y="589604"/>
                  </a:cubicBezTo>
                  <a:cubicBezTo>
                    <a:pt x="1530614" y="589522"/>
                    <a:pt x="1488579" y="547376"/>
                    <a:pt x="1488666" y="495459"/>
                  </a:cubicBezTo>
                  <a:lnTo>
                    <a:pt x="1489287" y="93845"/>
                  </a:lnTo>
                  <a:cubicBezTo>
                    <a:pt x="1489374" y="41982"/>
                    <a:pt x="1531445" y="0"/>
                    <a:pt x="1583297" y="0"/>
                  </a:cubicBezTo>
                  <a:close/>
                </a:path>
              </a:pathLst>
            </a:custGeom>
            <a:solidFill>
              <a:schemeClr val="accent1">
                <a:lumMod val="75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sp>
          <p:nvSpPr>
            <p:cNvPr id="87" name="Freeform 29"/>
            <p:cNvSpPr/>
            <p:nvPr/>
          </p:nvSpPr>
          <p:spPr>
            <a:xfrm>
              <a:off x="4563084" y="4358495"/>
              <a:ext cx="1295819" cy="503025"/>
            </a:xfrm>
            <a:custGeom>
              <a:avLst/>
              <a:gdLst>
                <a:gd name="connsiteX0" fmla="*/ 149797 w 1295819"/>
                <a:gd name="connsiteY0" fmla="*/ 420066 h 503025"/>
                <a:gd name="connsiteX1" fmla="*/ 1136461 w 1295819"/>
                <a:gd name="connsiteY1" fmla="*/ 420066 h 503025"/>
                <a:gd name="connsiteX2" fmla="*/ 1175714 w 1295819"/>
                <a:gd name="connsiteY2" fmla="*/ 461603 h 503025"/>
                <a:gd name="connsiteX3" fmla="*/ 1136461 w 1295819"/>
                <a:gd name="connsiteY3" fmla="*/ 503025 h 503025"/>
                <a:gd name="connsiteX4" fmla="*/ 149797 w 1295819"/>
                <a:gd name="connsiteY4" fmla="*/ 503025 h 503025"/>
                <a:gd name="connsiteX5" fmla="*/ 110543 w 1295819"/>
                <a:gd name="connsiteY5" fmla="*/ 461603 h 503025"/>
                <a:gd name="connsiteX6" fmla="*/ 149797 w 1295819"/>
                <a:gd name="connsiteY6" fmla="*/ 420066 h 503025"/>
                <a:gd name="connsiteX7" fmla="*/ 47634 w 1295819"/>
                <a:gd name="connsiteY7" fmla="*/ 198978 h 503025"/>
                <a:gd name="connsiteX8" fmla="*/ 1248006 w 1295819"/>
                <a:gd name="connsiteY8" fmla="*/ 198978 h 503025"/>
                <a:gd name="connsiteX9" fmla="*/ 1295819 w 1295819"/>
                <a:gd name="connsiteY9" fmla="*/ 249516 h 503025"/>
                <a:gd name="connsiteX10" fmla="*/ 1248006 w 1295819"/>
                <a:gd name="connsiteY10" fmla="*/ 299895 h 503025"/>
                <a:gd name="connsiteX11" fmla="*/ 47634 w 1295819"/>
                <a:gd name="connsiteY11" fmla="*/ 299895 h 503025"/>
                <a:gd name="connsiteX12" fmla="*/ 0 w 1295819"/>
                <a:gd name="connsiteY12" fmla="*/ 249516 h 503025"/>
                <a:gd name="connsiteX13" fmla="*/ 47634 w 1295819"/>
                <a:gd name="connsiteY13" fmla="*/ 198978 h 503025"/>
                <a:gd name="connsiteX14" fmla="*/ 47634 w 1295819"/>
                <a:gd name="connsiteY14" fmla="*/ 0 h 503025"/>
                <a:gd name="connsiteX15" fmla="*/ 1248006 w 1295819"/>
                <a:gd name="connsiteY15" fmla="*/ 0 h 503025"/>
                <a:gd name="connsiteX16" fmla="*/ 1295819 w 1295819"/>
                <a:gd name="connsiteY16" fmla="*/ 50548 h 503025"/>
                <a:gd name="connsiteX17" fmla="*/ 1248006 w 1295819"/>
                <a:gd name="connsiteY17" fmla="*/ 100973 h 503025"/>
                <a:gd name="connsiteX18" fmla="*/ 47634 w 1295819"/>
                <a:gd name="connsiteY18" fmla="*/ 100973 h 503025"/>
                <a:gd name="connsiteX19" fmla="*/ 0 w 1295819"/>
                <a:gd name="connsiteY19" fmla="*/ 50548 h 503025"/>
                <a:gd name="connsiteX20" fmla="*/ 47634 w 1295819"/>
                <a:gd name="connsiteY20" fmla="*/ 0 h 5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5819" h="503025">
                  <a:moveTo>
                    <a:pt x="149797" y="420066"/>
                  </a:moveTo>
                  <a:lnTo>
                    <a:pt x="1136461" y="420066"/>
                  </a:lnTo>
                  <a:cubicBezTo>
                    <a:pt x="1158060" y="420066"/>
                    <a:pt x="1175714" y="438724"/>
                    <a:pt x="1175714" y="461603"/>
                  </a:cubicBezTo>
                  <a:cubicBezTo>
                    <a:pt x="1175714" y="484517"/>
                    <a:pt x="1158060" y="503025"/>
                    <a:pt x="1136461" y="503025"/>
                  </a:cubicBezTo>
                  <a:lnTo>
                    <a:pt x="149797" y="503025"/>
                  </a:lnTo>
                  <a:cubicBezTo>
                    <a:pt x="128050" y="503025"/>
                    <a:pt x="110543" y="484517"/>
                    <a:pt x="110543" y="461603"/>
                  </a:cubicBezTo>
                  <a:cubicBezTo>
                    <a:pt x="110543" y="438724"/>
                    <a:pt x="128050" y="420066"/>
                    <a:pt x="149797" y="420066"/>
                  </a:cubicBezTo>
                  <a:close/>
                  <a:moveTo>
                    <a:pt x="47634" y="198978"/>
                  </a:moveTo>
                  <a:lnTo>
                    <a:pt x="1248006" y="198978"/>
                  </a:lnTo>
                  <a:cubicBezTo>
                    <a:pt x="1274582" y="198978"/>
                    <a:pt x="1295819" y="221558"/>
                    <a:pt x="1295819" y="249516"/>
                  </a:cubicBezTo>
                  <a:cubicBezTo>
                    <a:pt x="1295819" y="277315"/>
                    <a:pt x="1274582" y="299895"/>
                    <a:pt x="1248006" y="299895"/>
                  </a:cubicBezTo>
                  <a:lnTo>
                    <a:pt x="47634" y="299895"/>
                  </a:lnTo>
                  <a:cubicBezTo>
                    <a:pt x="21417" y="299895"/>
                    <a:pt x="0" y="277315"/>
                    <a:pt x="0" y="249516"/>
                  </a:cubicBezTo>
                  <a:cubicBezTo>
                    <a:pt x="0" y="221558"/>
                    <a:pt x="21417" y="198978"/>
                    <a:pt x="47634" y="198978"/>
                  </a:cubicBezTo>
                  <a:close/>
                  <a:moveTo>
                    <a:pt x="47634" y="0"/>
                  </a:moveTo>
                  <a:lnTo>
                    <a:pt x="1248006" y="0"/>
                  </a:lnTo>
                  <a:cubicBezTo>
                    <a:pt x="1274582" y="0"/>
                    <a:pt x="1295819" y="22644"/>
                    <a:pt x="1295819" y="50548"/>
                  </a:cubicBezTo>
                  <a:cubicBezTo>
                    <a:pt x="1295819" y="78320"/>
                    <a:pt x="1274582" y="100973"/>
                    <a:pt x="1248006" y="100973"/>
                  </a:cubicBezTo>
                  <a:lnTo>
                    <a:pt x="47634" y="100973"/>
                  </a:lnTo>
                  <a:cubicBezTo>
                    <a:pt x="21417" y="100973"/>
                    <a:pt x="0" y="78320"/>
                    <a:pt x="0" y="50548"/>
                  </a:cubicBezTo>
                  <a:cubicBezTo>
                    <a:pt x="0" y="22644"/>
                    <a:pt x="21417" y="0"/>
                    <a:pt x="47634" y="0"/>
                  </a:cubicBezTo>
                  <a:close/>
                </a:path>
              </a:pathLst>
            </a:custGeom>
            <a:solidFill>
              <a:schemeClr val="accent1">
                <a:lumMod val="5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grpSp>
      <p:grpSp>
        <p:nvGrpSpPr>
          <p:cNvPr id="88" name="Group 46"/>
          <p:cNvGrpSpPr/>
          <p:nvPr/>
        </p:nvGrpSpPr>
        <p:grpSpPr>
          <a:xfrm>
            <a:off x="7890756" y="4351379"/>
            <a:ext cx="932676" cy="932478"/>
            <a:chOff x="6024838" y="397071"/>
            <a:chExt cx="2058007" cy="2057567"/>
          </a:xfrm>
        </p:grpSpPr>
        <p:sp>
          <p:nvSpPr>
            <p:cNvPr id="89" name="Shape 16"/>
            <p:cNvSpPr/>
            <p:nvPr/>
          </p:nvSpPr>
          <p:spPr>
            <a:xfrm>
              <a:off x="6852793" y="1087033"/>
              <a:ext cx="371340" cy="567208"/>
            </a:xfrm>
            <a:custGeom>
              <a:avLst/>
              <a:gdLst/>
              <a:ahLst/>
              <a:cxnLst>
                <a:cxn ang="0">
                  <a:pos x="wd2" y="hd2"/>
                </a:cxn>
                <a:cxn ang="5400000">
                  <a:pos x="wd2" y="hd2"/>
                </a:cxn>
                <a:cxn ang="10800000">
                  <a:pos x="wd2" y="hd2"/>
                </a:cxn>
                <a:cxn ang="16200000">
                  <a:pos x="wd2" y="hd2"/>
                </a:cxn>
              </a:cxnLst>
              <a:rect l="0" t="0" r="r" b="b"/>
              <a:pathLst>
                <a:path w="20033" h="21017" extrusionOk="0">
                  <a:moveTo>
                    <a:pt x="14370" y="226"/>
                  </a:moveTo>
                  <a:cubicBezTo>
                    <a:pt x="4643" y="1417"/>
                    <a:pt x="-1567" y="8679"/>
                    <a:pt x="346" y="16043"/>
                  </a:cubicBezTo>
                  <a:cubicBezTo>
                    <a:pt x="1213" y="19383"/>
                    <a:pt x="4276" y="21514"/>
                    <a:pt x="9139" y="20918"/>
                  </a:cubicBezTo>
                  <a:cubicBezTo>
                    <a:pt x="15548" y="20133"/>
                    <a:pt x="19947" y="13797"/>
                    <a:pt x="19940" y="8943"/>
                  </a:cubicBezTo>
                  <a:lnTo>
                    <a:pt x="20033" y="80"/>
                  </a:lnTo>
                  <a:cubicBezTo>
                    <a:pt x="18869" y="-11"/>
                    <a:pt x="16912" y="-86"/>
                    <a:pt x="14370" y="226"/>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0" name="Shape 17"/>
            <p:cNvSpPr/>
            <p:nvPr/>
          </p:nvSpPr>
          <p:spPr>
            <a:xfrm>
              <a:off x="6024838" y="397071"/>
              <a:ext cx="2058007" cy="2057567"/>
            </a:xfrm>
            <a:custGeom>
              <a:avLst/>
              <a:gdLst/>
              <a:ahLst/>
              <a:cxnLst>
                <a:cxn ang="0">
                  <a:pos x="wd2" y="hd2"/>
                </a:cxn>
                <a:cxn ang="5400000">
                  <a:pos x="wd2" y="hd2"/>
                </a:cxn>
                <a:cxn ang="10800000">
                  <a:pos x="wd2" y="hd2"/>
                </a:cxn>
                <a:cxn ang="16200000">
                  <a:pos x="wd2" y="hd2"/>
                </a:cxn>
              </a:cxnLst>
              <a:rect l="0" t="0" r="r" b="b"/>
              <a:pathLst>
                <a:path w="20938" h="21079" extrusionOk="0">
                  <a:moveTo>
                    <a:pt x="14404" y="13273"/>
                  </a:moveTo>
                  <a:cubicBezTo>
                    <a:pt x="13570" y="13423"/>
                    <a:pt x="12699" y="12994"/>
                    <a:pt x="12534" y="11703"/>
                  </a:cubicBezTo>
                  <a:lnTo>
                    <a:pt x="12451" y="11718"/>
                  </a:lnTo>
                  <a:cubicBezTo>
                    <a:pt x="11941" y="13087"/>
                    <a:pt x="11090" y="13868"/>
                    <a:pt x="9840" y="14093"/>
                  </a:cubicBezTo>
                  <a:cubicBezTo>
                    <a:pt x="8631" y="14310"/>
                    <a:pt x="7414" y="13511"/>
                    <a:pt x="7120" y="11852"/>
                  </a:cubicBezTo>
                  <a:cubicBezTo>
                    <a:pt x="6659" y="9250"/>
                    <a:pt x="8281" y="6512"/>
                    <a:pt x="11179" y="5991"/>
                  </a:cubicBezTo>
                  <a:cubicBezTo>
                    <a:pt x="12075" y="5830"/>
                    <a:pt x="12900" y="5877"/>
                    <a:pt x="13487" y="6031"/>
                  </a:cubicBezTo>
                  <a:lnTo>
                    <a:pt x="13451" y="9958"/>
                  </a:lnTo>
                  <a:cubicBezTo>
                    <a:pt x="13421" y="11609"/>
                    <a:pt x="13801" y="12298"/>
                    <a:pt x="14493" y="12196"/>
                  </a:cubicBezTo>
                  <a:cubicBezTo>
                    <a:pt x="15559" y="12026"/>
                    <a:pt x="16495" y="10385"/>
                    <a:pt x="16063" y="7951"/>
                  </a:cubicBezTo>
                  <a:cubicBezTo>
                    <a:pt x="15524" y="4907"/>
                    <a:pt x="13324" y="3051"/>
                    <a:pt x="10094" y="3631"/>
                  </a:cubicBezTo>
                  <a:cubicBezTo>
                    <a:pt x="6696" y="4241"/>
                    <a:pt x="4321" y="7461"/>
                    <a:pt x="5075" y="11722"/>
                  </a:cubicBezTo>
                  <a:cubicBezTo>
                    <a:pt x="5696" y="15227"/>
                    <a:pt x="8351" y="16980"/>
                    <a:pt x="11436" y="16426"/>
                  </a:cubicBezTo>
                  <a:cubicBezTo>
                    <a:pt x="12624" y="16213"/>
                    <a:pt x="13684" y="15763"/>
                    <a:pt x="14453" y="15126"/>
                  </a:cubicBezTo>
                  <a:lnTo>
                    <a:pt x="14946" y="15969"/>
                  </a:lnTo>
                  <a:cubicBezTo>
                    <a:pt x="13908" y="16784"/>
                    <a:pt x="12781" y="17224"/>
                    <a:pt x="11385" y="17475"/>
                  </a:cubicBezTo>
                  <a:cubicBezTo>
                    <a:pt x="7967" y="18089"/>
                    <a:pt x="4624" y="16091"/>
                    <a:pt x="3910" y="12061"/>
                  </a:cubicBezTo>
                  <a:cubicBezTo>
                    <a:pt x="3144" y="7737"/>
                    <a:pt x="5462" y="3467"/>
                    <a:pt x="10089" y="2635"/>
                  </a:cubicBezTo>
                  <a:cubicBezTo>
                    <a:pt x="13716" y="1984"/>
                    <a:pt x="16608" y="4106"/>
                    <a:pt x="17229" y="7611"/>
                  </a:cubicBezTo>
                  <a:cubicBezTo>
                    <a:pt x="17787" y="10760"/>
                    <a:pt x="16363" y="12921"/>
                    <a:pt x="14404" y="13273"/>
                  </a:cubicBezTo>
                  <a:close/>
                  <a:moveTo>
                    <a:pt x="19500" y="14936"/>
                  </a:moveTo>
                  <a:cubicBezTo>
                    <a:pt x="20574" y="13180"/>
                    <a:pt x="21105" y="11103"/>
                    <a:pt x="20891" y="8938"/>
                  </a:cubicBezTo>
                  <a:cubicBezTo>
                    <a:pt x="20349" y="3456"/>
                    <a:pt x="15244" y="-521"/>
                    <a:pt x="9488" y="56"/>
                  </a:cubicBezTo>
                  <a:cubicBezTo>
                    <a:pt x="3732" y="632"/>
                    <a:pt x="-495" y="5544"/>
                    <a:pt x="47" y="11026"/>
                  </a:cubicBezTo>
                  <a:cubicBezTo>
                    <a:pt x="588" y="16509"/>
                    <a:pt x="5693" y="20485"/>
                    <a:pt x="11449" y="19909"/>
                  </a:cubicBezTo>
                  <a:cubicBezTo>
                    <a:pt x="13563" y="19697"/>
                    <a:pt x="15467" y="18898"/>
                    <a:pt x="17008" y="17704"/>
                  </a:cubicBezTo>
                  <a:lnTo>
                    <a:pt x="20575" y="21079"/>
                  </a:lnTo>
                  <a:lnTo>
                    <a:pt x="19344" y="15174"/>
                  </a:lnTo>
                  <a:cubicBezTo>
                    <a:pt x="19396" y="15095"/>
                    <a:pt x="19450" y="15017"/>
                    <a:pt x="19500" y="14936"/>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nvGrpSpPr>
          <p:cNvPr id="91" name="Group 47"/>
          <p:cNvGrpSpPr/>
          <p:nvPr/>
        </p:nvGrpSpPr>
        <p:grpSpPr>
          <a:xfrm rot="1603209">
            <a:off x="7632225" y="5558450"/>
            <a:ext cx="928471" cy="1020161"/>
            <a:chOff x="2394196" y="3363934"/>
            <a:chExt cx="2867038" cy="3150165"/>
          </a:xfrm>
        </p:grpSpPr>
        <p:sp>
          <p:nvSpPr>
            <p:cNvPr id="92" name="Shape 15"/>
            <p:cNvSpPr/>
            <p:nvPr/>
          </p:nvSpPr>
          <p:spPr>
            <a:xfrm>
              <a:off x="2394196" y="5757678"/>
              <a:ext cx="441136" cy="446332"/>
            </a:xfrm>
            <a:custGeom>
              <a:avLst/>
              <a:gdLst/>
              <a:ahLst/>
              <a:cxnLst>
                <a:cxn ang="0">
                  <a:pos x="wd2" y="hd2"/>
                </a:cxn>
                <a:cxn ang="5400000">
                  <a:pos x="wd2" y="hd2"/>
                </a:cxn>
                <a:cxn ang="10800000">
                  <a:pos x="wd2" y="hd2"/>
                </a:cxn>
                <a:cxn ang="16200000">
                  <a:pos x="wd2" y="hd2"/>
                </a:cxn>
              </a:cxnLst>
              <a:rect l="0" t="0" r="r" b="b"/>
              <a:pathLst>
                <a:path w="20872" h="20913" extrusionOk="0">
                  <a:moveTo>
                    <a:pt x="18222" y="9874"/>
                  </a:moveTo>
                  <a:lnTo>
                    <a:pt x="18222" y="9875"/>
                  </a:lnTo>
                  <a:lnTo>
                    <a:pt x="9591" y="0"/>
                  </a:lnTo>
                  <a:lnTo>
                    <a:pt x="1164" y="7225"/>
                  </a:lnTo>
                  <a:cubicBezTo>
                    <a:pt x="1161" y="7228"/>
                    <a:pt x="1156" y="7230"/>
                    <a:pt x="1153" y="7232"/>
                  </a:cubicBezTo>
                  <a:cubicBezTo>
                    <a:pt x="1151" y="7234"/>
                    <a:pt x="1150" y="7236"/>
                    <a:pt x="1149" y="7238"/>
                  </a:cubicBezTo>
                  <a:lnTo>
                    <a:pt x="486" y="7805"/>
                  </a:lnTo>
                  <a:lnTo>
                    <a:pt x="585" y="7919"/>
                  </a:lnTo>
                  <a:cubicBezTo>
                    <a:pt x="-728" y="9984"/>
                    <a:pt x="210" y="13773"/>
                    <a:pt x="2987" y="16949"/>
                  </a:cubicBezTo>
                  <a:cubicBezTo>
                    <a:pt x="5764" y="20127"/>
                    <a:pt x="9423" y="21600"/>
                    <a:pt x="11675" y="20606"/>
                  </a:cubicBezTo>
                  <a:lnTo>
                    <a:pt x="11767" y="20711"/>
                  </a:lnTo>
                  <a:lnTo>
                    <a:pt x="12430" y="20143"/>
                  </a:lnTo>
                  <a:cubicBezTo>
                    <a:pt x="12431" y="20141"/>
                    <a:pt x="12433" y="20141"/>
                    <a:pt x="12434" y="20139"/>
                  </a:cubicBezTo>
                  <a:cubicBezTo>
                    <a:pt x="12435" y="20139"/>
                    <a:pt x="12435" y="20138"/>
                    <a:pt x="12436" y="20137"/>
                  </a:cubicBezTo>
                  <a:lnTo>
                    <a:pt x="20872" y="12907"/>
                  </a:lnTo>
                  <a:cubicBezTo>
                    <a:pt x="20872" y="12907"/>
                    <a:pt x="18222" y="9874"/>
                    <a:pt x="18222" y="9874"/>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3" name="Shape 18"/>
            <p:cNvSpPr/>
            <p:nvPr/>
          </p:nvSpPr>
          <p:spPr>
            <a:xfrm>
              <a:off x="2989004" y="5689083"/>
              <a:ext cx="1182017" cy="763499"/>
            </a:xfrm>
            <a:custGeom>
              <a:avLst/>
              <a:gdLst/>
              <a:ahLst/>
              <a:cxnLst>
                <a:cxn ang="0">
                  <a:pos x="wd2" y="hd2"/>
                </a:cxn>
                <a:cxn ang="5400000">
                  <a:pos x="wd2" y="hd2"/>
                </a:cxn>
                <a:cxn ang="10800000">
                  <a:pos x="wd2" y="hd2"/>
                </a:cxn>
                <a:cxn ang="16200000">
                  <a:pos x="wd2" y="hd2"/>
                </a:cxn>
              </a:cxnLst>
              <a:rect l="0" t="0" r="r" b="b"/>
              <a:pathLst>
                <a:path w="21600" h="21600" extrusionOk="0">
                  <a:moveTo>
                    <a:pt x="21600" y="15581"/>
                  </a:moveTo>
                  <a:lnTo>
                    <a:pt x="17109" y="21600"/>
                  </a:lnTo>
                  <a:lnTo>
                    <a:pt x="0" y="5990"/>
                  </a:lnTo>
                  <a:lnTo>
                    <a:pt x="2280" y="0"/>
                  </a:lnTo>
                  <a:cubicBezTo>
                    <a:pt x="2280" y="0"/>
                    <a:pt x="21600" y="15581"/>
                    <a:pt x="21600" y="15581"/>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4" name="Shape 20"/>
            <p:cNvSpPr/>
            <p:nvPr/>
          </p:nvSpPr>
          <p:spPr>
            <a:xfrm>
              <a:off x="2989004" y="5689083"/>
              <a:ext cx="988724" cy="763501"/>
            </a:xfrm>
            <a:custGeom>
              <a:avLst/>
              <a:gdLst/>
              <a:ahLst/>
              <a:cxnLst>
                <a:cxn ang="0">
                  <a:pos x="wd2" y="hd2"/>
                </a:cxn>
                <a:cxn ang="5400000">
                  <a:pos x="wd2" y="hd2"/>
                </a:cxn>
                <a:cxn ang="10800000">
                  <a:pos x="wd2" y="hd2"/>
                </a:cxn>
                <a:cxn ang="16200000">
                  <a:pos x="wd2" y="hd2"/>
                </a:cxn>
              </a:cxnLst>
              <a:rect l="0" t="0" r="r" b="b"/>
              <a:pathLst>
                <a:path w="21600" h="21600" extrusionOk="0">
                  <a:moveTo>
                    <a:pt x="3155" y="290"/>
                  </a:moveTo>
                  <a:lnTo>
                    <a:pt x="2726" y="0"/>
                  </a:lnTo>
                  <a:lnTo>
                    <a:pt x="0" y="5990"/>
                  </a:lnTo>
                  <a:lnTo>
                    <a:pt x="20454" y="21600"/>
                  </a:lnTo>
                  <a:lnTo>
                    <a:pt x="21600" y="20315"/>
                  </a:lnTo>
                  <a:lnTo>
                    <a:pt x="1146" y="4705"/>
                  </a:lnTo>
                  <a:cubicBezTo>
                    <a:pt x="1146" y="4705"/>
                    <a:pt x="3155" y="290"/>
                    <a:pt x="3155" y="290"/>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5" name="Shape 21"/>
            <p:cNvSpPr/>
            <p:nvPr/>
          </p:nvSpPr>
          <p:spPr>
            <a:xfrm>
              <a:off x="2989004" y="5689083"/>
              <a:ext cx="541946" cy="379860"/>
            </a:xfrm>
            <a:custGeom>
              <a:avLst/>
              <a:gdLst/>
              <a:ahLst/>
              <a:cxnLst>
                <a:cxn ang="0">
                  <a:pos x="wd2" y="hd2"/>
                </a:cxn>
                <a:cxn ang="5400000">
                  <a:pos x="wd2" y="hd2"/>
                </a:cxn>
                <a:cxn ang="10800000">
                  <a:pos x="wd2" y="hd2"/>
                </a:cxn>
                <a:cxn ang="16200000">
                  <a:pos x="wd2" y="hd2"/>
                </a:cxn>
              </a:cxnLst>
              <a:rect l="0" t="0" r="r" b="b"/>
              <a:pathLst>
                <a:path w="21600" h="21600" extrusionOk="0">
                  <a:moveTo>
                    <a:pt x="0" y="12039"/>
                  </a:moveTo>
                  <a:lnTo>
                    <a:pt x="11370" y="21600"/>
                  </a:lnTo>
                  <a:cubicBezTo>
                    <a:pt x="14923" y="19067"/>
                    <a:pt x="18116" y="15842"/>
                    <a:pt x="20566" y="13392"/>
                  </a:cubicBezTo>
                  <a:cubicBezTo>
                    <a:pt x="20910" y="13044"/>
                    <a:pt x="21254" y="12700"/>
                    <a:pt x="21600" y="12359"/>
                  </a:cubicBezTo>
                  <a:lnTo>
                    <a:pt x="4972" y="0"/>
                  </a:lnTo>
                  <a:cubicBezTo>
                    <a:pt x="4972" y="0"/>
                    <a:pt x="0" y="12039"/>
                    <a:pt x="0" y="12039"/>
                  </a:cubicBezTo>
                  <a:close/>
                </a:path>
              </a:pathLst>
            </a:custGeom>
            <a:solidFill>
              <a:srgbClr val="2F2A2B">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6" name="Shape 22"/>
            <p:cNvSpPr/>
            <p:nvPr/>
          </p:nvSpPr>
          <p:spPr>
            <a:xfrm>
              <a:off x="3637568" y="4509247"/>
              <a:ext cx="631877" cy="631877"/>
            </a:xfrm>
            <a:custGeom>
              <a:avLst/>
              <a:gdLst/>
              <a:ahLst/>
              <a:cxnLst>
                <a:cxn ang="0">
                  <a:pos x="wd2" y="hd2"/>
                </a:cxn>
                <a:cxn ang="5400000">
                  <a:pos x="wd2" y="hd2"/>
                </a:cxn>
                <a:cxn ang="10800000">
                  <a:pos x="wd2" y="hd2"/>
                </a:cxn>
                <a:cxn ang="16200000">
                  <a:pos x="wd2" y="hd2"/>
                </a:cxn>
              </a:cxnLst>
              <a:rect l="0" t="0" r="r" b="b"/>
              <a:pathLst>
                <a:path w="19328" h="19328" extrusionOk="0">
                  <a:moveTo>
                    <a:pt x="16971" y="3340"/>
                  </a:moveTo>
                  <a:cubicBezTo>
                    <a:pt x="20464" y="7374"/>
                    <a:pt x="20025" y="13479"/>
                    <a:pt x="15989" y="16970"/>
                  </a:cubicBezTo>
                  <a:cubicBezTo>
                    <a:pt x="11954" y="20464"/>
                    <a:pt x="5850" y="20023"/>
                    <a:pt x="2358" y="15989"/>
                  </a:cubicBezTo>
                  <a:cubicBezTo>
                    <a:pt x="-1136" y="11953"/>
                    <a:pt x="-696" y="5851"/>
                    <a:pt x="3340" y="2357"/>
                  </a:cubicBezTo>
                  <a:cubicBezTo>
                    <a:pt x="7375" y="-1136"/>
                    <a:pt x="13478" y="-696"/>
                    <a:pt x="16971" y="334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7" name="Shape 23"/>
            <p:cNvSpPr/>
            <p:nvPr/>
          </p:nvSpPr>
          <p:spPr>
            <a:xfrm>
              <a:off x="3685866" y="4585143"/>
              <a:ext cx="584598" cy="557963"/>
            </a:xfrm>
            <a:custGeom>
              <a:avLst/>
              <a:gdLst/>
              <a:ahLst/>
              <a:cxnLst>
                <a:cxn ang="0">
                  <a:pos x="wd2" y="hd2"/>
                </a:cxn>
                <a:cxn ang="5400000">
                  <a:pos x="wd2" y="hd2"/>
                </a:cxn>
                <a:cxn ang="10800000">
                  <a:pos x="wd2" y="hd2"/>
                </a:cxn>
                <a:cxn ang="16200000">
                  <a:pos x="wd2" y="hd2"/>
                </a:cxn>
              </a:cxnLst>
              <a:rect l="0" t="0" r="r" b="b"/>
              <a:pathLst>
                <a:path w="20310" h="20252" extrusionOk="0">
                  <a:moveTo>
                    <a:pt x="14238" y="14704"/>
                  </a:moveTo>
                  <a:cubicBezTo>
                    <a:pt x="10103" y="18444"/>
                    <a:pt x="4057" y="18383"/>
                    <a:pt x="0" y="14819"/>
                  </a:cubicBezTo>
                  <a:cubicBezTo>
                    <a:pt x="303" y="15330"/>
                    <a:pt x="647" y="15822"/>
                    <a:pt x="1035" y="16290"/>
                  </a:cubicBezTo>
                  <a:cubicBezTo>
                    <a:pt x="5002" y="21077"/>
                    <a:pt x="11934" y="21600"/>
                    <a:pt x="16518" y="17455"/>
                  </a:cubicBezTo>
                  <a:cubicBezTo>
                    <a:pt x="21101" y="13311"/>
                    <a:pt x="21600" y="6068"/>
                    <a:pt x="17633" y="1281"/>
                  </a:cubicBezTo>
                  <a:cubicBezTo>
                    <a:pt x="17245" y="812"/>
                    <a:pt x="16828" y="386"/>
                    <a:pt x="16388" y="0"/>
                  </a:cubicBezTo>
                  <a:cubicBezTo>
                    <a:pt x="19183" y="4705"/>
                    <a:pt x="18373" y="10965"/>
                    <a:pt x="14238" y="14704"/>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8" name="Shape 24"/>
            <p:cNvSpPr/>
            <p:nvPr/>
          </p:nvSpPr>
          <p:spPr>
            <a:xfrm>
              <a:off x="2671620" y="5937469"/>
              <a:ext cx="1826" cy="2104"/>
            </a:xfrm>
            <a:custGeom>
              <a:avLst/>
              <a:gdLst/>
              <a:ahLst/>
              <a:cxnLst>
                <a:cxn ang="0">
                  <a:pos x="wd2" y="hd2"/>
                </a:cxn>
                <a:cxn ang="5400000">
                  <a:pos x="wd2" y="hd2"/>
                </a:cxn>
                <a:cxn ang="10800000">
                  <a:pos x="wd2" y="hd2"/>
                </a:cxn>
                <a:cxn ang="16200000">
                  <a:pos x="wd2" y="hd2"/>
                </a:cxn>
              </a:cxnLst>
              <a:rect l="0" t="0" r="r" b="b"/>
              <a:pathLst>
                <a:path w="6324" h="6338" extrusionOk="0">
                  <a:moveTo>
                    <a:pt x="2256" y="2192"/>
                  </a:moveTo>
                  <a:cubicBezTo>
                    <a:pt x="-6727" y="-6647"/>
                    <a:pt x="14873" y="14953"/>
                    <a:pt x="2256" y="2192"/>
                  </a:cubicBezTo>
                  <a:cubicBezTo>
                    <a:pt x="2256" y="2192"/>
                    <a:pt x="2256" y="2192"/>
                    <a:pt x="2256" y="2192"/>
                  </a:cubicBezTo>
                  <a:close/>
                </a:path>
              </a:pathLst>
            </a:custGeom>
            <a:solidFill>
              <a:srgbClr val="ECECEC"/>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9" name="Shape 25"/>
            <p:cNvSpPr/>
            <p:nvPr/>
          </p:nvSpPr>
          <p:spPr>
            <a:xfrm>
              <a:off x="2568127" y="4033173"/>
              <a:ext cx="2098654" cy="2054373"/>
            </a:xfrm>
            <a:custGeom>
              <a:avLst/>
              <a:gdLst/>
              <a:ahLst/>
              <a:cxnLst>
                <a:cxn ang="0">
                  <a:pos x="wd2" y="hd2"/>
                </a:cxn>
                <a:cxn ang="5400000">
                  <a:pos x="wd2" y="hd2"/>
                </a:cxn>
                <a:cxn ang="10800000">
                  <a:pos x="wd2" y="hd2"/>
                </a:cxn>
                <a:cxn ang="16200000">
                  <a:pos x="wd2" y="hd2"/>
                </a:cxn>
              </a:cxnLst>
              <a:rect l="0" t="0" r="r" b="b"/>
              <a:pathLst>
                <a:path w="20083" h="20049" extrusionOk="0">
                  <a:moveTo>
                    <a:pt x="8014" y="0"/>
                  </a:moveTo>
                  <a:cubicBezTo>
                    <a:pt x="7642" y="963"/>
                    <a:pt x="7661" y="2109"/>
                    <a:pt x="7400" y="3077"/>
                  </a:cubicBezTo>
                  <a:cubicBezTo>
                    <a:pt x="6623" y="6046"/>
                    <a:pt x="4911" y="8764"/>
                    <a:pt x="2739" y="11111"/>
                  </a:cubicBezTo>
                  <a:cubicBezTo>
                    <a:pt x="1287" y="12698"/>
                    <a:pt x="-1517" y="15705"/>
                    <a:pt x="1029" y="18623"/>
                  </a:cubicBezTo>
                  <a:cubicBezTo>
                    <a:pt x="3510" y="21600"/>
                    <a:pt x="6819" y="19185"/>
                    <a:pt x="8562" y="17939"/>
                  </a:cubicBezTo>
                  <a:cubicBezTo>
                    <a:pt x="11142" y="16071"/>
                    <a:pt x="14019" y="14720"/>
                    <a:pt x="17010" y="14347"/>
                  </a:cubicBezTo>
                  <a:cubicBezTo>
                    <a:pt x="17986" y="14217"/>
                    <a:pt x="19096" y="14395"/>
                    <a:pt x="20083" y="14154"/>
                  </a:cubicBezTo>
                  <a:cubicBezTo>
                    <a:pt x="20083" y="14154"/>
                    <a:pt x="8014" y="0"/>
                    <a:pt x="8014" y="0"/>
                  </a:cubicBezTo>
                  <a:close/>
                </a:path>
              </a:pathLst>
            </a:custGeom>
            <a:solidFill>
              <a:schemeClr val="bg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00" name="Shape 26"/>
            <p:cNvSpPr/>
            <p:nvPr/>
          </p:nvSpPr>
          <p:spPr>
            <a:xfrm>
              <a:off x="3368483" y="4033173"/>
              <a:ext cx="1296138" cy="1464419"/>
            </a:xfrm>
            <a:custGeom>
              <a:avLst/>
              <a:gdLst/>
              <a:ahLst/>
              <a:cxnLst>
                <a:cxn ang="0">
                  <a:pos x="wd2" y="hd2"/>
                </a:cxn>
                <a:cxn ang="5400000">
                  <a:pos x="wd2" y="hd2"/>
                </a:cxn>
                <a:cxn ang="10800000">
                  <a:pos x="wd2" y="hd2"/>
                </a:cxn>
                <a:cxn ang="16200000">
                  <a:pos x="wd2" y="hd2"/>
                </a:cxn>
              </a:cxnLst>
              <a:rect l="0" t="0" r="r" b="b"/>
              <a:pathLst>
                <a:path w="21600" h="21600" extrusionOk="0">
                  <a:moveTo>
                    <a:pt x="21600" y="21392"/>
                  </a:moveTo>
                  <a:lnTo>
                    <a:pt x="581" y="0"/>
                  </a:lnTo>
                  <a:cubicBezTo>
                    <a:pt x="278" y="681"/>
                    <a:pt x="125" y="1424"/>
                    <a:pt x="0" y="2170"/>
                  </a:cubicBezTo>
                  <a:lnTo>
                    <a:pt x="19091" y="21600"/>
                  </a:lnTo>
                  <a:cubicBezTo>
                    <a:pt x="19944" y="21595"/>
                    <a:pt x="20796" y="21563"/>
                    <a:pt x="21600" y="21392"/>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01" name="Freeform 57"/>
            <p:cNvSpPr/>
            <p:nvPr/>
          </p:nvSpPr>
          <p:spPr>
            <a:xfrm>
              <a:off x="2802714" y="5123314"/>
              <a:ext cx="708822" cy="790695"/>
            </a:xfrm>
            <a:custGeom>
              <a:avLst/>
              <a:gdLst>
                <a:gd name="connsiteX0" fmla="*/ 30480 w 708822"/>
                <a:gd name="connsiteY0" fmla="*/ 68996 h 790695"/>
                <a:gd name="connsiteX1" fmla="*/ 633040 w 708822"/>
                <a:gd name="connsiteY1" fmla="*/ 765135 h 790695"/>
                <a:gd name="connsiteX2" fmla="*/ 596201 w 708822"/>
                <a:gd name="connsiteY2" fmla="*/ 790695 h 790695"/>
                <a:gd name="connsiteX3" fmla="*/ 0 w 708822"/>
                <a:gd name="connsiteY3" fmla="*/ 101940 h 790695"/>
                <a:gd name="connsiteX4" fmla="*/ 30480 w 708822"/>
                <a:gd name="connsiteY4" fmla="*/ 68996 h 790695"/>
                <a:gd name="connsiteX5" fmla="*/ 92516 w 708822"/>
                <a:gd name="connsiteY5" fmla="*/ 0 h 790695"/>
                <a:gd name="connsiteX6" fmla="*/ 708822 w 708822"/>
                <a:gd name="connsiteY6" fmla="*/ 712045 h 790695"/>
                <a:gd name="connsiteX7" fmla="*/ 671905 w 708822"/>
                <a:gd name="connsiteY7" fmla="*/ 737552 h 790695"/>
                <a:gd name="connsiteX8" fmla="*/ 62096 w 708822"/>
                <a:gd name="connsiteY8" fmla="*/ 32985 h 790695"/>
                <a:gd name="connsiteX9" fmla="*/ 92516 w 708822"/>
                <a:gd name="connsiteY9" fmla="*/ 0 h 790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822" h="790695">
                  <a:moveTo>
                    <a:pt x="30480" y="68996"/>
                  </a:moveTo>
                  <a:lnTo>
                    <a:pt x="633040" y="765135"/>
                  </a:lnTo>
                  <a:cubicBezTo>
                    <a:pt x="621317" y="773321"/>
                    <a:pt x="609008" y="781908"/>
                    <a:pt x="596201" y="790695"/>
                  </a:cubicBezTo>
                  <a:lnTo>
                    <a:pt x="0" y="101940"/>
                  </a:lnTo>
                  <a:cubicBezTo>
                    <a:pt x="10521" y="90447"/>
                    <a:pt x="20750" y="79454"/>
                    <a:pt x="30480" y="68996"/>
                  </a:cubicBezTo>
                  <a:close/>
                  <a:moveTo>
                    <a:pt x="92516" y="0"/>
                  </a:moveTo>
                  <a:cubicBezTo>
                    <a:pt x="92516" y="0"/>
                    <a:pt x="708822" y="712045"/>
                    <a:pt x="708822" y="712045"/>
                  </a:cubicBezTo>
                  <a:cubicBezTo>
                    <a:pt x="697085" y="720206"/>
                    <a:pt x="684780" y="728777"/>
                    <a:pt x="671905" y="737552"/>
                  </a:cubicBezTo>
                  <a:lnTo>
                    <a:pt x="62096" y="32985"/>
                  </a:lnTo>
                  <a:cubicBezTo>
                    <a:pt x="72605" y="21512"/>
                    <a:pt x="82785" y="10483"/>
                    <a:pt x="92516" y="0"/>
                  </a:cubicBezTo>
                  <a:close/>
                </a:path>
              </a:pathLst>
            </a:custGeom>
            <a:solidFill>
              <a:schemeClr val="bg2"/>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sp>
          <p:nvSpPr>
            <p:cNvPr id="102" name="Freeform 58"/>
            <p:cNvSpPr/>
            <p:nvPr/>
          </p:nvSpPr>
          <p:spPr>
            <a:xfrm>
              <a:off x="4023946" y="3363934"/>
              <a:ext cx="1237288" cy="1288688"/>
            </a:xfrm>
            <a:custGeom>
              <a:avLst/>
              <a:gdLst>
                <a:gd name="connsiteX0" fmla="*/ 62097 w 1237288"/>
                <a:gd name="connsiteY0" fmla="*/ 634741 h 1288688"/>
                <a:gd name="connsiteX1" fmla="*/ 587004 w 1237288"/>
                <a:gd name="connsiteY1" fmla="*/ 1205146 h 1288688"/>
                <a:gd name="connsiteX2" fmla="*/ 62097 w 1237288"/>
                <a:gd name="connsiteY2" fmla="*/ 634741 h 1288688"/>
                <a:gd name="connsiteX3" fmla="*/ 174305 w 1237288"/>
                <a:gd name="connsiteY3" fmla="*/ 381909 h 1288688"/>
                <a:gd name="connsiteX4" fmla="*/ 825853 w 1237288"/>
                <a:gd name="connsiteY4" fmla="*/ 1288688 h 1288688"/>
                <a:gd name="connsiteX5" fmla="*/ 0 w 1237288"/>
                <a:gd name="connsiteY5" fmla="*/ 382788 h 1288688"/>
                <a:gd name="connsiteX6" fmla="*/ 174305 w 1237288"/>
                <a:gd name="connsiteY6" fmla="*/ 381909 h 1288688"/>
                <a:gd name="connsiteX7" fmla="*/ 189027 w 1237288"/>
                <a:gd name="connsiteY7" fmla="*/ 18 h 1288688"/>
                <a:gd name="connsiteX8" fmla="*/ 1220687 w 1237288"/>
                <a:gd name="connsiteY8" fmla="*/ 1275533 h 1288688"/>
                <a:gd name="connsiteX9" fmla="*/ 62097 w 1237288"/>
                <a:gd name="connsiteY9" fmla="*/ 4651 h 1288688"/>
                <a:gd name="connsiteX10" fmla="*/ 189027 w 1237288"/>
                <a:gd name="connsiteY10" fmla="*/ 18 h 1288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7288" h="1288688">
                  <a:moveTo>
                    <a:pt x="62097" y="634741"/>
                  </a:moveTo>
                  <a:cubicBezTo>
                    <a:pt x="62097" y="634741"/>
                    <a:pt x="613019" y="631688"/>
                    <a:pt x="587004" y="1205146"/>
                  </a:cubicBezTo>
                  <a:cubicBezTo>
                    <a:pt x="587004" y="1205146"/>
                    <a:pt x="551627" y="778424"/>
                    <a:pt x="62097" y="634741"/>
                  </a:cubicBezTo>
                  <a:close/>
                  <a:moveTo>
                    <a:pt x="174305" y="381909"/>
                  </a:moveTo>
                  <a:cubicBezTo>
                    <a:pt x="980166" y="433537"/>
                    <a:pt x="825853" y="1288688"/>
                    <a:pt x="825853" y="1288688"/>
                  </a:cubicBezTo>
                  <a:cubicBezTo>
                    <a:pt x="825853" y="358825"/>
                    <a:pt x="0" y="382788"/>
                    <a:pt x="0" y="382788"/>
                  </a:cubicBezTo>
                  <a:cubicBezTo>
                    <a:pt x="62589" y="378596"/>
                    <a:pt x="120581" y="378467"/>
                    <a:pt x="174305" y="381909"/>
                  </a:cubicBezTo>
                  <a:close/>
                  <a:moveTo>
                    <a:pt x="189027" y="18"/>
                  </a:moveTo>
                  <a:cubicBezTo>
                    <a:pt x="1451846" y="-5466"/>
                    <a:pt x="1220687" y="1275533"/>
                    <a:pt x="1220687" y="1275533"/>
                  </a:cubicBezTo>
                  <a:cubicBezTo>
                    <a:pt x="1220687" y="-28968"/>
                    <a:pt x="62097" y="4651"/>
                    <a:pt x="62097" y="4651"/>
                  </a:cubicBezTo>
                  <a:cubicBezTo>
                    <a:pt x="106000" y="1711"/>
                    <a:pt x="148291" y="195"/>
                    <a:pt x="189027" y="18"/>
                  </a:cubicBezTo>
                  <a:close/>
                </a:path>
              </a:pathLst>
            </a:custGeom>
            <a:solidFill>
              <a:schemeClr val="bg2"/>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sp>
          <p:nvSpPr>
            <p:cNvPr id="103" name="Shape 50"/>
            <p:cNvSpPr/>
            <p:nvPr/>
          </p:nvSpPr>
          <p:spPr>
            <a:xfrm>
              <a:off x="2575026" y="5282005"/>
              <a:ext cx="2091808" cy="807488"/>
            </a:xfrm>
            <a:custGeom>
              <a:avLst/>
              <a:gdLst/>
              <a:ahLst/>
              <a:cxnLst>
                <a:cxn ang="0">
                  <a:pos x="wd2" y="hd2"/>
                </a:cxn>
                <a:cxn ang="5400000">
                  <a:pos x="wd2" y="hd2"/>
                </a:cxn>
                <a:cxn ang="10800000">
                  <a:pos x="wd2" y="hd2"/>
                </a:cxn>
                <a:cxn ang="16200000">
                  <a:pos x="wd2" y="hd2"/>
                </a:cxn>
              </a:cxnLst>
              <a:rect l="0" t="0" r="r" b="b"/>
              <a:pathLst>
                <a:path w="21600" h="18035" extrusionOk="0">
                  <a:moveTo>
                    <a:pt x="17040" y="228"/>
                  </a:moveTo>
                  <a:cubicBezTo>
                    <a:pt x="13812" y="1082"/>
                    <a:pt x="10708" y="4175"/>
                    <a:pt x="7924" y="8450"/>
                  </a:cubicBezTo>
                  <a:cubicBezTo>
                    <a:pt x="6090" y="11229"/>
                    <a:pt x="2651" y="16548"/>
                    <a:pt x="0" y="10507"/>
                  </a:cubicBezTo>
                  <a:cubicBezTo>
                    <a:pt x="131" y="11916"/>
                    <a:pt x="454" y="13349"/>
                    <a:pt x="1040" y="14773"/>
                  </a:cubicBezTo>
                  <a:cubicBezTo>
                    <a:pt x="3716" y="21585"/>
                    <a:pt x="7287" y="16058"/>
                    <a:pt x="9168" y="13206"/>
                  </a:cubicBezTo>
                  <a:cubicBezTo>
                    <a:pt x="11952" y="8931"/>
                    <a:pt x="15056" y="5839"/>
                    <a:pt x="18284" y="4985"/>
                  </a:cubicBezTo>
                  <a:cubicBezTo>
                    <a:pt x="19337" y="4689"/>
                    <a:pt x="20535" y="5097"/>
                    <a:pt x="21600" y="4543"/>
                  </a:cubicBezTo>
                  <a:lnTo>
                    <a:pt x="19773" y="0"/>
                  </a:lnTo>
                  <a:cubicBezTo>
                    <a:pt x="18867" y="216"/>
                    <a:pt x="17905" y="-15"/>
                    <a:pt x="17040" y="228"/>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04" name="Freeform 60"/>
            <p:cNvSpPr/>
            <p:nvPr/>
          </p:nvSpPr>
          <p:spPr>
            <a:xfrm>
              <a:off x="3320217" y="3936558"/>
              <a:ext cx="1438795" cy="2577541"/>
            </a:xfrm>
            <a:custGeom>
              <a:avLst/>
              <a:gdLst>
                <a:gd name="connsiteX0" fmla="*/ 789873 w 1438795"/>
                <a:gd name="connsiteY0" fmla="*/ 2221773 h 2577541"/>
                <a:gd name="connsiteX1" fmla="*/ 807885 w 1438795"/>
                <a:gd name="connsiteY1" fmla="*/ 2230800 h 2577541"/>
                <a:gd name="connsiteX2" fmla="*/ 861508 w 1438795"/>
                <a:gd name="connsiteY2" fmla="*/ 2292732 h 2577541"/>
                <a:gd name="connsiteX3" fmla="*/ 858828 w 1438795"/>
                <a:gd name="connsiteY3" fmla="*/ 2329857 h 2577541"/>
                <a:gd name="connsiteX4" fmla="*/ 580119 w 1438795"/>
                <a:gd name="connsiteY4" fmla="*/ 2571113 h 2577541"/>
                <a:gd name="connsiteX5" fmla="*/ 542976 w 1438795"/>
                <a:gd name="connsiteY5" fmla="*/ 2568448 h 2577541"/>
                <a:gd name="connsiteX6" fmla="*/ 489353 w 1438795"/>
                <a:gd name="connsiteY6" fmla="*/ 2506500 h 2577541"/>
                <a:gd name="connsiteX7" fmla="*/ 492033 w 1438795"/>
                <a:gd name="connsiteY7" fmla="*/ 2469374 h 2577541"/>
                <a:gd name="connsiteX8" fmla="*/ 494261 w 1438795"/>
                <a:gd name="connsiteY8" fmla="*/ 2467413 h 2577541"/>
                <a:gd name="connsiteX9" fmla="*/ 494279 w 1438795"/>
                <a:gd name="connsiteY9" fmla="*/ 2467430 h 2577541"/>
                <a:gd name="connsiteX10" fmla="*/ 770760 w 1438795"/>
                <a:gd name="connsiteY10" fmla="*/ 2228119 h 2577541"/>
                <a:gd name="connsiteX11" fmla="*/ 789873 w 1438795"/>
                <a:gd name="connsiteY11" fmla="*/ 2221773 h 2577541"/>
                <a:gd name="connsiteX12" fmla="*/ 87947 w 1438795"/>
                <a:gd name="connsiteY12" fmla="*/ 68 h 2577541"/>
                <a:gd name="connsiteX13" fmla="*/ 105935 w 1438795"/>
                <a:gd name="connsiteY13" fmla="*/ 9071 h 2577541"/>
                <a:gd name="connsiteX14" fmla="*/ 1432388 w 1438795"/>
                <a:gd name="connsiteY14" fmla="*/ 1541453 h 2577541"/>
                <a:gd name="connsiteX15" fmla="*/ 1429712 w 1438795"/>
                <a:gd name="connsiteY15" fmla="*/ 1578570 h 2577541"/>
                <a:gd name="connsiteX16" fmla="*/ 1369972 w 1438795"/>
                <a:gd name="connsiteY16" fmla="*/ 1630291 h 2577541"/>
                <a:gd name="connsiteX17" fmla="*/ 1332844 w 1438795"/>
                <a:gd name="connsiteY17" fmla="*/ 1627629 h 2577541"/>
                <a:gd name="connsiteX18" fmla="*/ 6457 w 1438795"/>
                <a:gd name="connsiteY18" fmla="*/ 95247 h 2577541"/>
                <a:gd name="connsiteX19" fmla="*/ 9133 w 1438795"/>
                <a:gd name="connsiteY19" fmla="*/ 58130 h 2577541"/>
                <a:gd name="connsiteX20" fmla="*/ 68806 w 1438795"/>
                <a:gd name="connsiteY20" fmla="*/ 6409 h 2577541"/>
                <a:gd name="connsiteX21" fmla="*/ 87947 w 1438795"/>
                <a:gd name="connsiteY21" fmla="*/ 68 h 2577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38795" h="2577541">
                  <a:moveTo>
                    <a:pt x="789873" y="2221773"/>
                  </a:moveTo>
                  <a:cubicBezTo>
                    <a:pt x="796594" y="2222261"/>
                    <a:pt x="803131" y="2225311"/>
                    <a:pt x="807885" y="2230800"/>
                  </a:cubicBezTo>
                  <a:cubicBezTo>
                    <a:pt x="807885" y="2230800"/>
                    <a:pt x="861508" y="2292732"/>
                    <a:pt x="861508" y="2292732"/>
                  </a:cubicBezTo>
                  <a:cubicBezTo>
                    <a:pt x="871016" y="2303727"/>
                    <a:pt x="869821" y="2320354"/>
                    <a:pt x="858828" y="2329857"/>
                  </a:cubicBezTo>
                  <a:lnTo>
                    <a:pt x="580119" y="2571113"/>
                  </a:lnTo>
                  <a:cubicBezTo>
                    <a:pt x="569126" y="2580633"/>
                    <a:pt x="552502" y="2579443"/>
                    <a:pt x="542976" y="2568448"/>
                  </a:cubicBezTo>
                  <a:lnTo>
                    <a:pt x="489353" y="2506500"/>
                  </a:lnTo>
                  <a:cubicBezTo>
                    <a:pt x="479845" y="2495505"/>
                    <a:pt x="481059" y="2478895"/>
                    <a:pt x="492033" y="2469374"/>
                  </a:cubicBezTo>
                  <a:lnTo>
                    <a:pt x="494261" y="2467413"/>
                  </a:lnTo>
                  <a:lnTo>
                    <a:pt x="494279" y="2467430"/>
                  </a:lnTo>
                  <a:lnTo>
                    <a:pt x="770760" y="2228119"/>
                  </a:lnTo>
                  <a:cubicBezTo>
                    <a:pt x="776248" y="2223359"/>
                    <a:pt x="783152" y="2221284"/>
                    <a:pt x="789873" y="2221773"/>
                  </a:cubicBezTo>
                  <a:close/>
                  <a:moveTo>
                    <a:pt x="87947" y="68"/>
                  </a:moveTo>
                  <a:cubicBezTo>
                    <a:pt x="94662" y="553"/>
                    <a:pt x="101185" y="3595"/>
                    <a:pt x="105935" y="9071"/>
                  </a:cubicBezTo>
                  <a:lnTo>
                    <a:pt x="1432388" y="1541453"/>
                  </a:lnTo>
                  <a:cubicBezTo>
                    <a:pt x="1441887" y="1552482"/>
                    <a:pt x="1440683" y="1569063"/>
                    <a:pt x="1429712" y="1578570"/>
                  </a:cubicBezTo>
                  <a:lnTo>
                    <a:pt x="1369972" y="1630291"/>
                  </a:lnTo>
                  <a:cubicBezTo>
                    <a:pt x="1359001" y="1639799"/>
                    <a:pt x="1342343" y="1638582"/>
                    <a:pt x="1332844" y="1627629"/>
                  </a:cubicBezTo>
                  <a:lnTo>
                    <a:pt x="6457" y="95247"/>
                  </a:lnTo>
                  <a:cubicBezTo>
                    <a:pt x="-3109" y="84219"/>
                    <a:pt x="-1905" y="67638"/>
                    <a:pt x="9133" y="58130"/>
                  </a:cubicBezTo>
                  <a:lnTo>
                    <a:pt x="68806" y="6409"/>
                  </a:lnTo>
                  <a:cubicBezTo>
                    <a:pt x="74325" y="1655"/>
                    <a:pt x="81233" y="-417"/>
                    <a:pt x="87947" y="68"/>
                  </a:cubicBezTo>
                  <a:close/>
                </a:path>
              </a:pathLst>
            </a:custGeom>
            <a:solidFill>
              <a:schemeClr val="accent1"/>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grpSp>
      <p:grpSp>
        <p:nvGrpSpPr>
          <p:cNvPr id="105" name="Group 66"/>
          <p:cNvGrpSpPr/>
          <p:nvPr/>
        </p:nvGrpSpPr>
        <p:grpSpPr>
          <a:xfrm>
            <a:off x="7020936" y="3082292"/>
            <a:ext cx="1216943" cy="933169"/>
            <a:chOff x="2725083" y="5155477"/>
            <a:chExt cx="1767841" cy="1355605"/>
          </a:xfrm>
        </p:grpSpPr>
        <p:sp>
          <p:nvSpPr>
            <p:cNvPr id="106" name="Shape 75"/>
            <p:cNvSpPr/>
            <p:nvPr/>
          </p:nvSpPr>
          <p:spPr>
            <a:xfrm>
              <a:off x="3379580" y="5508228"/>
              <a:ext cx="822738" cy="1002854"/>
            </a:xfrm>
            <a:custGeom>
              <a:avLst/>
              <a:gdLst/>
              <a:ahLst/>
              <a:cxnLst>
                <a:cxn ang="0">
                  <a:pos x="wd2" y="hd2"/>
                </a:cxn>
                <a:cxn ang="5400000">
                  <a:pos x="wd2" y="hd2"/>
                </a:cxn>
                <a:cxn ang="10800000">
                  <a:pos x="wd2" y="hd2"/>
                </a:cxn>
                <a:cxn ang="16200000">
                  <a:pos x="wd2" y="hd2"/>
                </a:cxn>
              </a:cxnLst>
              <a:rect l="0" t="0" r="r" b="b"/>
              <a:pathLst>
                <a:path w="21600" h="21600" extrusionOk="0">
                  <a:moveTo>
                    <a:pt x="152" y="21600"/>
                  </a:moveTo>
                  <a:cubicBezTo>
                    <a:pt x="226" y="21589"/>
                    <a:pt x="300" y="21578"/>
                    <a:pt x="374" y="21567"/>
                  </a:cubicBezTo>
                  <a:cubicBezTo>
                    <a:pt x="481" y="21551"/>
                    <a:pt x="588" y="21535"/>
                    <a:pt x="695" y="21519"/>
                  </a:cubicBezTo>
                  <a:cubicBezTo>
                    <a:pt x="7295" y="20529"/>
                    <a:pt x="13895" y="19539"/>
                    <a:pt x="20495" y="18549"/>
                  </a:cubicBezTo>
                  <a:cubicBezTo>
                    <a:pt x="20602" y="18533"/>
                    <a:pt x="20709" y="18517"/>
                    <a:pt x="20816" y="18501"/>
                  </a:cubicBezTo>
                  <a:cubicBezTo>
                    <a:pt x="20870" y="18493"/>
                    <a:pt x="20924" y="18484"/>
                    <a:pt x="20978" y="18476"/>
                  </a:cubicBezTo>
                  <a:cubicBezTo>
                    <a:pt x="20980" y="18411"/>
                    <a:pt x="20982" y="18346"/>
                    <a:pt x="20984" y="18281"/>
                  </a:cubicBezTo>
                  <a:cubicBezTo>
                    <a:pt x="20987" y="18192"/>
                    <a:pt x="20991" y="18102"/>
                    <a:pt x="20993" y="18012"/>
                  </a:cubicBezTo>
                  <a:cubicBezTo>
                    <a:pt x="21193" y="12079"/>
                    <a:pt x="21393" y="6147"/>
                    <a:pt x="21593" y="214"/>
                  </a:cubicBezTo>
                  <a:cubicBezTo>
                    <a:pt x="21595" y="143"/>
                    <a:pt x="21598" y="71"/>
                    <a:pt x="21600" y="0"/>
                  </a:cubicBezTo>
                  <a:cubicBezTo>
                    <a:pt x="21544" y="5"/>
                    <a:pt x="21488" y="11"/>
                    <a:pt x="21432" y="16"/>
                  </a:cubicBezTo>
                  <a:cubicBezTo>
                    <a:pt x="21321" y="27"/>
                    <a:pt x="21210" y="38"/>
                    <a:pt x="21100" y="49"/>
                  </a:cubicBezTo>
                  <a:cubicBezTo>
                    <a:pt x="14254" y="717"/>
                    <a:pt x="7409" y="1384"/>
                    <a:pt x="563" y="2052"/>
                  </a:cubicBezTo>
                  <a:cubicBezTo>
                    <a:pt x="452" y="2063"/>
                    <a:pt x="341" y="2074"/>
                    <a:pt x="229" y="2085"/>
                  </a:cubicBezTo>
                  <a:cubicBezTo>
                    <a:pt x="153" y="2092"/>
                    <a:pt x="77" y="2100"/>
                    <a:pt x="0" y="2107"/>
                  </a:cubicBezTo>
                  <a:cubicBezTo>
                    <a:pt x="1" y="2183"/>
                    <a:pt x="1" y="2258"/>
                    <a:pt x="2" y="2333"/>
                  </a:cubicBezTo>
                  <a:cubicBezTo>
                    <a:pt x="51" y="8592"/>
                    <a:pt x="100" y="14851"/>
                    <a:pt x="149" y="21110"/>
                  </a:cubicBezTo>
                  <a:cubicBezTo>
                    <a:pt x="149" y="21205"/>
                    <a:pt x="150" y="21299"/>
                    <a:pt x="151" y="21394"/>
                  </a:cubicBezTo>
                  <a:cubicBezTo>
                    <a:pt x="151" y="21463"/>
                    <a:pt x="152" y="21531"/>
                    <a:pt x="152" y="21600"/>
                  </a:cubicBezTo>
                  <a:close/>
                </a:path>
              </a:pathLst>
            </a:custGeom>
            <a:gradFill>
              <a:gsLst>
                <a:gs pos="0">
                  <a:schemeClr val="accent4"/>
                </a:gs>
                <a:gs pos="100000">
                  <a:schemeClr val="accent4">
                    <a:lumMod val="75000"/>
                  </a:schemeClr>
                </a:gs>
              </a:gsLst>
              <a:lin ang="18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07" name="Shape 76"/>
            <p:cNvSpPr/>
            <p:nvPr/>
          </p:nvSpPr>
          <p:spPr>
            <a:xfrm>
              <a:off x="2994154" y="5413690"/>
              <a:ext cx="393882" cy="1097080"/>
            </a:xfrm>
            <a:custGeom>
              <a:avLst/>
              <a:gdLst/>
              <a:ahLst/>
              <a:cxnLst>
                <a:cxn ang="0">
                  <a:pos x="wd2" y="hd2"/>
                </a:cxn>
                <a:cxn ang="5400000">
                  <a:pos x="wd2" y="hd2"/>
                </a:cxn>
                <a:cxn ang="10800000">
                  <a:pos x="wd2" y="hd2"/>
                </a:cxn>
                <a:cxn ang="16200000">
                  <a:pos x="wd2" y="hd2"/>
                </a:cxn>
              </a:cxnLst>
              <a:rect l="0" t="0" r="r" b="b"/>
              <a:pathLst>
                <a:path w="21600" h="21600" extrusionOk="0">
                  <a:moveTo>
                    <a:pt x="997" y="16021"/>
                  </a:moveTo>
                  <a:cubicBezTo>
                    <a:pt x="1073" y="16042"/>
                    <a:pt x="1150" y="16062"/>
                    <a:pt x="1226" y="16083"/>
                  </a:cubicBezTo>
                  <a:cubicBezTo>
                    <a:pt x="7789" y="17860"/>
                    <a:pt x="14352" y="19637"/>
                    <a:pt x="20915" y="21414"/>
                  </a:cubicBezTo>
                  <a:cubicBezTo>
                    <a:pt x="21049" y="21451"/>
                    <a:pt x="21183" y="21487"/>
                    <a:pt x="21318" y="21524"/>
                  </a:cubicBezTo>
                  <a:cubicBezTo>
                    <a:pt x="21412" y="21549"/>
                    <a:pt x="21506" y="21574"/>
                    <a:pt x="21600" y="21600"/>
                  </a:cubicBezTo>
                  <a:cubicBezTo>
                    <a:pt x="21599" y="21537"/>
                    <a:pt x="21598" y="21474"/>
                    <a:pt x="21597" y="21411"/>
                  </a:cubicBezTo>
                  <a:cubicBezTo>
                    <a:pt x="21596" y="21350"/>
                    <a:pt x="21595" y="21290"/>
                    <a:pt x="21594" y="21229"/>
                  </a:cubicBezTo>
                  <a:cubicBezTo>
                    <a:pt x="21491" y="15457"/>
                    <a:pt x="21387" y="9685"/>
                    <a:pt x="21284" y="3913"/>
                  </a:cubicBezTo>
                  <a:cubicBezTo>
                    <a:pt x="21283" y="3869"/>
                    <a:pt x="21282" y="3825"/>
                    <a:pt x="21282" y="3781"/>
                  </a:cubicBezTo>
                  <a:cubicBezTo>
                    <a:pt x="21184" y="3764"/>
                    <a:pt x="21087" y="3747"/>
                    <a:pt x="20990" y="3730"/>
                  </a:cubicBezTo>
                  <a:cubicBezTo>
                    <a:pt x="20851" y="3705"/>
                    <a:pt x="20713" y="3680"/>
                    <a:pt x="20574" y="3656"/>
                  </a:cubicBezTo>
                  <a:cubicBezTo>
                    <a:pt x="13795" y="2451"/>
                    <a:pt x="7016" y="1247"/>
                    <a:pt x="236" y="42"/>
                  </a:cubicBezTo>
                  <a:cubicBezTo>
                    <a:pt x="157" y="28"/>
                    <a:pt x="79" y="14"/>
                    <a:pt x="0" y="0"/>
                  </a:cubicBezTo>
                  <a:cubicBezTo>
                    <a:pt x="2" y="39"/>
                    <a:pt x="5" y="79"/>
                    <a:pt x="7" y="118"/>
                  </a:cubicBezTo>
                  <a:cubicBezTo>
                    <a:pt x="330" y="5308"/>
                    <a:pt x="654" y="10497"/>
                    <a:pt x="977" y="15687"/>
                  </a:cubicBezTo>
                  <a:cubicBezTo>
                    <a:pt x="980" y="15742"/>
                    <a:pt x="983" y="15796"/>
                    <a:pt x="987" y="15851"/>
                  </a:cubicBezTo>
                  <a:cubicBezTo>
                    <a:pt x="990" y="15908"/>
                    <a:pt x="994" y="15964"/>
                    <a:pt x="997" y="16021"/>
                  </a:cubicBezTo>
                  <a:close/>
                </a:path>
              </a:pathLst>
            </a:custGeom>
            <a:gradFill>
              <a:gsLst>
                <a:gs pos="100000">
                  <a:schemeClr val="accent4">
                    <a:lumMod val="50000"/>
                  </a:schemeClr>
                </a:gs>
                <a:gs pos="0">
                  <a:schemeClr val="accent4">
                    <a:lumMod val="75000"/>
                  </a:schemeClr>
                </a:gs>
              </a:gsLst>
              <a:lin ang="18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08" name="Shape 77"/>
            <p:cNvSpPr/>
            <p:nvPr/>
          </p:nvSpPr>
          <p:spPr>
            <a:xfrm>
              <a:off x="2994154" y="5337282"/>
              <a:ext cx="1213651" cy="322808"/>
            </a:xfrm>
            <a:custGeom>
              <a:avLst/>
              <a:gdLst/>
              <a:ahLst/>
              <a:cxnLst>
                <a:cxn ang="0">
                  <a:pos x="wd2" y="hd2"/>
                </a:cxn>
                <a:cxn ang="5400000">
                  <a:pos x="wd2" y="hd2"/>
                </a:cxn>
                <a:cxn ang="10800000">
                  <a:pos x="wd2" y="hd2"/>
                </a:cxn>
                <a:cxn ang="16200000">
                  <a:pos x="wd2" y="hd2"/>
                </a:cxn>
              </a:cxnLst>
              <a:rect l="0" t="0" r="r" b="b"/>
              <a:pathLst>
                <a:path w="21600" h="21600" extrusionOk="0">
                  <a:moveTo>
                    <a:pt x="21600" y="11645"/>
                  </a:moveTo>
                  <a:lnTo>
                    <a:pt x="10576" y="21600"/>
                  </a:lnTo>
                  <a:lnTo>
                    <a:pt x="6904" y="18039"/>
                  </a:lnTo>
                  <a:lnTo>
                    <a:pt x="0" y="5587"/>
                  </a:lnTo>
                  <a:lnTo>
                    <a:pt x="41" y="3726"/>
                  </a:lnTo>
                  <a:lnTo>
                    <a:pt x="13447" y="0"/>
                  </a:lnTo>
                  <a:lnTo>
                    <a:pt x="20495" y="3947"/>
                  </a:lnTo>
                  <a:cubicBezTo>
                    <a:pt x="20495" y="3947"/>
                    <a:pt x="21600" y="11645"/>
                    <a:pt x="21600" y="11645"/>
                  </a:cubicBezTo>
                  <a:close/>
                </a:path>
              </a:pathLst>
            </a:custGeom>
            <a:gradFill>
              <a:gsLst>
                <a:gs pos="0">
                  <a:srgbClr val="010101"/>
                </a:gs>
                <a:gs pos="63000">
                  <a:schemeClr val="accent4">
                    <a:lumMod val="50000"/>
                  </a:schemeClr>
                </a:gs>
              </a:gsLst>
              <a:lin ang="15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09" name="Shape 78"/>
            <p:cNvSpPr/>
            <p:nvPr/>
          </p:nvSpPr>
          <p:spPr>
            <a:xfrm>
              <a:off x="3379580" y="5602767"/>
              <a:ext cx="816400" cy="3588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750" y="21600"/>
                  </a:lnTo>
                  <a:lnTo>
                    <a:pt x="21164" y="12829"/>
                  </a:lnTo>
                  <a:lnTo>
                    <a:pt x="21600" y="5783"/>
                  </a:lnTo>
                  <a:lnTo>
                    <a:pt x="8338" y="10745"/>
                  </a:lnTo>
                  <a:cubicBezTo>
                    <a:pt x="8338" y="10745"/>
                    <a:pt x="0" y="0"/>
                    <a:pt x="0" y="0"/>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0" name="Shape 79"/>
            <p:cNvSpPr/>
            <p:nvPr/>
          </p:nvSpPr>
          <p:spPr>
            <a:xfrm>
              <a:off x="2994154" y="5537317"/>
              <a:ext cx="385676" cy="400677"/>
            </a:xfrm>
            <a:custGeom>
              <a:avLst/>
              <a:gdLst/>
              <a:ahLst/>
              <a:cxnLst>
                <a:cxn ang="0">
                  <a:pos x="wd2" y="hd2"/>
                </a:cxn>
                <a:cxn ang="5400000">
                  <a:pos x="wd2" y="hd2"/>
                </a:cxn>
                <a:cxn ang="10800000">
                  <a:pos x="wd2" y="hd2"/>
                </a:cxn>
                <a:cxn ang="16200000">
                  <a:pos x="wd2" y="hd2"/>
                </a:cxn>
              </a:cxnLst>
              <a:rect l="0" t="0" r="r" b="b"/>
              <a:pathLst>
                <a:path w="21600" h="21600" extrusionOk="0">
                  <a:moveTo>
                    <a:pt x="21600" y="3581"/>
                  </a:moveTo>
                  <a:lnTo>
                    <a:pt x="14314" y="21600"/>
                  </a:lnTo>
                  <a:lnTo>
                    <a:pt x="92" y="11733"/>
                  </a:lnTo>
                  <a:lnTo>
                    <a:pt x="0" y="0"/>
                  </a:lnTo>
                  <a:cubicBezTo>
                    <a:pt x="0" y="0"/>
                    <a:pt x="21600" y="3581"/>
                    <a:pt x="21600" y="3581"/>
                  </a:cubicBezTo>
                  <a:close/>
                </a:path>
              </a:pathLst>
            </a:custGeom>
            <a:solidFill>
              <a:srgbClr val="010101">
                <a:alpha val="12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1" name="Shape 80"/>
            <p:cNvSpPr/>
            <p:nvPr/>
          </p:nvSpPr>
          <p:spPr>
            <a:xfrm>
              <a:off x="2754172" y="5155477"/>
              <a:ext cx="994622" cy="259275"/>
            </a:xfrm>
            <a:custGeom>
              <a:avLst/>
              <a:gdLst/>
              <a:ahLst/>
              <a:cxnLst>
                <a:cxn ang="0">
                  <a:pos x="wd2" y="hd2"/>
                </a:cxn>
                <a:cxn ang="5400000">
                  <a:pos x="wd2" y="hd2"/>
                </a:cxn>
                <a:cxn ang="10800000">
                  <a:pos x="wd2" y="hd2"/>
                </a:cxn>
                <a:cxn ang="16200000">
                  <a:pos x="wd2" y="hd2"/>
                </a:cxn>
              </a:cxnLst>
              <a:rect l="0" t="0" r="r" b="b"/>
              <a:pathLst>
                <a:path w="21600" h="21600" extrusionOk="0">
                  <a:moveTo>
                    <a:pt x="5189" y="21600"/>
                  </a:moveTo>
                  <a:cubicBezTo>
                    <a:pt x="5221" y="21587"/>
                    <a:pt x="5254" y="21574"/>
                    <a:pt x="5287" y="21562"/>
                  </a:cubicBezTo>
                  <a:cubicBezTo>
                    <a:pt x="5347" y="21538"/>
                    <a:pt x="5408" y="21514"/>
                    <a:pt x="5468" y="21490"/>
                  </a:cubicBezTo>
                  <a:cubicBezTo>
                    <a:pt x="5639" y="21423"/>
                    <a:pt x="5810" y="21356"/>
                    <a:pt x="5981" y="21288"/>
                  </a:cubicBezTo>
                  <a:cubicBezTo>
                    <a:pt x="7411" y="20726"/>
                    <a:pt x="8841" y="20163"/>
                    <a:pt x="10271" y="19600"/>
                  </a:cubicBezTo>
                  <a:cubicBezTo>
                    <a:pt x="12140" y="18864"/>
                    <a:pt x="14009" y="18128"/>
                    <a:pt x="15878" y="17393"/>
                  </a:cubicBezTo>
                  <a:cubicBezTo>
                    <a:pt x="17734" y="16663"/>
                    <a:pt x="19590" y="15931"/>
                    <a:pt x="21446" y="15202"/>
                  </a:cubicBezTo>
                  <a:cubicBezTo>
                    <a:pt x="21497" y="15181"/>
                    <a:pt x="21548" y="15161"/>
                    <a:pt x="21600" y="15141"/>
                  </a:cubicBezTo>
                  <a:cubicBezTo>
                    <a:pt x="21520" y="14867"/>
                    <a:pt x="21441" y="14594"/>
                    <a:pt x="21360" y="14320"/>
                  </a:cubicBezTo>
                  <a:cubicBezTo>
                    <a:pt x="20936" y="12865"/>
                    <a:pt x="20512" y="11410"/>
                    <a:pt x="20088" y="9955"/>
                  </a:cubicBezTo>
                  <a:cubicBezTo>
                    <a:pt x="19212" y="6952"/>
                    <a:pt x="18336" y="3949"/>
                    <a:pt x="17460" y="947"/>
                  </a:cubicBezTo>
                  <a:cubicBezTo>
                    <a:pt x="17427" y="833"/>
                    <a:pt x="17394" y="718"/>
                    <a:pt x="17360" y="603"/>
                  </a:cubicBezTo>
                  <a:cubicBezTo>
                    <a:pt x="17350" y="570"/>
                    <a:pt x="17341" y="536"/>
                    <a:pt x="17331" y="503"/>
                  </a:cubicBezTo>
                  <a:cubicBezTo>
                    <a:pt x="17314" y="445"/>
                    <a:pt x="17297" y="387"/>
                    <a:pt x="17280" y="330"/>
                  </a:cubicBezTo>
                  <a:cubicBezTo>
                    <a:pt x="17273" y="305"/>
                    <a:pt x="17266" y="281"/>
                    <a:pt x="17259" y="257"/>
                  </a:cubicBezTo>
                  <a:cubicBezTo>
                    <a:pt x="17234" y="171"/>
                    <a:pt x="17209" y="85"/>
                    <a:pt x="17184" y="0"/>
                  </a:cubicBezTo>
                  <a:cubicBezTo>
                    <a:pt x="17130" y="14"/>
                    <a:pt x="17077" y="27"/>
                    <a:pt x="17023" y="40"/>
                  </a:cubicBezTo>
                  <a:cubicBezTo>
                    <a:pt x="15150" y="503"/>
                    <a:pt x="13277" y="967"/>
                    <a:pt x="11404" y="1430"/>
                  </a:cubicBezTo>
                  <a:cubicBezTo>
                    <a:pt x="9529" y="1894"/>
                    <a:pt x="7654" y="2358"/>
                    <a:pt x="5779" y="2821"/>
                  </a:cubicBezTo>
                  <a:cubicBezTo>
                    <a:pt x="4130" y="3229"/>
                    <a:pt x="2480" y="3637"/>
                    <a:pt x="830" y="4045"/>
                  </a:cubicBezTo>
                  <a:cubicBezTo>
                    <a:pt x="651" y="4089"/>
                    <a:pt x="472" y="4133"/>
                    <a:pt x="292" y="4178"/>
                  </a:cubicBezTo>
                  <a:cubicBezTo>
                    <a:pt x="229" y="4194"/>
                    <a:pt x="166" y="4210"/>
                    <a:pt x="103" y="4225"/>
                  </a:cubicBezTo>
                  <a:cubicBezTo>
                    <a:pt x="69" y="4234"/>
                    <a:pt x="34" y="4242"/>
                    <a:pt x="0" y="4251"/>
                  </a:cubicBezTo>
                  <a:cubicBezTo>
                    <a:pt x="38" y="4376"/>
                    <a:pt x="75" y="4502"/>
                    <a:pt x="113" y="4628"/>
                  </a:cubicBezTo>
                  <a:cubicBezTo>
                    <a:pt x="144" y="4733"/>
                    <a:pt x="176" y="4838"/>
                    <a:pt x="207" y="4942"/>
                  </a:cubicBezTo>
                  <a:cubicBezTo>
                    <a:pt x="1611" y="9647"/>
                    <a:pt x="3017" y="14341"/>
                    <a:pt x="4423" y="19039"/>
                  </a:cubicBezTo>
                  <a:cubicBezTo>
                    <a:pt x="4584" y="19579"/>
                    <a:pt x="4746" y="20119"/>
                    <a:pt x="4907" y="20659"/>
                  </a:cubicBezTo>
                  <a:cubicBezTo>
                    <a:pt x="5001" y="20973"/>
                    <a:pt x="5095" y="21287"/>
                    <a:pt x="5189" y="21600"/>
                  </a:cubicBezTo>
                  <a:close/>
                </a:path>
              </a:pathLst>
            </a:custGeom>
            <a:gradFill>
              <a:gsLst>
                <a:gs pos="93000">
                  <a:schemeClr val="accent4">
                    <a:lumMod val="75000"/>
                  </a:schemeClr>
                </a:gs>
                <a:gs pos="0">
                  <a:schemeClr val="accent4"/>
                </a:gs>
              </a:gsLst>
              <a:lin ang="18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2" name="Shape 81"/>
            <p:cNvSpPr/>
            <p:nvPr/>
          </p:nvSpPr>
          <p:spPr>
            <a:xfrm>
              <a:off x="3750461" y="5333696"/>
              <a:ext cx="455100" cy="225855"/>
            </a:xfrm>
            <a:custGeom>
              <a:avLst/>
              <a:gdLst/>
              <a:ahLst/>
              <a:cxnLst>
                <a:cxn ang="0">
                  <a:pos x="wd2" y="hd2"/>
                </a:cxn>
                <a:cxn ang="5400000">
                  <a:pos x="wd2" y="hd2"/>
                </a:cxn>
                <a:cxn ang="10800000">
                  <a:pos x="wd2" y="hd2"/>
                </a:cxn>
                <a:cxn ang="16200000">
                  <a:pos x="wd2" y="hd2"/>
                </a:cxn>
              </a:cxnLst>
              <a:rect l="0" t="0" r="r" b="b"/>
              <a:pathLst>
                <a:path w="21600" h="21600" extrusionOk="0">
                  <a:moveTo>
                    <a:pt x="21600" y="16424"/>
                  </a:moveTo>
                  <a:lnTo>
                    <a:pt x="0" y="0"/>
                  </a:lnTo>
                  <a:lnTo>
                    <a:pt x="0" y="21600"/>
                  </a:lnTo>
                  <a:cubicBezTo>
                    <a:pt x="0" y="21600"/>
                    <a:pt x="21600" y="16424"/>
                    <a:pt x="21600" y="16424"/>
                  </a:cubicBezTo>
                  <a:close/>
                </a:path>
              </a:pathLst>
            </a:custGeom>
            <a:solidFill>
              <a:srgbClr val="010101">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3" name="Shape 82"/>
            <p:cNvSpPr/>
            <p:nvPr/>
          </p:nvSpPr>
          <p:spPr>
            <a:xfrm>
              <a:off x="3750461" y="5155477"/>
              <a:ext cx="671820" cy="349565"/>
            </a:xfrm>
            <a:custGeom>
              <a:avLst/>
              <a:gdLst/>
              <a:ahLst/>
              <a:cxnLst>
                <a:cxn ang="0">
                  <a:pos x="wd2" y="hd2"/>
                </a:cxn>
                <a:cxn ang="5400000">
                  <a:pos x="wd2" y="hd2"/>
                </a:cxn>
                <a:cxn ang="10800000">
                  <a:pos x="wd2" y="hd2"/>
                </a:cxn>
                <a:cxn ang="16200000">
                  <a:pos x="wd2" y="hd2"/>
                </a:cxn>
              </a:cxnLst>
              <a:rect l="0" t="0" r="r" b="b"/>
              <a:pathLst>
                <a:path w="21600" h="21600" extrusionOk="0">
                  <a:moveTo>
                    <a:pt x="1824" y="12310"/>
                  </a:moveTo>
                  <a:cubicBezTo>
                    <a:pt x="1877" y="12349"/>
                    <a:pt x="1931" y="12388"/>
                    <a:pt x="1984" y="12426"/>
                  </a:cubicBezTo>
                  <a:cubicBezTo>
                    <a:pt x="2030" y="12460"/>
                    <a:pt x="2076" y="12493"/>
                    <a:pt x="2121" y="12526"/>
                  </a:cubicBezTo>
                  <a:cubicBezTo>
                    <a:pt x="6126" y="15431"/>
                    <a:pt x="10131" y="18336"/>
                    <a:pt x="14136" y="21241"/>
                  </a:cubicBezTo>
                  <a:cubicBezTo>
                    <a:pt x="14225" y="21305"/>
                    <a:pt x="14314" y="21369"/>
                    <a:pt x="14402" y="21433"/>
                  </a:cubicBezTo>
                  <a:cubicBezTo>
                    <a:pt x="14479" y="21489"/>
                    <a:pt x="14555" y="21544"/>
                    <a:pt x="14632" y="21600"/>
                  </a:cubicBezTo>
                  <a:cubicBezTo>
                    <a:pt x="14675" y="21526"/>
                    <a:pt x="14718" y="21453"/>
                    <a:pt x="14761" y="21379"/>
                  </a:cubicBezTo>
                  <a:cubicBezTo>
                    <a:pt x="14818" y="21280"/>
                    <a:pt x="14876" y="21181"/>
                    <a:pt x="14933" y="21082"/>
                  </a:cubicBezTo>
                  <a:cubicBezTo>
                    <a:pt x="15403" y="20273"/>
                    <a:pt x="15873" y="19464"/>
                    <a:pt x="16342" y="18655"/>
                  </a:cubicBezTo>
                  <a:cubicBezTo>
                    <a:pt x="17725" y="16274"/>
                    <a:pt x="19108" y="13893"/>
                    <a:pt x="20491" y="11512"/>
                  </a:cubicBezTo>
                  <a:cubicBezTo>
                    <a:pt x="20775" y="11022"/>
                    <a:pt x="21060" y="10531"/>
                    <a:pt x="21345" y="10041"/>
                  </a:cubicBezTo>
                  <a:cubicBezTo>
                    <a:pt x="21430" y="9894"/>
                    <a:pt x="21515" y="9748"/>
                    <a:pt x="21600" y="9602"/>
                  </a:cubicBezTo>
                  <a:cubicBezTo>
                    <a:pt x="21527" y="9556"/>
                    <a:pt x="21454" y="9510"/>
                    <a:pt x="21382" y="9464"/>
                  </a:cubicBezTo>
                  <a:cubicBezTo>
                    <a:pt x="21061" y="9261"/>
                    <a:pt x="20740" y="9059"/>
                    <a:pt x="20419" y="8856"/>
                  </a:cubicBezTo>
                  <a:cubicBezTo>
                    <a:pt x="20372" y="8827"/>
                    <a:pt x="20325" y="8797"/>
                    <a:pt x="20278" y="8768"/>
                  </a:cubicBezTo>
                  <a:cubicBezTo>
                    <a:pt x="20226" y="8735"/>
                    <a:pt x="20174" y="8702"/>
                    <a:pt x="20122" y="8669"/>
                  </a:cubicBezTo>
                  <a:cubicBezTo>
                    <a:pt x="20040" y="8618"/>
                    <a:pt x="19958" y="8566"/>
                    <a:pt x="19875" y="8514"/>
                  </a:cubicBezTo>
                  <a:cubicBezTo>
                    <a:pt x="19780" y="8454"/>
                    <a:pt x="19685" y="8394"/>
                    <a:pt x="19590" y="8334"/>
                  </a:cubicBezTo>
                  <a:cubicBezTo>
                    <a:pt x="15294" y="5623"/>
                    <a:pt x="10997" y="2913"/>
                    <a:pt x="6700" y="202"/>
                  </a:cubicBezTo>
                  <a:cubicBezTo>
                    <a:pt x="6651" y="171"/>
                    <a:pt x="6602" y="140"/>
                    <a:pt x="6553" y="109"/>
                  </a:cubicBezTo>
                  <a:cubicBezTo>
                    <a:pt x="6496" y="73"/>
                    <a:pt x="6438" y="36"/>
                    <a:pt x="6381" y="0"/>
                  </a:cubicBezTo>
                  <a:cubicBezTo>
                    <a:pt x="6342" y="67"/>
                    <a:pt x="6302" y="135"/>
                    <a:pt x="6263" y="203"/>
                  </a:cubicBezTo>
                  <a:cubicBezTo>
                    <a:pt x="6228" y="263"/>
                    <a:pt x="6192" y="325"/>
                    <a:pt x="6157" y="386"/>
                  </a:cubicBezTo>
                  <a:cubicBezTo>
                    <a:pt x="5914" y="803"/>
                    <a:pt x="5672" y="1221"/>
                    <a:pt x="5429" y="1639"/>
                  </a:cubicBezTo>
                  <a:cubicBezTo>
                    <a:pt x="5292" y="1874"/>
                    <a:pt x="5155" y="2110"/>
                    <a:pt x="5018" y="2346"/>
                  </a:cubicBezTo>
                  <a:cubicBezTo>
                    <a:pt x="4744" y="2819"/>
                    <a:pt x="4470" y="3291"/>
                    <a:pt x="4195" y="3764"/>
                  </a:cubicBezTo>
                  <a:cubicBezTo>
                    <a:pt x="2862" y="6059"/>
                    <a:pt x="1529" y="8354"/>
                    <a:pt x="197" y="10649"/>
                  </a:cubicBezTo>
                  <a:cubicBezTo>
                    <a:pt x="131" y="10762"/>
                    <a:pt x="66" y="10875"/>
                    <a:pt x="0" y="10987"/>
                  </a:cubicBezTo>
                  <a:cubicBezTo>
                    <a:pt x="486" y="11340"/>
                    <a:pt x="973" y="11693"/>
                    <a:pt x="1459" y="12046"/>
                  </a:cubicBezTo>
                  <a:cubicBezTo>
                    <a:pt x="1529" y="12096"/>
                    <a:pt x="1599" y="12147"/>
                    <a:pt x="1668" y="12197"/>
                  </a:cubicBezTo>
                  <a:cubicBezTo>
                    <a:pt x="1720" y="12235"/>
                    <a:pt x="1772" y="12273"/>
                    <a:pt x="1824" y="12310"/>
                  </a:cubicBezTo>
                  <a:close/>
                </a:path>
              </a:pathLst>
            </a:custGeom>
            <a:gradFill>
              <a:gsLst>
                <a:gs pos="58000">
                  <a:schemeClr val="accent4">
                    <a:lumMod val="50000"/>
                  </a:schemeClr>
                </a:gs>
                <a:gs pos="0">
                  <a:schemeClr val="accent4">
                    <a:lumMod val="75000"/>
                  </a:schemeClr>
                </a:gs>
              </a:gsLst>
              <a:lin ang="18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4" name="Shape 83"/>
            <p:cNvSpPr/>
            <p:nvPr/>
          </p:nvSpPr>
          <p:spPr>
            <a:xfrm>
              <a:off x="3379580" y="5508228"/>
              <a:ext cx="1113344" cy="371490"/>
            </a:xfrm>
            <a:custGeom>
              <a:avLst/>
              <a:gdLst/>
              <a:ahLst/>
              <a:cxnLst>
                <a:cxn ang="0">
                  <a:pos x="wd2" y="hd2"/>
                </a:cxn>
                <a:cxn ang="5400000">
                  <a:pos x="wd2" y="hd2"/>
                </a:cxn>
                <a:cxn ang="10800000">
                  <a:pos x="wd2" y="hd2"/>
                </a:cxn>
                <a:cxn ang="16200000">
                  <a:pos x="wd2" y="hd2"/>
                </a:cxn>
              </a:cxnLst>
              <a:rect l="0" t="0" r="r" b="b"/>
              <a:pathLst>
                <a:path w="21600" h="21600" extrusionOk="0">
                  <a:moveTo>
                    <a:pt x="5842" y="21600"/>
                  </a:moveTo>
                  <a:cubicBezTo>
                    <a:pt x="5909" y="21563"/>
                    <a:pt x="5976" y="21526"/>
                    <a:pt x="6043" y="21490"/>
                  </a:cubicBezTo>
                  <a:cubicBezTo>
                    <a:pt x="11119" y="18702"/>
                    <a:pt x="16194" y="15914"/>
                    <a:pt x="21270" y="13126"/>
                  </a:cubicBezTo>
                  <a:cubicBezTo>
                    <a:pt x="21353" y="13080"/>
                    <a:pt x="21436" y="13034"/>
                    <a:pt x="21520" y="12988"/>
                  </a:cubicBezTo>
                  <a:cubicBezTo>
                    <a:pt x="21546" y="12973"/>
                    <a:pt x="21573" y="12959"/>
                    <a:pt x="21600" y="12944"/>
                  </a:cubicBezTo>
                  <a:cubicBezTo>
                    <a:pt x="21553" y="12837"/>
                    <a:pt x="21507" y="12730"/>
                    <a:pt x="21461" y="12624"/>
                  </a:cubicBezTo>
                  <a:cubicBezTo>
                    <a:pt x="19694" y="8567"/>
                    <a:pt x="17927" y="4511"/>
                    <a:pt x="16160" y="454"/>
                  </a:cubicBezTo>
                  <a:cubicBezTo>
                    <a:pt x="16113" y="347"/>
                    <a:pt x="16067" y="240"/>
                    <a:pt x="16020" y="132"/>
                  </a:cubicBezTo>
                  <a:cubicBezTo>
                    <a:pt x="16000" y="88"/>
                    <a:pt x="15981" y="44"/>
                    <a:pt x="15962" y="0"/>
                  </a:cubicBezTo>
                  <a:cubicBezTo>
                    <a:pt x="15935" y="10"/>
                    <a:pt x="15908" y="19"/>
                    <a:pt x="15880" y="29"/>
                  </a:cubicBezTo>
                  <a:cubicBezTo>
                    <a:pt x="15796" y="59"/>
                    <a:pt x="15712" y="89"/>
                    <a:pt x="15627" y="119"/>
                  </a:cubicBezTo>
                  <a:cubicBezTo>
                    <a:pt x="10486" y="1952"/>
                    <a:pt x="5345" y="3784"/>
                    <a:pt x="204" y="5616"/>
                  </a:cubicBezTo>
                  <a:cubicBezTo>
                    <a:pt x="136" y="5641"/>
                    <a:pt x="68" y="5665"/>
                    <a:pt x="0" y="5689"/>
                  </a:cubicBezTo>
                  <a:cubicBezTo>
                    <a:pt x="20" y="5743"/>
                    <a:pt x="40" y="5797"/>
                    <a:pt x="60" y="5852"/>
                  </a:cubicBezTo>
                  <a:cubicBezTo>
                    <a:pt x="108" y="5984"/>
                    <a:pt x="157" y="6116"/>
                    <a:pt x="205" y="6248"/>
                  </a:cubicBezTo>
                  <a:cubicBezTo>
                    <a:pt x="2036" y="11234"/>
                    <a:pt x="3867" y="16220"/>
                    <a:pt x="5697" y="21206"/>
                  </a:cubicBezTo>
                  <a:cubicBezTo>
                    <a:pt x="5745" y="21337"/>
                    <a:pt x="5794" y="21469"/>
                    <a:pt x="5842" y="21600"/>
                  </a:cubicBezTo>
                  <a:close/>
                </a:path>
              </a:pathLst>
            </a:custGeom>
            <a:gradFill>
              <a:gsLst>
                <a:gs pos="0">
                  <a:schemeClr val="accent4">
                    <a:lumMod val="40000"/>
                    <a:lumOff val="60000"/>
                  </a:schemeClr>
                </a:gs>
                <a:gs pos="100000">
                  <a:schemeClr val="accent4"/>
                </a:gs>
              </a:gsLst>
              <a:lin ang="16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5" name="Shape 84"/>
            <p:cNvSpPr/>
            <p:nvPr/>
          </p:nvSpPr>
          <p:spPr>
            <a:xfrm>
              <a:off x="2725083" y="5413690"/>
              <a:ext cx="654777" cy="415077"/>
            </a:xfrm>
            <a:custGeom>
              <a:avLst/>
              <a:gdLst/>
              <a:ahLst/>
              <a:cxnLst>
                <a:cxn ang="0">
                  <a:pos x="wd2" y="hd2"/>
                </a:cxn>
                <a:cxn ang="5400000">
                  <a:pos x="wd2" y="hd2"/>
                </a:cxn>
                <a:cxn ang="10800000">
                  <a:pos x="wd2" y="hd2"/>
                </a:cxn>
                <a:cxn ang="16200000">
                  <a:pos x="wd2" y="hd2"/>
                </a:cxn>
              </a:cxnLst>
              <a:rect l="0" t="0" r="r" b="b"/>
              <a:pathLst>
                <a:path w="21600" h="21600" extrusionOk="0">
                  <a:moveTo>
                    <a:pt x="4501" y="11816"/>
                  </a:moveTo>
                  <a:cubicBezTo>
                    <a:pt x="4532" y="11851"/>
                    <a:pt x="4562" y="11885"/>
                    <a:pt x="4592" y="11920"/>
                  </a:cubicBezTo>
                  <a:cubicBezTo>
                    <a:pt x="5842" y="13354"/>
                    <a:pt x="7092" y="14788"/>
                    <a:pt x="8343" y="16222"/>
                  </a:cubicBezTo>
                  <a:cubicBezTo>
                    <a:pt x="9838" y="17937"/>
                    <a:pt x="11334" y="19652"/>
                    <a:pt x="12829" y="21367"/>
                  </a:cubicBezTo>
                  <a:cubicBezTo>
                    <a:pt x="12897" y="21444"/>
                    <a:pt x="12965" y="21522"/>
                    <a:pt x="13032" y="21600"/>
                  </a:cubicBezTo>
                  <a:cubicBezTo>
                    <a:pt x="13091" y="21521"/>
                    <a:pt x="13149" y="21441"/>
                    <a:pt x="13208" y="21362"/>
                  </a:cubicBezTo>
                  <a:cubicBezTo>
                    <a:pt x="13306" y="21229"/>
                    <a:pt x="13404" y="21097"/>
                    <a:pt x="13502" y="20964"/>
                  </a:cubicBezTo>
                  <a:cubicBezTo>
                    <a:pt x="16148" y="17381"/>
                    <a:pt x="18793" y="13797"/>
                    <a:pt x="21438" y="10214"/>
                  </a:cubicBezTo>
                  <a:cubicBezTo>
                    <a:pt x="21492" y="10141"/>
                    <a:pt x="21546" y="10068"/>
                    <a:pt x="21600" y="9994"/>
                  </a:cubicBezTo>
                  <a:cubicBezTo>
                    <a:pt x="21332" y="9786"/>
                    <a:pt x="21065" y="9577"/>
                    <a:pt x="20797" y="9368"/>
                  </a:cubicBezTo>
                  <a:cubicBezTo>
                    <a:pt x="20420" y="9073"/>
                    <a:pt x="20043" y="8779"/>
                    <a:pt x="19665" y="8484"/>
                  </a:cubicBezTo>
                  <a:cubicBezTo>
                    <a:pt x="19471" y="8332"/>
                    <a:pt x="19276" y="8180"/>
                    <a:pt x="19082" y="8028"/>
                  </a:cubicBezTo>
                  <a:cubicBezTo>
                    <a:pt x="18930" y="7910"/>
                    <a:pt x="18779" y="7792"/>
                    <a:pt x="18628" y="7674"/>
                  </a:cubicBezTo>
                  <a:cubicBezTo>
                    <a:pt x="15351" y="5116"/>
                    <a:pt x="12075" y="2558"/>
                    <a:pt x="8798" y="0"/>
                  </a:cubicBezTo>
                  <a:cubicBezTo>
                    <a:pt x="8739" y="45"/>
                    <a:pt x="8679" y="90"/>
                    <a:pt x="8620" y="135"/>
                  </a:cubicBezTo>
                  <a:cubicBezTo>
                    <a:pt x="5814" y="2257"/>
                    <a:pt x="3008" y="4378"/>
                    <a:pt x="203" y="6500"/>
                  </a:cubicBezTo>
                  <a:cubicBezTo>
                    <a:pt x="135" y="6552"/>
                    <a:pt x="68" y="6603"/>
                    <a:pt x="0" y="6654"/>
                  </a:cubicBezTo>
                  <a:cubicBezTo>
                    <a:pt x="69" y="6733"/>
                    <a:pt x="139" y="6813"/>
                    <a:pt x="208" y="6892"/>
                  </a:cubicBezTo>
                  <a:cubicBezTo>
                    <a:pt x="342" y="7046"/>
                    <a:pt x="477" y="7200"/>
                    <a:pt x="611" y="7354"/>
                  </a:cubicBezTo>
                  <a:cubicBezTo>
                    <a:pt x="729" y="7490"/>
                    <a:pt x="847" y="7625"/>
                    <a:pt x="965" y="7761"/>
                  </a:cubicBezTo>
                  <a:cubicBezTo>
                    <a:pt x="2078" y="9037"/>
                    <a:pt x="3191" y="10313"/>
                    <a:pt x="4304" y="11589"/>
                  </a:cubicBezTo>
                  <a:cubicBezTo>
                    <a:pt x="4345" y="11637"/>
                    <a:pt x="4386" y="11684"/>
                    <a:pt x="4428" y="11731"/>
                  </a:cubicBezTo>
                  <a:cubicBezTo>
                    <a:pt x="4452" y="11760"/>
                    <a:pt x="4477" y="11788"/>
                    <a:pt x="4501" y="11816"/>
                  </a:cubicBezTo>
                  <a:close/>
                </a:path>
              </a:pathLst>
            </a:custGeom>
            <a:gradFill>
              <a:gsLst>
                <a:gs pos="0">
                  <a:schemeClr val="accent4">
                    <a:lumMod val="60000"/>
                    <a:lumOff val="40000"/>
                  </a:schemeClr>
                </a:gs>
                <a:gs pos="100000">
                  <a:schemeClr val="accent4">
                    <a:lumMod val="75000"/>
                  </a:schemeClr>
                </a:gs>
              </a:gsLst>
              <a:lin ang="174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nvGrpSpPr>
          <p:cNvPr id="116" name="Group 100"/>
          <p:cNvGrpSpPr/>
          <p:nvPr/>
        </p:nvGrpSpPr>
        <p:grpSpPr>
          <a:xfrm rot="1330460">
            <a:off x="4945062" y="2743739"/>
            <a:ext cx="1150220" cy="1089032"/>
            <a:chOff x="5638799" y="3886199"/>
            <a:chExt cx="8018625" cy="7592060"/>
          </a:xfrm>
        </p:grpSpPr>
        <p:sp>
          <p:nvSpPr>
            <p:cNvPr id="117" name="Shape 6"/>
            <p:cNvSpPr/>
            <p:nvPr/>
          </p:nvSpPr>
          <p:spPr>
            <a:xfrm>
              <a:off x="5638799" y="5778499"/>
              <a:ext cx="8005472" cy="5699760"/>
            </a:xfrm>
            <a:custGeom>
              <a:avLst/>
              <a:gdLst/>
              <a:ahLst/>
              <a:cxnLst>
                <a:cxn ang="0">
                  <a:pos x="wd2" y="hd2"/>
                </a:cxn>
                <a:cxn ang="5400000">
                  <a:pos x="wd2" y="hd2"/>
                </a:cxn>
                <a:cxn ang="10800000">
                  <a:pos x="wd2" y="hd2"/>
                </a:cxn>
                <a:cxn ang="16200000">
                  <a:pos x="wd2" y="hd2"/>
                </a:cxn>
              </a:cxnLst>
              <a:rect l="0" t="0" r="r" b="b"/>
              <a:pathLst>
                <a:path w="20701" h="19282" extrusionOk="0">
                  <a:moveTo>
                    <a:pt x="3075" y="18508"/>
                  </a:moveTo>
                  <a:cubicBezTo>
                    <a:pt x="5241" y="19322"/>
                    <a:pt x="7894" y="19535"/>
                    <a:pt x="8669" y="18952"/>
                  </a:cubicBezTo>
                  <a:cubicBezTo>
                    <a:pt x="9575" y="18271"/>
                    <a:pt x="16495" y="12056"/>
                    <a:pt x="19412" y="6943"/>
                  </a:cubicBezTo>
                  <a:cubicBezTo>
                    <a:pt x="19432" y="6908"/>
                    <a:pt x="19451" y="6873"/>
                    <a:pt x="19471" y="6838"/>
                  </a:cubicBezTo>
                  <a:cubicBezTo>
                    <a:pt x="20834" y="4410"/>
                    <a:pt x="21273" y="2243"/>
                    <a:pt x="19706" y="1054"/>
                  </a:cubicBezTo>
                  <a:cubicBezTo>
                    <a:pt x="15396" y="-2065"/>
                    <a:pt x="9523" y="2382"/>
                    <a:pt x="5887" y="6058"/>
                  </a:cubicBezTo>
                  <a:cubicBezTo>
                    <a:pt x="4411" y="7550"/>
                    <a:pt x="3304" y="8915"/>
                    <a:pt x="2820" y="9595"/>
                  </a:cubicBezTo>
                  <a:cubicBezTo>
                    <a:pt x="2820" y="9595"/>
                    <a:pt x="-327" y="14952"/>
                    <a:pt x="28" y="15832"/>
                  </a:cubicBezTo>
                  <a:cubicBezTo>
                    <a:pt x="161" y="16955"/>
                    <a:pt x="1399" y="17848"/>
                    <a:pt x="2910" y="18444"/>
                  </a:cubicBezTo>
                  <a:cubicBezTo>
                    <a:pt x="2964" y="18466"/>
                    <a:pt x="3020" y="18487"/>
                    <a:pt x="3075" y="18508"/>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8" name="Shape 7"/>
            <p:cNvSpPr/>
            <p:nvPr/>
          </p:nvSpPr>
          <p:spPr>
            <a:xfrm>
              <a:off x="5651500" y="5854700"/>
              <a:ext cx="8005924" cy="5513926"/>
            </a:xfrm>
            <a:custGeom>
              <a:avLst/>
              <a:gdLst/>
              <a:ahLst/>
              <a:cxnLst>
                <a:cxn ang="0">
                  <a:pos x="wd2" y="hd2"/>
                </a:cxn>
                <a:cxn ang="5400000">
                  <a:pos x="wd2" y="hd2"/>
                </a:cxn>
                <a:cxn ang="10800000">
                  <a:pos x="wd2" y="hd2"/>
                </a:cxn>
                <a:cxn ang="16200000">
                  <a:pos x="wd2" y="hd2"/>
                </a:cxn>
              </a:cxnLst>
              <a:rect l="0" t="0" r="r" b="b"/>
              <a:pathLst>
                <a:path w="21065" h="20388" extrusionOk="0">
                  <a:moveTo>
                    <a:pt x="2972" y="19617"/>
                  </a:moveTo>
                  <a:cubicBezTo>
                    <a:pt x="4423" y="20173"/>
                    <a:pt x="6115" y="20443"/>
                    <a:pt x="7329" y="20379"/>
                  </a:cubicBezTo>
                  <a:cubicBezTo>
                    <a:pt x="7955" y="20346"/>
                    <a:pt x="8455" y="20225"/>
                    <a:pt x="8728" y="20008"/>
                  </a:cubicBezTo>
                  <a:cubicBezTo>
                    <a:pt x="9038" y="19762"/>
                    <a:pt x="10042" y="18848"/>
                    <a:pt x="11353" y="17536"/>
                  </a:cubicBezTo>
                  <a:cubicBezTo>
                    <a:pt x="13982" y="14904"/>
                    <a:pt x="17845" y="10676"/>
                    <a:pt x="19813" y="7043"/>
                  </a:cubicBezTo>
                  <a:cubicBezTo>
                    <a:pt x="19871" y="6935"/>
                    <a:pt x="19927" y="6829"/>
                    <a:pt x="19982" y="6722"/>
                  </a:cubicBezTo>
                  <a:cubicBezTo>
                    <a:pt x="20052" y="6587"/>
                    <a:pt x="20119" y="6453"/>
                    <a:pt x="20182" y="6320"/>
                  </a:cubicBezTo>
                  <a:cubicBezTo>
                    <a:pt x="20438" y="5786"/>
                    <a:pt x="20647" y="5270"/>
                    <a:pt x="20796" y="4777"/>
                  </a:cubicBezTo>
                  <a:cubicBezTo>
                    <a:pt x="21277" y="3198"/>
                    <a:pt x="21157" y="1869"/>
                    <a:pt x="20082" y="1039"/>
                  </a:cubicBezTo>
                  <a:cubicBezTo>
                    <a:pt x="17097" y="-1157"/>
                    <a:pt x="13318" y="442"/>
                    <a:pt x="10042" y="2934"/>
                  </a:cubicBezTo>
                  <a:cubicBezTo>
                    <a:pt x="7923" y="4545"/>
                    <a:pt x="6013" y="6531"/>
                    <a:pt x="4665" y="8105"/>
                  </a:cubicBezTo>
                  <a:cubicBezTo>
                    <a:pt x="3854" y="9051"/>
                    <a:pt x="3246" y="9849"/>
                    <a:pt x="2917" y="10326"/>
                  </a:cubicBezTo>
                  <a:cubicBezTo>
                    <a:pt x="2917" y="10326"/>
                    <a:pt x="-323" y="16000"/>
                    <a:pt x="26" y="16915"/>
                  </a:cubicBezTo>
                  <a:cubicBezTo>
                    <a:pt x="53" y="17173"/>
                    <a:pt x="134" y="17419"/>
                    <a:pt x="261" y="17651"/>
                  </a:cubicBezTo>
                  <a:cubicBezTo>
                    <a:pt x="576" y="18230"/>
                    <a:pt x="1172" y="18726"/>
                    <a:pt x="1911" y="19131"/>
                  </a:cubicBezTo>
                  <a:cubicBezTo>
                    <a:pt x="2095" y="19232"/>
                    <a:pt x="2289" y="19327"/>
                    <a:pt x="2489" y="19417"/>
                  </a:cubicBezTo>
                  <a:cubicBezTo>
                    <a:pt x="2646" y="19487"/>
                    <a:pt x="2807" y="19554"/>
                    <a:pt x="2972" y="19617"/>
                  </a:cubicBezTo>
                  <a:close/>
                </a:path>
              </a:pathLst>
            </a:custGeom>
            <a:gradFill flip="none" rotWithShape="1">
              <a:gsLst>
                <a:gs pos="98000">
                  <a:schemeClr val="accent4">
                    <a:lumMod val="75000"/>
                  </a:schemeClr>
                </a:gs>
                <a:gs pos="31000">
                  <a:schemeClr val="accent4"/>
                </a:gs>
              </a:gsLst>
              <a:lin ang="18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19" name="Shape 8"/>
            <p:cNvSpPr/>
            <p:nvPr/>
          </p:nvSpPr>
          <p:spPr>
            <a:xfrm>
              <a:off x="6324599" y="3886199"/>
              <a:ext cx="7224488" cy="6143100"/>
            </a:xfrm>
            <a:custGeom>
              <a:avLst/>
              <a:gdLst/>
              <a:ahLst/>
              <a:cxnLst>
                <a:cxn ang="0">
                  <a:pos x="wd2" y="hd2"/>
                </a:cxn>
                <a:cxn ang="5400000">
                  <a:pos x="wd2" y="hd2"/>
                </a:cxn>
                <a:cxn ang="10800000">
                  <a:pos x="wd2" y="hd2"/>
                </a:cxn>
                <a:cxn ang="16200000">
                  <a:pos x="wd2" y="hd2"/>
                </a:cxn>
              </a:cxnLst>
              <a:rect l="0" t="0" r="r" b="b"/>
              <a:pathLst>
                <a:path w="21570" h="20610" extrusionOk="0">
                  <a:moveTo>
                    <a:pt x="1359" y="18992"/>
                  </a:moveTo>
                  <a:cubicBezTo>
                    <a:pt x="1359" y="18992"/>
                    <a:pt x="2879" y="21503"/>
                    <a:pt x="7683" y="20270"/>
                  </a:cubicBezTo>
                  <a:cubicBezTo>
                    <a:pt x="8734" y="20000"/>
                    <a:pt x="9942" y="19551"/>
                    <a:pt x="11326" y="18857"/>
                  </a:cubicBezTo>
                  <a:cubicBezTo>
                    <a:pt x="14627" y="17203"/>
                    <a:pt x="16980" y="15150"/>
                    <a:pt x="18591" y="13343"/>
                  </a:cubicBezTo>
                  <a:cubicBezTo>
                    <a:pt x="20741" y="10932"/>
                    <a:pt x="21570" y="8960"/>
                    <a:pt x="21570" y="8960"/>
                  </a:cubicBezTo>
                  <a:cubicBezTo>
                    <a:pt x="21570" y="8960"/>
                    <a:pt x="20157" y="5903"/>
                    <a:pt x="17614" y="3361"/>
                  </a:cubicBezTo>
                  <a:cubicBezTo>
                    <a:pt x="16742" y="2489"/>
                    <a:pt x="15737" y="1678"/>
                    <a:pt x="14612" y="1071"/>
                  </a:cubicBezTo>
                  <a:cubicBezTo>
                    <a:pt x="13252" y="338"/>
                    <a:pt x="11716" y="-97"/>
                    <a:pt x="10024" y="19"/>
                  </a:cubicBezTo>
                  <a:cubicBezTo>
                    <a:pt x="8727" y="108"/>
                    <a:pt x="7338" y="519"/>
                    <a:pt x="5867" y="1369"/>
                  </a:cubicBezTo>
                  <a:cubicBezTo>
                    <a:pt x="5120" y="1799"/>
                    <a:pt x="4463" y="2269"/>
                    <a:pt x="3884" y="2769"/>
                  </a:cubicBezTo>
                  <a:cubicBezTo>
                    <a:pt x="2223" y="4207"/>
                    <a:pt x="1217" y="5896"/>
                    <a:pt x="646" y="7632"/>
                  </a:cubicBezTo>
                  <a:cubicBezTo>
                    <a:pt x="189" y="9024"/>
                    <a:pt x="11" y="10445"/>
                    <a:pt x="1" y="11791"/>
                  </a:cubicBezTo>
                  <a:cubicBezTo>
                    <a:pt x="-30" y="15715"/>
                    <a:pt x="1359" y="18992"/>
                    <a:pt x="1359" y="18992"/>
                  </a:cubicBezTo>
                  <a:close/>
                </a:path>
              </a:pathLst>
            </a:custGeom>
            <a:gradFill flip="none" rotWithShape="1">
              <a:gsLst>
                <a:gs pos="42000">
                  <a:schemeClr val="accent4"/>
                </a:gs>
                <a:gs pos="67000">
                  <a:schemeClr val="accent4">
                    <a:lumMod val="60000"/>
                    <a:lumOff val="40000"/>
                  </a:schemeClr>
                </a:gs>
              </a:gsLst>
              <a:path path="circle">
                <a:fillToRect l="100000" t="100000"/>
              </a:path>
              <a:tileRect r="-100000" b="-1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20" name="Shape 9"/>
            <p:cNvSpPr/>
            <p:nvPr/>
          </p:nvSpPr>
          <p:spPr>
            <a:xfrm>
              <a:off x="7467599" y="5702300"/>
              <a:ext cx="2098818" cy="2853340"/>
            </a:xfrm>
            <a:custGeom>
              <a:avLst/>
              <a:gdLst/>
              <a:ahLst/>
              <a:cxnLst>
                <a:cxn ang="0">
                  <a:pos x="wd2" y="hd2"/>
                </a:cxn>
                <a:cxn ang="5400000">
                  <a:pos x="wd2" y="hd2"/>
                </a:cxn>
                <a:cxn ang="10800000">
                  <a:pos x="wd2" y="hd2"/>
                </a:cxn>
                <a:cxn ang="16200000">
                  <a:pos x="wd2" y="hd2"/>
                </a:cxn>
              </a:cxnLst>
              <a:rect l="0" t="0" r="r" b="b"/>
              <a:pathLst>
                <a:path w="19627" h="19063" extrusionOk="0">
                  <a:moveTo>
                    <a:pt x="237" y="16766"/>
                  </a:moveTo>
                  <a:cubicBezTo>
                    <a:pt x="237" y="16766"/>
                    <a:pt x="-1973" y="5115"/>
                    <a:pt x="7118" y="0"/>
                  </a:cubicBezTo>
                  <a:cubicBezTo>
                    <a:pt x="7118" y="0"/>
                    <a:pt x="14397" y="5035"/>
                    <a:pt x="19627" y="5313"/>
                  </a:cubicBezTo>
                  <a:cubicBezTo>
                    <a:pt x="19627" y="5313"/>
                    <a:pt x="16567" y="9747"/>
                    <a:pt x="17811" y="13835"/>
                  </a:cubicBezTo>
                  <a:cubicBezTo>
                    <a:pt x="19056" y="17922"/>
                    <a:pt x="672" y="21600"/>
                    <a:pt x="237" y="16766"/>
                  </a:cubicBezTo>
                  <a:close/>
                </a:path>
              </a:pathLst>
            </a:custGeom>
            <a:solidFill>
              <a:schemeClr val="accent4">
                <a:lumMod val="20000"/>
                <a:lumOff val="80000"/>
                <a:alpha val="3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21" name="Shape 10"/>
            <p:cNvSpPr/>
            <p:nvPr/>
          </p:nvSpPr>
          <p:spPr>
            <a:xfrm>
              <a:off x="6464300" y="4051299"/>
              <a:ext cx="5617751" cy="5948846"/>
            </a:xfrm>
            <a:custGeom>
              <a:avLst/>
              <a:gdLst/>
              <a:ahLst/>
              <a:cxnLst>
                <a:cxn ang="0">
                  <a:pos x="wd2" y="hd2"/>
                </a:cxn>
                <a:cxn ang="5400000">
                  <a:pos x="wd2" y="hd2"/>
                </a:cxn>
                <a:cxn ang="10800000">
                  <a:pos x="wd2" y="hd2"/>
                </a:cxn>
                <a:cxn ang="16200000">
                  <a:pos x="wd2" y="hd2"/>
                </a:cxn>
              </a:cxnLst>
              <a:rect l="0" t="0" r="r" b="b"/>
              <a:pathLst>
                <a:path w="19939" h="21590" extrusionOk="0">
                  <a:moveTo>
                    <a:pt x="1937" y="20695"/>
                  </a:moveTo>
                  <a:cubicBezTo>
                    <a:pt x="2473" y="21051"/>
                    <a:pt x="3291" y="21429"/>
                    <a:pt x="4469" y="21583"/>
                  </a:cubicBezTo>
                  <a:cubicBezTo>
                    <a:pt x="4488" y="21586"/>
                    <a:pt x="4507" y="21588"/>
                    <a:pt x="4525" y="21590"/>
                  </a:cubicBezTo>
                  <a:cubicBezTo>
                    <a:pt x="4418" y="21472"/>
                    <a:pt x="4368" y="21398"/>
                    <a:pt x="4368" y="21398"/>
                  </a:cubicBezTo>
                  <a:cubicBezTo>
                    <a:pt x="4368" y="21398"/>
                    <a:pt x="-1661" y="8514"/>
                    <a:pt x="9216" y="2814"/>
                  </a:cubicBezTo>
                  <a:cubicBezTo>
                    <a:pt x="12918" y="873"/>
                    <a:pt x="13475" y="1095"/>
                    <a:pt x="15642" y="1264"/>
                  </a:cubicBezTo>
                  <a:cubicBezTo>
                    <a:pt x="17808" y="1432"/>
                    <a:pt x="19463" y="2494"/>
                    <a:pt x="19463" y="2494"/>
                  </a:cubicBezTo>
                  <a:cubicBezTo>
                    <a:pt x="19621" y="2564"/>
                    <a:pt x="19780" y="2634"/>
                    <a:pt x="19939" y="2704"/>
                  </a:cubicBezTo>
                  <a:cubicBezTo>
                    <a:pt x="19250" y="2317"/>
                    <a:pt x="18602" y="1876"/>
                    <a:pt x="17934" y="1455"/>
                  </a:cubicBezTo>
                  <a:cubicBezTo>
                    <a:pt x="16335" y="571"/>
                    <a:pt x="14516" y="-10"/>
                    <a:pt x="12502" y="0"/>
                  </a:cubicBezTo>
                  <a:cubicBezTo>
                    <a:pt x="10796" y="8"/>
                    <a:pt x="8949" y="442"/>
                    <a:pt x="6978" y="1476"/>
                  </a:cubicBezTo>
                  <a:cubicBezTo>
                    <a:pt x="6811" y="1564"/>
                    <a:pt x="6647" y="1653"/>
                    <a:pt x="6487" y="1744"/>
                  </a:cubicBezTo>
                  <a:cubicBezTo>
                    <a:pt x="2853" y="3792"/>
                    <a:pt x="1115" y="6596"/>
                    <a:pt x="408" y="9416"/>
                  </a:cubicBezTo>
                  <a:cubicBezTo>
                    <a:pt x="-833" y="14369"/>
                    <a:pt x="1110" y="19371"/>
                    <a:pt x="1551" y="20407"/>
                  </a:cubicBezTo>
                  <a:cubicBezTo>
                    <a:pt x="1658" y="20498"/>
                    <a:pt x="1786" y="20594"/>
                    <a:pt x="1937" y="20695"/>
                  </a:cubicBezTo>
                  <a:close/>
                </a:path>
              </a:pathLst>
            </a:custGeom>
            <a:solidFill>
              <a:schemeClr val="accent4">
                <a:lumMod val="40000"/>
                <a:lumOff val="60000"/>
                <a:alpha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22" name="Shape 11"/>
            <p:cNvSpPr/>
            <p:nvPr/>
          </p:nvSpPr>
          <p:spPr>
            <a:xfrm>
              <a:off x="7137399" y="4317999"/>
              <a:ext cx="5140888" cy="5719774"/>
            </a:xfrm>
            <a:custGeom>
              <a:avLst/>
              <a:gdLst/>
              <a:ahLst/>
              <a:cxnLst>
                <a:cxn ang="0">
                  <a:pos x="wd2" y="hd2"/>
                </a:cxn>
                <a:cxn ang="5400000">
                  <a:pos x="wd2" y="hd2"/>
                </a:cxn>
                <a:cxn ang="10800000">
                  <a:pos x="wd2" y="hd2"/>
                </a:cxn>
                <a:cxn ang="16200000">
                  <a:pos x="wd2" y="hd2"/>
                </a:cxn>
              </a:cxnLst>
              <a:rect l="0" t="0" r="r" b="b"/>
              <a:pathLst>
                <a:path w="17392" h="20547" extrusionOk="0">
                  <a:moveTo>
                    <a:pt x="2103" y="20547"/>
                  </a:moveTo>
                  <a:lnTo>
                    <a:pt x="1991" y="20302"/>
                  </a:lnTo>
                  <a:cubicBezTo>
                    <a:pt x="1991" y="20302"/>
                    <a:pt x="-3830" y="7390"/>
                    <a:pt x="6646" y="1689"/>
                  </a:cubicBezTo>
                  <a:cubicBezTo>
                    <a:pt x="10212" y="-251"/>
                    <a:pt x="13363" y="101"/>
                    <a:pt x="15968" y="1408"/>
                  </a:cubicBezTo>
                  <a:cubicBezTo>
                    <a:pt x="16462" y="1633"/>
                    <a:pt x="16936" y="1893"/>
                    <a:pt x="17392" y="2181"/>
                  </a:cubicBezTo>
                  <a:cubicBezTo>
                    <a:pt x="14492" y="76"/>
                    <a:pt x="10701" y="-1053"/>
                    <a:pt x="6268" y="1360"/>
                  </a:cubicBezTo>
                  <a:cubicBezTo>
                    <a:pt x="-4208" y="7060"/>
                    <a:pt x="1612" y="19972"/>
                    <a:pt x="1612" y="19972"/>
                  </a:cubicBezTo>
                  <a:lnTo>
                    <a:pt x="1851" y="20486"/>
                  </a:lnTo>
                  <a:cubicBezTo>
                    <a:pt x="1851" y="20486"/>
                    <a:pt x="2103" y="20547"/>
                    <a:pt x="2103" y="20547"/>
                  </a:cubicBezTo>
                  <a:close/>
                </a:path>
              </a:pathLst>
            </a:custGeom>
            <a:solidFill>
              <a:schemeClr val="accent4">
                <a:lumMod val="40000"/>
                <a:lumOff val="60000"/>
                <a:alpha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23" name="Shape 12"/>
            <p:cNvSpPr/>
            <p:nvPr/>
          </p:nvSpPr>
          <p:spPr>
            <a:xfrm>
              <a:off x="6464300" y="3987800"/>
              <a:ext cx="5346899" cy="5717052"/>
            </a:xfrm>
            <a:custGeom>
              <a:avLst/>
              <a:gdLst/>
              <a:ahLst/>
              <a:cxnLst>
                <a:cxn ang="0">
                  <a:pos x="wd2" y="hd2"/>
                </a:cxn>
                <a:cxn ang="5400000">
                  <a:pos x="wd2" y="hd2"/>
                </a:cxn>
                <a:cxn ang="10800000">
                  <a:pos x="wd2" y="hd2"/>
                </a:cxn>
                <a:cxn ang="16200000">
                  <a:pos x="wd2" y="hd2"/>
                </a:cxn>
              </a:cxnLst>
              <a:rect l="0" t="0" r="r" b="b"/>
              <a:pathLst>
                <a:path w="17453" h="20533" extrusionOk="0">
                  <a:moveTo>
                    <a:pt x="6362" y="1444"/>
                  </a:moveTo>
                  <a:cubicBezTo>
                    <a:pt x="-4147" y="7376"/>
                    <a:pt x="1532" y="20471"/>
                    <a:pt x="1532" y="20471"/>
                  </a:cubicBezTo>
                  <a:cubicBezTo>
                    <a:pt x="1532" y="20471"/>
                    <a:pt x="1547" y="20494"/>
                    <a:pt x="1575" y="20533"/>
                  </a:cubicBezTo>
                  <a:cubicBezTo>
                    <a:pt x="966" y="19007"/>
                    <a:pt x="-3346" y="7214"/>
                    <a:pt x="6473" y="1671"/>
                  </a:cubicBezTo>
                  <a:cubicBezTo>
                    <a:pt x="9745" y="-177"/>
                    <a:pt x="12652" y="-65"/>
                    <a:pt x="15104" y="964"/>
                  </a:cubicBezTo>
                  <a:cubicBezTo>
                    <a:pt x="15423" y="1089"/>
                    <a:pt x="15736" y="1227"/>
                    <a:pt x="16040" y="1380"/>
                  </a:cubicBezTo>
                  <a:cubicBezTo>
                    <a:pt x="16531" y="1604"/>
                    <a:pt x="17002" y="1864"/>
                    <a:pt x="17453" y="2151"/>
                  </a:cubicBezTo>
                  <a:cubicBezTo>
                    <a:pt x="14581" y="40"/>
                    <a:pt x="10809" y="-1067"/>
                    <a:pt x="6362" y="1444"/>
                  </a:cubicBezTo>
                  <a:close/>
                </a:path>
              </a:pathLst>
            </a:custGeom>
            <a:solidFill>
              <a:schemeClr val="accent4">
                <a:lumMod val="20000"/>
                <a:lumOff val="80000"/>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24" name="Shape 13"/>
            <p:cNvSpPr/>
            <p:nvPr/>
          </p:nvSpPr>
          <p:spPr>
            <a:xfrm>
              <a:off x="5854700" y="9601200"/>
              <a:ext cx="910648" cy="1278908"/>
            </a:xfrm>
            <a:custGeom>
              <a:avLst/>
              <a:gdLst/>
              <a:ahLst/>
              <a:cxnLst>
                <a:cxn ang="0">
                  <a:pos x="wd2" y="hd2"/>
                </a:cxn>
                <a:cxn ang="5400000">
                  <a:pos x="wd2" y="hd2"/>
                </a:cxn>
                <a:cxn ang="10800000">
                  <a:pos x="wd2" y="hd2"/>
                </a:cxn>
                <a:cxn ang="16200000">
                  <a:pos x="wd2" y="hd2"/>
                </a:cxn>
              </a:cxnLst>
              <a:rect l="0" t="0" r="r" b="b"/>
              <a:pathLst>
                <a:path w="18359" h="20349" extrusionOk="0">
                  <a:moveTo>
                    <a:pt x="7957" y="0"/>
                  </a:moveTo>
                  <a:cubicBezTo>
                    <a:pt x="7957" y="0"/>
                    <a:pt x="311" y="7149"/>
                    <a:pt x="9" y="11119"/>
                  </a:cubicBezTo>
                  <a:cubicBezTo>
                    <a:pt x="-293" y="15088"/>
                    <a:pt x="6995" y="18207"/>
                    <a:pt x="14151" y="19903"/>
                  </a:cubicBezTo>
                  <a:cubicBezTo>
                    <a:pt x="21307" y="21600"/>
                    <a:pt x="18644" y="18231"/>
                    <a:pt x="11347" y="13520"/>
                  </a:cubicBezTo>
                  <a:cubicBezTo>
                    <a:pt x="4048" y="8815"/>
                    <a:pt x="7957" y="0"/>
                    <a:pt x="7957" y="0"/>
                  </a:cubicBezTo>
                  <a:close/>
                </a:path>
              </a:pathLst>
            </a:custGeom>
            <a:solidFill>
              <a:schemeClr val="accent4">
                <a:lumMod val="60000"/>
                <a:lumOff val="40000"/>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125" name="Shape 14"/>
            <p:cNvSpPr/>
            <p:nvPr/>
          </p:nvSpPr>
          <p:spPr>
            <a:xfrm>
              <a:off x="11658600" y="4826000"/>
              <a:ext cx="1636219" cy="3110650"/>
            </a:xfrm>
            <a:custGeom>
              <a:avLst/>
              <a:gdLst/>
              <a:ahLst/>
              <a:cxnLst>
                <a:cxn ang="0">
                  <a:pos x="wd2" y="hd2"/>
                </a:cxn>
                <a:cxn ang="5400000">
                  <a:pos x="wd2" y="hd2"/>
                </a:cxn>
                <a:cxn ang="10800000">
                  <a:pos x="wd2" y="hd2"/>
                </a:cxn>
                <a:cxn ang="16200000">
                  <a:pos x="wd2" y="hd2"/>
                </a:cxn>
              </a:cxnLst>
              <a:rect l="0" t="0" r="r" b="b"/>
              <a:pathLst>
                <a:path w="12379" h="18163" extrusionOk="0">
                  <a:moveTo>
                    <a:pt x="1152" y="0"/>
                  </a:moveTo>
                  <a:cubicBezTo>
                    <a:pt x="1152" y="0"/>
                    <a:pt x="8072" y="3404"/>
                    <a:pt x="12379" y="9598"/>
                  </a:cubicBezTo>
                  <a:cubicBezTo>
                    <a:pt x="12379" y="9598"/>
                    <a:pt x="11924" y="13017"/>
                    <a:pt x="2477" y="17309"/>
                  </a:cubicBezTo>
                  <a:cubicBezTo>
                    <a:pt x="-6972" y="21600"/>
                    <a:pt x="14628" y="8762"/>
                    <a:pt x="1152" y="0"/>
                  </a:cubicBezTo>
                  <a:close/>
                </a:path>
              </a:pathLst>
            </a:custGeom>
            <a:solidFill>
              <a:schemeClr val="accent4">
                <a:lumMod val="75000"/>
                <a:alpha val="2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sp>
        <p:nvSpPr>
          <p:cNvPr id="126" name="Arc 111"/>
          <p:cNvSpPr/>
          <p:nvPr/>
        </p:nvSpPr>
        <p:spPr>
          <a:xfrm>
            <a:off x="3637385" y="3310557"/>
            <a:ext cx="5006892" cy="3640960"/>
          </a:xfrm>
          <a:prstGeom prst="arc">
            <a:avLst>
              <a:gd name="adj1" fmla="val 7183025"/>
              <a:gd name="adj2" fmla="val 9419026"/>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 name="Arc 119"/>
          <p:cNvSpPr/>
          <p:nvPr/>
        </p:nvSpPr>
        <p:spPr>
          <a:xfrm>
            <a:off x="3620908" y="3328970"/>
            <a:ext cx="5006892" cy="3640960"/>
          </a:xfrm>
          <a:prstGeom prst="arc">
            <a:avLst>
              <a:gd name="adj1" fmla="val 19675378"/>
              <a:gd name="adj2" fmla="val 20314292"/>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1" name="Arc 121"/>
          <p:cNvSpPr/>
          <p:nvPr/>
        </p:nvSpPr>
        <p:spPr>
          <a:xfrm>
            <a:off x="3620908" y="3319572"/>
            <a:ext cx="5006892" cy="3640960"/>
          </a:xfrm>
          <a:prstGeom prst="arc">
            <a:avLst>
              <a:gd name="adj1" fmla="val 129106"/>
              <a:gd name="adj2" fmla="val 699685"/>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 name="Arc 122"/>
          <p:cNvSpPr/>
          <p:nvPr/>
        </p:nvSpPr>
        <p:spPr>
          <a:xfrm>
            <a:off x="3619600" y="3328970"/>
            <a:ext cx="5006892" cy="3640960"/>
          </a:xfrm>
          <a:prstGeom prst="arc">
            <a:avLst>
              <a:gd name="adj1" fmla="val 2182686"/>
              <a:gd name="adj2" fmla="val 3780059"/>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5" name="Group 137"/>
          <p:cNvGrpSpPr/>
          <p:nvPr/>
        </p:nvGrpSpPr>
        <p:grpSpPr>
          <a:xfrm>
            <a:off x="3943730" y="5765458"/>
            <a:ext cx="381739" cy="381739"/>
            <a:chOff x="7610963" y="3048625"/>
            <a:chExt cx="491046" cy="491046"/>
          </a:xfrm>
        </p:grpSpPr>
        <p:sp>
          <p:nvSpPr>
            <p:cNvPr id="146" name="Oval 138"/>
            <p:cNvSpPr/>
            <p:nvPr/>
          </p:nvSpPr>
          <p:spPr>
            <a:xfrm>
              <a:off x="7610963" y="3048625"/>
              <a:ext cx="491046" cy="491046"/>
            </a:xfrm>
            <a:prstGeom prst="ellipse">
              <a:avLst/>
            </a:prstGeom>
            <a:solidFill>
              <a:schemeClr val="tx2"/>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xtBox 139"/>
            <p:cNvSpPr txBox="1"/>
            <p:nvPr/>
          </p:nvSpPr>
          <p:spPr>
            <a:xfrm>
              <a:off x="7672921" y="3125230"/>
              <a:ext cx="372758" cy="330352"/>
            </a:xfrm>
            <a:prstGeom prst="rect">
              <a:avLst/>
            </a:prstGeom>
            <a:noFill/>
          </p:spPr>
          <p:txBody>
            <a:bodyPr wrap="square" rtlCol="0">
              <a:spAutoFit/>
            </a:bodyPr>
            <a:lstStyle/>
            <a:p>
              <a:pPr algn="ctr"/>
              <a:r>
                <a:rPr lang="en-US" sz="1500" dirty="0">
                  <a:solidFill>
                    <a:srgbClr val="FEFEFE"/>
                  </a:solidFill>
                  <a:latin typeface="Montserrat" charset="0"/>
                  <a:ea typeface="Montserrat" charset="0"/>
                  <a:cs typeface="Montserrat" charset="0"/>
                </a:rPr>
                <a:t>1</a:t>
              </a:r>
              <a:endParaRPr lang="en-US" sz="1500" dirty="0">
                <a:solidFill>
                  <a:srgbClr val="FEFEFE"/>
                </a:solidFill>
                <a:latin typeface="Montserrat" charset="0"/>
                <a:ea typeface="Montserrat" charset="0"/>
                <a:cs typeface="Montserrat" charset="0"/>
              </a:endParaRPr>
            </a:p>
          </p:txBody>
        </p:sp>
      </p:grpSp>
      <p:grpSp>
        <p:nvGrpSpPr>
          <p:cNvPr id="148" name="Group 140"/>
          <p:cNvGrpSpPr/>
          <p:nvPr/>
        </p:nvGrpSpPr>
        <p:grpSpPr>
          <a:xfrm>
            <a:off x="4113742" y="4471477"/>
            <a:ext cx="381739" cy="381739"/>
            <a:chOff x="7610963" y="3048625"/>
            <a:chExt cx="491046" cy="491046"/>
          </a:xfrm>
        </p:grpSpPr>
        <p:sp>
          <p:nvSpPr>
            <p:cNvPr id="149" name="Oval 141"/>
            <p:cNvSpPr/>
            <p:nvPr/>
          </p:nvSpPr>
          <p:spPr>
            <a:xfrm>
              <a:off x="7610963" y="3048625"/>
              <a:ext cx="491046" cy="491046"/>
            </a:xfrm>
            <a:prstGeom prst="ellipse">
              <a:avLst/>
            </a:prstGeom>
            <a:solidFill>
              <a:schemeClr val="accent2"/>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2"/>
            <p:cNvSpPr txBox="1"/>
            <p:nvPr/>
          </p:nvSpPr>
          <p:spPr>
            <a:xfrm>
              <a:off x="7672921" y="3125230"/>
              <a:ext cx="372758" cy="330352"/>
            </a:xfrm>
            <a:prstGeom prst="rect">
              <a:avLst/>
            </a:prstGeom>
            <a:noFill/>
          </p:spPr>
          <p:txBody>
            <a:bodyPr wrap="square" rtlCol="0">
              <a:spAutoFit/>
            </a:bodyPr>
            <a:lstStyle/>
            <a:p>
              <a:pPr algn="ctr"/>
              <a:r>
                <a:rPr lang="en-US" sz="1500" dirty="0">
                  <a:solidFill>
                    <a:srgbClr val="FEFEFE"/>
                  </a:solidFill>
                  <a:latin typeface="Montserrat" charset="0"/>
                  <a:ea typeface="Montserrat" charset="0"/>
                  <a:cs typeface="Montserrat" charset="0"/>
                </a:rPr>
                <a:t>2</a:t>
              </a:r>
              <a:endParaRPr lang="en-US" sz="1500" dirty="0">
                <a:solidFill>
                  <a:srgbClr val="FEFEFE"/>
                </a:solidFill>
                <a:latin typeface="Montserrat" charset="0"/>
                <a:ea typeface="Montserrat" charset="0"/>
                <a:cs typeface="Montserrat" charset="0"/>
              </a:endParaRPr>
            </a:p>
          </p:txBody>
        </p:sp>
      </p:grpSp>
      <p:grpSp>
        <p:nvGrpSpPr>
          <p:cNvPr id="151" name="Group 143"/>
          <p:cNvGrpSpPr/>
          <p:nvPr/>
        </p:nvGrpSpPr>
        <p:grpSpPr>
          <a:xfrm>
            <a:off x="5496559" y="3352912"/>
            <a:ext cx="381739" cy="381739"/>
            <a:chOff x="7610963" y="3048625"/>
            <a:chExt cx="491046" cy="491046"/>
          </a:xfrm>
        </p:grpSpPr>
        <p:sp>
          <p:nvSpPr>
            <p:cNvPr id="152" name="Oval 144"/>
            <p:cNvSpPr/>
            <p:nvPr/>
          </p:nvSpPr>
          <p:spPr>
            <a:xfrm>
              <a:off x="7610963" y="3048625"/>
              <a:ext cx="491046" cy="491046"/>
            </a:xfrm>
            <a:prstGeom prst="ellipse">
              <a:avLst/>
            </a:prstGeom>
            <a:solidFill>
              <a:schemeClr val="accent3"/>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TextBox 145"/>
            <p:cNvSpPr txBox="1"/>
            <p:nvPr/>
          </p:nvSpPr>
          <p:spPr>
            <a:xfrm>
              <a:off x="7672921" y="3125230"/>
              <a:ext cx="372758" cy="330352"/>
            </a:xfrm>
            <a:prstGeom prst="rect">
              <a:avLst/>
            </a:prstGeom>
            <a:noFill/>
          </p:spPr>
          <p:txBody>
            <a:bodyPr wrap="square" rtlCol="0">
              <a:spAutoFit/>
            </a:bodyPr>
            <a:lstStyle/>
            <a:p>
              <a:pPr algn="ctr"/>
              <a:r>
                <a:rPr lang="en-US" sz="1500" dirty="0">
                  <a:solidFill>
                    <a:srgbClr val="FEFEFE"/>
                  </a:solidFill>
                  <a:latin typeface="Montserrat" charset="0"/>
                  <a:ea typeface="Montserrat" charset="0"/>
                  <a:cs typeface="Montserrat" charset="0"/>
                </a:rPr>
                <a:t>3</a:t>
              </a:r>
              <a:endParaRPr lang="en-US" sz="1500" dirty="0">
                <a:solidFill>
                  <a:srgbClr val="FEFEFE"/>
                </a:solidFill>
                <a:latin typeface="Montserrat" charset="0"/>
                <a:ea typeface="Montserrat" charset="0"/>
                <a:cs typeface="Montserrat" charset="0"/>
              </a:endParaRPr>
            </a:p>
          </p:txBody>
        </p:sp>
      </p:grpSp>
      <p:grpSp>
        <p:nvGrpSpPr>
          <p:cNvPr id="154" name="Group 146"/>
          <p:cNvGrpSpPr/>
          <p:nvPr/>
        </p:nvGrpSpPr>
        <p:grpSpPr>
          <a:xfrm>
            <a:off x="7296152" y="3813616"/>
            <a:ext cx="381739" cy="381739"/>
            <a:chOff x="7610963" y="3048625"/>
            <a:chExt cx="491046" cy="491046"/>
          </a:xfrm>
        </p:grpSpPr>
        <p:sp>
          <p:nvSpPr>
            <p:cNvPr id="155" name="Oval 147"/>
            <p:cNvSpPr/>
            <p:nvPr/>
          </p:nvSpPr>
          <p:spPr>
            <a:xfrm>
              <a:off x="7610963" y="3048625"/>
              <a:ext cx="491046" cy="491046"/>
            </a:xfrm>
            <a:prstGeom prst="ellipse">
              <a:avLst/>
            </a:prstGeom>
            <a:solidFill>
              <a:schemeClr val="accent4"/>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TextBox 148"/>
            <p:cNvSpPr txBox="1"/>
            <p:nvPr/>
          </p:nvSpPr>
          <p:spPr>
            <a:xfrm>
              <a:off x="7672921" y="3125230"/>
              <a:ext cx="372758" cy="330352"/>
            </a:xfrm>
            <a:prstGeom prst="rect">
              <a:avLst/>
            </a:prstGeom>
            <a:noFill/>
          </p:spPr>
          <p:txBody>
            <a:bodyPr wrap="square" rtlCol="0">
              <a:spAutoFit/>
            </a:bodyPr>
            <a:lstStyle/>
            <a:p>
              <a:pPr algn="ctr"/>
              <a:r>
                <a:rPr lang="en-US" sz="1500" dirty="0">
                  <a:solidFill>
                    <a:srgbClr val="FEFEFE"/>
                  </a:solidFill>
                  <a:latin typeface="Montserrat" charset="0"/>
                  <a:ea typeface="Montserrat" charset="0"/>
                  <a:cs typeface="Montserrat" charset="0"/>
                </a:rPr>
                <a:t>4</a:t>
              </a:r>
              <a:endParaRPr lang="en-US" sz="1500" dirty="0">
                <a:solidFill>
                  <a:srgbClr val="FEFEFE"/>
                </a:solidFill>
                <a:latin typeface="Montserrat" charset="0"/>
                <a:ea typeface="Montserrat" charset="0"/>
                <a:cs typeface="Montserrat" charset="0"/>
              </a:endParaRPr>
            </a:p>
          </p:txBody>
        </p:sp>
      </p:grpSp>
      <p:grpSp>
        <p:nvGrpSpPr>
          <p:cNvPr id="157" name="Group 149"/>
          <p:cNvGrpSpPr/>
          <p:nvPr/>
        </p:nvGrpSpPr>
        <p:grpSpPr>
          <a:xfrm>
            <a:off x="7642496" y="4636228"/>
            <a:ext cx="381739" cy="381739"/>
            <a:chOff x="7610963" y="3048625"/>
            <a:chExt cx="491046" cy="491046"/>
          </a:xfrm>
        </p:grpSpPr>
        <p:sp>
          <p:nvSpPr>
            <p:cNvPr id="158" name="Oval 150"/>
            <p:cNvSpPr/>
            <p:nvPr/>
          </p:nvSpPr>
          <p:spPr>
            <a:xfrm>
              <a:off x="7610963" y="3048625"/>
              <a:ext cx="491046" cy="491046"/>
            </a:xfrm>
            <a:prstGeom prst="ellipse">
              <a:avLst/>
            </a:prstGeom>
            <a:solidFill>
              <a:schemeClr val="accent5"/>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TextBox 151"/>
            <p:cNvSpPr txBox="1"/>
            <p:nvPr/>
          </p:nvSpPr>
          <p:spPr>
            <a:xfrm>
              <a:off x="7672921" y="3125230"/>
              <a:ext cx="372758" cy="330352"/>
            </a:xfrm>
            <a:prstGeom prst="rect">
              <a:avLst/>
            </a:prstGeom>
            <a:noFill/>
          </p:spPr>
          <p:txBody>
            <a:bodyPr wrap="square" rtlCol="0">
              <a:spAutoFit/>
            </a:bodyPr>
            <a:lstStyle/>
            <a:p>
              <a:pPr algn="ctr"/>
              <a:r>
                <a:rPr lang="en-US" sz="1500" dirty="0">
                  <a:solidFill>
                    <a:srgbClr val="FEFEFE"/>
                  </a:solidFill>
                  <a:latin typeface="Montserrat" charset="0"/>
                  <a:ea typeface="Montserrat" charset="0"/>
                  <a:cs typeface="Montserrat" charset="0"/>
                </a:rPr>
                <a:t>5</a:t>
              </a:r>
              <a:endParaRPr lang="en-US" sz="1500" dirty="0">
                <a:solidFill>
                  <a:srgbClr val="FEFEFE"/>
                </a:solidFill>
                <a:latin typeface="Montserrat" charset="0"/>
                <a:ea typeface="Montserrat" charset="0"/>
                <a:cs typeface="Montserrat" charset="0"/>
              </a:endParaRPr>
            </a:p>
          </p:txBody>
        </p:sp>
      </p:grpSp>
      <p:grpSp>
        <p:nvGrpSpPr>
          <p:cNvPr id="160" name="Group 152"/>
          <p:cNvGrpSpPr/>
          <p:nvPr/>
        </p:nvGrpSpPr>
        <p:grpSpPr>
          <a:xfrm>
            <a:off x="7591536" y="5650643"/>
            <a:ext cx="381739" cy="381739"/>
            <a:chOff x="7610963" y="3048625"/>
            <a:chExt cx="491046" cy="491046"/>
          </a:xfrm>
        </p:grpSpPr>
        <p:sp>
          <p:nvSpPr>
            <p:cNvPr id="161" name="Oval 153"/>
            <p:cNvSpPr/>
            <p:nvPr/>
          </p:nvSpPr>
          <p:spPr>
            <a:xfrm>
              <a:off x="7610963" y="3048625"/>
              <a:ext cx="491046" cy="491046"/>
            </a:xfrm>
            <a:prstGeom prst="ellipse">
              <a:avLst/>
            </a:prstGeom>
            <a:solidFill>
              <a:schemeClr val="accent6"/>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extBox 154"/>
            <p:cNvSpPr txBox="1"/>
            <p:nvPr/>
          </p:nvSpPr>
          <p:spPr>
            <a:xfrm>
              <a:off x="7672921" y="3125230"/>
              <a:ext cx="372758" cy="330352"/>
            </a:xfrm>
            <a:prstGeom prst="rect">
              <a:avLst/>
            </a:prstGeom>
            <a:noFill/>
          </p:spPr>
          <p:txBody>
            <a:bodyPr wrap="square" rtlCol="0">
              <a:spAutoFit/>
            </a:bodyPr>
            <a:lstStyle/>
            <a:p>
              <a:pPr algn="ctr"/>
              <a:r>
                <a:rPr lang="en-US" sz="1500" dirty="0">
                  <a:solidFill>
                    <a:srgbClr val="FEFEFE"/>
                  </a:solidFill>
                  <a:latin typeface="Montserrat" charset="0"/>
                  <a:ea typeface="Montserrat" charset="0"/>
                  <a:cs typeface="Montserrat" charset="0"/>
                </a:rPr>
                <a:t>6</a:t>
              </a:r>
              <a:endParaRPr lang="en-US" sz="1500" dirty="0">
                <a:solidFill>
                  <a:srgbClr val="FEFEFE"/>
                </a:solidFill>
                <a:latin typeface="Montserrat" charset="0"/>
                <a:ea typeface="Montserrat" charset="0"/>
                <a:cs typeface="Montserrat" charset="0"/>
              </a:endParaRPr>
            </a:p>
          </p:txBody>
        </p:sp>
      </p:grpSp>
      <p:sp>
        <p:nvSpPr>
          <p:cNvPr id="26" name="矩形 25"/>
          <p:cNvSpPr/>
          <p:nvPr/>
        </p:nvSpPr>
        <p:spPr>
          <a:xfrm>
            <a:off x="729692" y="5435496"/>
            <a:ext cx="2477480" cy="646331"/>
          </a:xfrm>
          <a:prstGeom prst="rect">
            <a:avLst/>
          </a:prstGeom>
        </p:spPr>
        <p:txBody>
          <a:bodyPr wrap="square">
            <a:spAutoFit/>
          </a:bodyPr>
          <a:lstStyle/>
          <a:p>
            <a:pPr marL="285750" indent="-285750" algn="just">
              <a:buFont typeface="Arial" panose="020B0604020202020204" pitchFamily="34" charset="0"/>
              <a:buChar char="•"/>
            </a:pPr>
            <a:r>
              <a:rPr lang="zh-CN" altLang="en-US" sz="1200" dirty="0">
                <a:solidFill>
                  <a:schemeClr val="tx1">
                    <a:lumMod val="85000"/>
                    <a:lumOff val="15000"/>
                  </a:schemeClr>
                </a:solidFill>
                <a:latin typeface="+mn-ea"/>
              </a:rPr>
              <a:t>绝不照读简历内容，</a:t>
            </a:r>
            <a:r>
              <a:rPr lang="en-US" altLang="zh-CN" sz="1200" dirty="0">
                <a:solidFill>
                  <a:schemeClr val="tx1">
                    <a:lumMod val="85000"/>
                    <a:lumOff val="15000"/>
                  </a:schemeClr>
                </a:solidFill>
                <a:latin typeface="+mn-ea"/>
              </a:rPr>
              <a:t>HR</a:t>
            </a:r>
            <a:r>
              <a:rPr lang="zh-CN" altLang="en-US" sz="1200" dirty="0">
                <a:solidFill>
                  <a:schemeClr val="tx1">
                    <a:lumMod val="85000"/>
                    <a:lumOff val="15000"/>
                  </a:schemeClr>
                </a:solidFill>
                <a:latin typeface="+mn-ea"/>
              </a:rPr>
              <a:t>要听的不是读课本，他实际要的答案是“我为什么要选你？”</a:t>
            </a:r>
            <a:endParaRPr lang="zh-CN" altLang="en-US" sz="1200" dirty="0">
              <a:solidFill>
                <a:schemeClr val="tx1">
                  <a:lumMod val="85000"/>
                  <a:lumOff val="15000"/>
                </a:schemeClr>
              </a:solidFill>
              <a:latin typeface="+mn-ea"/>
            </a:endParaRPr>
          </a:p>
        </p:txBody>
      </p:sp>
      <p:sp>
        <p:nvSpPr>
          <p:cNvPr id="163" name="矩形 162"/>
          <p:cNvSpPr/>
          <p:nvPr/>
        </p:nvSpPr>
        <p:spPr>
          <a:xfrm>
            <a:off x="753347" y="4015246"/>
            <a:ext cx="2477480" cy="830997"/>
          </a:xfrm>
          <a:prstGeom prst="rect">
            <a:avLst/>
          </a:prstGeom>
        </p:spPr>
        <p:txBody>
          <a:bodyPr wrap="square">
            <a:spAutoFit/>
          </a:bodyPr>
          <a:lstStyle/>
          <a:p>
            <a:pPr marL="285750" indent="-285750" algn="just">
              <a:buFont typeface="Arial" panose="020B0604020202020204" pitchFamily="34" charset="0"/>
              <a:buChar char="•"/>
            </a:pPr>
            <a:r>
              <a:rPr lang="zh-CN" altLang="en-US" sz="1200" dirty="0">
                <a:solidFill>
                  <a:schemeClr val="tx1">
                    <a:lumMod val="85000"/>
                    <a:lumOff val="15000"/>
                  </a:schemeClr>
                </a:solidFill>
                <a:latin typeface="+mn-ea"/>
              </a:rPr>
              <a:t>绝不照搬网络文案，</a:t>
            </a:r>
            <a:r>
              <a:rPr lang="en-US" altLang="zh-CN" sz="1200" dirty="0">
                <a:solidFill>
                  <a:schemeClr val="tx1">
                    <a:lumMod val="85000"/>
                    <a:lumOff val="15000"/>
                  </a:schemeClr>
                </a:solidFill>
                <a:latin typeface="+mn-ea"/>
              </a:rPr>
              <a:t>HR</a:t>
            </a:r>
            <a:r>
              <a:rPr lang="zh-CN" altLang="en-US" sz="1200" dirty="0">
                <a:solidFill>
                  <a:schemeClr val="tx1">
                    <a:lumMod val="85000"/>
                    <a:lumOff val="15000"/>
                  </a:schemeClr>
                </a:solidFill>
                <a:latin typeface="+mn-ea"/>
              </a:rPr>
              <a:t>面试千千万万，什么套路都见过，你照搬的可能是上一个面试的人讲的内容。</a:t>
            </a:r>
            <a:endParaRPr lang="zh-CN" altLang="en-US" sz="1200" dirty="0">
              <a:solidFill>
                <a:schemeClr val="tx1">
                  <a:lumMod val="85000"/>
                  <a:lumOff val="15000"/>
                </a:schemeClr>
              </a:solidFill>
              <a:latin typeface="+mn-ea"/>
            </a:endParaRPr>
          </a:p>
        </p:txBody>
      </p:sp>
      <p:sp>
        <p:nvSpPr>
          <p:cNvPr id="164" name="矩形 163"/>
          <p:cNvSpPr/>
          <p:nvPr/>
        </p:nvSpPr>
        <p:spPr>
          <a:xfrm>
            <a:off x="2626238" y="2846552"/>
            <a:ext cx="2477480" cy="461665"/>
          </a:xfrm>
          <a:prstGeom prst="rect">
            <a:avLst/>
          </a:prstGeom>
        </p:spPr>
        <p:txBody>
          <a:bodyPr wrap="square">
            <a:spAutoFit/>
          </a:bodyPr>
          <a:lstStyle/>
          <a:p>
            <a:pPr marL="285750" indent="-285750">
              <a:buFont typeface="Arial" panose="020B0604020202020204" pitchFamily="34" charset="0"/>
              <a:buChar char="•"/>
            </a:pPr>
            <a:r>
              <a:rPr lang="zh-CN" altLang="en-US" sz="1200" dirty="0">
                <a:solidFill>
                  <a:schemeClr val="tx1">
                    <a:lumMod val="85000"/>
                    <a:lumOff val="15000"/>
                  </a:schemeClr>
                </a:solidFill>
                <a:latin typeface="+mn-ea"/>
              </a:rPr>
              <a:t>绝不夸夸其谈，真诚和虚伪，</a:t>
            </a:r>
            <a:r>
              <a:rPr lang="en-US" altLang="zh-CN" sz="1200" dirty="0">
                <a:solidFill>
                  <a:schemeClr val="tx1">
                    <a:lumMod val="85000"/>
                    <a:lumOff val="15000"/>
                  </a:schemeClr>
                </a:solidFill>
                <a:latin typeface="+mn-ea"/>
              </a:rPr>
              <a:t>HR</a:t>
            </a:r>
            <a:r>
              <a:rPr lang="zh-CN" altLang="en-US" sz="1200" dirty="0">
                <a:solidFill>
                  <a:schemeClr val="tx1">
                    <a:lumMod val="85000"/>
                    <a:lumOff val="15000"/>
                  </a:schemeClr>
                </a:solidFill>
                <a:latin typeface="+mn-ea"/>
              </a:rPr>
              <a:t>一眼就能看清楚。</a:t>
            </a:r>
            <a:endParaRPr lang="zh-CN" altLang="en-US" sz="1200" dirty="0">
              <a:solidFill>
                <a:schemeClr val="tx1">
                  <a:lumMod val="85000"/>
                  <a:lumOff val="15000"/>
                </a:schemeClr>
              </a:solidFill>
              <a:latin typeface="+mn-ea"/>
            </a:endParaRPr>
          </a:p>
        </p:txBody>
      </p:sp>
      <p:sp>
        <p:nvSpPr>
          <p:cNvPr id="165" name="矩形 164"/>
          <p:cNvSpPr/>
          <p:nvPr/>
        </p:nvSpPr>
        <p:spPr>
          <a:xfrm>
            <a:off x="8349339" y="3261115"/>
            <a:ext cx="2477480" cy="461665"/>
          </a:xfrm>
          <a:prstGeom prst="rect">
            <a:avLst/>
          </a:prstGeom>
        </p:spPr>
        <p:txBody>
          <a:bodyPr wrap="square">
            <a:spAutoFit/>
          </a:bodyPr>
          <a:lstStyle/>
          <a:p>
            <a:pPr marL="285750" indent="-285750" algn="just">
              <a:buFont typeface="Arial" panose="020B0604020202020204" pitchFamily="34" charset="0"/>
              <a:buChar char="•"/>
            </a:pPr>
            <a:r>
              <a:rPr lang="zh-CN" altLang="en-US" sz="1200" dirty="0">
                <a:solidFill>
                  <a:schemeClr val="tx1">
                    <a:lumMod val="85000"/>
                    <a:lumOff val="15000"/>
                  </a:schemeClr>
                </a:solidFill>
                <a:latin typeface="+mn-ea"/>
              </a:rPr>
              <a:t>根据之前查询到的面试官的信息编排文字，“投其所好”</a:t>
            </a:r>
            <a:endParaRPr lang="zh-CN" altLang="en-US" sz="1200" dirty="0">
              <a:solidFill>
                <a:schemeClr val="tx1">
                  <a:lumMod val="85000"/>
                  <a:lumOff val="15000"/>
                </a:schemeClr>
              </a:solidFill>
              <a:latin typeface="+mn-ea"/>
            </a:endParaRPr>
          </a:p>
        </p:txBody>
      </p:sp>
      <p:sp>
        <p:nvSpPr>
          <p:cNvPr id="166" name="矩形 165"/>
          <p:cNvSpPr/>
          <p:nvPr/>
        </p:nvSpPr>
        <p:spPr>
          <a:xfrm>
            <a:off x="9006323" y="4593688"/>
            <a:ext cx="2477480" cy="646331"/>
          </a:xfrm>
          <a:prstGeom prst="rect">
            <a:avLst/>
          </a:prstGeom>
        </p:spPr>
        <p:txBody>
          <a:bodyPr wrap="square">
            <a:spAutoFit/>
          </a:bodyPr>
          <a:lstStyle/>
          <a:p>
            <a:pPr marL="285750" indent="-285750" algn="just">
              <a:buFont typeface="Arial" panose="020B0604020202020204" pitchFamily="34" charset="0"/>
              <a:buChar char="•"/>
            </a:pPr>
            <a:r>
              <a:rPr lang="zh-CN" altLang="en-US" sz="1200" dirty="0">
                <a:solidFill>
                  <a:schemeClr val="tx1">
                    <a:lumMod val="85000"/>
                    <a:lumOff val="15000"/>
                  </a:schemeClr>
                </a:solidFill>
                <a:latin typeface="+mn-ea"/>
              </a:rPr>
              <a:t>简单的自报家门后，进入正题“我和你这招聘启事中要求的几个相似点。”</a:t>
            </a:r>
            <a:endParaRPr lang="zh-CN" altLang="en-US" sz="1200" dirty="0">
              <a:solidFill>
                <a:schemeClr val="tx1">
                  <a:lumMod val="85000"/>
                  <a:lumOff val="15000"/>
                </a:schemeClr>
              </a:solidFill>
              <a:latin typeface="+mn-ea"/>
            </a:endParaRPr>
          </a:p>
        </p:txBody>
      </p:sp>
      <p:sp>
        <p:nvSpPr>
          <p:cNvPr id="167" name="矩形 166"/>
          <p:cNvSpPr/>
          <p:nvPr/>
        </p:nvSpPr>
        <p:spPr>
          <a:xfrm>
            <a:off x="8744017" y="5763233"/>
            <a:ext cx="2477480" cy="461665"/>
          </a:xfrm>
          <a:prstGeom prst="rect">
            <a:avLst/>
          </a:prstGeom>
        </p:spPr>
        <p:txBody>
          <a:bodyPr wrap="square">
            <a:spAutoFit/>
          </a:bodyPr>
          <a:lstStyle/>
          <a:p>
            <a:pPr marL="285750" indent="-285750" algn="just">
              <a:buFont typeface="Arial" panose="020B0604020202020204" pitchFamily="34" charset="0"/>
              <a:buChar char="•"/>
            </a:pPr>
            <a:r>
              <a:rPr lang="zh-CN" altLang="en-US" sz="1200" dirty="0">
                <a:solidFill>
                  <a:schemeClr val="tx1">
                    <a:lumMod val="85000"/>
                    <a:lumOff val="15000"/>
                  </a:schemeClr>
                </a:solidFill>
                <a:latin typeface="+mn-ea"/>
              </a:rPr>
              <a:t>公司招聘最重要的是选“适用型人才”而不是“培养型潜力股”</a:t>
            </a:r>
            <a:endParaRPr lang="zh-CN" altLang="en-US" sz="1200" dirty="0">
              <a:solidFill>
                <a:schemeClr val="tx1">
                  <a:lumMod val="85000"/>
                  <a:lumOff val="15000"/>
                </a:schemeClr>
              </a:solidFill>
              <a:latin typeface="+mn-ea"/>
            </a:endParaRPr>
          </a:p>
        </p:txBody>
      </p:sp>
      <p:sp>
        <p:nvSpPr>
          <p:cNvPr id="128" name="Arc 115"/>
          <p:cNvSpPr/>
          <p:nvPr/>
        </p:nvSpPr>
        <p:spPr>
          <a:xfrm rot="20879856">
            <a:off x="3639638" y="3227540"/>
            <a:ext cx="5006892" cy="3640960"/>
          </a:xfrm>
          <a:prstGeom prst="arc">
            <a:avLst>
              <a:gd name="adj1" fmla="val 13027184"/>
              <a:gd name="adj2" fmla="val 14576880"/>
            </a:avLst>
          </a:prstGeom>
          <a:ln w="127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250" fill="hold"/>
                                        <p:tgtEl>
                                          <p:spTgt spid="47"/>
                                        </p:tgtEl>
                                        <p:attrNameLst>
                                          <p:attrName>ppt_x</p:attrName>
                                        </p:attrNameLst>
                                      </p:cBhvr>
                                      <p:tavLst>
                                        <p:tav tm="0">
                                          <p:val>
                                            <p:strVal val="0-#ppt_w/2"/>
                                          </p:val>
                                        </p:tav>
                                        <p:tav tm="100000">
                                          <p:val>
                                            <p:strVal val="#ppt_x"/>
                                          </p:val>
                                        </p:tav>
                                      </p:tavLst>
                                    </p:anim>
                                    <p:anim calcmode="lin" valueType="num">
                                      <p:cBhvr additive="base">
                                        <p:cTn id="23" dur="250" fill="hold"/>
                                        <p:tgtEl>
                                          <p:spTgt spid="4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53" presetClass="entr" presetSubtype="528"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anim calcmode="lin" valueType="num">
                                      <p:cBhvr>
                                        <p:cTn id="34" dur="500" fill="hold"/>
                                        <p:tgtEl>
                                          <p:spTgt spid="46"/>
                                        </p:tgtEl>
                                        <p:attrNameLst>
                                          <p:attrName>ppt_x</p:attrName>
                                        </p:attrNameLst>
                                      </p:cBhvr>
                                      <p:tavLst>
                                        <p:tav tm="0">
                                          <p:val>
                                            <p:fltVal val="0.5"/>
                                          </p:val>
                                        </p:tav>
                                        <p:tav tm="100000">
                                          <p:val>
                                            <p:strVal val="#ppt_x"/>
                                          </p:val>
                                        </p:tav>
                                      </p:tavLst>
                                    </p:anim>
                                    <p:anim calcmode="lin" valueType="num">
                                      <p:cBhvr>
                                        <p:cTn id="35" dur="500" fill="hold"/>
                                        <p:tgtEl>
                                          <p:spTgt spid="46"/>
                                        </p:tgtEl>
                                        <p:attrNameLst>
                                          <p:attrName>ppt_y</p:attrName>
                                        </p:attrNameLst>
                                      </p:cBhvr>
                                      <p:tavLst>
                                        <p:tav tm="0">
                                          <p:val>
                                            <p:fltVal val="0.5"/>
                                          </p:val>
                                        </p:tav>
                                        <p:tav tm="100000">
                                          <p:val>
                                            <p:strVal val="#ppt_y"/>
                                          </p:val>
                                        </p:tav>
                                      </p:tavLst>
                                    </p:anim>
                                  </p:childTnLst>
                                </p:cTn>
                              </p:par>
                            </p:childTnLst>
                          </p:cTn>
                        </p:par>
                        <p:par>
                          <p:cTn id="36" fill="hold">
                            <p:stCondLst>
                              <p:cond delay="1699"/>
                            </p:stCondLst>
                            <p:childTnLst>
                              <p:par>
                                <p:cTn id="37" presetID="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childTnLst>
                          </p:cTn>
                        </p:par>
                        <p:par>
                          <p:cTn id="41" fill="hold">
                            <p:stCondLst>
                              <p:cond delay="2199"/>
                            </p:stCondLst>
                            <p:childTnLst>
                              <p:par>
                                <p:cTn id="42" presetID="22" presetClass="entr" presetSubtype="4" fill="hold" grpId="0" nodeType="afterEffect">
                                  <p:stCondLst>
                                    <p:cond delay="0"/>
                                  </p:stCondLst>
                                  <p:childTnLst>
                                    <p:set>
                                      <p:cBhvr>
                                        <p:cTn id="43" dur="1" fill="hold">
                                          <p:stCondLst>
                                            <p:cond delay="0"/>
                                          </p:stCondLst>
                                        </p:cTn>
                                        <p:tgtEl>
                                          <p:spTgt spid="126"/>
                                        </p:tgtEl>
                                        <p:attrNameLst>
                                          <p:attrName>style.visibility</p:attrName>
                                        </p:attrNameLst>
                                      </p:cBhvr>
                                      <p:to>
                                        <p:strVal val="visible"/>
                                      </p:to>
                                    </p:set>
                                    <p:animEffect transition="in" filter="wipe(down)">
                                      <p:cBhvr>
                                        <p:cTn id="44" dur="250"/>
                                        <p:tgtEl>
                                          <p:spTgt spid="126"/>
                                        </p:tgtEl>
                                      </p:cBhvr>
                                    </p:animEffect>
                                  </p:childTnLst>
                                </p:cTn>
                              </p:par>
                            </p:childTnLst>
                          </p:cTn>
                        </p:par>
                        <p:par>
                          <p:cTn id="45" fill="hold">
                            <p:stCondLst>
                              <p:cond delay="2699"/>
                            </p:stCondLst>
                            <p:childTnLst>
                              <p:par>
                                <p:cTn id="46" presetID="53" presetClass="entr" presetSubtype="16" fill="hold" nodeType="afterEffect">
                                  <p:stCondLst>
                                    <p:cond delay="0"/>
                                  </p:stCondLst>
                                  <p:childTnLst>
                                    <p:set>
                                      <p:cBhvr>
                                        <p:cTn id="47" dur="1" fill="hold">
                                          <p:stCondLst>
                                            <p:cond delay="0"/>
                                          </p:stCondLst>
                                        </p:cTn>
                                        <p:tgtEl>
                                          <p:spTgt spid="145"/>
                                        </p:tgtEl>
                                        <p:attrNameLst>
                                          <p:attrName>style.visibility</p:attrName>
                                        </p:attrNameLst>
                                      </p:cBhvr>
                                      <p:to>
                                        <p:strVal val="visible"/>
                                      </p:to>
                                    </p:set>
                                    <p:anim calcmode="lin" valueType="num">
                                      <p:cBhvr>
                                        <p:cTn id="48" dur="500" fill="hold"/>
                                        <p:tgtEl>
                                          <p:spTgt spid="145"/>
                                        </p:tgtEl>
                                        <p:attrNameLst>
                                          <p:attrName>ppt_w</p:attrName>
                                        </p:attrNameLst>
                                      </p:cBhvr>
                                      <p:tavLst>
                                        <p:tav tm="0">
                                          <p:val>
                                            <p:fltVal val="0"/>
                                          </p:val>
                                        </p:tav>
                                        <p:tav tm="100000">
                                          <p:val>
                                            <p:strVal val="#ppt_w"/>
                                          </p:val>
                                        </p:tav>
                                      </p:tavLst>
                                    </p:anim>
                                    <p:anim calcmode="lin" valueType="num">
                                      <p:cBhvr>
                                        <p:cTn id="49" dur="500" fill="hold"/>
                                        <p:tgtEl>
                                          <p:spTgt spid="145"/>
                                        </p:tgtEl>
                                        <p:attrNameLst>
                                          <p:attrName>ppt_h</p:attrName>
                                        </p:attrNameLst>
                                      </p:cBhvr>
                                      <p:tavLst>
                                        <p:tav tm="0">
                                          <p:val>
                                            <p:fltVal val="0"/>
                                          </p:val>
                                        </p:tav>
                                        <p:tav tm="100000">
                                          <p:val>
                                            <p:strVal val="#ppt_h"/>
                                          </p:val>
                                        </p:tav>
                                      </p:tavLst>
                                    </p:anim>
                                    <p:animEffect transition="in" filter="fade">
                                      <p:cBhvr>
                                        <p:cTn id="50" dur="500"/>
                                        <p:tgtEl>
                                          <p:spTgt spid="145"/>
                                        </p:tgtEl>
                                      </p:cBhvr>
                                    </p:animEffect>
                                  </p:childTnLst>
                                </p:cTn>
                              </p:par>
                              <p:par>
                                <p:cTn id="51" presetID="10" presetClass="entr" presetSubtype="0" fill="hold" nodeType="withEffect">
                                  <p:stCondLst>
                                    <p:cond delay="0"/>
                                  </p:stCondLst>
                                  <p:childTnLst>
                                    <p:set>
                                      <p:cBhvr>
                                        <p:cTn id="52" dur="1" fill="hold">
                                          <p:stCondLst>
                                            <p:cond delay="0"/>
                                          </p:stCondLst>
                                        </p:cTn>
                                        <p:tgtEl>
                                          <p:spTgt spid="83"/>
                                        </p:tgtEl>
                                        <p:attrNameLst>
                                          <p:attrName>style.visibility</p:attrName>
                                        </p:attrNameLst>
                                      </p:cBhvr>
                                      <p:to>
                                        <p:strVal val="visible"/>
                                      </p:to>
                                    </p:set>
                                    <p:animEffect transition="in" filter="fade">
                                      <p:cBhvr>
                                        <p:cTn id="53" dur="500"/>
                                        <p:tgtEl>
                                          <p:spTgt spid="83"/>
                                        </p:tgtEl>
                                      </p:cBhvr>
                                    </p:animEffect>
                                  </p:childTnLst>
                                </p:cTn>
                              </p:par>
                            </p:childTnLst>
                          </p:cTn>
                        </p:par>
                        <p:par>
                          <p:cTn id="54" fill="hold">
                            <p:stCondLst>
                              <p:cond delay="3199"/>
                            </p:stCondLst>
                            <p:childTnLst>
                              <p:par>
                                <p:cTn id="55" presetID="22" presetClass="entr" presetSubtype="4" fill="hold" grpId="0" nodeType="afterEffect">
                                  <p:stCondLst>
                                    <p:cond delay="0"/>
                                  </p:stCondLst>
                                  <p:childTnLst>
                                    <p:set>
                                      <p:cBhvr>
                                        <p:cTn id="56" dur="1" fill="hold">
                                          <p:stCondLst>
                                            <p:cond delay="0"/>
                                          </p:stCondLst>
                                        </p:cTn>
                                        <p:tgtEl>
                                          <p:spTgt spid="127"/>
                                        </p:tgtEl>
                                        <p:attrNameLst>
                                          <p:attrName>style.visibility</p:attrName>
                                        </p:attrNameLst>
                                      </p:cBhvr>
                                      <p:to>
                                        <p:strVal val="visible"/>
                                      </p:to>
                                    </p:set>
                                    <p:animEffect transition="in" filter="wipe(down)">
                                      <p:cBhvr>
                                        <p:cTn id="57" dur="250"/>
                                        <p:tgtEl>
                                          <p:spTgt spid="127"/>
                                        </p:tgtEl>
                                      </p:cBhvr>
                                    </p:animEffect>
                                  </p:childTnLst>
                                </p:cTn>
                              </p:par>
                            </p:childTnLst>
                          </p:cTn>
                        </p:par>
                        <p:par>
                          <p:cTn id="58" fill="hold">
                            <p:stCondLst>
                              <p:cond delay="3699"/>
                            </p:stCondLst>
                            <p:childTnLst>
                              <p:par>
                                <p:cTn id="59" presetID="53" presetClass="entr" presetSubtype="16" fill="hold" nodeType="afterEffect">
                                  <p:stCondLst>
                                    <p:cond delay="0"/>
                                  </p:stCondLst>
                                  <p:childTnLst>
                                    <p:set>
                                      <p:cBhvr>
                                        <p:cTn id="60" dur="1" fill="hold">
                                          <p:stCondLst>
                                            <p:cond delay="0"/>
                                          </p:stCondLst>
                                        </p:cTn>
                                        <p:tgtEl>
                                          <p:spTgt spid="148"/>
                                        </p:tgtEl>
                                        <p:attrNameLst>
                                          <p:attrName>style.visibility</p:attrName>
                                        </p:attrNameLst>
                                      </p:cBhvr>
                                      <p:to>
                                        <p:strVal val="visible"/>
                                      </p:to>
                                    </p:set>
                                    <p:anim calcmode="lin" valueType="num">
                                      <p:cBhvr>
                                        <p:cTn id="61" dur="500" fill="hold"/>
                                        <p:tgtEl>
                                          <p:spTgt spid="148"/>
                                        </p:tgtEl>
                                        <p:attrNameLst>
                                          <p:attrName>ppt_w</p:attrName>
                                        </p:attrNameLst>
                                      </p:cBhvr>
                                      <p:tavLst>
                                        <p:tav tm="0">
                                          <p:val>
                                            <p:fltVal val="0"/>
                                          </p:val>
                                        </p:tav>
                                        <p:tav tm="100000">
                                          <p:val>
                                            <p:strVal val="#ppt_w"/>
                                          </p:val>
                                        </p:tav>
                                      </p:tavLst>
                                    </p:anim>
                                    <p:anim calcmode="lin" valueType="num">
                                      <p:cBhvr>
                                        <p:cTn id="62" dur="500" fill="hold"/>
                                        <p:tgtEl>
                                          <p:spTgt spid="148"/>
                                        </p:tgtEl>
                                        <p:attrNameLst>
                                          <p:attrName>ppt_h</p:attrName>
                                        </p:attrNameLst>
                                      </p:cBhvr>
                                      <p:tavLst>
                                        <p:tav tm="0">
                                          <p:val>
                                            <p:fltVal val="0"/>
                                          </p:val>
                                        </p:tav>
                                        <p:tav tm="100000">
                                          <p:val>
                                            <p:strVal val="#ppt_h"/>
                                          </p:val>
                                        </p:tav>
                                      </p:tavLst>
                                    </p:anim>
                                    <p:animEffect transition="in" filter="fade">
                                      <p:cBhvr>
                                        <p:cTn id="63" dur="500"/>
                                        <p:tgtEl>
                                          <p:spTgt spid="148"/>
                                        </p:tgtEl>
                                      </p:cBhvr>
                                    </p:animEffect>
                                  </p:childTnLst>
                                </p:cTn>
                              </p:par>
                              <p:par>
                                <p:cTn id="64" presetID="10" presetClass="entr" presetSubtype="0" fill="hold"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500"/>
                                        <p:tgtEl>
                                          <p:spTgt spid="67"/>
                                        </p:tgtEl>
                                      </p:cBhvr>
                                    </p:animEffect>
                                  </p:childTnLst>
                                </p:cTn>
                              </p:par>
                            </p:childTnLst>
                          </p:cTn>
                        </p:par>
                        <p:par>
                          <p:cTn id="67" fill="hold">
                            <p:stCondLst>
                              <p:cond delay="4199"/>
                            </p:stCondLst>
                            <p:childTnLst>
                              <p:par>
                                <p:cTn id="68" presetID="22" presetClass="entr" presetSubtype="8" fill="hold" grpId="0" nodeType="after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250"/>
                                        <p:tgtEl>
                                          <p:spTgt spid="128"/>
                                        </p:tgtEl>
                                      </p:cBhvr>
                                    </p:animEffect>
                                  </p:childTnLst>
                                </p:cTn>
                              </p:par>
                            </p:childTnLst>
                          </p:cTn>
                        </p:par>
                        <p:par>
                          <p:cTn id="71" fill="hold">
                            <p:stCondLst>
                              <p:cond delay="4699"/>
                            </p:stCondLst>
                            <p:childTnLst>
                              <p:par>
                                <p:cTn id="72" presetID="53" presetClass="entr" presetSubtype="16" fill="hold" nodeType="afterEffect">
                                  <p:stCondLst>
                                    <p:cond delay="0"/>
                                  </p:stCondLst>
                                  <p:childTnLst>
                                    <p:set>
                                      <p:cBhvr>
                                        <p:cTn id="73" dur="1" fill="hold">
                                          <p:stCondLst>
                                            <p:cond delay="0"/>
                                          </p:stCondLst>
                                        </p:cTn>
                                        <p:tgtEl>
                                          <p:spTgt spid="151"/>
                                        </p:tgtEl>
                                        <p:attrNameLst>
                                          <p:attrName>style.visibility</p:attrName>
                                        </p:attrNameLst>
                                      </p:cBhvr>
                                      <p:to>
                                        <p:strVal val="visible"/>
                                      </p:to>
                                    </p:set>
                                    <p:anim calcmode="lin" valueType="num">
                                      <p:cBhvr>
                                        <p:cTn id="74" dur="500" fill="hold"/>
                                        <p:tgtEl>
                                          <p:spTgt spid="151"/>
                                        </p:tgtEl>
                                        <p:attrNameLst>
                                          <p:attrName>ppt_w</p:attrName>
                                        </p:attrNameLst>
                                      </p:cBhvr>
                                      <p:tavLst>
                                        <p:tav tm="0">
                                          <p:val>
                                            <p:fltVal val="0"/>
                                          </p:val>
                                        </p:tav>
                                        <p:tav tm="100000">
                                          <p:val>
                                            <p:strVal val="#ppt_w"/>
                                          </p:val>
                                        </p:tav>
                                      </p:tavLst>
                                    </p:anim>
                                    <p:anim calcmode="lin" valueType="num">
                                      <p:cBhvr>
                                        <p:cTn id="75" dur="500" fill="hold"/>
                                        <p:tgtEl>
                                          <p:spTgt spid="151"/>
                                        </p:tgtEl>
                                        <p:attrNameLst>
                                          <p:attrName>ppt_h</p:attrName>
                                        </p:attrNameLst>
                                      </p:cBhvr>
                                      <p:tavLst>
                                        <p:tav tm="0">
                                          <p:val>
                                            <p:fltVal val="0"/>
                                          </p:val>
                                        </p:tav>
                                        <p:tav tm="100000">
                                          <p:val>
                                            <p:strVal val="#ppt_h"/>
                                          </p:val>
                                        </p:tav>
                                      </p:tavLst>
                                    </p:anim>
                                    <p:animEffect transition="in" filter="fade">
                                      <p:cBhvr>
                                        <p:cTn id="76" dur="500"/>
                                        <p:tgtEl>
                                          <p:spTgt spid="151"/>
                                        </p:tgtEl>
                                      </p:cBhvr>
                                    </p:animEffect>
                                  </p:childTnLst>
                                </p:cTn>
                              </p:par>
                              <p:par>
                                <p:cTn id="77" presetID="10" presetClass="entr" presetSubtype="0" fill="hold" nodeType="withEffect">
                                  <p:stCondLst>
                                    <p:cond delay="0"/>
                                  </p:stCondLst>
                                  <p:childTnLst>
                                    <p:set>
                                      <p:cBhvr>
                                        <p:cTn id="78" dur="1" fill="hold">
                                          <p:stCondLst>
                                            <p:cond delay="0"/>
                                          </p:stCondLst>
                                        </p:cTn>
                                        <p:tgtEl>
                                          <p:spTgt spid="116"/>
                                        </p:tgtEl>
                                        <p:attrNameLst>
                                          <p:attrName>style.visibility</p:attrName>
                                        </p:attrNameLst>
                                      </p:cBhvr>
                                      <p:to>
                                        <p:strVal val="visible"/>
                                      </p:to>
                                    </p:set>
                                    <p:animEffect transition="in" filter="fade">
                                      <p:cBhvr>
                                        <p:cTn id="79" dur="500"/>
                                        <p:tgtEl>
                                          <p:spTgt spid="116"/>
                                        </p:tgtEl>
                                      </p:cBhvr>
                                    </p:animEffect>
                                  </p:childTnLst>
                                </p:cTn>
                              </p:par>
                            </p:childTnLst>
                          </p:cTn>
                        </p:par>
                        <p:par>
                          <p:cTn id="80" fill="hold">
                            <p:stCondLst>
                              <p:cond delay="5199"/>
                            </p:stCondLst>
                            <p:childTnLst>
                              <p:par>
                                <p:cTn id="81" presetID="22" presetClass="entr" presetSubtype="8" fill="hold" grpId="0" nodeType="afterEffect">
                                  <p:stCondLst>
                                    <p:cond delay="0"/>
                                  </p:stCondLst>
                                  <p:childTnLst>
                                    <p:set>
                                      <p:cBhvr>
                                        <p:cTn id="82" dur="1" fill="hold">
                                          <p:stCondLst>
                                            <p:cond delay="0"/>
                                          </p:stCondLst>
                                        </p:cTn>
                                        <p:tgtEl>
                                          <p:spTgt spid="129"/>
                                        </p:tgtEl>
                                        <p:attrNameLst>
                                          <p:attrName>style.visibility</p:attrName>
                                        </p:attrNameLst>
                                      </p:cBhvr>
                                      <p:to>
                                        <p:strVal val="visible"/>
                                      </p:to>
                                    </p:set>
                                    <p:animEffect transition="in" filter="wipe(left)">
                                      <p:cBhvr>
                                        <p:cTn id="83" dur="250"/>
                                        <p:tgtEl>
                                          <p:spTgt spid="129"/>
                                        </p:tgtEl>
                                      </p:cBhvr>
                                    </p:animEffect>
                                  </p:childTnLst>
                                </p:cTn>
                              </p:par>
                            </p:childTnLst>
                          </p:cTn>
                        </p:par>
                        <p:par>
                          <p:cTn id="84" fill="hold">
                            <p:stCondLst>
                              <p:cond delay="5699"/>
                            </p:stCondLst>
                            <p:childTnLst>
                              <p:par>
                                <p:cTn id="85" presetID="53" presetClass="entr" presetSubtype="16" fill="hold" nodeType="afterEffect">
                                  <p:stCondLst>
                                    <p:cond delay="0"/>
                                  </p:stCondLst>
                                  <p:childTnLst>
                                    <p:set>
                                      <p:cBhvr>
                                        <p:cTn id="86" dur="1" fill="hold">
                                          <p:stCondLst>
                                            <p:cond delay="0"/>
                                          </p:stCondLst>
                                        </p:cTn>
                                        <p:tgtEl>
                                          <p:spTgt spid="154"/>
                                        </p:tgtEl>
                                        <p:attrNameLst>
                                          <p:attrName>style.visibility</p:attrName>
                                        </p:attrNameLst>
                                      </p:cBhvr>
                                      <p:to>
                                        <p:strVal val="visible"/>
                                      </p:to>
                                    </p:set>
                                    <p:anim calcmode="lin" valueType="num">
                                      <p:cBhvr>
                                        <p:cTn id="87" dur="500" fill="hold"/>
                                        <p:tgtEl>
                                          <p:spTgt spid="154"/>
                                        </p:tgtEl>
                                        <p:attrNameLst>
                                          <p:attrName>ppt_w</p:attrName>
                                        </p:attrNameLst>
                                      </p:cBhvr>
                                      <p:tavLst>
                                        <p:tav tm="0">
                                          <p:val>
                                            <p:fltVal val="0"/>
                                          </p:val>
                                        </p:tav>
                                        <p:tav tm="100000">
                                          <p:val>
                                            <p:strVal val="#ppt_w"/>
                                          </p:val>
                                        </p:tav>
                                      </p:tavLst>
                                    </p:anim>
                                    <p:anim calcmode="lin" valueType="num">
                                      <p:cBhvr>
                                        <p:cTn id="88" dur="500" fill="hold"/>
                                        <p:tgtEl>
                                          <p:spTgt spid="154"/>
                                        </p:tgtEl>
                                        <p:attrNameLst>
                                          <p:attrName>ppt_h</p:attrName>
                                        </p:attrNameLst>
                                      </p:cBhvr>
                                      <p:tavLst>
                                        <p:tav tm="0">
                                          <p:val>
                                            <p:fltVal val="0"/>
                                          </p:val>
                                        </p:tav>
                                        <p:tav tm="100000">
                                          <p:val>
                                            <p:strVal val="#ppt_h"/>
                                          </p:val>
                                        </p:tav>
                                      </p:tavLst>
                                    </p:anim>
                                    <p:animEffect transition="in" filter="fade">
                                      <p:cBhvr>
                                        <p:cTn id="89" dur="500"/>
                                        <p:tgtEl>
                                          <p:spTgt spid="154"/>
                                        </p:tgtEl>
                                      </p:cBhvr>
                                    </p:animEffect>
                                  </p:childTnLst>
                                </p:cTn>
                              </p:par>
                              <p:par>
                                <p:cTn id="90" presetID="10" presetClass="entr" presetSubtype="0" fill="hold" nodeType="withEffect">
                                  <p:stCondLst>
                                    <p:cond delay="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500"/>
                                        <p:tgtEl>
                                          <p:spTgt spid="105"/>
                                        </p:tgtEl>
                                      </p:cBhvr>
                                    </p:animEffect>
                                  </p:childTnLst>
                                </p:cTn>
                              </p:par>
                            </p:childTnLst>
                          </p:cTn>
                        </p:par>
                        <p:par>
                          <p:cTn id="93" fill="hold">
                            <p:stCondLst>
                              <p:cond delay="6199"/>
                            </p:stCondLst>
                            <p:childTnLst>
                              <p:par>
                                <p:cTn id="94" presetID="22" presetClass="entr" presetSubtype="1" fill="hold" grpId="0" nodeType="afterEffect">
                                  <p:stCondLst>
                                    <p:cond delay="0"/>
                                  </p:stCondLst>
                                  <p:childTnLst>
                                    <p:set>
                                      <p:cBhvr>
                                        <p:cTn id="95" dur="1" fill="hold">
                                          <p:stCondLst>
                                            <p:cond delay="0"/>
                                          </p:stCondLst>
                                        </p:cTn>
                                        <p:tgtEl>
                                          <p:spTgt spid="130"/>
                                        </p:tgtEl>
                                        <p:attrNameLst>
                                          <p:attrName>style.visibility</p:attrName>
                                        </p:attrNameLst>
                                      </p:cBhvr>
                                      <p:to>
                                        <p:strVal val="visible"/>
                                      </p:to>
                                    </p:set>
                                    <p:animEffect transition="in" filter="wipe(up)">
                                      <p:cBhvr>
                                        <p:cTn id="96" dur="250"/>
                                        <p:tgtEl>
                                          <p:spTgt spid="130"/>
                                        </p:tgtEl>
                                      </p:cBhvr>
                                    </p:animEffect>
                                  </p:childTnLst>
                                </p:cTn>
                              </p:par>
                            </p:childTnLst>
                          </p:cTn>
                        </p:par>
                        <p:par>
                          <p:cTn id="97" fill="hold">
                            <p:stCondLst>
                              <p:cond delay="6699"/>
                            </p:stCondLst>
                            <p:childTnLst>
                              <p:par>
                                <p:cTn id="98" presetID="53" presetClass="entr" presetSubtype="16" fill="hold" nodeType="afterEffect">
                                  <p:stCondLst>
                                    <p:cond delay="0"/>
                                  </p:stCondLst>
                                  <p:childTnLst>
                                    <p:set>
                                      <p:cBhvr>
                                        <p:cTn id="99" dur="1" fill="hold">
                                          <p:stCondLst>
                                            <p:cond delay="0"/>
                                          </p:stCondLst>
                                        </p:cTn>
                                        <p:tgtEl>
                                          <p:spTgt spid="157"/>
                                        </p:tgtEl>
                                        <p:attrNameLst>
                                          <p:attrName>style.visibility</p:attrName>
                                        </p:attrNameLst>
                                      </p:cBhvr>
                                      <p:to>
                                        <p:strVal val="visible"/>
                                      </p:to>
                                    </p:set>
                                    <p:anim calcmode="lin" valueType="num">
                                      <p:cBhvr>
                                        <p:cTn id="100" dur="500" fill="hold"/>
                                        <p:tgtEl>
                                          <p:spTgt spid="157"/>
                                        </p:tgtEl>
                                        <p:attrNameLst>
                                          <p:attrName>ppt_w</p:attrName>
                                        </p:attrNameLst>
                                      </p:cBhvr>
                                      <p:tavLst>
                                        <p:tav tm="0">
                                          <p:val>
                                            <p:fltVal val="0"/>
                                          </p:val>
                                        </p:tav>
                                        <p:tav tm="100000">
                                          <p:val>
                                            <p:strVal val="#ppt_w"/>
                                          </p:val>
                                        </p:tav>
                                      </p:tavLst>
                                    </p:anim>
                                    <p:anim calcmode="lin" valueType="num">
                                      <p:cBhvr>
                                        <p:cTn id="101" dur="500" fill="hold"/>
                                        <p:tgtEl>
                                          <p:spTgt spid="157"/>
                                        </p:tgtEl>
                                        <p:attrNameLst>
                                          <p:attrName>ppt_h</p:attrName>
                                        </p:attrNameLst>
                                      </p:cBhvr>
                                      <p:tavLst>
                                        <p:tav tm="0">
                                          <p:val>
                                            <p:fltVal val="0"/>
                                          </p:val>
                                        </p:tav>
                                        <p:tav tm="100000">
                                          <p:val>
                                            <p:strVal val="#ppt_h"/>
                                          </p:val>
                                        </p:tav>
                                      </p:tavLst>
                                    </p:anim>
                                    <p:animEffect transition="in" filter="fade">
                                      <p:cBhvr>
                                        <p:cTn id="102" dur="500"/>
                                        <p:tgtEl>
                                          <p:spTgt spid="157"/>
                                        </p:tgtEl>
                                      </p:cBhvr>
                                    </p:animEffect>
                                  </p:childTnLst>
                                </p:cTn>
                              </p:par>
                              <p:par>
                                <p:cTn id="103" presetID="10" presetClass="entr" presetSubtype="0" fill="hold" nodeType="withEffect">
                                  <p:stCondLst>
                                    <p:cond delay="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childTnLst>
                                </p:cTn>
                              </p:par>
                            </p:childTnLst>
                          </p:cTn>
                        </p:par>
                        <p:par>
                          <p:cTn id="106" fill="hold">
                            <p:stCondLst>
                              <p:cond delay="7199"/>
                            </p:stCondLst>
                            <p:childTnLst>
                              <p:par>
                                <p:cTn id="107" presetID="22" presetClass="entr" presetSubtype="1" fill="hold" grpId="0" nodeType="afterEffect">
                                  <p:stCondLst>
                                    <p:cond delay="0"/>
                                  </p:stCondLst>
                                  <p:childTnLst>
                                    <p:set>
                                      <p:cBhvr>
                                        <p:cTn id="108" dur="1" fill="hold">
                                          <p:stCondLst>
                                            <p:cond delay="0"/>
                                          </p:stCondLst>
                                        </p:cTn>
                                        <p:tgtEl>
                                          <p:spTgt spid="131"/>
                                        </p:tgtEl>
                                        <p:attrNameLst>
                                          <p:attrName>style.visibility</p:attrName>
                                        </p:attrNameLst>
                                      </p:cBhvr>
                                      <p:to>
                                        <p:strVal val="visible"/>
                                      </p:to>
                                    </p:set>
                                    <p:animEffect transition="in" filter="wipe(up)">
                                      <p:cBhvr>
                                        <p:cTn id="109" dur="250"/>
                                        <p:tgtEl>
                                          <p:spTgt spid="131"/>
                                        </p:tgtEl>
                                      </p:cBhvr>
                                    </p:animEffect>
                                  </p:childTnLst>
                                </p:cTn>
                              </p:par>
                            </p:childTnLst>
                          </p:cTn>
                        </p:par>
                        <p:par>
                          <p:cTn id="110" fill="hold">
                            <p:stCondLst>
                              <p:cond delay="7699"/>
                            </p:stCondLst>
                            <p:childTnLst>
                              <p:par>
                                <p:cTn id="111" presetID="53" presetClass="entr" presetSubtype="16" fill="hold" nodeType="afterEffect">
                                  <p:stCondLst>
                                    <p:cond delay="0"/>
                                  </p:stCondLst>
                                  <p:childTnLst>
                                    <p:set>
                                      <p:cBhvr>
                                        <p:cTn id="112" dur="1" fill="hold">
                                          <p:stCondLst>
                                            <p:cond delay="0"/>
                                          </p:stCondLst>
                                        </p:cTn>
                                        <p:tgtEl>
                                          <p:spTgt spid="160"/>
                                        </p:tgtEl>
                                        <p:attrNameLst>
                                          <p:attrName>style.visibility</p:attrName>
                                        </p:attrNameLst>
                                      </p:cBhvr>
                                      <p:to>
                                        <p:strVal val="visible"/>
                                      </p:to>
                                    </p:set>
                                    <p:anim calcmode="lin" valueType="num">
                                      <p:cBhvr>
                                        <p:cTn id="113" dur="500" fill="hold"/>
                                        <p:tgtEl>
                                          <p:spTgt spid="160"/>
                                        </p:tgtEl>
                                        <p:attrNameLst>
                                          <p:attrName>ppt_w</p:attrName>
                                        </p:attrNameLst>
                                      </p:cBhvr>
                                      <p:tavLst>
                                        <p:tav tm="0">
                                          <p:val>
                                            <p:fltVal val="0"/>
                                          </p:val>
                                        </p:tav>
                                        <p:tav tm="100000">
                                          <p:val>
                                            <p:strVal val="#ppt_w"/>
                                          </p:val>
                                        </p:tav>
                                      </p:tavLst>
                                    </p:anim>
                                    <p:anim calcmode="lin" valueType="num">
                                      <p:cBhvr>
                                        <p:cTn id="114" dur="500" fill="hold"/>
                                        <p:tgtEl>
                                          <p:spTgt spid="160"/>
                                        </p:tgtEl>
                                        <p:attrNameLst>
                                          <p:attrName>ppt_h</p:attrName>
                                        </p:attrNameLst>
                                      </p:cBhvr>
                                      <p:tavLst>
                                        <p:tav tm="0">
                                          <p:val>
                                            <p:fltVal val="0"/>
                                          </p:val>
                                        </p:tav>
                                        <p:tav tm="100000">
                                          <p:val>
                                            <p:strVal val="#ppt_h"/>
                                          </p:val>
                                        </p:tav>
                                      </p:tavLst>
                                    </p:anim>
                                    <p:animEffect transition="in" filter="fade">
                                      <p:cBhvr>
                                        <p:cTn id="115" dur="500"/>
                                        <p:tgtEl>
                                          <p:spTgt spid="160"/>
                                        </p:tgtEl>
                                      </p:cBhvr>
                                    </p:animEffect>
                                  </p:childTnLst>
                                </p:cTn>
                              </p:par>
                              <p:par>
                                <p:cTn id="116" presetID="10" presetClass="entr" presetSubtype="0" fill="hold" nodeType="withEffect">
                                  <p:stCondLst>
                                    <p:cond delay="0"/>
                                  </p:stCondLst>
                                  <p:childTnLst>
                                    <p:set>
                                      <p:cBhvr>
                                        <p:cTn id="117" dur="1" fill="hold">
                                          <p:stCondLst>
                                            <p:cond delay="0"/>
                                          </p:stCondLst>
                                        </p:cTn>
                                        <p:tgtEl>
                                          <p:spTgt spid="91"/>
                                        </p:tgtEl>
                                        <p:attrNameLst>
                                          <p:attrName>style.visibility</p:attrName>
                                        </p:attrNameLst>
                                      </p:cBhvr>
                                      <p:to>
                                        <p:strVal val="visible"/>
                                      </p:to>
                                    </p:set>
                                    <p:animEffect transition="in" filter="fade">
                                      <p:cBhvr>
                                        <p:cTn id="118" dur="500"/>
                                        <p:tgtEl>
                                          <p:spTgt spid="91"/>
                                        </p:tgtEl>
                                      </p:cBhvr>
                                    </p:animEffect>
                                  </p:childTnLst>
                                </p:cTn>
                              </p:par>
                            </p:childTnLst>
                          </p:cTn>
                        </p:par>
                        <p:par>
                          <p:cTn id="119" fill="hold">
                            <p:stCondLst>
                              <p:cond delay="8199"/>
                            </p:stCondLst>
                            <p:childTnLst>
                              <p:par>
                                <p:cTn id="120" presetID="22" presetClass="entr" presetSubtype="2" fill="hold" grpId="0" nodeType="afterEffect">
                                  <p:stCondLst>
                                    <p:cond delay="0"/>
                                  </p:stCondLst>
                                  <p:childTnLst>
                                    <p:set>
                                      <p:cBhvr>
                                        <p:cTn id="121" dur="1" fill="hold">
                                          <p:stCondLst>
                                            <p:cond delay="0"/>
                                          </p:stCondLst>
                                        </p:cTn>
                                        <p:tgtEl>
                                          <p:spTgt spid="132"/>
                                        </p:tgtEl>
                                        <p:attrNameLst>
                                          <p:attrName>style.visibility</p:attrName>
                                        </p:attrNameLst>
                                      </p:cBhvr>
                                      <p:to>
                                        <p:strVal val="visible"/>
                                      </p:to>
                                    </p:set>
                                    <p:animEffect transition="in" filter="wipe(right)">
                                      <p:cBhvr>
                                        <p:cTn id="122" dur="250"/>
                                        <p:tgtEl>
                                          <p:spTgt spid="132"/>
                                        </p:tgtEl>
                                      </p:cBhvr>
                                    </p:animEffect>
                                  </p:childTnLst>
                                </p:cTn>
                              </p:par>
                            </p:childTnLst>
                          </p:cTn>
                        </p:par>
                        <p:par>
                          <p:cTn id="123" fill="hold">
                            <p:stCondLst>
                              <p:cond delay="8699"/>
                            </p:stCondLst>
                            <p:childTnLst>
                              <p:par>
                                <p:cTn id="124" presetID="42" presetClass="entr" presetSubtype="0" fill="hold" grpId="0" nodeType="afterEffect">
                                  <p:stCondLst>
                                    <p:cond delay="0"/>
                                  </p:stCondLst>
                                  <p:childTnLst>
                                    <p:set>
                                      <p:cBhvr>
                                        <p:cTn id="125" dur="1" fill="hold">
                                          <p:stCondLst>
                                            <p:cond delay="0"/>
                                          </p:stCondLst>
                                        </p:cTn>
                                        <p:tgtEl>
                                          <p:spTgt spid="164"/>
                                        </p:tgtEl>
                                        <p:attrNameLst>
                                          <p:attrName>style.visibility</p:attrName>
                                        </p:attrNameLst>
                                      </p:cBhvr>
                                      <p:to>
                                        <p:strVal val="visible"/>
                                      </p:to>
                                    </p:set>
                                    <p:animEffect transition="in" filter="fade">
                                      <p:cBhvr>
                                        <p:cTn id="126" dur="500"/>
                                        <p:tgtEl>
                                          <p:spTgt spid="164"/>
                                        </p:tgtEl>
                                      </p:cBhvr>
                                    </p:animEffect>
                                    <p:anim calcmode="lin" valueType="num">
                                      <p:cBhvr>
                                        <p:cTn id="127" dur="500" fill="hold"/>
                                        <p:tgtEl>
                                          <p:spTgt spid="164"/>
                                        </p:tgtEl>
                                        <p:attrNameLst>
                                          <p:attrName>ppt_x</p:attrName>
                                        </p:attrNameLst>
                                      </p:cBhvr>
                                      <p:tavLst>
                                        <p:tav tm="0">
                                          <p:val>
                                            <p:strVal val="#ppt_x"/>
                                          </p:val>
                                        </p:tav>
                                        <p:tav tm="100000">
                                          <p:val>
                                            <p:strVal val="#ppt_x"/>
                                          </p:val>
                                        </p:tav>
                                      </p:tavLst>
                                    </p:anim>
                                    <p:anim calcmode="lin" valueType="num">
                                      <p:cBhvr>
                                        <p:cTn id="128" dur="500" fill="hold"/>
                                        <p:tgtEl>
                                          <p:spTgt spid="164"/>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63"/>
                                        </p:tgtEl>
                                        <p:attrNameLst>
                                          <p:attrName>style.visibility</p:attrName>
                                        </p:attrNameLst>
                                      </p:cBhvr>
                                      <p:to>
                                        <p:strVal val="visible"/>
                                      </p:to>
                                    </p:set>
                                    <p:animEffect transition="in" filter="fade">
                                      <p:cBhvr>
                                        <p:cTn id="131" dur="500"/>
                                        <p:tgtEl>
                                          <p:spTgt spid="163"/>
                                        </p:tgtEl>
                                      </p:cBhvr>
                                    </p:animEffect>
                                    <p:anim calcmode="lin" valueType="num">
                                      <p:cBhvr>
                                        <p:cTn id="132" dur="500" fill="hold"/>
                                        <p:tgtEl>
                                          <p:spTgt spid="163"/>
                                        </p:tgtEl>
                                        <p:attrNameLst>
                                          <p:attrName>ppt_x</p:attrName>
                                        </p:attrNameLst>
                                      </p:cBhvr>
                                      <p:tavLst>
                                        <p:tav tm="0">
                                          <p:val>
                                            <p:strVal val="#ppt_x"/>
                                          </p:val>
                                        </p:tav>
                                        <p:tav tm="100000">
                                          <p:val>
                                            <p:strVal val="#ppt_x"/>
                                          </p:val>
                                        </p:tav>
                                      </p:tavLst>
                                    </p:anim>
                                    <p:anim calcmode="lin" valueType="num">
                                      <p:cBhvr>
                                        <p:cTn id="133" dur="500" fill="hold"/>
                                        <p:tgtEl>
                                          <p:spTgt spid="16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26"/>
                                        </p:tgtEl>
                                        <p:attrNameLst>
                                          <p:attrName>style.visibility</p:attrName>
                                        </p:attrNameLst>
                                      </p:cBhvr>
                                      <p:to>
                                        <p:strVal val="visible"/>
                                      </p:to>
                                    </p:set>
                                    <p:animEffect transition="in" filter="fade">
                                      <p:cBhvr>
                                        <p:cTn id="136" dur="500"/>
                                        <p:tgtEl>
                                          <p:spTgt spid="26"/>
                                        </p:tgtEl>
                                      </p:cBhvr>
                                    </p:animEffect>
                                    <p:anim calcmode="lin" valueType="num">
                                      <p:cBhvr>
                                        <p:cTn id="137" dur="500" fill="hold"/>
                                        <p:tgtEl>
                                          <p:spTgt spid="26"/>
                                        </p:tgtEl>
                                        <p:attrNameLst>
                                          <p:attrName>ppt_x</p:attrName>
                                        </p:attrNameLst>
                                      </p:cBhvr>
                                      <p:tavLst>
                                        <p:tav tm="0">
                                          <p:val>
                                            <p:strVal val="#ppt_x"/>
                                          </p:val>
                                        </p:tav>
                                        <p:tav tm="100000">
                                          <p:val>
                                            <p:strVal val="#ppt_x"/>
                                          </p:val>
                                        </p:tav>
                                      </p:tavLst>
                                    </p:anim>
                                    <p:anim calcmode="lin" valueType="num">
                                      <p:cBhvr>
                                        <p:cTn id="138" dur="500" fill="hold"/>
                                        <p:tgtEl>
                                          <p:spTgt spid="26"/>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165"/>
                                        </p:tgtEl>
                                        <p:attrNameLst>
                                          <p:attrName>style.visibility</p:attrName>
                                        </p:attrNameLst>
                                      </p:cBhvr>
                                      <p:to>
                                        <p:strVal val="visible"/>
                                      </p:to>
                                    </p:set>
                                    <p:animEffect transition="in" filter="fade">
                                      <p:cBhvr>
                                        <p:cTn id="141" dur="500"/>
                                        <p:tgtEl>
                                          <p:spTgt spid="165"/>
                                        </p:tgtEl>
                                      </p:cBhvr>
                                    </p:animEffect>
                                    <p:anim calcmode="lin" valueType="num">
                                      <p:cBhvr>
                                        <p:cTn id="142" dur="500" fill="hold"/>
                                        <p:tgtEl>
                                          <p:spTgt spid="165"/>
                                        </p:tgtEl>
                                        <p:attrNameLst>
                                          <p:attrName>ppt_x</p:attrName>
                                        </p:attrNameLst>
                                      </p:cBhvr>
                                      <p:tavLst>
                                        <p:tav tm="0">
                                          <p:val>
                                            <p:strVal val="#ppt_x"/>
                                          </p:val>
                                        </p:tav>
                                        <p:tav tm="100000">
                                          <p:val>
                                            <p:strVal val="#ppt_x"/>
                                          </p:val>
                                        </p:tav>
                                      </p:tavLst>
                                    </p:anim>
                                    <p:anim calcmode="lin" valueType="num">
                                      <p:cBhvr>
                                        <p:cTn id="143" dur="500" fill="hold"/>
                                        <p:tgtEl>
                                          <p:spTgt spid="165"/>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166"/>
                                        </p:tgtEl>
                                        <p:attrNameLst>
                                          <p:attrName>style.visibility</p:attrName>
                                        </p:attrNameLst>
                                      </p:cBhvr>
                                      <p:to>
                                        <p:strVal val="visible"/>
                                      </p:to>
                                    </p:set>
                                    <p:animEffect transition="in" filter="fade">
                                      <p:cBhvr>
                                        <p:cTn id="146" dur="500"/>
                                        <p:tgtEl>
                                          <p:spTgt spid="166"/>
                                        </p:tgtEl>
                                      </p:cBhvr>
                                    </p:animEffect>
                                    <p:anim calcmode="lin" valueType="num">
                                      <p:cBhvr>
                                        <p:cTn id="147" dur="500" fill="hold"/>
                                        <p:tgtEl>
                                          <p:spTgt spid="166"/>
                                        </p:tgtEl>
                                        <p:attrNameLst>
                                          <p:attrName>ppt_x</p:attrName>
                                        </p:attrNameLst>
                                      </p:cBhvr>
                                      <p:tavLst>
                                        <p:tav tm="0">
                                          <p:val>
                                            <p:strVal val="#ppt_x"/>
                                          </p:val>
                                        </p:tav>
                                        <p:tav tm="100000">
                                          <p:val>
                                            <p:strVal val="#ppt_x"/>
                                          </p:val>
                                        </p:tav>
                                      </p:tavLst>
                                    </p:anim>
                                    <p:anim calcmode="lin" valueType="num">
                                      <p:cBhvr>
                                        <p:cTn id="148" dur="500" fill="hold"/>
                                        <p:tgtEl>
                                          <p:spTgt spid="166"/>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167"/>
                                        </p:tgtEl>
                                        <p:attrNameLst>
                                          <p:attrName>style.visibility</p:attrName>
                                        </p:attrNameLst>
                                      </p:cBhvr>
                                      <p:to>
                                        <p:strVal val="visible"/>
                                      </p:to>
                                    </p:set>
                                    <p:animEffect transition="in" filter="fade">
                                      <p:cBhvr>
                                        <p:cTn id="151" dur="500"/>
                                        <p:tgtEl>
                                          <p:spTgt spid="167"/>
                                        </p:tgtEl>
                                      </p:cBhvr>
                                    </p:animEffect>
                                    <p:anim calcmode="lin" valueType="num">
                                      <p:cBhvr>
                                        <p:cTn id="152" dur="500" fill="hold"/>
                                        <p:tgtEl>
                                          <p:spTgt spid="167"/>
                                        </p:tgtEl>
                                        <p:attrNameLst>
                                          <p:attrName>ppt_x</p:attrName>
                                        </p:attrNameLst>
                                      </p:cBhvr>
                                      <p:tavLst>
                                        <p:tav tm="0">
                                          <p:val>
                                            <p:strVal val="#ppt_x"/>
                                          </p:val>
                                        </p:tav>
                                        <p:tav tm="100000">
                                          <p:val>
                                            <p:strVal val="#ppt_x"/>
                                          </p:val>
                                        </p:tav>
                                      </p:tavLst>
                                    </p:anim>
                                    <p:anim calcmode="lin" valueType="num">
                                      <p:cBhvr>
                                        <p:cTn id="153" dur="500" fill="hold"/>
                                        <p:tgtEl>
                                          <p:spTgt spid="1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9" grpId="0" animBg="1"/>
      <p:bldP spid="22" grpId="0"/>
      <p:bldP spid="45" grpId="0"/>
      <p:bldP spid="46" grpId="0"/>
      <p:bldP spid="47" grpId="0" animBg="1"/>
      <p:bldP spid="126" grpId="0" animBg="1"/>
      <p:bldP spid="130" grpId="0" animBg="1"/>
      <p:bldP spid="131" grpId="0" animBg="1"/>
      <p:bldP spid="132" grpId="0" animBg="1"/>
      <p:bldP spid="26" grpId="0"/>
      <p:bldP spid="163" grpId="0"/>
      <p:bldP spid="164" grpId="0"/>
      <p:bldP spid="165" grpId="0"/>
      <p:bldP spid="166" grpId="0"/>
      <p:bldP spid="167" grpId="0"/>
      <p:bldP spid="1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充分的面试准备 </a:t>
            </a:r>
            <a:r>
              <a:rPr lang="en-US" altLang="zh-CN" sz="2800" b="1" dirty="0">
                <a:solidFill>
                  <a:schemeClr val="accent6">
                    <a:lumMod val="75000"/>
                  </a:schemeClr>
                </a:solidFill>
              </a:rPr>
              <a:t>--- </a:t>
            </a:r>
            <a:r>
              <a:rPr lang="zh-CN" altLang="en-US" sz="2400" b="1" dirty="0">
                <a:solidFill>
                  <a:schemeClr val="accent1"/>
                </a:solidFill>
              </a:rPr>
              <a:t>面试常见问题的练习</a:t>
            </a:r>
            <a:endParaRPr lang="zh-CN" altLang="en-US" sz="2800" b="1" dirty="0">
              <a:solidFill>
                <a:schemeClr val="accent1"/>
              </a:solidFill>
            </a:endParaRPr>
          </a:p>
        </p:txBody>
      </p:sp>
      <p:sp>
        <p:nvSpPr>
          <p:cNvPr id="46"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24" name="矩形 23"/>
          <p:cNvSpPr/>
          <p:nvPr/>
        </p:nvSpPr>
        <p:spPr>
          <a:xfrm>
            <a:off x="699553" y="1995994"/>
            <a:ext cx="10784250" cy="461665"/>
          </a:xfrm>
          <a:prstGeom prst="rect">
            <a:avLst/>
          </a:prstGeom>
        </p:spPr>
        <p:txBody>
          <a:bodyPr wrap="square">
            <a:spAutoFit/>
          </a:bodyPr>
          <a:lstStyle/>
          <a:p>
            <a:pPr algn="just"/>
            <a:r>
              <a:rPr lang="zh-CN" altLang="en-US" sz="1200" dirty="0">
                <a:solidFill>
                  <a:schemeClr val="tx1">
                    <a:lumMod val="85000"/>
                    <a:lumOff val="15000"/>
                  </a:schemeClr>
                </a:solidFill>
              </a:rPr>
              <a:t>面试过程中，有的问题几乎是</a:t>
            </a:r>
            <a:r>
              <a:rPr lang="en-US" altLang="zh-CN" sz="1200" dirty="0">
                <a:solidFill>
                  <a:schemeClr val="tx1">
                    <a:lumMod val="85000"/>
                    <a:lumOff val="15000"/>
                  </a:schemeClr>
                </a:solidFill>
              </a:rPr>
              <a:t>HR</a:t>
            </a:r>
            <a:r>
              <a:rPr lang="zh-CN" altLang="en-US" sz="1200" dirty="0">
                <a:solidFill>
                  <a:schemeClr val="tx1">
                    <a:lumMod val="85000"/>
                    <a:lumOff val="15000"/>
                  </a:schemeClr>
                </a:solidFill>
              </a:rPr>
              <a:t>必问的问题，如果能提前做好准备，心里有底，那也不至于在面对这个问题时因为害怕回答错误而毫无头绪。</a:t>
            </a:r>
            <a:endParaRPr lang="zh-CN" altLang="en-US" sz="1200" dirty="0">
              <a:solidFill>
                <a:schemeClr val="tx1">
                  <a:lumMod val="85000"/>
                  <a:lumOff val="15000"/>
                </a:schemeClr>
              </a:solidFill>
            </a:endParaRPr>
          </a:p>
          <a:p>
            <a:pPr algn="just"/>
            <a:r>
              <a:rPr lang="zh-CN" altLang="en-US" sz="1200" dirty="0">
                <a:solidFill>
                  <a:schemeClr val="tx1">
                    <a:lumMod val="85000"/>
                    <a:lumOff val="15000"/>
                  </a:schemeClr>
                </a:solidFill>
              </a:rPr>
              <a:t>当然，如果他问到的问题，刚好是你熟悉练习过的问题，那很大程度上你自信心爆棚，这份自信也会感染到面试官，而为你加分。</a:t>
            </a:r>
            <a:endParaRPr lang="zh-CN" altLang="en-US" sz="1200" dirty="0">
              <a:solidFill>
                <a:schemeClr val="tx1">
                  <a:lumMod val="85000"/>
                  <a:lumOff val="15000"/>
                </a:schemeClr>
              </a:solidFill>
            </a:endParaRPr>
          </a:p>
        </p:txBody>
      </p:sp>
      <p:sp>
        <p:nvSpPr>
          <p:cNvPr id="37" name="矩形 36"/>
          <p:cNvSpPr/>
          <p:nvPr/>
        </p:nvSpPr>
        <p:spPr>
          <a:xfrm>
            <a:off x="3594327" y="3085673"/>
            <a:ext cx="4852610" cy="461665"/>
          </a:xfrm>
          <a:prstGeom prst="rect">
            <a:avLst/>
          </a:prstGeom>
          <a:noFill/>
        </p:spPr>
        <p:txBody>
          <a:bodyPr wrap="square" rtlCol="0">
            <a:spAutoFit/>
          </a:bodyPr>
          <a:lstStyle/>
          <a:p>
            <a:r>
              <a:rPr lang="zh-CN" altLang="en-US" sz="2400" b="1" dirty="0">
                <a:solidFill>
                  <a:schemeClr val="accent6">
                    <a:lumMod val="75000"/>
                  </a:schemeClr>
                </a:solidFill>
              </a:rPr>
              <a:t>面试中常见的问题及应对思路</a:t>
            </a:r>
            <a:endParaRPr lang="zh-CN" altLang="en-US" sz="2400" b="1" dirty="0">
              <a:solidFill>
                <a:schemeClr val="accent6">
                  <a:lumMod val="75000"/>
                </a:schemeClr>
              </a:solidFill>
            </a:endParaRPr>
          </a:p>
        </p:txBody>
      </p:sp>
      <p:grpSp>
        <p:nvGrpSpPr>
          <p:cNvPr id="116" name="组合 115"/>
          <p:cNvGrpSpPr/>
          <p:nvPr/>
        </p:nvGrpSpPr>
        <p:grpSpPr>
          <a:xfrm>
            <a:off x="-34433" y="3120188"/>
            <a:ext cx="2514831" cy="3861881"/>
            <a:chOff x="1021886" y="1672750"/>
            <a:chExt cx="3866384" cy="5937384"/>
          </a:xfrm>
        </p:grpSpPr>
        <p:grpSp>
          <p:nvGrpSpPr>
            <p:cNvPr id="48" name="Group 46"/>
            <p:cNvGrpSpPr/>
            <p:nvPr/>
          </p:nvGrpSpPr>
          <p:grpSpPr>
            <a:xfrm rot="1941690">
              <a:off x="1021886" y="1672750"/>
              <a:ext cx="3866384" cy="5937384"/>
              <a:chOff x="4389120" y="1204082"/>
              <a:chExt cx="3413760" cy="5242316"/>
            </a:xfrm>
          </p:grpSpPr>
          <p:sp>
            <p:nvSpPr>
              <p:cNvPr id="49" name="Shape 6"/>
              <p:cNvSpPr/>
              <p:nvPr/>
            </p:nvSpPr>
            <p:spPr>
              <a:xfrm>
                <a:off x="5449570" y="4975786"/>
                <a:ext cx="1367299" cy="538906"/>
              </a:xfrm>
              <a:custGeom>
                <a:avLst/>
                <a:gdLst/>
                <a:ahLst/>
                <a:cxnLst>
                  <a:cxn ang="0">
                    <a:pos x="wd2" y="hd2"/>
                  </a:cxn>
                  <a:cxn ang="5400000">
                    <a:pos x="wd2" y="hd2"/>
                  </a:cxn>
                  <a:cxn ang="10800000">
                    <a:pos x="wd2" y="hd2"/>
                  </a:cxn>
                  <a:cxn ang="16200000">
                    <a:pos x="wd2" y="hd2"/>
                  </a:cxn>
                </a:cxnLst>
                <a:rect l="0" t="0" r="r" b="b"/>
                <a:pathLst>
                  <a:path w="21536" h="21399" extrusionOk="0">
                    <a:moveTo>
                      <a:pt x="0" y="10553"/>
                    </a:moveTo>
                    <a:cubicBezTo>
                      <a:pt x="4214" y="10993"/>
                      <a:pt x="10209" y="10671"/>
                      <a:pt x="14984" y="10476"/>
                    </a:cubicBezTo>
                    <a:cubicBezTo>
                      <a:pt x="16637" y="10408"/>
                      <a:pt x="21518" y="0"/>
                      <a:pt x="21518" y="0"/>
                    </a:cubicBezTo>
                    <a:cubicBezTo>
                      <a:pt x="21596" y="5523"/>
                      <a:pt x="21440" y="19726"/>
                      <a:pt x="20657" y="20318"/>
                    </a:cubicBezTo>
                    <a:cubicBezTo>
                      <a:pt x="19796" y="20910"/>
                      <a:pt x="19092" y="21107"/>
                      <a:pt x="19092" y="21107"/>
                    </a:cubicBezTo>
                    <a:cubicBezTo>
                      <a:pt x="19092" y="21107"/>
                      <a:pt x="1799" y="21600"/>
                      <a:pt x="1252" y="21304"/>
                    </a:cubicBezTo>
                    <a:cubicBezTo>
                      <a:pt x="430" y="20515"/>
                      <a:pt x="234" y="19726"/>
                      <a:pt x="117" y="17063"/>
                    </a:cubicBezTo>
                    <a:cubicBezTo>
                      <a:pt x="-4" y="14318"/>
                      <a:pt x="0" y="10553"/>
                      <a:pt x="0" y="10553"/>
                    </a:cubicBezTo>
                    <a:close/>
                  </a:path>
                </a:pathLst>
              </a:custGeom>
              <a:gradFill>
                <a:gsLst>
                  <a:gs pos="52000">
                    <a:schemeClr val="bg2"/>
                  </a:gs>
                  <a:gs pos="0">
                    <a:schemeClr val="bg2">
                      <a:lumMod val="50000"/>
                    </a:schemeClr>
                  </a:gs>
                  <a:gs pos="100000">
                    <a:schemeClr val="bg2">
                      <a:lumMod val="50000"/>
                    </a:scheme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0" name="Shape 7"/>
              <p:cNvSpPr/>
              <p:nvPr/>
            </p:nvSpPr>
            <p:spPr>
              <a:xfrm>
                <a:off x="5509698" y="6008904"/>
                <a:ext cx="1250233" cy="437494"/>
              </a:xfrm>
              <a:custGeom>
                <a:avLst/>
                <a:gdLst/>
                <a:ahLst/>
                <a:cxnLst>
                  <a:cxn ang="0">
                    <a:pos x="wd2" y="hd2"/>
                  </a:cxn>
                  <a:cxn ang="5400000">
                    <a:pos x="wd2" y="hd2"/>
                  </a:cxn>
                  <a:cxn ang="10800000">
                    <a:pos x="wd2" y="hd2"/>
                  </a:cxn>
                  <a:cxn ang="16200000">
                    <a:pos x="wd2" y="hd2"/>
                  </a:cxn>
                </a:cxnLst>
                <a:rect l="0" t="0" r="r" b="b"/>
                <a:pathLst>
                  <a:path w="21444" h="19661" extrusionOk="0">
                    <a:moveTo>
                      <a:pt x="21444" y="1947"/>
                    </a:moveTo>
                    <a:cubicBezTo>
                      <a:pt x="21444" y="1947"/>
                      <a:pt x="19719" y="10152"/>
                      <a:pt x="14766" y="18440"/>
                    </a:cubicBezTo>
                    <a:cubicBezTo>
                      <a:pt x="13775" y="19528"/>
                      <a:pt x="8407" y="20533"/>
                      <a:pt x="6810" y="18440"/>
                    </a:cubicBezTo>
                    <a:cubicBezTo>
                      <a:pt x="5212" y="16347"/>
                      <a:pt x="-156" y="3705"/>
                      <a:pt x="4" y="1780"/>
                    </a:cubicBezTo>
                    <a:cubicBezTo>
                      <a:pt x="164" y="-146"/>
                      <a:pt x="17546" y="-1067"/>
                      <a:pt x="21444" y="1947"/>
                    </a:cubicBezTo>
                    <a:close/>
                  </a:path>
                </a:pathLst>
              </a:custGeom>
              <a:gradFill>
                <a:gsLst>
                  <a:gs pos="52000">
                    <a:schemeClr val="bg2">
                      <a:lumMod val="20000"/>
                      <a:lumOff val="80000"/>
                    </a:schemeClr>
                  </a:gs>
                  <a:gs pos="0">
                    <a:schemeClr val="bg2">
                      <a:lumMod val="60000"/>
                      <a:lumOff val="40000"/>
                    </a:schemeClr>
                  </a:gs>
                  <a:gs pos="100000">
                    <a:schemeClr val="bg2">
                      <a:lumMod val="60000"/>
                      <a:lumOff val="40000"/>
                    </a:scheme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1" name="Shape 8"/>
              <p:cNvSpPr/>
              <p:nvPr/>
            </p:nvSpPr>
            <p:spPr>
              <a:xfrm>
                <a:off x="5476901" y="5484146"/>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2" name="Shape 9"/>
              <p:cNvSpPr/>
              <p:nvPr/>
            </p:nvSpPr>
            <p:spPr>
              <a:xfrm>
                <a:off x="5526098" y="5500544"/>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chemeClr val="accent4">
                  <a:alpha val="3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3" name="Shape 10"/>
              <p:cNvSpPr/>
              <p:nvPr/>
            </p:nvSpPr>
            <p:spPr>
              <a:xfrm>
                <a:off x="5476901" y="5631734"/>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4" name="Shape 11"/>
              <p:cNvSpPr/>
              <p:nvPr/>
            </p:nvSpPr>
            <p:spPr>
              <a:xfrm>
                <a:off x="5526098" y="5648133"/>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chemeClr val="accent4">
                  <a:lumMod val="75000"/>
                  <a:alpha val="36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 name="Shape 12"/>
              <p:cNvSpPr/>
              <p:nvPr/>
            </p:nvSpPr>
            <p:spPr>
              <a:xfrm>
                <a:off x="5476901" y="5779323"/>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6" name="Shape 13"/>
              <p:cNvSpPr/>
              <p:nvPr/>
            </p:nvSpPr>
            <p:spPr>
              <a:xfrm>
                <a:off x="5526098" y="5790255"/>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chemeClr val="accent4">
                  <a:lumMod val="50000"/>
                  <a:alpha val="36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7" name="Shape 14"/>
              <p:cNvSpPr/>
              <p:nvPr/>
            </p:nvSpPr>
            <p:spPr>
              <a:xfrm>
                <a:off x="5476901" y="5921445"/>
                <a:ext cx="1307780" cy="1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21056" y="21600"/>
                      <a:pt x="20385" y="21600"/>
                    </a:cubicBezTo>
                    <a:lnTo>
                      <a:pt x="1215" y="21600"/>
                    </a:lnTo>
                    <a:cubicBezTo>
                      <a:pt x="544" y="21600"/>
                      <a:pt x="0" y="16765"/>
                      <a:pt x="0" y="10800"/>
                    </a:cubicBezTo>
                    <a:lnTo>
                      <a:pt x="0" y="10800"/>
                    </a:lnTo>
                    <a:cubicBezTo>
                      <a:pt x="0" y="4835"/>
                      <a:pt x="544" y="0"/>
                      <a:pt x="1215" y="0"/>
                    </a:cubicBezTo>
                    <a:lnTo>
                      <a:pt x="20385" y="0"/>
                    </a:lnTo>
                    <a:cubicBezTo>
                      <a:pt x="21056" y="0"/>
                      <a:pt x="21600" y="4835"/>
                      <a:pt x="21600" y="10800"/>
                    </a:cubicBezTo>
                    <a:cubicBezTo>
                      <a:pt x="21600" y="10800"/>
                      <a:pt x="21600" y="10800"/>
                      <a:pt x="21600" y="1080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8" name="Shape 15"/>
              <p:cNvSpPr/>
              <p:nvPr/>
            </p:nvSpPr>
            <p:spPr>
              <a:xfrm>
                <a:off x="5526098" y="5937843"/>
                <a:ext cx="1262130" cy="131242"/>
              </a:xfrm>
              <a:custGeom>
                <a:avLst/>
                <a:gdLst/>
                <a:ahLst/>
                <a:cxnLst>
                  <a:cxn ang="0">
                    <a:pos x="wd2" y="hd2"/>
                  </a:cxn>
                  <a:cxn ang="5400000">
                    <a:pos x="wd2" y="hd2"/>
                  </a:cxn>
                  <a:cxn ang="10800000">
                    <a:pos x="wd2" y="hd2"/>
                  </a:cxn>
                  <a:cxn ang="16200000">
                    <a:pos x="wd2" y="hd2"/>
                  </a:cxn>
                </a:cxnLst>
                <a:rect l="0" t="0" r="r" b="b"/>
                <a:pathLst>
                  <a:path w="21600" h="21600" extrusionOk="0">
                    <a:moveTo>
                      <a:pt x="21115" y="0"/>
                    </a:moveTo>
                    <a:lnTo>
                      <a:pt x="0" y="20684"/>
                    </a:lnTo>
                    <a:cubicBezTo>
                      <a:pt x="148" y="21268"/>
                      <a:pt x="309" y="21600"/>
                      <a:pt x="478" y="21600"/>
                    </a:cubicBezTo>
                    <a:lnTo>
                      <a:pt x="20341" y="21600"/>
                    </a:lnTo>
                    <a:cubicBezTo>
                      <a:pt x="21036" y="21600"/>
                      <a:pt x="21600" y="16178"/>
                      <a:pt x="21600" y="9489"/>
                    </a:cubicBezTo>
                    <a:cubicBezTo>
                      <a:pt x="21600" y="5622"/>
                      <a:pt x="21408" y="2217"/>
                      <a:pt x="21115" y="0"/>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9" name="Shape 16"/>
              <p:cNvSpPr/>
              <p:nvPr/>
            </p:nvSpPr>
            <p:spPr>
              <a:xfrm>
                <a:off x="4509377" y="1324339"/>
                <a:ext cx="3085025" cy="3969279"/>
              </a:xfrm>
              <a:custGeom>
                <a:avLst/>
                <a:gdLst/>
                <a:ahLst/>
                <a:cxnLst>
                  <a:cxn ang="0">
                    <a:pos x="wd2" y="hd2"/>
                  </a:cxn>
                  <a:cxn ang="5400000">
                    <a:pos x="wd2" y="hd2"/>
                  </a:cxn>
                  <a:cxn ang="10800000">
                    <a:pos x="wd2" y="hd2"/>
                  </a:cxn>
                  <a:cxn ang="16200000">
                    <a:pos x="wd2" y="hd2"/>
                  </a:cxn>
                </a:cxnLst>
                <a:rect l="0" t="0" r="r" b="b"/>
                <a:pathLst>
                  <a:path w="21591" h="21595" extrusionOk="0">
                    <a:moveTo>
                      <a:pt x="6789" y="21030"/>
                    </a:moveTo>
                    <a:lnTo>
                      <a:pt x="13129" y="21107"/>
                    </a:lnTo>
                    <a:lnTo>
                      <a:pt x="16161" y="19713"/>
                    </a:lnTo>
                    <a:lnTo>
                      <a:pt x="16832" y="16635"/>
                    </a:lnTo>
                    <a:cubicBezTo>
                      <a:pt x="16837" y="16615"/>
                      <a:pt x="16844" y="16596"/>
                      <a:pt x="16855" y="16577"/>
                    </a:cubicBezTo>
                    <a:lnTo>
                      <a:pt x="18593" y="13550"/>
                    </a:lnTo>
                    <a:lnTo>
                      <a:pt x="20961" y="9736"/>
                    </a:lnTo>
                    <a:lnTo>
                      <a:pt x="20590" y="5256"/>
                    </a:lnTo>
                    <a:lnTo>
                      <a:pt x="17368" y="2230"/>
                    </a:lnTo>
                    <a:lnTo>
                      <a:pt x="11726" y="497"/>
                    </a:lnTo>
                    <a:lnTo>
                      <a:pt x="5948" y="1495"/>
                    </a:lnTo>
                    <a:lnTo>
                      <a:pt x="2313" y="3849"/>
                    </a:lnTo>
                    <a:lnTo>
                      <a:pt x="638" y="7183"/>
                    </a:lnTo>
                    <a:lnTo>
                      <a:pt x="2072" y="12491"/>
                    </a:lnTo>
                    <a:lnTo>
                      <a:pt x="5256" y="17872"/>
                    </a:lnTo>
                    <a:cubicBezTo>
                      <a:pt x="5259" y="17877"/>
                      <a:pt x="5262" y="17882"/>
                      <a:pt x="5264" y="17887"/>
                    </a:cubicBezTo>
                    <a:cubicBezTo>
                      <a:pt x="5264" y="17887"/>
                      <a:pt x="6789" y="21030"/>
                      <a:pt x="6789" y="21030"/>
                    </a:cubicBezTo>
                    <a:close/>
                    <a:moveTo>
                      <a:pt x="13212" y="21595"/>
                    </a:moveTo>
                    <a:cubicBezTo>
                      <a:pt x="13210" y="21595"/>
                      <a:pt x="13209" y="21595"/>
                      <a:pt x="13207" y="21595"/>
                    </a:cubicBezTo>
                    <a:lnTo>
                      <a:pt x="6566" y="21514"/>
                    </a:lnTo>
                    <a:cubicBezTo>
                      <a:pt x="6438" y="21512"/>
                      <a:pt x="6324" y="21450"/>
                      <a:pt x="6278" y="21356"/>
                    </a:cubicBezTo>
                    <a:lnTo>
                      <a:pt x="4683" y="18067"/>
                    </a:lnTo>
                    <a:lnTo>
                      <a:pt x="1489" y="12669"/>
                    </a:lnTo>
                    <a:cubicBezTo>
                      <a:pt x="1479" y="12653"/>
                      <a:pt x="1472" y="12635"/>
                      <a:pt x="1467" y="12618"/>
                    </a:cubicBezTo>
                    <a:lnTo>
                      <a:pt x="7" y="7212"/>
                    </a:lnTo>
                    <a:cubicBezTo>
                      <a:pt x="-6" y="7166"/>
                      <a:pt x="-1" y="7118"/>
                      <a:pt x="21" y="7074"/>
                    </a:cubicBezTo>
                    <a:lnTo>
                      <a:pt x="1760" y="3614"/>
                    </a:lnTo>
                    <a:cubicBezTo>
                      <a:pt x="1779" y="3576"/>
                      <a:pt x="1810" y="3542"/>
                      <a:pt x="1851" y="3516"/>
                    </a:cubicBezTo>
                    <a:lnTo>
                      <a:pt x="5606" y="1083"/>
                    </a:lnTo>
                    <a:cubicBezTo>
                      <a:pt x="5644" y="1058"/>
                      <a:pt x="5690" y="1041"/>
                      <a:pt x="5738" y="1032"/>
                    </a:cubicBezTo>
                    <a:lnTo>
                      <a:pt x="11684" y="5"/>
                    </a:lnTo>
                    <a:cubicBezTo>
                      <a:pt x="11745" y="-5"/>
                      <a:pt x="11809" y="-1"/>
                      <a:pt x="11867" y="17"/>
                    </a:cubicBezTo>
                    <a:lnTo>
                      <a:pt x="17673" y="1801"/>
                    </a:lnTo>
                    <a:cubicBezTo>
                      <a:pt x="17722" y="1816"/>
                      <a:pt x="17765" y="1840"/>
                      <a:pt x="17799" y="1872"/>
                    </a:cubicBezTo>
                    <a:lnTo>
                      <a:pt x="21137" y="5007"/>
                    </a:lnTo>
                    <a:cubicBezTo>
                      <a:pt x="21179" y="5046"/>
                      <a:pt x="21204" y="5095"/>
                      <a:pt x="21208" y="5146"/>
                    </a:cubicBezTo>
                    <a:lnTo>
                      <a:pt x="21591" y="9768"/>
                    </a:lnTo>
                    <a:cubicBezTo>
                      <a:pt x="21594" y="9810"/>
                      <a:pt x="21583" y="9852"/>
                      <a:pt x="21560" y="9889"/>
                    </a:cubicBezTo>
                    <a:lnTo>
                      <a:pt x="19161" y="13754"/>
                    </a:lnTo>
                    <a:lnTo>
                      <a:pt x="17443" y="16747"/>
                    </a:lnTo>
                    <a:lnTo>
                      <a:pt x="16754" y="19906"/>
                    </a:lnTo>
                    <a:cubicBezTo>
                      <a:pt x="16738" y="19976"/>
                      <a:pt x="16684" y="20038"/>
                      <a:pt x="16605" y="20075"/>
                    </a:cubicBezTo>
                    <a:lnTo>
                      <a:pt x="13371" y="21561"/>
                    </a:lnTo>
                    <a:cubicBezTo>
                      <a:pt x="13323" y="21583"/>
                      <a:pt x="13268" y="21595"/>
                      <a:pt x="13212" y="21595"/>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0" name="Shape 17"/>
              <p:cNvSpPr/>
              <p:nvPr/>
            </p:nvSpPr>
            <p:spPr>
              <a:xfrm>
                <a:off x="5291049" y="1510191"/>
                <a:ext cx="789898" cy="1276730"/>
              </a:xfrm>
              <a:custGeom>
                <a:avLst/>
                <a:gdLst/>
                <a:ahLst/>
                <a:cxnLst>
                  <a:cxn ang="0">
                    <a:pos x="wd2" y="hd2"/>
                  </a:cxn>
                  <a:cxn ang="5400000">
                    <a:pos x="wd2" y="hd2"/>
                  </a:cxn>
                  <a:cxn ang="10800000">
                    <a:pos x="wd2" y="hd2"/>
                  </a:cxn>
                  <a:cxn ang="16200000">
                    <a:pos x="wd2" y="hd2"/>
                  </a:cxn>
                </a:cxnLst>
                <a:rect l="0" t="0" r="r" b="b"/>
                <a:pathLst>
                  <a:path w="21259" h="21494" extrusionOk="0">
                    <a:moveTo>
                      <a:pt x="20056" y="21494"/>
                    </a:moveTo>
                    <a:cubicBezTo>
                      <a:pt x="19644" y="21494"/>
                      <a:pt x="19243" y="21362"/>
                      <a:pt x="19018" y="21124"/>
                    </a:cubicBezTo>
                    <a:lnTo>
                      <a:pt x="167" y="1135"/>
                    </a:lnTo>
                    <a:cubicBezTo>
                      <a:pt x="-171" y="777"/>
                      <a:pt x="19" y="316"/>
                      <a:pt x="592" y="104"/>
                    </a:cubicBezTo>
                    <a:cubicBezTo>
                      <a:pt x="1163" y="-106"/>
                      <a:pt x="1901" y="12"/>
                      <a:pt x="2240" y="370"/>
                    </a:cubicBezTo>
                    <a:lnTo>
                      <a:pt x="21091" y="20359"/>
                    </a:lnTo>
                    <a:cubicBezTo>
                      <a:pt x="21429" y="20717"/>
                      <a:pt x="21239" y="21178"/>
                      <a:pt x="20666" y="21390"/>
                    </a:cubicBezTo>
                    <a:cubicBezTo>
                      <a:pt x="20474" y="21460"/>
                      <a:pt x="20264" y="21494"/>
                      <a:pt x="20056" y="21494"/>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1" name="Shape 18"/>
              <p:cNvSpPr/>
              <p:nvPr/>
            </p:nvSpPr>
            <p:spPr>
              <a:xfrm>
                <a:off x="4755358" y="1958422"/>
                <a:ext cx="422302" cy="760076"/>
              </a:xfrm>
              <a:custGeom>
                <a:avLst/>
                <a:gdLst/>
                <a:ahLst/>
                <a:cxnLst>
                  <a:cxn ang="0">
                    <a:pos x="wd2" y="hd2"/>
                  </a:cxn>
                  <a:cxn ang="5400000">
                    <a:pos x="wd2" y="hd2"/>
                  </a:cxn>
                  <a:cxn ang="10800000">
                    <a:pos x="wd2" y="hd2"/>
                  </a:cxn>
                  <a:cxn ang="16200000">
                    <a:pos x="wd2" y="hd2"/>
                  </a:cxn>
                </a:cxnLst>
                <a:rect l="0" t="0" r="r" b="b"/>
                <a:pathLst>
                  <a:path w="20974" h="21424" extrusionOk="0">
                    <a:moveTo>
                      <a:pt x="18754" y="21424"/>
                    </a:moveTo>
                    <a:cubicBezTo>
                      <a:pt x="17937" y="21424"/>
                      <a:pt x="17151" y="21167"/>
                      <a:pt x="16763" y="20724"/>
                    </a:cubicBezTo>
                    <a:lnTo>
                      <a:pt x="232" y="1821"/>
                    </a:lnTo>
                    <a:cubicBezTo>
                      <a:pt x="-313" y="1197"/>
                      <a:pt x="135" y="441"/>
                      <a:pt x="1234" y="131"/>
                    </a:cubicBezTo>
                    <a:cubicBezTo>
                      <a:pt x="2336" y="-176"/>
                      <a:pt x="3666" y="76"/>
                      <a:pt x="4211" y="700"/>
                    </a:cubicBezTo>
                    <a:lnTo>
                      <a:pt x="20742" y="19603"/>
                    </a:lnTo>
                    <a:cubicBezTo>
                      <a:pt x="21287" y="20227"/>
                      <a:pt x="20839" y="20983"/>
                      <a:pt x="19740" y="21292"/>
                    </a:cubicBezTo>
                    <a:cubicBezTo>
                      <a:pt x="19422" y="21381"/>
                      <a:pt x="19087" y="21424"/>
                      <a:pt x="18754" y="21424"/>
                    </a:cubicBezTo>
                    <a:close/>
                  </a:path>
                </a:pathLst>
              </a:custGeom>
              <a:solidFill>
                <a:schemeClr val="bg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2" name="Shape 19"/>
              <p:cNvSpPr/>
              <p:nvPr/>
            </p:nvSpPr>
            <p:spPr>
              <a:xfrm>
                <a:off x="4465647" y="2597972"/>
                <a:ext cx="1609574" cy="228530"/>
              </a:xfrm>
              <a:custGeom>
                <a:avLst/>
                <a:gdLst/>
                <a:ahLst/>
                <a:cxnLst>
                  <a:cxn ang="0">
                    <a:pos x="wd2" y="hd2"/>
                  </a:cxn>
                  <a:cxn ang="5400000">
                    <a:pos x="wd2" y="hd2"/>
                  </a:cxn>
                  <a:cxn ang="10800000">
                    <a:pos x="wd2" y="hd2"/>
                  </a:cxn>
                  <a:cxn ang="16200000">
                    <a:pos x="wd2" y="hd2"/>
                  </a:cxn>
                </a:cxnLst>
                <a:rect l="0" t="0" r="r" b="b"/>
                <a:pathLst>
                  <a:path w="21548" h="21600" extrusionOk="0">
                    <a:moveTo>
                      <a:pt x="20950" y="21600"/>
                    </a:moveTo>
                    <a:cubicBezTo>
                      <a:pt x="20919" y="21600"/>
                      <a:pt x="20888" y="21583"/>
                      <a:pt x="20856" y="21549"/>
                    </a:cubicBezTo>
                    <a:lnTo>
                      <a:pt x="10653" y="10323"/>
                    </a:lnTo>
                    <a:lnTo>
                      <a:pt x="583" y="8450"/>
                    </a:lnTo>
                    <a:cubicBezTo>
                      <a:pt x="252" y="8389"/>
                      <a:pt x="-9" y="6448"/>
                      <a:pt x="0" y="4114"/>
                    </a:cubicBezTo>
                    <a:cubicBezTo>
                      <a:pt x="8" y="1820"/>
                      <a:pt x="275" y="0"/>
                      <a:pt x="598" y="0"/>
                    </a:cubicBezTo>
                    <a:cubicBezTo>
                      <a:pt x="603" y="0"/>
                      <a:pt x="609" y="0"/>
                      <a:pt x="614" y="1"/>
                    </a:cubicBezTo>
                    <a:lnTo>
                      <a:pt x="10722" y="1880"/>
                    </a:lnTo>
                    <a:cubicBezTo>
                      <a:pt x="10748" y="1886"/>
                      <a:pt x="10774" y="1901"/>
                      <a:pt x="10799" y="1930"/>
                    </a:cubicBezTo>
                    <a:lnTo>
                      <a:pt x="21041" y="13199"/>
                    </a:lnTo>
                    <a:cubicBezTo>
                      <a:pt x="21368" y="13558"/>
                      <a:pt x="21591" y="15719"/>
                      <a:pt x="21540" y="18025"/>
                    </a:cubicBezTo>
                    <a:cubicBezTo>
                      <a:pt x="21494" y="20110"/>
                      <a:pt x="21240" y="21600"/>
                      <a:pt x="20950" y="21600"/>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3" name="Shape 20"/>
              <p:cNvSpPr/>
              <p:nvPr/>
            </p:nvSpPr>
            <p:spPr>
              <a:xfrm>
                <a:off x="4760824" y="2630770"/>
                <a:ext cx="1420824" cy="1281742"/>
              </a:xfrm>
              <a:custGeom>
                <a:avLst/>
                <a:gdLst/>
                <a:ahLst/>
                <a:cxnLst>
                  <a:cxn ang="0">
                    <a:pos x="wd2" y="hd2"/>
                  </a:cxn>
                  <a:cxn ang="5400000">
                    <a:pos x="wd2" y="hd2"/>
                  </a:cxn>
                  <a:cxn ang="10800000">
                    <a:pos x="wd2" y="hd2"/>
                  </a:cxn>
                  <a:cxn ang="16200000">
                    <a:pos x="wd2" y="hd2"/>
                  </a:cxn>
                </a:cxnLst>
                <a:rect l="0" t="0" r="r" b="b"/>
                <a:pathLst>
                  <a:path w="21511" h="21496" extrusionOk="0">
                    <a:moveTo>
                      <a:pt x="20834" y="21496"/>
                    </a:moveTo>
                    <a:cubicBezTo>
                      <a:pt x="20785" y="21496"/>
                      <a:pt x="20736" y="21490"/>
                      <a:pt x="20686" y="21478"/>
                    </a:cubicBezTo>
                    <a:lnTo>
                      <a:pt x="529" y="16479"/>
                    </a:lnTo>
                    <a:cubicBezTo>
                      <a:pt x="331" y="16430"/>
                      <a:pt x="164" y="16285"/>
                      <a:pt x="73" y="16084"/>
                    </a:cubicBezTo>
                    <a:cubicBezTo>
                      <a:pt x="-19" y="15883"/>
                      <a:pt x="-24" y="15648"/>
                      <a:pt x="58" y="15443"/>
                    </a:cubicBezTo>
                    <a:lnTo>
                      <a:pt x="6075" y="445"/>
                    </a:lnTo>
                    <a:cubicBezTo>
                      <a:pt x="6227" y="67"/>
                      <a:pt x="6626" y="-104"/>
                      <a:pt x="6969" y="65"/>
                    </a:cubicBezTo>
                    <a:cubicBezTo>
                      <a:pt x="7310" y="233"/>
                      <a:pt x="7464" y="676"/>
                      <a:pt x="7313" y="1055"/>
                    </a:cubicBezTo>
                    <a:lnTo>
                      <a:pt x="1631" y="15216"/>
                    </a:lnTo>
                    <a:lnTo>
                      <a:pt x="20982" y="20014"/>
                    </a:lnTo>
                    <a:cubicBezTo>
                      <a:pt x="21346" y="20105"/>
                      <a:pt x="21576" y="20506"/>
                      <a:pt x="21494" y="20910"/>
                    </a:cubicBezTo>
                    <a:cubicBezTo>
                      <a:pt x="21424" y="21259"/>
                      <a:pt x="21145" y="21496"/>
                      <a:pt x="20834" y="21496"/>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4" name="Shape 21"/>
              <p:cNvSpPr/>
              <p:nvPr/>
            </p:nvSpPr>
            <p:spPr>
              <a:xfrm>
                <a:off x="6001660" y="2778358"/>
                <a:ext cx="119220" cy="1013433"/>
              </a:xfrm>
              <a:custGeom>
                <a:avLst/>
                <a:gdLst/>
                <a:ahLst/>
                <a:cxnLst>
                  <a:cxn ang="0">
                    <a:pos x="wd2" y="hd2"/>
                  </a:cxn>
                  <a:cxn ang="5400000">
                    <a:pos x="wd2" y="hd2"/>
                  </a:cxn>
                  <a:cxn ang="10800000">
                    <a:pos x="wd2" y="hd2"/>
                  </a:cxn>
                  <a:cxn ang="16200000">
                    <a:pos x="wd2" y="hd2"/>
                  </a:cxn>
                </a:cxnLst>
                <a:rect l="0" t="0" r="r" b="b"/>
                <a:pathLst>
                  <a:path w="21317" h="21589" extrusionOk="0">
                    <a:moveTo>
                      <a:pt x="7999" y="21589"/>
                    </a:moveTo>
                    <a:cubicBezTo>
                      <a:pt x="7911" y="21589"/>
                      <a:pt x="7822" y="21589"/>
                      <a:pt x="7734" y="21588"/>
                    </a:cubicBezTo>
                    <a:cubicBezTo>
                      <a:pt x="3325" y="21572"/>
                      <a:pt x="-141" y="21131"/>
                      <a:pt x="5" y="20606"/>
                    </a:cubicBezTo>
                    <a:lnTo>
                      <a:pt x="5334" y="922"/>
                    </a:lnTo>
                    <a:cubicBezTo>
                      <a:pt x="5480" y="396"/>
                      <a:pt x="9337" y="-11"/>
                      <a:pt x="13584" y="0"/>
                    </a:cubicBezTo>
                    <a:cubicBezTo>
                      <a:pt x="17993" y="17"/>
                      <a:pt x="21459" y="457"/>
                      <a:pt x="21313" y="983"/>
                    </a:cubicBezTo>
                    <a:lnTo>
                      <a:pt x="15984" y="20668"/>
                    </a:lnTo>
                    <a:cubicBezTo>
                      <a:pt x="15843" y="21183"/>
                      <a:pt x="12293" y="21589"/>
                      <a:pt x="7999" y="21589"/>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5" name="Shape 22"/>
              <p:cNvSpPr/>
              <p:nvPr/>
            </p:nvSpPr>
            <p:spPr>
              <a:xfrm>
                <a:off x="6045390" y="2013085"/>
                <a:ext cx="804798" cy="1947420"/>
              </a:xfrm>
              <a:custGeom>
                <a:avLst/>
                <a:gdLst/>
                <a:ahLst/>
                <a:cxnLst>
                  <a:cxn ang="0">
                    <a:pos x="wd2" y="hd2"/>
                  </a:cxn>
                  <a:cxn ang="5400000">
                    <a:pos x="wd2" y="hd2"/>
                  </a:cxn>
                  <a:cxn ang="10800000">
                    <a:pos x="wd2" y="hd2"/>
                  </a:cxn>
                  <a:cxn ang="16200000">
                    <a:pos x="wd2" y="hd2"/>
                  </a:cxn>
                </a:cxnLst>
                <a:rect l="0" t="0" r="r" b="b"/>
                <a:pathLst>
                  <a:path w="21370" h="21529" extrusionOk="0">
                    <a:moveTo>
                      <a:pt x="1187" y="21529"/>
                    </a:moveTo>
                    <a:cubicBezTo>
                      <a:pt x="956" y="21529"/>
                      <a:pt x="724" y="21501"/>
                      <a:pt x="520" y="21444"/>
                    </a:cubicBezTo>
                    <a:cubicBezTo>
                      <a:pt x="-22" y="21290"/>
                      <a:pt x="-163" y="20983"/>
                      <a:pt x="205" y="20757"/>
                    </a:cubicBezTo>
                    <a:lnTo>
                      <a:pt x="18803" y="9358"/>
                    </a:lnTo>
                    <a:lnTo>
                      <a:pt x="8048" y="722"/>
                    </a:lnTo>
                    <a:cubicBezTo>
                      <a:pt x="7746" y="479"/>
                      <a:pt x="7974" y="181"/>
                      <a:pt x="8556" y="55"/>
                    </a:cubicBezTo>
                    <a:cubicBezTo>
                      <a:pt x="9137" y="-71"/>
                      <a:pt x="9853" y="24"/>
                      <a:pt x="10156" y="267"/>
                    </a:cubicBezTo>
                    <a:lnTo>
                      <a:pt x="21237" y="9164"/>
                    </a:lnTo>
                    <a:cubicBezTo>
                      <a:pt x="21437" y="9325"/>
                      <a:pt x="21410" y="9519"/>
                      <a:pt x="21165" y="9669"/>
                    </a:cubicBezTo>
                    <a:lnTo>
                      <a:pt x="2170" y="21312"/>
                    </a:lnTo>
                    <a:cubicBezTo>
                      <a:pt x="1939" y="21453"/>
                      <a:pt x="1566" y="21529"/>
                      <a:pt x="1187" y="21529"/>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6" name="Shape 23"/>
              <p:cNvSpPr/>
              <p:nvPr/>
            </p:nvSpPr>
            <p:spPr>
              <a:xfrm>
                <a:off x="6105519" y="1324339"/>
                <a:ext cx="943905" cy="725331"/>
              </a:xfrm>
              <a:custGeom>
                <a:avLst/>
                <a:gdLst/>
                <a:ahLst/>
                <a:cxnLst>
                  <a:cxn ang="0">
                    <a:pos x="wd2" y="hd2"/>
                  </a:cxn>
                  <a:cxn ang="5400000">
                    <a:pos x="wd2" y="hd2"/>
                  </a:cxn>
                  <a:cxn ang="10800000">
                    <a:pos x="wd2" y="hd2"/>
                  </a:cxn>
                  <a:cxn ang="16200000">
                    <a:pos x="wd2" y="hd2"/>
                  </a:cxn>
                </a:cxnLst>
                <a:rect l="0" t="0" r="r" b="b"/>
                <a:pathLst>
                  <a:path w="21319" h="21418" extrusionOk="0">
                    <a:moveTo>
                      <a:pt x="7293" y="21418"/>
                    </a:moveTo>
                    <a:cubicBezTo>
                      <a:pt x="7192" y="21418"/>
                      <a:pt x="7091" y="21398"/>
                      <a:pt x="6993" y="21358"/>
                    </a:cubicBezTo>
                    <a:cubicBezTo>
                      <a:pt x="6713" y="21245"/>
                      <a:pt x="6485" y="20978"/>
                      <a:pt x="6368" y="20627"/>
                    </a:cubicBezTo>
                    <a:lnTo>
                      <a:pt x="85" y="1850"/>
                    </a:lnTo>
                    <a:cubicBezTo>
                      <a:pt x="-139" y="1182"/>
                      <a:pt x="94" y="404"/>
                      <a:pt x="605" y="112"/>
                    </a:cubicBezTo>
                    <a:cubicBezTo>
                      <a:pt x="1119" y="-182"/>
                      <a:pt x="1711" y="124"/>
                      <a:pt x="1935" y="792"/>
                    </a:cubicBezTo>
                    <a:lnTo>
                      <a:pt x="7751" y="18172"/>
                    </a:lnTo>
                    <a:lnTo>
                      <a:pt x="19777" y="8414"/>
                    </a:lnTo>
                    <a:cubicBezTo>
                      <a:pt x="20249" y="8031"/>
                      <a:pt x="20873" y="8219"/>
                      <a:pt x="21167" y="8840"/>
                    </a:cubicBezTo>
                    <a:cubicBezTo>
                      <a:pt x="21461" y="9459"/>
                      <a:pt x="21316" y="10273"/>
                      <a:pt x="20842" y="10658"/>
                    </a:cubicBezTo>
                    <a:lnTo>
                      <a:pt x="7825" y="21219"/>
                    </a:lnTo>
                    <a:cubicBezTo>
                      <a:pt x="7664" y="21351"/>
                      <a:pt x="7479" y="21418"/>
                      <a:pt x="7293" y="21418"/>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7" name="Shape 24"/>
              <p:cNvSpPr/>
              <p:nvPr/>
            </p:nvSpPr>
            <p:spPr>
              <a:xfrm>
                <a:off x="5148927" y="1603117"/>
                <a:ext cx="1381060" cy="1212159"/>
              </a:xfrm>
              <a:custGeom>
                <a:avLst/>
                <a:gdLst/>
                <a:ahLst/>
                <a:cxnLst>
                  <a:cxn ang="0">
                    <a:pos x="wd2" y="hd2"/>
                  </a:cxn>
                  <a:cxn ang="5400000">
                    <a:pos x="wd2" y="hd2"/>
                  </a:cxn>
                  <a:cxn ang="10800000">
                    <a:pos x="wd2" y="hd2"/>
                  </a:cxn>
                  <a:cxn ang="16200000">
                    <a:pos x="wd2" y="hd2"/>
                  </a:cxn>
                </a:cxnLst>
                <a:rect l="0" t="0" r="r" b="b"/>
                <a:pathLst>
                  <a:path w="21459" h="21566" extrusionOk="0">
                    <a:moveTo>
                      <a:pt x="696" y="21566"/>
                    </a:moveTo>
                    <a:cubicBezTo>
                      <a:pt x="662" y="21566"/>
                      <a:pt x="627" y="21563"/>
                      <a:pt x="591" y="21557"/>
                    </a:cubicBezTo>
                    <a:cubicBezTo>
                      <a:pt x="212" y="21492"/>
                      <a:pt x="-49" y="21087"/>
                      <a:pt x="8" y="20652"/>
                    </a:cubicBezTo>
                    <a:lnTo>
                      <a:pt x="2633" y="677"/>
                    </a:lnTo>
                    <a:cubicBezTo>
                      <a:pt x="2664" y="438"/>
                      <a:pt x="2789" y="228"/>
                      <a:pt x="2971" y="107"/>
                    </a:cubicBezTo>
                    <a:cubicBezTo>
                      <a:pt x="3154" y="-14"/>
                      <a:pt x="3374" y="-34"/>
                      <a:pt x="3572" y="54"/>
                    </a:cubicBezTo>
                    <a:lnTo>
                      <a:pt x="21016" y="7832"/>
                    </a:lnTo>
                    <a:cubicBezTo>
                      <a:pt x="21374" y="7991"/>
                      <a:pt x="21551" y="8453"/>
                      <a:pt x="21412" y="8862"/>
                    </a:cubicBezTo>
                    <a:cubicBezTo>
                      <a:pt x="21273" y="9272"/>
                      <a:pt x="20869" y="9473"/>
                      <a:pt x="20513" y="9315"/>
                    </a:cubicBezTo>
                    <a:lnTo>
                      <a:pt x="3877" y="1898"/>
                    </a:lnTo>
                    <a:lnTo>
                      <a:pt x="1382" y="20889"/>
                    </a:lnTo>
                    <a:cubicBezTo>
                      <a:pt x="1330" y="21283"/>
                      <a:pt x="1034" y="21566"/>
                      <a:pt x="696" y="21566"/>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8" name="Shape 25"/>
              <p:cNvSpPr/>
              <p:nvPr/>
            </p:nvSpPr>
            <p:spPr>
              <a:xfrm>
                <a:off x="5777544" y="4636879"/>
                <a:ext cx="705438" cy="655734"/>
              </a:xfrm>
              <a:custGeom>
                <a:avLst/>
                <a:gdLst/>
                <a:ahLst/>
                <a:cxnLst>
                  <a:cxn ang="0">
                    <a:pos x="wd2" y="hd2"/>
                  </a:cxn>
                  <a:cxn ang="5400000">
                    <a:pos x="wd2" y="hd2"/>
                  </a:cxn>
                  <a:cxn ang="10800000">
                    <a:pos x="wd2" y="hd2"/>
                  </a:cxn>
                  <a:cxn ang="16200000">
                    <a:pos x="wd2" y="hd2"/>
                  </a:cxn>
                </a:cxnLst>
                <a:rect l="0" t="0" r="r" b="b"/>
                <a:pathLst>
                  <a:path w="21389" h="21440" extrusionOk="0">
                    <a:moveTo>
                      <a:pt x="20034" y="21440"/>
                    </a:moveTo>
                    <a:cubicBezTo>
                      <a:pt x="19701" y="21440"/>
                      <a:pt x="19373" y="21308"/>
                      <a:pt x="19116" y="21055"/>
                    </a:cubicBezTo>
                    <a:lnTo>
                      <a:pt x="438" y="2537"/>
                    </a:lnTo>
                    <a:cubicBezTo>
                      <a:pt x="-113" y="1991"/>
                      <a:pt x="-149" y="1066"/>
                      <a:pt x="358" y="471"/>
                    </a:cubicBezTo>
                    <a:cubicBezTo>
                      <a:pt x="866" y="-123"/>
                      <a:pt x="1723" y="-160"/>
                      <a:pt x="2274" y="384"/>
                    </a:cubicBezTo>
                    <a:lnTo>
                      <a:pt x="18216" y="16190"/>
                    </a:lnTo>
                    <a:lnTo>
                      <a:pt x="16580" y="2459"/>
                    </a:lnTo>
                    <a:cubicBezTo>
                      <a:pt x="16484" y="1658"/>
                      <a:pt x="17009" y="926"/>
                      <a:pt x="17751" y="823"/>
                    </a:cubicBezTo>
                    <a:cubicBezTo>
                      <a:pt x="18502" y="712"/>
                      <a:pt x="19173" y="1286"/>
                      <a:pt x="19268" y="2086"/>
                    </a:cubicBezTo>
                    <a:lnTo>
                      <a:pt x="21378" y="19792"/>
                    </a:lnTo>
                    <a:cubicBezTo>
                      <a:pt x="21451" y="20401"/>
                      <a:pt x="21162" y="20995"/>
                      <a:pt x="20657" y="21276"/>
                    </a:cubicBezTo>
                    <a:cubicBezTo>
                      <a:pt x="20460" y="21387"/>
                      <a:pt x="20246" y="21440"/>
                      <a:pt x="20034" y="2144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9" name="Shape 26"/>
              <p:cNvSpPr/>
              <p:nvPr/>
            </p:nvSpPr>
            <p:spPr>
              <a:xfrm>
                <a:off x="5176258" y="3806010"/>
                <a:ext cx="1773533" cy="864417"/>
              </a:xfrm>
              <a:custGeom>
                <a:avLst/>
                <a:gdLst/>
                <a:ahLst/>
                <a:cxnLst>
                  <a:cxn ang="0">
                    <a:pos x="wd2" y="hd2"/>
                  </a:cxn>
                  <a:cxn ang="5400000">
                    <a:pos x="wd2" y="hd2"/>
                  </a:cxn>
                  <a:cxn ang="10800000">
                    <a:pos x="wd2" y="hd2"/>
                  </a:cxn>
                  <a:cxn ang="16200000">
                    <a:pos x="wd2" y="hd2"/>
                  </a:cxn>
                </a:cxnLst>
                <a:rect l="0" t="0" r="r" b="b"/>
                <a:pathLst>
                  <a:path w="21462" h="21508" extrusionOk="0">
                    <a:moveTo>
                      <a:pt x="541" y="21508"/>
                    </a:moveTo>
                    <a:cubicBezTo>
                      <a:pt x="393" y="21508"/>
                      <a:pt x="247" y="21385"/>
                      <a:pt x="140" y="21143"/>
                    </a:cubicBezTo>
                    <a:cubicBezTo>
                      <a:pt x="-61" y="20688"/>
                      <a:pt x="-44" y="19984"/>
                      <a:pt x="177" y="19571"/>
                    </a:cubicBezTo>
                    <a:lnTo>
                      <a:pt x="10518" y="288"/>
                    </a:lnTo>
                    <a:cubicBezTo>
                      <a:pt x="10688" y="-29"/>
                      <a:pt x="10937" y="-92"/>
                      <a:pt x="11140" y="135"/>
                    </a:cubicBezTo>
                    <a:lnTo>
                      <a:pt x="21180" y="11383"/>
                    </a:lnTo>
                    <a:cubicBezTo>
                      <a:pt x="21442" y="11677"/>
                      <a:pt x="21539" y="12353"/>
                      <a:pt x="21396" y="12893"/>
                    </a:cubicBezTo>
                    <a:cubicBezTo>
                      <a:pt x="21253" y="13432"/>
                      <a:pt x="20923" y="13629"/>
                      <a:pt x="20662" y="13337"/>
                    </a:cubicBezTo>
                    <a:lnTo>
                      <a:pt x="10960" y="2468"/>
                    </a:lnTo>
                    <a:lnTo>
                      <a:pt x="904" y="21220"/>
                    </a:lnTo>
                    <a:cubicBezTo>
                      <a:pt x="801" y="21412"/>
                      <a:pt x="670" y="21508"/>
                      <a:pt x="541" y="21508"/>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0" name="Shape 27"/>
              <p:cNvSpPr/>
              <p:nvPr/>
            </p:nvSpPr>
            <p:spPr>
              <a:xfrm>
                <a:off x="5673686" y="3822409"/>
                <a:ext cx="506734" cy="854486"/>
              </a:xfrm>
              <a:custGeom>
                <a:avLst/>
                <a:gdLst/>
                <a:ahLst/>
                <a:cxnLst>
                  <a:cxn ang="0">
                    <a:pos x="wd2" y="hd2"/>
                  </a:cxn>
                  <a:cxn ang="5400000">
                    <a:pos x="wd2" y="hd2"/>
                  </a:cxn>
                  <a:cxn ang="10800000">
                    <a:pos x="wd2" y="hd2"/>
                  </a:cxn>
                  <a:cxn ang="16200000">
                    <a:pos x="wd2" y="hd2"/>
                  </a:cxn>
                </a:cxnLst>
                <a:rect l="0" t="0" r="r" b="b"/>
                <a:pathLst>
                  <a:path w="21070" h="21440" extrusionOk="0">
                    <a:moveTo>
                      <a:pt x="1858" y="21440"/>
                    </a:moveTo>
                    <a:cubicBezTo>
                      <a:pt x="1557" y="21440"/>
                      <a:pt x="1252" y="21396"/>
                      <a:pt x="968" y="21303"/>
                    </a:cubicBezTo>
                    <a:cubicBezTo>
                      <a:pt x="68" y="21006"/>
                      <a:pt x="-265" y="20325"/>
                      <a:pt x="228" y="19781"/>
                    </a:cubicBezTo>
                    <a:lnTo>
                      <a:pt x="17579" y="586"/>
                    </a:lnTo>
                    <a:cubicBezTo>
                      <a:pt x="18069" y="42"/>
                      <a:pt x="19199" y="-160"/>
                      <a:pt x="20102" y="139"/>
                    </a:cubicBezTo>
                    <a:cubicBezTo>
                      <a:pt x="21002" y="435"/>
                      <a:pt x="21335" y="1117"/>
                      <a:pt x="20842" y="1661"/>
                    </a:cubicBezTo>
                    <a:lnTo>
                      <a:pt x="3491" y="20856"/>
                    </a:lnTo>
                    <a:cubicBezTo>
                      <a:pt x="3154" y="21229"/>
                      <a:pt x="2516" y="21440"/>
                      <a:pt x="1858" y="2144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1" name="Shape 28"/>
              <p:cNvSpPr/>
              <p:nvPr/>
            </p:nvSpPr>
            <p:spPr>
              <a:xfrm>
                <a:off x="5400374" y="2182538"/>
                <a:ext cx="2190818" cy="3094946"/>
              </a:xfrm>
              <a:custGeom>
                <a:avLst/>
                <a:gdLst/>
                <a:ahLst/>
                <a:cxnLst>
                  <a:cxn ang="0">
                    <a:pos x="wd2" y="hd2"/>
                  </a:cxn>
                  <a:cxn ang="5400000">
                    <a:pos x="wd2" y="hd2"/>
                  </a:cxn>
                  <a:cxn ang="10800000">
                    <a:pos x="wd2" y="hd2"/>
                  </a:cxn>
                  <a:cxn ang="16200000">
                    <a:pos x="wd2" y="hd2"/>
                  </a:cxn>
                </a:cxnLst>
                <a:rect l="0" t="0" r="r" b="b"/>
                <a:pathLst>
                  <a:path w="21529" h="21567" extrusionOk="0">
                    <a:moveTo>
                      <a:pt x="440" y="21567"/>
                    </a:moveTo>
                    <a:cubicBezTo>
                      <a:pt x="288" y="21567"/>
                      <a:pt x="140" y="21511"/>
                      <a:pt x="59" y="21411"/>
                    </a:cubicBezTo>
                    <a:cubicBezTo>
                      <a:pt x="-62" y="21262"/>
                      <a:pt x="10" y="21071"/>
                      <a:pt x="221" y="20985"/>
                    </a:cubicBezTo>
                    <a:lnTo>
                      <a:pt x="9333" y="17269"/>
                    </a:lnTo>
                    <a:lnTo>
                      <a:pt x="6808" y="11833"/>
                    </a:lnTo>
                    <a:cubicBezTo>
                      <a:pt x="6741" y="11689"/>
                      <a:pt x="6831" y="11531"/>
                      <a:pt x="7020" y="11460"/>
                    </a:cubicBezTo>
                    <a:lnTo>
                      <a:pt x="20040" y="6584"/>
                    </a:lnTo>
                    <a:lnTo>
                      <a:pt x="13508" y="4755"/>
                    </a:lnTo>
                    <a:cubicBezTo>
                      <a:pt x="13368" y="4716"/>
                      <a:pt x="13266" y="4629"/>
                      <a:pt x="13238" y="4524"/>
                    </a:cubicBezTo>
                    <a:cubicBezTo>
                      <a:pt x="13210" y="4419"/>
                      <a:pt x="13259" y="4311"/>
                      <a:pt x="13369" y="4238"/>
                    </a:cubicBezTo>
                    <a:lnTo>
                      <a:pt x="17947" y="1195"/>
                    </a:lnTo>
                    <a:lnTo>
                      <a:pt x="6898" y="4271"/>
                    </a:lnTo>
                    <a:cubicBezTo>
                      <a:pt x="6672" y="4333"/>
                      <a:pt x="6417" y="4255"/>
                      <a:pt x="6328" y="4095"/>
                    </a:cubicBezTo>
                    <a:cubicBezTo>
                      <a:pt x="6240" y="3935"/>
                      <a:pt x="6351" y="3754"/>
                      <a:pt x="6577" y="3691"/>
                    </a:cubicBezTo>
                    <a:lnTo>
                      <a:pt x="19758" y="21"/>
                    </a:lnTo>
                    <a:cubicBezTo>
                      <a:pt x="19953" y="-33"/>
                      <a:pt x="20177" y="18"/>
                      <a:pt x="20289" y="145"/>
                    </a:cubicBezTo>
                    <a:cubicBezTo>
                      <a:pt x="20402" y="271"/>
                      <a:pt x="20372" y="436"/>
                      <a:pt x="20219" y="539"/>
                    </a:cubicBezTo>
                    <a:lnTo>
                      <a:pt x="14476" y="4356"/>
                    </a:lnTo>
                    <a:lnTo>
                      <a:pt x="21251" y="6253"/>
                    </a:lnTo>
                    <a:cubicBezTo>
                      <a:pt x="21411" y="6297"/>
                      <a:pt x="21519" y="6404"/>
                      <a:pt x="21529" y="6525"/>
                    </a:cubicBezTo>
                    <a:cubicBezTo>
                      <a:pt x="21538" y="6647"/>
                      <a:pt x="21447" y="6761"/>
                      <a:pt x="21295" y="6818"/>
                    </a:cubicBezTo>
                    <a:lnTo>
                      <a:pt x="7759" y="11888"/>
                    </a:lnTo>
                    <a:lnTo>
                      <a:pt x="10279" y="17315"/>
                    </a:lnTo>
                    <a:cubicBezTo>
                      <a:pt x="10344" y="17456"/>
                      <a:pt x="10261" y="17609"/>
                      <a:pt x="10081" y="17683"/>
                    </a:cubicBezTo>
                    <a:lnTo>
                      <a:pt x="659" y="21525"/>
                    </a:lnTo>
                    <a:cubicBezTo>
                      <a:pt x="590" y="21554"/>
                      <a:pt x="514" y="21567"/>
                      <a:pt x="440" y="21567"/>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2" name="Shape 29"/>
              <p:cNvSpPr/>
              <p:nvPr/>
            </p:nvSpPr>
            <p:spPr>
              <a:xfrm>
                <a:off x="5099731" y="1318873"/>
                <a:ext cx="476912" cy="4769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3" name="Shape 30"/>
              <p:cNvSpPr/>
              <p:nvPr/>
            </p:nvSpPr>
            <p:spPr>
              <a:xfrm>
                <a:off x="6564683" y="2625304"/>
                <a:ext cx="476912" cy="4769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4" name="Shape 31"/>
              <p:cNvSpPr/>
              <p:nvPr/>
            </p:nvSpPr>
            <p:spPr>
              <a:xfrm>
                <a:off x="5537030" y="4401831"/>
                <a:ext cx="476911" cy="4769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5" name="Shape 32"/>
              <p:cNvSpPr/>
              <p:nvPr/>
            </p:nvSpPr>
            <p:spPr>
              <a:xfrm>
                <a:off x="6165647" y="4505689"/>
                <a:ext cx="397427" cy="39742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6" name="Shape 33"/>
              <p:cNvSpPr/>
              <p:nvPr/>
            </p:nvSpPr>
            <p:spPr>
              <a:xfrm>
                <a:off x="4613236" y="1816301"/>
                <a:ext cx="367620" cy="36762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7" name="Shape 34"/>
              <p:cNvSpPr/>
              <p:nvPr/>
            </p:nvSpPr>
            <p:spPr>
              <a:xfrm>
                <a:off x="4580438" y="3434307"/>
                <a:ext cx="367620" cy="3676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8" name="Shape 35"/>
              <p:cNvSpPr/>
              <p:nvPr/>
            </p:nvSpPr>
            <p:spPr>
              <a:xfrm>
                <a:off x="6816130" y="1526590"/>
                <a:ext cx="367619" cy="36762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79" name="Shape 36"/>
              <p:cNvSpPr/>
              <p:nvPr/>
            </p:nvSpPr>
            <p:spPr>
              <a:xfrm>
                <a:off x="5280117" y="5063245"/>
                <a:ext cx="367620" cy="36762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0" name="Shape 37"/>
              <p:cNvSpPr/>
              <p:nvPr/>
            </p:nvSpPr>
            <p:spPr>
              <a:xfrm>
                <a:off x="4389120" y="2477715"/>
                <a:ext cx="317941" cy="31794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1" name="Shape 38"/>
              <p:cNvSpPr/>
              <p:nvPr/>
            </p:nvSpPr>
            <p:spPr>
              <a:xfrm>
                <a:off x="6023525" y="1204082"/>
                <a:ext cx="317941" cy="31794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2" name="Shape 39"/>
              <p:cNvSpPr/>
              <p:nvPr/>
            </p:nvSpPr>
            <p:spPr>
              <a:xfrm>
                <a:off x="5061467" y="4456493"/>
                <a:ext cx="317941" cy="31794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3" name="Shape 40"/>
              <p:cNvSpPr/>
              <p:nvPr/>
            </p:nvSpPr>
            <p:spPr>
              <a:xfrm>
                <a:off x="6242175" y="5085110"/>
                <a:ext cx="317941" cy="31794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4" name="Shape 41"/>
              <p:cNvSpPr/>
              <p:nvPr/>
            </p:nvSpPr>
            <p:spPr>
              <a:xfrm>
                <a:off x="6674008" y="4806332"/>
                <a:ext cx="367619" cy="3676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5" name="Shape 42"/>
              <p:cNvSpPr/>
              <p:nvPr/>
            </p:nvSpPr>
            <p:spPr>
              <a:xfrm>
                <a:off x="6706805" y="4112120"/>
                <a:ext cx="516654" cy="51665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6" name="Shape 43"/>
              <p:cNvSpPr/>
              <p:nvPr/>
            </p:nvSpPr>
            <p:spPr>
              <a:xfrm>
                <a:off x="7286226" y="2860352"/>
                <a:ext cx="516654" cy="51665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7" name="Shape 44"/>
              <p:cNvSpPr/>
              <p:nvPr/>
            </p:nvSpPr>
            <p:spPr>
              <a:xfrm>
                <a:off x="5733815" y="2488648"/>
                <a:ext cx="586204"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8" name="Shape 45"/>
              <p:cNvSpPr/>
              <p:nvPr/>
            </p:nvSpPr>
            <p:spPr>
              <a:xfrm>
                <a:off x="5640889" y="3417908"/>
                <a:ext cx="864402" cy="8644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89" name="Shape 46"/>
              <p:cNvSpPr/>
              <p:nvPr/>
            </p:nvSpPr>
            <p:spPr>
              <a:xfrm>
                <a:off x="7198766" y="1974821"/>
                <a:ext cx="586203"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0" name="Shape 47"/>
              <p:cNvSpPr/>
              <p:nvPr/>
            </p:nvSpPr>
            <p:spPr>
              <a:xfrm>
                <a:off x="6100053" y="1794436"/>
                <a:ext cx="586203"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91" name="Shape 48"/>
              <p:cNvSpPr/>
              <p:nvPr/>
            </p:nvSpPr>
            <p:spPr>
              <a:xfrm>
                <a:off x="4908413" y="2379323"/>
                <a:ext cx="586203" cy="58620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sp>
          <p:nvSpPr>
            <p:cNvPr id="92" name="TextBox 49"/>
            <p:cNvSpPr txBox="1"/>
            <p:nvPr/>
          </p:nvSpPr>
          <p:spPr>
            <a:xfrm>
              <a:off x="3444961" y="1822855"/>
              <a:ext cx="308111" cy="323165"/>
            </a:xfrm>
            <a:prstGeom prst="rect">
              <a:avLst/>
            </a:prstGeom>
            <a:noFill/>
          </p:spPr>
          <p:txBody>
            <a:bodyPr wrap="square" numCol="1" spcCol="457200" rtlCol="0" anchor="ctr">
              <a:spAutoFit/>
            </a:bodyPr>
            <a:lstStyle/>
            <a:p>
              <a:pPr algn="ctr"/>
              <a:r>
                <a:rPr lang="en-US" sz="1500" dirty="0">
                  <a:solidFill>
                    <a:srgbClr val="FEFEFE"/>
                  </a:solidFill>
                  <a:latin typeface="Montserrat" charset="0"/>
                  <a:ea typeface="Montserrat" charset="0"/>
                  <a:cs typeface="Montserrat" charset="0"/>
                </a:rPr>
                <a:t>1</a:t>
              </a:r>
              <a:endParaRPr lang="en-US" sz="1500" dirty="0">
                <a:solidFill>
                  <a:srgbClr val="FEFEFE"/>
                </a:solidFill>
                <a:latin typeface="Montserrat" charset="0"/>
                <a:ea typeface="Montserrat" charset="0"/>
                <a:cs typeface="Montserrat" charset="0"/>
              </a:endParaRPr>
            </a:p>
          </p:txBody>
        </p:sp>
        <p:sp>
          <p:nvSpPr>
            <p:cNvPr id="99" name="TextBox 56"/>
            <p:cNvSpPr txBox="1"/>
            <p:nvPr/>
          </p:nvSpPr>
          <p:spPr>
            <a:xfrm>
              <a:off x="4065198" y="3972383"/>
              <a:ext cx="308111" cy="323165"/>
            </a:xfrm>
            <a:prstGeom prst="rect">
              <a:avLst/>
            </a:prstGeom>
            <a:noFill/>
          </p:spPr>
          <p:txBody>
            <a:bodyPr wrap="square" numCol="1" spcCol="457200" rtlCol="0" anchor="ctr">
              <a:spAutoFit/>
            </a:bodyPr>
            <a:lstStyle/>
            <a:p>
              <a:pPr algn="ctr"/>
              <a:r>
                <a:rPr lang="en-US" sz="1500">
                  <a:solidFill>
                    <a:srgbClr val="FEFEFE"/>
                  </a:solidFill>
                  <a:latin typeface="Montserrat" charset="0"/>
                  <a:ea typeface="Montserrat" charset="0"/>
                  <a:cs typeface="Montserrat" charset="0"/>
                </a:rPr>
                <a:t>2</a:t>
              </a:r>
              <a:endParaRPr lang="en-US" sz="1500" dirty="0">
                <a:solidFill>
                  <a:srgbClr val="FEFEFE"/>
                </a:solidFill>
                <a:latin typeface="Montserrat" charset="0"/>
                <a:ea typeface="Montserrat" charset="0"/>
                <a:cs typeface="Montserrat" charset="0"/>
              </a:endParaRPr>
            </a:p>
          </p:txBody>
        </p:sp>
        <p:sp>
          <p:nvSpPr>
            <p:cNvPr id="100" name="TextBox 57"/>
            <p:cNvSpPr txBox="1"/>
            <p:nvPr/>
          </p:nvSpPr>
          <p:spPr>
            <a:xfrm>
              <a:off x="3286116" y="5496184"/>
              <a:ext cx="308111" cy="323165"/>
            </a:xfrm>
            <a:prstGeom prst="rect">
              <a:avLst/>
            </a:prstGeom>
            <a:noFill/>
          </p:spPr>
          <p:txBody>
            <a:bodyPr wrap="square" numCol="1" spcCol="457200" rtlCol="0" anchor="ctr">
              <a:spAutoFit/>
            </a:bodyPr>
            <a:lstStyle/>
            <a:p>
              <a:pPr algn="ctr"/>
              <a:r>
                <a:rPr lang="en-US" sz="1500">
                  <a:solidFill>
                    <a:srgbClr val="FEFEFE"/>
                  </a:solidFill>
                  <a:latin typeface="Montserrat" charset="0"/>
                  <a:ea typeface="Montserrat" charset="0"/>
                  <a:cs typeface="Montserrat" charset="0"/>
                </a:rPr>
                <a:t>3</a:t>
              </a:r>
              <a:endParaRPr lang="en-US" sz="1500" dirty="0">
                <a:solidFill>
                  <a:srgbClr val="FEFEFE"/>
                </a:solidFill>
                <a:latin typeface="Montserrat" charset="0"/>
                <a:ea typeface="Montserrat" charset="0"/>
                <a:cs typeface="Montserrat" charset="0"/>
              </a:endParaRPr>
            </a:p>
          </p:txBody>
        </p:sp>
        <p:sp>
          <p:nvSpPr>
            <p:cNvPr id="101" name="TextBox 58"/>
            <p:cNvSpPr txBox="1"/>
            <p:nvPr/>
          </p:nvSpPr>
          <p:spPr>
            <a:xfrm>
              <a:off x="1983355" y="5046342"/>
              <a:ext cx="308111" cy="323165"/>
            </a:xfrm>
            <a:prstGeom prst="rect">
              <a:avLst/>
            </a:prstGeom>
            <a:noFill/>
          </p:spPr>
          <p:txBody>
            <a:bodyPr wrap="square" numCol="1" spcCol="457200" rtlCol="0" anchor="ctr">
              <a:spAutoFit/>
            </a:bodyPr>
            <a:lstStyle/>
            <a:p>
              <a:pPr algn="ctr"/>
              <a:r>
                <a:rPr lang="en-US" sz="1500">
                  <a:solidFill>
                    <a:srgbClr val="FEFEFE"/>
                  </a:solidFill>
                  <a:latin typeface="Montserrat" charset="0"/>
                  <a:ea typeface="Montserrat" charset="0"/>
                  <a:cs typeface="Montserrat" charset="0"/>
                </a:rPr>
                <a:t>4</a:t>
              </a:r>
              <a:endParaRPr lang="en-US" sz="1500" dirty="0">
                <a:solidFill>
                  <a:srgbClr val="FEFEFE"/>
                </a:solidFill>
                <a:latin typeface="Montserrat" charset="0"/>
                <a:ea typeface="Montserrat" charset="0"/>
                <a:cs typeface="Montserrat" charset="0"/>
              </a:endParaRPr>
            </a:p>
          </p:txBody>
        </p:sp>
      </p:grpSp>
      <p:cxnSp>
        <p:nvCxnSpPr>
          <p:cNvPr id="102" name="Straight Connector 59"/>
          <p:cNvCxnSpPr/>
          <p:nvPr/>
        </p:nvCxnSpPr>
        <p:spPr>
          <a:xfrm flipV="1">
            <a:off x="3752157" y="3804838"/>
            <a:ext cx="0" cy="278384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3562941" y="3773198"/>
            <a:ext cx="385348" cy="333642"/>
            <a:chOff x="3562941" y="3655600"/>
            <a:chExt cx="385348" cy="333642"/>
          </a:xfrm>
        </p:grpSpPr>
        <p:sp>
          <p:nvSpPr>
            <p:cNvPr id="103" name="Oval 60"/>
            <p:cNvSpPr/>
            <p:nvPr/>
          </p:nvSpPr>
          <p:spPr>
            <a:xfrm>
              <a:off x="3594327" y="3655600"/>
              <a:ext cx="333642" cy="333642"/>
            </a:xfrm>
            <a:prstGeom prst="ellipse">
              <a:avLst/>
            </a:prstGeom>
            <a:solidFill>
              <a:schemeClr val="accent2"/>
            </a:soli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1" name="TextBox 72"/>
            <p:cNvSpPr txBox="1"/>
            <p:nvPr/>
          </p:nvSpPr>
          <p:spPr>
            <a:xfrm>
              <a:off x="3562941" y="3673533"/>
              <a:ext cx="385348" cy="276999"/>
            </a:xfrm>
            <a:prstGeom prst="rect">
              <a:avLst/>
            </a:prstGeom>
            <a:noFill/>
          </p:spPr>
          <p:txBody>
            <a:bodyPr wrap="square" numCol="1" spcCol="457200" rtlCol="0">
              <a:spAutoFit/>
            </a:bodyPr>
            <a:lstStyle/>
            <a:p>
              <a:pPr algn="ctr"/>
              <a:r>
                <a:rPr lang="en-US" sz="1200" b="1" dirty="0">
                  <a:solidFill>
                    <a:srgbClr val="FEFEFE"/>
                  </a:solidFill>
                  <a:latin typeface="Montserrat" charset="0"/>
                  <a:ea typeface="Montserrat" charset="0"/>
                  <a:cs typeface="Montserrat" charset="0"/>
                </a:rPr>
                <a:t>01</a:t>
              </a:r>
              <a:endParaRPr lang="en-US" sz="1200" b="1" dirty="0">
                <a:solidFill>
                  <a:srgbClr val="FEFEFE"/>
                </a:solidFill>
                <a:latin typeface="Montserrat" charset="0"/>
                <a:ea typeface="Montserrat" charset="0"/>
                <a:cs typeface="Montserrat" charset="0"/>
              </a:endParaRPr>
            </a:p>
          </p:txBody>
        </p:sp>
      </p:grpSp>
      <p:grpSp>
        <p:nvGrpSpPr>
          <p:cNvPr id="118" name="组合 117"/>
          <p:cNvGrpSpPr/>
          <p:nvPr/>
        </p:nvGrpSpPr>
        <p:grpSpPr>
          <a:xfrm>
            <a:off x="3562941" y="4480488"/>
            <a:ext cx="385348" cy="333642"/>
            <a:chOff x="3562941" y="4529360"/>
            <a:chExt cx="385348" cy="333642"/>
          </a:xfrm>
        </p:grpSpPr>
        <p:sp>
          <p:nvSpPr>
            <p:cNvPr id="104" name="Oval 61"/>
            <p:cNvSpPr/>
            <p:nvPr/>
          </p:nvSpPr>
          <p:spPr>
            <a:xfrm>
              <a:off x="3594327" y="4529360"/>
              <a:ext cx="333642" cy="333642"/>
            </a:xfrm>
            <a:prstGeom prst="ellipse">
              <a:avLst/>
            </a:prstGeom>
            <a:solidFill>
              <a:schemeClr val="accent3"/>
            </a:soli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2" name="TextBox 73"/>
            <p:cNvSpPr txBox="1"/>
            <p:nvPr/>
          </p:nvSpPr>
          <p:spPr>
            <a:xfrm>
              <a:off x="3562941" y="4557453"/>
              <a:ext cx="385348" cy="276999"/>
            </a:xfrm>
            <a:prstGeom prst="rect">
              <a:avLst/>
            </a:prstGeom>
            <a:noFill/>
          </p:spPr>
          <p:txBody>
            <a:bodyPr wrap="square" numCol="1" spcCol="457200" rtlCol="0">
              <a:spAutoFit/>
            </a:bodyPr>
            <a:lstStyle/>
            <a:p>
              <a:pPr algn="ctr"/>
              <a:r>
                <a:rPr lang="en-US" sz="1200" b="1" dirty="0">
                  <a:solidFill>
                    <a:srgbClr val="FEFEFE"/>
                  </a:solidFill>
                  <a:latin typeface="Montserrat" charset="0"/>
                  <a:ea typeface="Montserrat" charset="0"/>
                  <a:cs typeface="Montserrat" charset="0"/>
                </a:rPr>
                <a:t>02</a:t>
              </a:r>
              <a:endParaRPr lang="en-US" sz="1200" b="1" dirty="0">
                <a:solidFill>
                  <a:srgbClr val="FEFEFE"/>
                </a:solidFill>
                <a:latin typeface="Montserrat" charset="0"/>
                <a:ea typeface="Montserrat" charset="0"/>
                <a:cs typeface="Montserrat" charset="0"/>
              </a:endParaRPr>
            </a:p>
          </p:txBody>
        </p:sp>
      </p:grpSp>
      <p:grpSp>
        <p:nvGrpSpPr>
          <p:cNvPr id="119" name="组合 118"/>
          <p:cNvGrpSpPr/>
          <p:nvPr/>
        </p:nvGrpSpPr>
        <p:grpSpPr>
          <a:xfrm>
            <a:off x="3562941" y="5187778"/>
            <a:ext cx="385348" cy="333642"/>
            <a:chOff x="3562941" y="5403120"/>
            <a:chExt cx="385348" cy="333642"/>
          </a:xfrm>
        </p:grpSpPr>
        <p:sp>
          <p:nvSpPr>
            <p:cNvPr id="105" name="Oval 62"/>
            <p:cNvSpPr/>
            <p:nvPr/>
          </p:nvSpPr>
          <p:spPr>
            <a:xfrm>
              <a:off x="3594327" y="5403120"/>
              <a:ext cx="333642" cy="333642"/>
            </a:xfrm>
            <a:prstGeom prst="ellipse">
              <a:avLst/>
            </a:prstGeom>
            <a:solidFill>
              <a:schemeClr val="accent4"/>
            </a:soli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3" name="TextBox 74"/>
            <p:cNvSpPr txBox="1"/>
            <p:nvPr/>
          </p:nvSpPr>
          <p:spPr>
            <a:xfrm>
              <a:off x="3562941" y="5431213"/>
              <a:ext cx="385348" cy="276999"/>
            </a:xfrm>
            <a:prstGeom prst="rect">
              <a:avLst/>
            </a:prstGeom>
            <a:noFill/>
          </p:spPr>
          <p:txBody>
            <a:bodyPr wrap="square" numCol="1" spcCol="457200" rtlCol="0">
              <a:spAutoFit/>
            </a:bodyPr>
            <a:lstStyle/>
            <a:p>
              <a:pPr algn="ctr"/>
              <a:r>
                <a:rPr lang="en-US" sz="1200" b="1" dirty="0">
                  <a:solidFill>
                    <a:srgbClr val="FEFEFE"/>
                  </a:solidFill>
                  <a:latin typeface="Montserrat" charset="0"/>
                  <a:ea typeface="Montserrat" charset="0"/>
                  <a:cs typeface="Montserrat" charset="0"/>
                </a:rPr>
                <a:t>03</a:t>
              </a:r>
              <a:endParaRPr lang="en-US" sz="1200" b="1" dirty="0">
                <a:solidFill>
                  <a:srgbClr val="FEFEFE"/>
                </a:solidFill>
                <a:latin typeface="Montserrat" charset="0"/>
                <a:ea typeface="Montserrat" charset="0"/>
                <a:cs typeface="Montserrat" charset="0"/>
              </a:endParaRPr>
            </a:p>
          </p:txBody>
        </p:sp>
      </p:grpSp>
      <p:grpSp>
        <p:nvGrpSpPr>
          <p:cNvPr id="120" name="组合 119"/>
          <p:cNvGrpSpPr/>
          <p:nvPr/>
        </p:nvGrpSpPr>
        <p:grpSpPr>
          <a:xfrm>
            <a:off x="3562941" y="5895069"/>
            <a:ext cx="385348" cy="333642"/>
            <a:chOff x="3562941" y="6348000"/>
            <a:chExt cx="385348" cy="333642"/>
          </a:xfrm>
        </p:grpSpPr>
        <p:sp>
          <p:nvSpPr>
            <p:cNvPr id="106" name="Oval 63"/>
            <p:cNvSpPr/>
            <p:nvPr/>
          </p:nvSpPr>
          <p:spPr>
            <a:xfrm>
              <a:off x="3594327" y="6348000"/>
              <a:ext cx="333642" cy="333642"/>
            </a:xfrm>
            <a:prstGeom prst="ellipse">
              <a:avLst/>
            </a:prstGeom>
            <a:solidFill>
              <a:schemeClr val="accent6"/>
            </a:solidFill>
            <a:ln w="254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4" name="TextBox 75"/>
            <p:cNvSpPr txBox="1"/>
            <p:nvPr/>
          </p:nvSpPr>
          <p:spPr>
            <a:xfrm>
              <a:off x="3562941" y="6376093"/>
              <a:ext cx="385348" cy="276999"/>
            </a:xfrm>
            <a:prstGeom prst="rect">
              <a:avLst/>
            </a:prstGeom>
            <a:noFill/>
          </p:spPr>
          <p:txBody>
            <a:bodyPr wrap="square" numCol="1" spcCol="457200" rtlCol="0">
              <a:spAutoFit/>
            </a:bodyPr>
            <a:lstStyle/>
            <a:p>
              <a:pPr algn="ctr"/>
              <a:r>
                <a:rPr lang="en-US" sz="1200" b="1" dirty="0">
                  <a:solidFill>
                    <a:srgbClr val="FEFEFE"/>
                  </a:solidFill>
                  <a:latin typeface="Montserrat" charset="0"/>
                  <a:ea typeface="Montserrat" charset="0"/>
                  <a:cs typeface="Montserrat" charset="0"/>
                </a:rPr>
                <a:t>04</a:t>
              </a:r>
              <a:endParaRPr lang="en-US" sz="1200" b="1" dirty="0">
                <a:solidFill>
                  <a:srgbClr val="FEFEFE"/>
                </a:solidFill>
                <a:latin typeface="Montserrat" charset="0"/>
                <a:ea typeface="Montserrat" charset="0"/>
                <a:cs typeface="Montserrat" charset="0"/>
              </a:endParaRPr>
            </a:p>
          </p:txBody>
        </p:sp>
      </p:grpSp>
      <p:grpSp>
        <p:nvGrpSpPr>
          <p:cNvPr id="23" name="组合 22"/>
          <p:cNvGrpSpPr/>
          <p:nvPr/>
        </p:nvGrpSpPr>
        <p:grpSpPr>
          <a:xfrm>
            <a:off x="3986569" y="3773198"/>
            <a:ext cx="7541872" cy="617660"/>
            <a:chOff x="3986569" y="3773198"/>
            <a:chExt cx="7541872" cy="617660"/>
          </a:xfrm>
        </p:grpSpPr>
        <p:sp>
          <p:nvSpPr>
            <p:cNvPr id="122" name="矩形 121"/>
            <p:cNvSpPr/>
            <p:nvPr/>
          </p:nvSpPr>
          <p:spPr>
            <a:xfrm>
              <a:off x="3986569" y="3773198"/>
              <a:ext cx="1620957"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你的缺点是什么？</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25" name="矩形 124"/>
            <p:cNvSpPr/>
            <p:nvPr/>
          </p:nvSpPr>
          <p:spPr>
            <a:xfrm>
              <a:off x="3992927" y="4021526"/>
              <a:ext cx="7535514" cy="369332"/>
            </a:xfrm>
            <a:prstGeom prst="rect">
              <a:avLst/>
            </a:prstGeom>
          </p:spPr>
          <p:txBody>
            <a:bodyPr wrap="square">
              <a:spAutoFit/>
            </a:bodyPr>
            <a:lstStyle/>
            <a:p>
              <a:pPr algn="just"/>
              <a:r>
                <a:rPr lang="zh-CN" altLang="en-US" sz="900" dirty="0">
                  <a:solidFill>
                    <a:schemeClr val="tx1">
                      <a:lumMod val="85000"/>
                      <a:lumOff val="15000"/>
                    </a:schemeClr>
                  </a:solidFill>
                </a:rPr>
                <a:t>避重就轻，不能答任何工作能力和人际交往乃至是性格方面的事情，这些都会影响你的工作。“我方向性不好，不善于理财”或者说“数字感应能力薄弱”（如果应聘的是管理类的职位才可答）。</a:t>
              </a:r>
              <a:endParaRPr lang="en-US" altLang="zh-CN" sz="900" dirty="0">
                <a:solidFill>
                  <a:schemeClr val="tx1">
                    <a:lumMod val="85000"/>
                    <a:lumOff val="15000"/>
                  </a:schemeClr>
                </a:solidFill>
              </a:endParaRPr>
            </a:p>
          </p:txBody>
        </p:sp>
      </p:grpSp>
      <p:grpSp>
        <p:nvGrpSpPr>
          <p:cNvPr id="26" name="组合 25"/>
          <p:cNvGrpSpPr/>
          <p:nvPr/>
        </p:nvGrpSpPr>
        <p:grpSpPr>
          <a:xfrm>
            <a:off x="3948289" y="4449171"/>
            <a:ext cx="7541872" cy="617660"/>
            <a:chOff x="3948289" y="4449171"/>
            <a:chExt cx="7541872" cy="617660"/>
          </a:xfrm>
        </p:grpSpPr>
        <p:sp>
          <p:nvSpPr>
            <p:cNvPr id="126" name="矩形 125"/>
            <p:cNvSpPr/>
            <p:nvPr/>
          </p:nvSpPr>
          <p:spPr>
            <a:xfrm>
              <a:off x="3948289" y="4449171"/>
              <a:ext cx="2159566"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你对我们公司了解多少？</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27" name="矩形 126"/>
            <p:cNvSpPr/>
            <p:nvPr/>
          </p:nvSpPr>
          <p:spPr>
            <a:xfrm>
              <a:off x="3954647" y="4697499"/>
              <a:ext cx="7535514" cy="369332"/>
            </a:xfrm>
            <a:prstGeom prst="rect">
              <a:avLst/>
            </a:prstGeom>
          </p:spPr>
          <p:txBody>
            <a:bodyPr wrap="square">
              <a:spAutoFit/>
            </a:bodyPr>
            <a:lstStyle/>
            <a:p>
              <a:pPr algn="just"/>
              <a:r>
                <a:rPr lang="zh-CN" altLang="en-US" sz="900" dirty="0">
                  <a:solidFill>
                    <a:schemeClr val="tx1">
                      <a:lumMod val="85000"/>
                      <a:lumOff val="15000"/>
                    </a:schemeClr>
                  </a:solidFill>
                </a:rPr>
                <a:t>考察的是你对公司的了解，但是不是你对他们公司的基本了解，不是公司的规模或者人数，你要说出让他感同身受的地方，比如对企业宣传片的某个细节的感悟，再比如对公司某个事件的一些感悟。从细节打动</a:t>
              </a:r>
              <a:r>
                <a:rPr lang="en-US" altLang="zh-CN" sz="900" dirty="0">
                  <a:solidFill>
                    <a:schemeClr val="tx1">
                      <a:lumMod val="85000"/>
                      <a:lumOff val="15000"/>
                    </a:schemeClr>
                  </a:solidFill>
                </a:rPr>
                <a:t>HR</a:t>
              </a:r>
              <a:r>
                <a:rPr lang="zh-CN" altLang="en-US" sz="900" dirty="0">
                  <a:solidFill>
                    <a:schemeClr val="tx1">
                      <a:lumMod val="85000"/>
                      <a:lumOff val="15000"/>
                    </a:schemeClr>
                  </a:solidFill>
                </a:rPr>
                <a:t>。</a:t>
              </a:r>
              <a:endParaRPr lang="zh-CN" altLang="en-US" sz="900" dirty="0">
                <a:solidFill>
                  <a:schemeClr val="tx1">
                    <a:lumMod val="85000"/>
                    <a:lumOff val="15000"/>
                  </a:schemeClr>
                </a:solidFill>
              </a:endParaRPr>
            </a:p>
          </p:txBody>
        </p:sp>
      </p:grpSp>
      <p:grpSp>
        <p:nvGrpSpPr>
          <p:cNvPr id="47" name="组合 46"/>
          <p:cNvGrpSpPr/>
          <p:nvPr/>
        </p:nvGrpSpPr>
        <p:grpSpPr>
          <a:xfrm>
            <a:off x="3948289" y="5178481"/>
            <a:ext cx="7541872" cy="479160"/>
            <a:chOff x="3948289" y="5178481"/>
            <a:chExt cx="7541872" cy="479160"/>
          </a:xfrm>
        </p:grpSpPr>
        <p:sp>
          <p:nvSpPr>
            <p:cNvPr id="128" name="矩形 127"/>
            <p:cNvSpPr/>
            <p:nvPr/>
          </p:nvSpPr>
          <p:spPr>
            <a:xfrm>
              <a:off x="3948289" y="5178481"/>
              <a:ext cx="1800493"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你能为我们做什么？</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29" name="矩形 128"/>
            <p:cNvSpPr/>
            <p:nvPr/>
          </p:nvSpPr>
          <p:spPr>
            <a:xfrm>
              <a:off x="3954647" y="5426809"/>
              <a:ext cx="7535514" cy="230832"/>
            </a:xfrm>
            <a:prstGeom prst="rect">
              <a:avLst/>
            </a:prstGeom>
          </p:spPr>
          <p:txBody>
            <a:bodyPr wrap="square">
              <a:spAutoFit/>
            </a:bodyPr>
            <a:lstStyle/>
            <a:p>
              <a:pPr algn="just"/>
              <a:r>
                <a:rPr lang="zh-CN" altLang="en-US" sz="900" dirty="0">
                  <a:solidFill>
                    <a:schemeClr val="tx1">
                      <a:lumMod val="85000"/>
                      <a:lumOff val="15000"/>
                    </a:schemeClr>
                  </a:solidFill>
                </a:rPr>
                <a:t>根据你之前对这个职位做的相应的了解和知识储备，结合自己的专业优势回答这个问题。</a:t>
              </a:r>
              <a:endParaRPr lang="zh-CN" altLang="en-US" sz="900" dirty="0">
                <a:solidFill>
                  <a:schemeClr val="tx1">
                    <a:lumMod val="85000"/>
                    <a:lumOff val="15000"/>
                  </a:schemeClr>
                </a:solidFill>
              </a:endParaRPr>
            </a:p>
          </p:txBody>
        </p:sp>
      </p:grpSp>
      <p:grpSp>
        <p:nvGrpSpPr>
          <p:cNvPr id="93" name="组合 92"/>
          <p:cNvGrpSpPr/>
          <p:nvPr/>
        </p:nvGrpSpPr>
        <p:grpSpPr>
          <a:xfrm>
            <a:off x="3954803" y="5881894"/>
            <a:ext cx="7541872" cy="479160"/>
            <a:chOff x="3954803" y="5881894"/>
            <a:chExt cx="7541872" cy="479160"/>
          </a:xfrm>
        </p:grpSpPr>
        <p:sp>
          <p:nvSpPr>
            <p:cNvPr id="130" name="矩形 129"/>
            <p:cNvSpPr/>
            <p:nvPr/>
          </p:nvSpPr>
          <p:spPr>
            <a:xfrm>
              <a:off x="3954803" y="5881894"/>
              <a:ext cx="1980029"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我们为什么要录用你？</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31" name="矩形 130"/>
            <p:cNvSpPr/>
            <p:nvPr/>
          </p:nvSpPr>
          <p:spPr>
            <a:xfrm>
              <a:off x="3961161" y="6130222"/>
              <a:ext cx="7535514" cy="230832"/>
            </a:xfrm>
            <a:prstGeom prst="rect">
              <a:avLst/>
            </a:prstGeom>
          </p:spPr>
          <p:txBody>
            <a:bodyPr wrap="square">
              <a:spAutoFit/>
            </a:bodyPr>
            <a:lstStyle/>
            <a:p>
              <a:pPr algn="just"/>
              <a:r>
                <a:rPr lang="zh-CN" altLang="en-US" sz="900" dirty="0">
                  <a:solidFill>
                    <a:schemeClr val="tx1">
                      <a:lumMod val="85000"/>
                      <a:lumOff val="15000"/>
                    </a:schemeClr>
                  </a:solidFill>
                </a:rPr>
                <a:t>招聘单位一般会录用这样的应聘者：基本符合条件、对这份共组感兴趣、有足够的信心。如果你能答出超出这个条件的亮点那是最好不过的了。</a:t>
              </a:r>
              <a:endParaRPr lang="zh-CN" altLang="en-US" sz="900" dirty="0">
                <a:solidFill>
                  <a:schemeClr val="tx1">
                    <a:lumMod val="85000"/>
                    <a:lumOff val="1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0-#ppt_w/2"/>
                                          </p:val>
                                        </p:tav>
                                        <p:tav tm="100000">
                                          <p:val>
                                            <p:strVal val="#ppt_x"/>
                                          </p:val>
                                        </p:tav>
                                      </p:tavLst>
                                    </p:anim>
                                    <p:anim calcmode="lin" valueType="num">
                                      <p:cBhvr additive="base">
                                        <p:cTn id="23" dur="25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22" presetClass="entr" presetSubtype="4"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1699"/>
                            </p:stCondLst>
                            <p:childTnLst>
                              <p:par>
                                <p:cTn id="33" presetID="2" presetClass="entr" presetSubtype="12" fill="hold"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additive="base">
                                        <p:cTn id="35" dur="500" fill="hold"/>
                                        <p:tgtEl>
                                          <p:spTgt spid="116"/>
                                        </p:tgtEl>
                                        <p:attrNameLst>
                                          <p:attrName>ppt_x</p:attrName>
                                        </p:attrNameLst>
                                      </p:cBhvr>
                                      <p:tavLst>
                                        <p:tav tm="0">
                                          <p:val>
                                            <p:strVal val="0-#ppt_w/2"/>
                                          </p:val>
                                        </p:tav>
                                        <p:tav tm="100000">
                                          <p:val>
                                            <p:strVal val="#ppt_x"/>
                                          </p:val>
                                        </p:tav>
                                      </p:tavLst>
                                    </p:anim>
                                    <p:anim calcmode="lin" valueType="num">
                                      <p:cBhvr additive="base">
                                        <p:cTn id="36" dur="500" fill="hold"/>
                                        <p:tgtEl>
                                          <p:spTgt spid="116"/>
                                        </p:tgtEl>
                                        <p:attrNameLst>
                                          <p:attrName>ppt_y</p:attrName>
                                        </p:attrNameLst>
                                      </p:cBhvr>
                                      <p:tavLst>
                                        <p:tav tm="0">
                                          <p:val>
                                            <p:strVal val="1+#ppt_h/2"/>
                                          </p:val>
                                        </p:tav>
                                        <p:tav tm="100000">
                                          <p:val>
                                            <p:strVal val="#ppt_y"/>
                                          </p:val>
                                        </p:tav>
                                      </p:tavLst>
                                    </p:anim>
                                  </p:childTnLst>
                                </p:cTn>
                              </p:par>
                            </p:childTnLst>
                          </p:cTn>
                        </p:par>
                        <p:par>
                          <p:cTn id="37" fill="hold">
                            <p:stCondLst>
                              <p:cond delay="2199"/>
                            </p:stCondLst>
                            <p:childTnLst>
                              <p:par>
                                <p:cTn id="38" presetID="2" presetClass="entr" presetSubtype="4"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ppt_x"/>
                                          </p:val>
                                        </p:tav>
                                        <p:tav tm="100000">
                                          <p:val>
                                            <p:strVal val="#ppt_x"/>
                                          </p:val>
                                        </p:tav>
                                      </p:tavLst>
                                    </p:anim>
                                    <p:anim calcmode="lin" valueType="num">
                                      <p:cBhvr additive="base">
                                        <p:cTn id="41" dur="500" fill="hold"/>
                                        <p:tgtEl>
                                          <p:spTgt spid="37"/>
                                        </p:tgtEl>
                                        <p:attrNameLst>
                                          <p:attrName>ppt_y</p:attrName>
                                        </p:attrNameLst>
                                      </p:cBhvr>
                                      <p:tavLst>
                                        <p:tav tm="0">
                                          <p:val>
                                            <p:strVal val="1+#ppt_h/2"/>
                                          </p:val>
                                        </p:tav>
                                        <p:tav tm="100000">
                                          <p:val>
                                            <p:strVal val="#ppt_y"/>
                                          </p:val>
                                        </p:tav>
                                      </p:tavLst>
                                    </p:anim>
                                  </p:childTnLst>
                                </p:cTn>
                              </p:par>
                            </p:childTnLst>
                          </p:cTn>
                        </p:par>
                        <p:par>
                          <p:cTn id="42" fill="hold">
                            <p:stCondLst>
                              <p:cond delay="2699"/>
                            </p:stCondLst>
                            <p:childTnLst>
                              <p:par>
                                <p:cTn id="43" presetID="22" presetClass="entr" presetSubtype="1" fill="hold" nodeType="afterEffect">
                                  <p:stCondLst>
                                    <p:cond delay="0"/>
                                  </p:stCondLst>
                                  <p:childTnLst>
                                    <p:set>
                                      <p:cBhvr>
                                        <p:cTn id="44" dur="1" fill="hold">
                                          <p:stCondLst>
                                            <p:cond delay="0"/>
                                          </p:stCondLst>
                                        </p:cTn>
                                        <p:tgtEl>
                                          <p:spTgt spid="102"/>
                                        </p:tgtEl>
                                        <p:attrNameLst>
                                          <p:attrName>style.visibility</p:attrName>
                                        </p:attrNameLst>
                                      </p:cBhvr>
                                      <p:to>
                                        <p:strVal val="visible"/>
                                      </p:to>
                                    </p:set>
                                    <p:animEffect transition="in" filter="wipe(up)">
                                      <p:cBhvr>
                                        <p:cTn id="45" dur="250"/>
                                        <p:tgtEl>
                                          <p:spTgt spid="102"/>
                                        </p:tgtEl>
                                      </p:cBhvr>
                                    </p:animEffect>
                                  </p:childTnLst>
                                </p:cTn>
                              </p:par>
                            </p:childTnLst>
                          </p:cTn>
                        </p:par>
                        <p:par>
                          <p:cTn id="46" fill="hold">
                            <p:stCondLst>
                              <p:cond delay="3199"/>
                            </p:stCondLst>
                            <p:childTnLst>
                              <p:par>
                                <p:cTn id="47" presetID="53" presetClass="entr" presetSubtype="16" fill="hold" nodeType="afterEffect">
                                  <p:stCondLst>
                                    <p:cond delay="0"/>
                                  </p:stCondLst>
                                  <p:childTnLst>
                                    <p:set>
                                      <p:cBhvr>
                                        <p:cTn id="48" dur="1" fill="hold">
                                          <p:stCondLst>
                                            <p:cond delay="0"/>
                                          </p:stCondLst>
                                        </p:cTn>
                                        <p:tgtEl>
                                          <p:spTgt spid="117"/>
                                        </p:tgtEl>
                                        <p:attrNameLst>
                                          <p:attrName>style.visibility</p:attrName>
                                        </p:attrNameLst>
                                      </p:cBhvr>
                                      <p:to>
                                        <p:strVal val="visible"/>
                                      </p:to>
                                    </p:set>
                                    <p:anim calcmode="lin" valueType="num">
                                      <p:cBhvr>
                                        <p:cTn id="49" dur="500" fill="hold"/>
                                        <p:tgtEl>
                                          <p:spTgt spid="117"/>
                                        </p:tgtEl>
                                        <p:attrNameLst>
                                          <p:attrName>ppt_w</p:attrName>
                                        </p:attrNameLst>
                                      </p:cBhvr>
                                      <p:tavLst>
                                        <p:tav tm="0">
                                          <p:val>
                                            <p:fltVal val="0"/>
                                          </p:val>
                                        </p:tav>
                                        <p:tav tm="100000">
                                          <p:val>
                                            <p:strVal val="#ppt_w"/>
                                          </p:val>
                                        </p:tav>
                                      </p:tavLst>
                                    </p:anim>
                                    <p:anim calcmode="lin" valueType="num">
                                      <p:cBhvr>
                                        <p:cTn id="50" dur="500" fill="hold"/>
                                        <p:tgtEl>
                                          <p:spTgt spid="117"/>
                                        </p:tgtEl>
                                        <p:attrNameLst>
                                          <p:attrName>ppt_h</p:attrName>
                                        </p:attrNameLst>
                                      </p:cBhvr>
                                      <p:tavLst>
                                        <p:tav tm="0">
                                          <p:val>
                                            <p:fltVal val="0"/>
                                          </p:val>
                                        </p:tav>
                                        <p:tav tm="100000">
                                          <p:val>
                                            <p:strVal val="#ppt_h"/>
                                          </p:val>
                                        </p:tav>
                                      </p:tavLst>
                                    </p:anim>
                                    <p:animEffect transition="in" filter="fade">
                                      <p:cBhvr>
                                        <p:cTn id="51" dur="500"/>
                                        <p:tgtEl>
                                          <p:spTgt spid="117"/>
                                        </p:tgtEl>
                                      </p:cBhvr>
                                    </p:animEffect>
                                  </p:childTnLst>
                                </p:cTn>
                              </p:par>
                              <p:par>
                                <p:cTn id="52" presetID="2" presetClass="entr" presetSubtype="4"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ppt_x"/>
                                          </p:val>
                                        </p:tav>
                                        <p:tav tm="100000">
                                          <p:val>
                                            <p:strVal val="#ppt_x"/>
                                          </p:val>
                                        </p:tav>
                                      </p:tavLst>
                                    </p:anim>
                                    <p:anim calcmode="lin" valueType="num">
                                      <p:cBhvr additive="base">
                                        <p:cTn id="55" dur="500" fill="hold"/>
                                        <p:tgtEl>
                                          <p:spTgt spid="23"/>
                                        </p:tgtEl>
                                        <p:attrNameLst>
                                          <p:attrName>ppt_y</p:attrName>
                                        </p:attrNameLst>
                                      </p:cBhvr>
                                      <p:tavLst>
                                        <p:tav tm="0">
                                          <p:val>
                                            <p:strVal val="1+#ppt_h/2"/>
                                          </p:val>
                                        </p:tav>
                                        <p:tav tm="100000">
                                          <p:val>
                                            <p:strVal val="#ppt_y"/>
                                          </p:val>
                                        </p:tav>
                                      </p:tavLst>
                                    </p:anim>
                                  </p:childTnLst>
                                </p:cTn>
                              </p:par>
                            </p:childTnLst>
                          </p:cTn>
                        </p:par>
                        <p:par>
                          <p:cTn id="56" fill="hold">
                            <p:stCondLst>
                              <p:cond delay="3699"/>
                            </p:stCondLst>
                            <p:childTnLst>
                              <p:par>
                                <p:cTn id="57" presetID="53" presetClass="entr" presetSubtype="16" fill="hold" nodeType="afterEffect">
                                  <p:stCondLst>
                                    <p:cond delay="0"/>
                                  </p:stCondLst>
                                  <p:childTnLst>
                                    <p:set>
                                      <p:cBhvr>
                                        <p:cTn id="58" dur="1" fill="hold">
                                          <p:stCondLst>
                                            <p:cond delay="0"/>
                                          </p:stCondLst>
                                        </p:cTn>
                                        <p:tgtEl>
                                          <p:spTgt spid="118"/>
                                        </p:tgtEl>
                                        <p:attrNameLst>
                                          <p:attrName>style.visibility</p:attrName>
                                        </p:attrNameLst>
                                      </p:cBhvr>
                                      <p:to>
                                        <p:strVal val="visible"/>
                                      </p:to>
                                    </p:set>
                                    <p:anim calcmode="lin" valueType="num">
                                      <p:cBhvr>
                                        <p:cTn id="59" dur="500" fill="hold"/>
                                        <p:tgtEl>
                                          <p:spTgt spid="118"/>
                                        </p:tgtEl>
                                        <p:attrNameLst>
                                          <p:attrName>ppt_w</p:attrName>
                                        </p:attrNameLst>
                                      </p:cBhvr>
                                      <p:tavLst>
                                        <p:tav tm="0">
                                          <p:val>
                                            <p:fltVal val="0"/>
                                          </p:val>
                                        </p:tav>
                                        <p:tav tm="100000">
                                          <p:val>
                                            <p:strVal val="#ppt_w"/>
                                          </p:val>
                                        </p:tav>
                                      </p:tavLst>
                                    </p:anim>
                                    <p:anim calcmode="lin" valueType="num">
                                      <p:cBhvr>
                                        <p:cTn id="60" dur="500" fill="hold"/>
                                        <p:tgtEl>
                                          <p:spTgt spid="118"/>
                                        </p:tgtEl>
                                        <p:attrNameLst>
                                          <p:attrName>ppt_h</p:attrName>
                                        </p:attrNameLst>
                                      </p:cBhvr>
                                      <p:tavLst>
                                        <p:tav tm="0">
                                          <p:val>
                                            <p:fltVal val="0"/>
                                          </p:val>
                                        </p:tav>
                                        <p:tav tm="100000">
                                          <p:val>
                                            <p:strVal val="#ppt_h"/>
                                          </p:val>
                                        </p:tav>
                                      </p:tavLst>
                                    </p:anim>
                                    <p:animEffect transition="in" filter="fade">
                                      <p:cBhvr>
                                        <p:cTn id="61" dur="500"/>
                                        <p:tgtEl>
                                          <p:spTgt spid="118"/>
                                        </p:tgtEl>
                                      </p:cBhvr>
                                    </p:animEffect>
                                  </p:childTnLst>
                                </p:cTn>
                              </p:par>
                              <p:par>
                                <p:cTn id="62" presetID="2" presetClass="entr" presetSubtype="4"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ppt_x"/>
                                          </p:val>
                                        </p:tav>
                                        <p:tav tm="100000">
                                          <p:val>
                                            <p:strVal val="#ppt_x"/>
                                          </p:val>
                                        </p:tav>
                                      </p:tavLst>
                                    </p:anim>
                                    <p:anim calcmode="lin" valueType="num">
                                      <p:cBhvr additive="base">
                                        <p:cTn id="65" dur="500" fill="hold"/>
                                        <p:tgtEl>
                                          <p:spTgt spid="26"/>
                                        </p:tgtEl>
                                        <p:attrNameLst>
                                          <p:attrName>ppt_y</p:attrName>
                                        </p:attrNameLst>
                                      </p:cBhvr>
                                      <p:tavLst>
                                        <p:tav tm="0">
                                          <p:val>
                                            <p:strVal val="1+#ppt_h/2"/>
                                          </p:val>
                                        </p:tav>
                                        <p:tav tm="100000">
                                          <p:val>
                                            <p:strVal val="#ppt_y"/>
                                          </p:val>
                                        </p:tav>
                                      </p:tavLst>
                                    </p:anim>
                                  </p:childTnLst>
                                </p:cTn>
                              </p:par>
                            </p:childTnLst>
                          </p:cTn>
                        </p:par>
                        <p:par>
                          <p:cTn id="66" fill="hold">
                            <p:stCondLst>
                              <p:cond delay="4199"/>
                            </p:stCondLst>
                            <p:childTnLst>
                              <p:par>
                                <p:cTn id="67" presetID="53" presetClass="entr" presetSubtype="16" fill="hold" nodeType="afterEffect">
                                  <p:stCondLst>
                                    <p:cond delay="0"/>
                                  </p:stCondLst>
                                  <p:childTnLst>
                                    <p:set>
                                      <p:cBhvr>
                                        <p:cTn id="68" dur="1" fill="hold">
                                          <p:stCondLst>
                                            <p:cond delay="0"/>
                                          </p:stCondLst>
                                        </p:cTn>
                                        <p:tgtEl>
                                          <p:spTgt spid="119"/>
                                        </p:tgtEl>
                                        <p:attrNameLst>
                                          <p:attrName>style.visibility</p:attrName>
                                        </p:attrNameLst>
                                      </p:cBhvr>
                                      <p:to>
                                        <p:strVal val="visible"/>
                                      </p:to>
                                    </p:set>
                                    <p:anim calcmode="lin" valueType="num">
                                      <p:cBhvr>
                                        <p:cTn id="69" dur="500" fill="hold"/>
                                        <p:tgtEl>
                                          <p:spTgt spid="119"/>
                                        </p:tgtEl>
                                        <p:attrNameLst>
                                          <p:attrName>ppt_w</p:attrName>
                                        </p:attrNameLst>
                                      </p:cBhvr>
                                      <p:tavLst>
                                        <p:tav tm="0">
                                          <p:val>
                                            <p:fltVal val="0"/>
                                          </p:val>
                                        </p:tav>
                                        <p:tav tm="100000">
                                          <p:val>
                                            <p:strVal val="#ppt_w"/>
                                          </p:val>
                                        </p:tav>
                                      </p:tavLst>
                                    </p:anim>
                                    <p:anim calcmode="lin" valueType="num">
                                      <p:cBhvr>
                                        <p:cTn id="70" dur="500" fill="hold"/>
                                        <p:tgtEl>
                                          <p:spTgt spid="119"/>
                                        </p:tgtEl>
                                        <p:attrNameLst>
                                          <p:attrName>ppt_h</p:attrName>
                                        </p:attrNameLst>
                                      </p:cBhvr>
                                      <p:tavLst>
                                        <p:tav tm="0">
                                          <p:val>
                                            <p:fltVal val="0"/>
                                          </p:val>
                                        </p:tav>
                                        <p:tav tm="100000">
                                          <p:val>
                                            <p:strVal val="#ppt_h"/>
                                          </p:val>
                                        </p:tav>
                                      </p:tavLst>
                                    </p:anim>
                                    <p:animEffect transition="in" filter="fade">
                                      <p:cBhvr>
                                        <p:cTn id="71" dur="500"/>
                                        <p:tgtEl>
                                          <p:spTgt spid="119"/>
                                        </p:tgtEl>
                                      </p:cBhvr>
                                    </p:animEffect>
                                  </p:childTnLst>
                                </p:cTn>
                              </p:par>
                              <p:par>
                                <p:cTn id="72" presetID="2" presetClass="entr" presetSubtype="4" fill="hold" nodeType="withEffect">
                                  <p:stCondLst>
                                    <p:cond delay="0"/>
                                  </p:stCondLst>
                                  <p:childTnLst>
                                    <p:set>
                                      <p:cBhvr>
                                        <p:cTn id="73" dur="1" fill="hold">
                                          <p:stCondLst>
                                            <p:cond delay="0"/>
                                          </p:stCondLst>
                                        </p:cTn>
                                        <p:tgtEl>
                                          <p:spTgt spid="47"/>
                                        </p:tgtEl>
                                        <p:attrNameLst>
                                          <p:attrName>style.visibility</p:attrName>
                                        </p:attrNameLst>
                                      </p:cBhvr>
                                      <p:to>
                                        <p:strVal val="visible"/>
                                      </p:to>
                                    </p:set>
                                    <p:anim calcmode="lin" valueType="num">
                                      <p:cBhvr additive="base">
                                        <p:cTn id="74" dur="500" fill="hold"/>
                                        <p:tgtEl>
                                          <p:spTgt spid="47"/>
                                        </p:tgtEl>
                                        <p:attrNameLst>
                                          <p:attrName>ppt_x</p:attrName>
                                        </p:attrNameLst>
                                      </p:cBhvr>
                                      <p:tavLst>
                                        <p:tav tm="0">
                                          <p:val>
                                            <p:strVal val="#ppt_x"/>
                                          </p:val>
                                        </p:tav>
                                        <p:tav tm="100000">
                                          <p:val>
                                            <p:strVal val="#ppt_x"/>
                                          </p:val>
                                        </p:tav>
                                      </p:tavLst>
                                    </p:anim>
                                    <p:anim calcmode="lin" valueType="num">
                                      <p:cBhvr additive="base">
                                        <p:cTn id="75" dur="500" fill="hold"/>
                                        <p:tgtEl>
                                          <p:spTgt spid="47"/>
                                        </p:tgtEl>
                                        <p:attrNameLst>
                                          <p:attrName>ppt_y</p:attrName>
                                        </p:attrNameLst>
                                      </p:cBhvr>
                                      <p:tavLst>
                                        <p:tav tm="0">
                                          <p:val>
                                            <p:strVal val="1+#ppt_h/2"/>
                                          </p:val>
                                        </p:tav>
                                        <p:tav tm="100000">
                                          <p:val>
                                            <p:strVal val="#ppt_y"/>
                                          </p:val>
                                        </p:tav>
                                      </p:tavLst>
                                    </p:anim>
                                  </p:childTnLst>
                                </p:cTn>
                              </p:par>
                            </p:childTnLst>
                          </p:cTn>
                        </p:par>
                        <p:par>
                          <p:cTn id="76" fill="hold">
                            <p:stCondLst>
                              <p:cond delay="4699"/>
                            </p:stCondLst>
                            <p:childTnLst>
                              <p:par>
                                <p:cTn id="77" presetID="53" presetClass="entr" presetSubtype="16" fill="hold" nodeType="afterEffect">
                                  <p:stCondLst>
                                    <p:cond delay="0"/>
                                  </p:stCondLst>
                                  <p:childTnLst>
                                    <p:set>
                                      <p:cBhvr>
                                        <p:cTn id="78" dur="1" fill="hold">
                                          <p:stCondLst>
                                            <p:cond delay="0"/>
                                          </p:stCondLst>
                                        </p:cTn>
                                        <p:tgtEl>
                                          <p:spTgt spid="120"/>
                                        </p:tgtEl>
                                        <p:attrNameLst>
                                          <p:attrName>style.visibility</p:attrName>
                                        </p:attrNameLst>
                                      </p:cBhvr>
                                      <p:to>
                                        <p:strVal val="visible"/>
                                      </p:to>
                                    </p:set>
                                    <p:anim calcmode="lin" valueType="num">
                                      <p:cBhvr>
                                        <p:cTn id="79" dur="500" fill="hold"/>
                                        <p:tgtEl>
                                          <p:spTgt spid="120"/>
                                        </p:tgtEl>
                                        <p:attrNameLst>
                                          <p:attrName>ppt_w</p:attrName>
                                        </p:attrNameLst>
                                      </p:cBhvr>
                                      <p:tavLst>
                                        <p:tav tm="0">
                                          <p:val>
                                            <p:fltVal val="0"/>
                                          </p:val>
                                        </p:tav>
                                        <p:tav tm="100000">
                                          <p:val>
                                            <p:strVal val="#ppt_w"/>
                                          </p:val>
                                        </p:tav>
                                      </p:tavLst>
                                    </p:anim>
                                    <p:anim calcmode="lin" valueType="num">
                                      <p:cBhvr>
                                        <p:cTn id="80" dur="500" fill="hold"/>
                                        <p:tgtEl>
                                          <p:spTgt spid="120"/>
                                        </p:tgtEl>
                                        <p:attrNameLst>
                                          <p:attrName>ppt_h</p:attrName>
                                        </p:attrNameLst>
                                      </p:cBhvr>
                                      <p:tavLst>
                                        <p:tav tm="0">
                                          <p:val>
                                            <p:fltVal val="0"/>
                                          </p:val>
                                        </p:tav>
                                        <p:tav tm="100000">
                                          <p:val>
                                            <p:strVal val="#ppt_h"/>
                                          </p:val>
                                        </p:tav>
                                      </p:tavLst>
                                    </p:anim>
                                    <p:animEffect transition="in" filter="fade">
                                      <p:cBhvr>
                                        <p:cTn id="81" dur="500"/>
                                        <p:tgtEl>
                                          <p:spTgt spid="120"/>
                                        </p:tgtEl>
                                      </p:cBhvr>
                                    </p:animEffect>
                                  </p:childTnLst>
                                </p:cTn>
                              </p:par>
                              <p:par>
                                <p:cTn id="82" presetID="2" presetClass="entr" presetSubtype="4" fill="hold" nodeType="withEffect">
                                  <p:stCondLst>
                                    <p:cond delay="0"/>
                                  </p:stCondLst>
                                  <p:childTnLst>
                                    <p:set>
                                      <p:cBhvr>
                                        <p:cTn id="83" dur="1" fill="hold">
                                          <p:stCondLst>
                                            <p:cond delay="0"/>
                                          </p:stCondLst>
                                        </p:cTn>
                                        <p:tgtEl>
                                          <p:spTgt spid="93"/>
                                        </p:tgtEl>
                                        <p:attrNameLst>
                                          <p:attrName>style.visibility</p:attrName>
                                        </p:attrNameLst>
                                      </p:cBhvr>
                                      <p:to>
                                        <p:strVal val="visible"/>
                                      </p:to>
                                    </p:set>
                                    <p:anim calcmode="lin" valueType="num">
                                      <p:cBhvr additive="base">
                                        <p:cTn id="84" dur="500" fill="hold"/>
                                        <p:tgtEl>
                                          <p:spTgt spid="93"/>
                                        </p:tgtEl>
                                        <p:attrNameLst>
                                          <p:attrName>ppt_x</p:attrName>
                                        </p:attrNameLst>
                                      </p:cBhvr>
                                      <p:tavLst>
                                        <p:tav tm="0">
                                          <p:val>
                                            <p:strVal val="#ppt_x"/>
                                          </p:val>
                                        </p:tav>
                                        <p:tav tm="100000">
                                          <p:val>
                                            <p:strVal val="#ppt_x"/>
                                          </p:val>
                                        </p:tav>
                                      </p:tavLst>
                                    </p:anim>
                                    <p:anim calcmode="lin" valueType="num">
                                      <p:cBhvr additive="base">
                                        <p:cTn id="85"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animBg="1"/>
      <p:bldP spid="24"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充分的面试准备 </a:t>
            </a:r>
            <a:r>
              <a:rPr lang="en-US" altLang="zh-CN" sz="2800" b="1" dirty="0">
                <a:solidFill>
                  <a:schemeClr val="accent6">
                    <a:lumMod val="75000"/>
                  </a:schemeClr>
                </a:solidFill>
              </a:rPr>
              <a:t>--- </a:t>
            </a:r>
            <a:r>
              <a:rPr lang="zh-CN" altLang="en-US" sz="2400" b="1" dirty="0">
                <a:solidFill>
                  <a:schemeClr val="accent1"/>
                </a:solidFill>
              </a:rPr>
              <a:t>面试常见问题的练习</a:t>
            </a:r>
            <a:endParaRPr lang="zh-CN" altLang="en-US" sz="2800" b="1" dirty="0">
              <a:solidFill>
                <a:schemeClr val="accent1"/>
              </a:solidFill>
            </a:endParaRPr>
          </a:p>
        </p:txBody>
      </p:sp>
      <p:sp>
        <p:nvSpPr>
          <p:cNvPr id="46"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8" name="Oval 14"/>
          <p:cNvSpPr/>
          <p:nvPr/>
        </p:nvSpPr>
        <p:spPr>
          <a:xfrm>
            <a:off x="7180332" y="2464153"/>
            <a:ext cx="892834" cy="897957"/>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3765"/>
            <a:r>
              <a:rPr lang="en-US" sz="2400" dirty="0">
                <a:solidFill>
                  <a:prstClr val="white"/>
                </a:solidFill>
                <a:latin typeface="FontAwesome" pitchFamily="2" charset="0"/>
              </a:rPr>
              <a:t>08</a:t>
            </a:r>
            <a:endParaRPr lang="en-US" sz="2400" dirty="0">
              <a:solidFill>
                <a:prstClr val="white"/>
              </a:solidFill>
            </a:endParaRPr>
          </a:p>
        </p:txBody>
      </p:sp>
      <p:sp>
        <p:nvSpPr>
          <p:cNvPr id="49" name="Oval 16"/>
          <p:cNvSpPr/>
          <p:nvPr/>
        </p:nvSpPr>
        <p:spPr>
          <a:xfrm>
            <a:off x="4118830" y="4926152"/>
            <a:ext cx="892834" cy="897957"/>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3765"/>
            <a:r>
              <a:rPr lang="en-US" sz="2400" dirty="0">
                <a:solidFill>
                  <a:prstClr val="white"/>
                </a:solidFill>
                <a:latin typeface="FontAwesome" pitchFamily="2" charset="0"/>
              </a:rPr>
              <a:t>07</a:t>
            </a:r>
            <a:endParaRPr lang="en-US" sz="2400" dirty="0">
              <a:solidFill>
                <a:prstClr val="white"/>
              </a:solidFill>
            </a:endParaRPr>
          </a:p>
        </p:txBody>
      </p:sp>
      <p:sp>
        <p:nvSpPr>
          <p:cNvPr id="50" name="Oval 17"/>
          <p:cNvSpPr/>
          <p:nvPr/>
        </p:nvSpPr>
        <p:spPr>
          <a:xfrm>
            <a:off x="7704658" y="3687693"/>
            <a:ext cx="892834" cy="897957"/>
          </a:xfrm>
          <a:prstGeom prst="ellipse">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3765"/>
            <a:r>
              <a:rPr lang="en-US" sz="2400" dirty="0">
                <a:solidFill>
                  <a:prstClr val="white"/>
                </a:solidFill>
                <a:latin typeface="FontAwesome" pitchFamily="2" charset="0"/>
              </a:rPr>
              <a:t>09</a:t>
            </a:r>
            <a:endParaRPr lang="en-US" sz="2400" dirty="0">
              <a:solidFill>
                <a:prstClr val="white"/>
              </a:solidFill>
            </a:endParaRPr>
          </a:p>
        </p:txBody>
      </p:sp>
      <p:sp>
        <p:nvSpPr>
          <p:cNvPr id="51" name="Oval 18"/>
          <p:cNvSpPr/>
          <p:nvPr/>
        </p:nvSpPr>
        <p:spPr>
          <a:xfrm>
            <a:off x="3594508" y="3687693"/>
            <a:ext cx="892834" cy="897957"/>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3765"/>
            <a:r>
              <a:rPr lang="en-US" sz="2400" dirty="0">
                <a:solidFill>
                  <a:prstClr val="white"/>
                </a:solidFill>
                <a:latin typeface="FontAwesome" pitchFamily="2" charset="0"/>
              </a:rPr>
              <a:t>06</a:t>
            </a:r>
            <a:endParaRPr lang="en-US" sz="2400" dirty="0">
              <a:solidFill>
                <a:prstClr val="white"/>
              </a:solidFill>
            </a:endParaRPr>
          </a:p>
        </p:txBody>
      </p:sp>
      <p:sp>
        <p:nvSpPr>
          <p:cNvPr id="52" name="Oval 19"/>
          <p:cNvSpPr/>
          <p:nvPr/>
        </p:nvSpPr>
        <p:spPr>
          <a:xfrm>
            <a:off x="4118834" y="2464152"/>
            <a:ext cx="892834" cy="897957"/>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3765"/>
            <a:r>
              <a:rPr lang="en-US" sz="2400" dirty="0">
                <a:solidFill>
                  <a:prstClr val="white"/>
                </a:solidFill>
                <a:latin typeface="FontAwesome" pitchFamily="2" charset="0"/>
              </a:rPr>
              <a:t>05</a:t>
            </a:r>
            <a:endParaRPr lang="en-US" sz="2400" dirty="0">
              <a:solidFill>
                <a:prstClr val="white"/>
              </a:solidFill>
            </a:endParaRPr>
          </a:p>
        </p:txBody>
      </p:sp>
      <p:sp>
        <p:nvSpPr>
          <p:cNvPr id="53" name="Oval 20"/>
          <p:cNvSpPr/>
          <p:nvPr/>
        </p:nvSpPr>
        <p:spPr>
          <a:xfrm>
            <a:off x="7180332" y="4911779"/>
            <a:ext cx="892834" cy="897957"/>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3765"/>
            <a:r>
              <a:rPr lang="en-US" sz="2400" dirty="0">
                <a:solidFill>
                  <a:prstClr val="white"/>
                </a:solidFill>
                <a:latin typeface="FontAwesome" pitchFamily="2" charset="0"/>
              </a:rPr>
              <a:t>10</a:t>
            </a:r>
            <a:endParaRPr lang="en-US" sz="2400" dirty="0">
              <a:solidFill>
                <a:prstClr val="white"/>
              </a:solidFill>
            </a:endParaRPr>
          </a:p>
        </p:txBody>
      </p:sp>
      <p:cxnSp>
        <p:nvCxnSpPr>
          <p:cNvPr id="60" name="Straight Connector 42"/>
          <p:cNvCxnSpPr>
            <a:stCxn id="54" idx="7"/>
            <a:endCxn id="48" idx="3"/>
          </p:cNvCxnSpPr>
          <p:nvPr/>
        </p:nvCxnSpPr>
        <p:spPr>
          <a:xfrm flipV="1">
            <a:off x="6640824" y="3230607"/>
            <a:ext cx="670261" cy="362492"/>
          </a:xfrm>
          <a:prstGeom prst="line">
            <a:avLst/>
          </a:prstGeom>
          <a:ln>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44"/>
          <p:cNvCxnSpPr>
            <a:stCxn id="54" idx="6"/>
            <a:endCxn id="50" idx="2"/>
          </p:cNvCxnSpPr>
          <p:nvPr/>
        </p:nvCxnSpPr>
        <p:spPr>
          <a:xfrm flipV="1">
            <a:off x="6866497" y="4136672"/>
            <a:ext cx="838161" cy="1251"/>
          </a:xfrm>
          <a:prstGeom prst="line">
            <a:avLst/>
          </a:prstGeom>
          <a:ln>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46"/>
          <p:cNvCxnSpPr>
            <a:stCxn id="54" idx="5"/>
            <a:endCxn id="53" idx="1"/>
          </p:cNvCxnSpPr>
          <p:nvPr/>
        </p:nvCxnSpPr>
        <p:spPr>
          <a:xfrm>
            <a:off x="6640824" y="4682747"/>
            <a:ext cx="670261" cy="360535"/>
          </a:xfrm>
          <a:prstGeom prst="line">
            <a:avLst/>
          </a:prstGeom>
          <a:ln>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49"/>
          <p:cNvCxnSpPr>
            <a:stCxn id="54" idx="1"/>
            <a:endCxn id="52" idx="5"/>
          </p:cNvCxnSpPr>
          <p:nvPr/>
        </p:nvCxnSpPr>
        <p:spPr>
          <a:xfrm flipH="1" flipV="1">
            <a:off x="4880915" y="3230606"/>
            <a:ext cx="670261" cy="362493"/>
          </a:xfrm>
          <a:prstGeom prst="line">
            <a:avLst/>
          </a:prstGeom>
          <a:ln>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52"/>
          <p:cNvCxnSpPr>
            <a:stCxn id="54" idx="2"/>
            <a:endCxn id="51" idx="6"/>
          </p:cNvCxnSpPr>
          <p:nvPr/>
        </p:nvCxnSpPr>
        <p:spPr>
          <a:xfrm flipH="1" flipV="1">
            <a:off x="4487342" y="4136672"/>
            <a:ext cx="838161" cy="1251"/>
          </a:xfrm>
          <a:prstGeom prst="line">
            <a:avLst/>
          </a:prstGeom>
          <a:ln>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54"/>
          <p:cNvCxnSpPr>
            <a:stCxn id="54" idx="3"/>
            <a:endCxn id="49" idx="7"/>
          </p:cNvCxnSpPr>
          <p:nvPr/>
        </p:nvCxnSpPr>
        <p:spPr>
          <a:xfrm flipH="1">
            <a:off x="4880911" y="4682747"/>
            <a:ext cx="670265" cy="374908"/>
          </a:xfrm>
          <a:prstGeom prst="line">
            <a:avLst/>
          </a:prstGeom>
          <a:ln>
            <a:solidFill>
              <a:schemeClr val="tx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5325503" y="3367426"/>
            <a:ext cx="1540994" cy="3423684"/>
            <a:chOff x="5325503" y="3367426"/>
            <a:chExt cx="1540994" cy="3423684"/>
          </a:xfrm>
        </p:grpSpPr>
        <p:sp>
          <p:nvSpPr>
            <p:cNvPr id="54" name="Oval 2"/>
            <p:cNvSpPr/>
            <p:nvPr/>
          </p:nvSpPr>
          <p:spPr>
            <a:xfrm>
              <a:off x="5325503" y="3367426"/>
              <a:ext cx="1540994" cy="1540994"/>
            </a:xfrm>
            <a:prstGeom prst="ellipse">
              <a:avLst/>
            </a:prstGeom>
            <a:noFill/>
            <a:ln w="190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endParaRPr>
            </a:p>
          </p:txBody>
        </p:sp>
        <p:sp>
          <p:nvSpPr>
            <p:cNvPr id="55" name="Rectangle 3"/>
            <p:cNvSpPr/>
            <p:nvPr/>
          </p:nvSpPr>
          <p:spPr>
            <a:xfrm>
              <a:off x="5991446" y="4968017"/>
              <a:ext cx="209107" cy="7692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endParaRPr>
            </a:p>
          </p:txBody>
        </p:sp>
        <p:sp>
          <p:nvSpPr>
            <p:cNvPr id="56" name="Rounded Rectangle 32"/>
            <p:cNvSpPr/>
            <p:nvPr/>
          </p:nvSpPr>
          <p:spPr>
            <a:xfrm>
              <a:off x="5905299" y="5595683"/>
              <a:ext cx="381399" cy="1195427"/>
            </a:xfrm>
            <a:prstGeom prst="roundRect">
              <a:avLst>
                <a:gd name="adj" fmla="val 333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endParaRPr>
            </a:p>
          </p:txBody>
        </p:sp>
        <p:sp>
          <p:nvSpPr>
            <p:cNvPr id="57" name="Oval 7"/>
            <p:cNvSpPr/>
            <p:nvPr/>
          </p:nvSpPr>
          <p:spPr>
            <a:xfrm>
              <a:off x="5789557" y="4831901"/>
              <a:ext cx="635074" cy="2252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endParaRPr>
            </a:p>
          </p:txBody>
        </p:sp>
        <p:sp>
          <p:nvSpPr>
            <p:cNvPr id="58" name="Rectangle 33"/>
            <p:cNvSpPr/>
            <p:nvPr/>
          </p:nvSpPr>
          <p:spPr>
            <a:xfrm>
              <a:off x="5905298" y="5800510"/>
              <a:ext cx="381399" cy="4572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endParaRPr>
            </a:p>
          </p:txBody>
        </p:sp>
        <p:sp>
          <p:nvSpPr>
            <p:cNvPr id="59" name="Rectangle 34"/>
            <p:cNvSpPr/>
            <p:nvPr/>
          </p:nvSpPr>
          <p:spPr>
            <a:xfrm>
              <a:off x="5905298" y="6480625"/>
              <a:ext cx="381399" cy="4572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endParaRPr>
            </a:p>
          </p:txBody>
        </p:sp>
        <p:grpSp>
          <p:nvGrpSpPr>
            <p:cNvPr id="66" name="Group 43"/>
            <p:cNvGrpSpPr/>
            <p:nvPr/>
          </p:nvGrpSpPr>
          <p:grpSpPr>
            <a:xfrm>
              <a:off x="5569854" y="3858862"/>
              <a:ext cx="1052292" cy="558123"/>
              <a:chOff x="2832100" y="4686300"/>
              <a:chExt cx="574676" cy="304801"/>
            </a:xfrm>
            <a:solidFill>
              <a:schemeClr val="accent2"/>
            </a:solidFill>
          </p:grpSpPr>
          <p:sp>
            <p:nvSpPr>
              <p:cNvPr id="67" name="Freeform 81"/>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68" name="Rectangle 82"/>
              <p:cNvSpPr>
                <a:spLocks noChangeArrowheads="1"/>
              </p:cNvSpPr>
              <p:nvPr/>
            </p:nvSpPr>
            <p:spPr bwMode="auto">
              <a:xfrm>
                <a:off x="2924175" y="4826000"/>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69" name="Rectangle 83"/>
              <p:cNvSpPr>
                <a:spLocks noChangeArrowheads="1"/>
              </p:cNvSpPr>
              <p:nvPr/>
            </p:nvSpPr>
            <p:spPr bwMode="auto">
              <a:xfrm>
                <a:off x="2951163" y="4845050"/>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0" name="Freeform 84"/>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1" name="Freeform 85"/>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2" name="Freeform 86"/>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3" name="Freeform 87"/>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4" name="Freeform 88"/>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5" name="Freeform 89"/>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6" name="Freeform 90"/>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7" name="Freeform 91"/>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8" name="Freeform 92"/>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79" name="Freeform 93"/>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0" name="Freeform 94"/>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1" name="Freeform 95"/>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2" name="Freeform 96"/>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3" name="Freeform 97"/>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4" name="Freeform 98"/>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5" name="Freeform 99"/>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6" name="Freeform 100"/>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7" name="Freeform 101"/>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8" name="Freeform 102"/>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89" name="Freeform 103"/>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0" name="Freeform 104"/>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1" name="Freeform 105"/>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2" name="Freeform 106"/>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3" name="Freeform 107"/>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4" name="Freeform 108"/>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5" name="Rectangle 109"/>
              <p:cNvSpPr>
                <a:spLocks noChangeArrowheads="1"/>
              </p:cNvSpPr>
              <p:nvPr/>
            </p:nvSpPr>
            <p:spPr bwMode="auto">
              <a:xfrm>
                <a:off x="3033713" y="470852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6" name="Freeform 110"/>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7" name="Freeform 111"/>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8" name="Freeform 112"/>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99" name="Freeform 113"/>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0" name="Freeform 114"/>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1" name="Freeform 115"/>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2" name="Freeform 116"/>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3" name="Freeform 117"/>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4" name="Freeform 118"/>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5" name="Rectangle 119"/>
              <p:cNvSpPr>
                <a:spLocks noChangeArrowheads="1"/>
              </p:cNvSpPr>
              <p:nvPr/>
            </p:nvSpPr>
            <p:spPr bwMode="auto">
              <a:xfrm>
                <a:off x="2968625" y="4845050"/>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6" name="Freeform 120"/>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7" name="Freeform 121"/>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8" name="Freeform 122"/>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09" name="Freeform 123"/>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0" name="Freeform 124"/>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1" name="Freeform 125"/>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2" name="Freeform 126"/>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3" name="Freeform 127"/>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4" name="Freeform 128"/>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5" name="Freeform 129"/>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6" name="Freeform 130"/>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7" name="Freeform 131"/>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8" name="Freeform 132"/>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19" name="Freeform 133"/>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0" name="Freeform 134"/>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1" name="Freeform 135"/>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2" name="Freeform 136"/>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3" name="Freeform 137"/>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4" name="Freeform 138"/>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5" name="Freeform 139"/>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6" name="Rectangle 140"/>
              <p:cNvSpPr>
                <a:spLocks noChangeArrowheads="1"/>
              </p:cNvSpPr>
              <p:nvPr/>
            </p:nvSpPr>
            <p:spPr bwMode="auto">
              <a:xfrm>
                <a:off x="2957513" y="4711700"/>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7" name="Freeform 141"/>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8" name="Freeform 142"/>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29" name="Freeform 143"/>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0" name="Freeform 144"/>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1" name="Freeform 145"/>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2" name="Freeform 146"/>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3" name="Freeform 147"/>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4" name="Freeform 148"/>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5" name="Freeform 149"/>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6" name="Freeform 150"/>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7" name="Freeform 151"/>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8" name="Freeform 152"/>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39" name="Freeform 153"/>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0" name="Freeform 154"/>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1" name="Freeform 155"/>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2" name="Freeform 156"/>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3" name="Freeform 157"/>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4" name="Freeform 158"/>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5" name="Freeform 159"/>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6" name="Freeform 160"/>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7" name="Freeform 161"/>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8" name="Freeform 162"/>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49" name="Rectangle 163"/>
              <p:cNvSpPr>
                <a:spLocks noChangeArrowheads="1"/>
              </p:cNvSpPr>
              <p:nvPr/>
            </p:nvSpPr>
            <p:spPr bwMode="auto">
              <a:xfrm>
                <a:off x="2943225" y="47275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0" name="Oval 164"/>
              <p:cNvSpPr>
                <a:spLocks noChangeArrowheads="1"/>
              </p:cNvSpPr>
              <p:nvPr/>
            </p:nvSpPr>
            <p:spPr bwMode="auto">
              <a:xfrm>
                <a:off x="2943225" y="4727575"/>
                <a:ext cx="1588" cy="15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1" name="Freeform 165"/>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2" name="Freeform 166"/>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3" name="Freeform 167"/>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4" name="Freeform 168"/>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5" name="Rectangle 169"/>
              <p:cNvSpPr>
                <a:spLocks noChangeArrowheads="1"/>
              </p:cNvSpPr>
              <p:nvPr/>
            </p:nvSpPr>
            <p:spPr bwMode="auto">
              <a:xfrm>
                <a:off x="2959100" y="4965700"/>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6" name="Freeform 170"/>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7" name="Freeform 171"/>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8" name="Freeform 172"/>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59" name="Freeform 173"/>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0" name="Freeform 174"/>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1" name="Freeform 175"/>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2" name="Freeform 176"/>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3" name="Freeform 177"/>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4" name="Freeform 178"/>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5" name="Freeform 179"/>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6" name="Freeform 180"/>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7" name="Freeform 181"/>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8" name="Freeform 182"/>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69" name="Freeform 183"/>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0" name="Freeform 184"/>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1" name="Freeform 185"/>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2" name="Freeform 186"/>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3" name="Freeform 187"/>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4" name="Freeform 188"/>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5" name="Freeform 189"/>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6" name="Freeform 190"/>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7" name="Freeform 191"/>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8" name="Freeform 192"/>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79" name="Freeform 193"/>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sp>
            <p:nvSpPr>
              <p:cNvPr id="180" name="Freeform 194"/>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en-AU">
                  <a:solidFill>
                    <a:srgbClr val="32363F"/>
                  </a:solidFill>
                </a:endParaRPr>
              </a:p>
            </p:txBody>
          </p:sp>
        </p:grpSp>
      </p:grpSp>
      <p:grpSp>
        <p:nvGrpSpPr>
          <p:cNvPr id="37" name="组合 36"/>
          <p:cNvGrpSpPr/>
          <p:nvPr/>
        </p:nvGrpSpPr>
        <p:grpSpPr>
          <a:xfrm>
            <a:off x="707110" y="2616907"/>
            <a:ext cx="3057247" cy="938850"/>
            <a:chOff x="707110" y="2616907"/>
            <a:chExt cx="3057247" cy="938850"/>
          </a:xfrm>
        </p:grpSpPr>
        <p:sp>
          <p:nvSpPr>
            <p:cNvPr id="23" name="矩形 22"/>
            <p:cNvSpPr/>
            <p:nvPr/>
          </p:nvSpPr>
          <p:spPr>
            <a:xfrm>
              <a:off x="707110" y="2616907"/>
              <a:ext cx="3057247"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您从上一家公司离职的原因是什么？</a:t>
              </a:r>
              <a:endParaRPr lang="en-US" altLang="zh-CN"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24" name="矩形 23"/>
            <p:cNvSpPr/>
            <p:nvPr/>
          </p:nvSpPr>
          <p:spPr>
            <a:xfrm>
              <a:off x="707110" y="2909426"/>
              <a:ext cx="3022097" cy="646331"/>
            </a:xfrm>
            <a:prstGeom prst="rect">
              <a:avLst/>
            </a:prstGeom>
          </p:spPr>
          <p:txBody>
            <a:bodyPr wrap="square">
              <a:spAutoFit/>
            </a:bodyPr>
            <a:lstStyle/>
            <a:p>
              <a:pPr algn="just"/>
              <a:r>
                <a:rPr lang="zh-CN" altLang="en-US" sz="900" dirty="0">
                  <a:solidFill>
                    <a:schemeClr val="tx1">
                      <a:lumMod val="85000"/>
                      <a:lumOff val="15000"/>
                    </a:schemeClr>
                  </a:solidFill>
                </a:rPr>
                <a:t>这考察的是你对工作的稳定性，回答的时候最好不要太详细 主要答一些不可避免的因素，比如家庭原因不得不辞职，比如之前的公司倒闭，再比如之前所在的部门合并。</a:t>
              </a:r>
              <a:endParaRPr lang="en-US" altLang="zh-CN" sz="900" dirty="0">
                <a:solidFill>
                  <a:schemeClr val="tx1">
                    <a:lumMod val="85000"/>
                    <a:lumOff val="15000"/>
                  </a:schemeClr>
                </a:solidFill>
              </a:endParaRPr>
            </a:p>
          </p:txBody>
        </p:sp>
      </p:grpSp>
      <p:grpSp>
        <p:nvGrpSpPr>
          <p:cNvPr id="192" name="组合 191"/>
          <p:cNvGrpSpPr/>
          <p:nvPr/>
        </p:nvGrpSpPr>
        <p:grpSpPr>
          <a:xfrm>
            <a:off x="715782" y="5122530"/>
            <a:ext cx="3236784" cy="800350"/>
            <a:chOff x="715782" y="5122530"/>
            <a:chExt cx="3236784" cy="800350"/>
          </a:xfrm>
        </p:grpSpPr>
        <p:sp>
          <p:nvSpPr>
            <p:cNvPr id="181" name="矩形 180"/>
            <p:cNvSpPr/>
            <p:nvPr/>
          </p:nvSpPr>
          <p:spPr>
            <a:xfrm>
              <a:off x="715782" y="5122530"/>
              <a:ext cx="3236784"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“与上级意见不一致，你将怎么回答”</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82" name="矩形 181"/>
            <p:cNvSpPr/>
            <p:nvPr/>
          </p:nvSpPr>
          <p:spPr>
            <a:xfrm>
              <a:off x="715782" y="5415049"/>
              <a:ext cx="3022097" cy="507831"/>
            </a:xfrm>
            <a:prstGeom prst="rect">
              <a:avLst/>
            </a:prstGeom>
          </p:spPr>
          <p:txBody>
            <a:bodyPr wrap="square">
              <a:spAutoFit/>
            </a:bodyPr>
            <a:lstStyle/>
            <a:p>
              <a:pPr algn="just"/>
              <a:r>
                <a:rPr lang="zh-CN" altLang="en-US" sz="900" dirty="0">
                  <a:solidFill>
                    <a:schemeClr val="tx1">
                      <a:lumMod val="85000"/>
                      <a:lumOff val="15000"/>
                    </a:schemeClr>
                  </a:solidFill>
                </a:rPr>
                <a:t>最合适的回答是“对于非原则性问题，我会服从上级的意见，对于涉及公司利益的重大问题，我希望能向更高层领导反映。”</a:t>
              </a:r>
              <a:endParaRPr lang="zh-CN" altLang="en-US" sz="900" dirty="0">
                <a:solidFill>
                  <a:schemeClr val="tx1">
                    <a:lumMod val="85000"/>
                    <a:lumOff val="15000"/>
                  </a:schemeClr>
                </a:solidFill>
              </a:endParaRPr>
            </a:p>
          </p:txBody>
        </p:sp>
      </p:grpSp>
      <p:grpSp>
        <p:nvGrpSpPr>
          <p:cNvPr id="191" name="组合 190"/>
          <p:cNvGrpSpPr/>
          <p:nvPr/>
        </p:nvGrpSpPr>
        <p:grpSpPr>
          <a:xfrm>
            <a:off x="712779" y="3729128"/>
            <a:ext cx="2561585" cy="938850"/>
            <a:chOff x="712779" y="3729128"/>
            <a:chExt cx="2561585" cy="938850"/>
          </a:xfrm>
        </p:grpSpPr>
        <p:sp>
          <p:nvSpPr>
            <p:cNvPr id="183" name="矩形 182"/>
            <p:cNvSpPr/>
            <p:nvPr/>
          </p:nvSpPr>
          <p:spPr>
            <a:xfrm>
              <a:off x="712779" y="3729128"/>
              <a:ext cx="1441420"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未来的职业规划</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84" name="矩形 183"/>
            <p:cNvSpPr/>
            <p:nvPr/>
          </p:nvSpPr>
          <p:spPr>
            <a:xfrm>
              <a:off x="712780" y="4021647"/>
              <a:ext cx="2561584" cy="646331"/>
            </a:xfrm>
            <a:prstGeom prst="rect">
              <a:avLst/>
            </a:prstGeom>
          </p:spPr>
          <p:txBody>
            <a:bodyPr wrap="square">
              <a:spAutoFit/>
            </a:bodyPr>
            <a:lstStyle/>
            <a:p>
              <a:pPr algn="just"/>
              <a:r>
                <a:rPr lang="zh-CN" altLang="en-US" sz="900" dirty="0">
                  <a:solidFill>
                    <a:schemeClr val="tx1">
                      <a:lumMod val="85000"/>
                      <a:lumOff val="15000"/>
                    </a:schemeClr>
                  </a:solidFill>
                </a:rPr>
                <a:t>这主要是对你的忠诚度和能力的一个考核过程，可以给自己一个具体的规划，有长期或短期的规划，包括职业技能的学习等方面，让</a:t>
              </a:r>
              <a:r>
                <a:rPr lang="en-US" altLang="zh-CN" sz="900" dirty="0">
                  <a:solidFill>
                    <a:schemeClr val="tx1">
                      <a:lumMod val="85000"/>
                      <a:lumOff val="15000"/>
                    </a:schemeClr>
                  </a:solidFill>
                </a:rPr>
                <a:t>HR</a:t>
              </a:r>
              <a:r>
                <a:rPr lang="zh-CN" altLang="en-US" sz="900" dirty="0">
                  <a:solidFill>
                    <a:schemeClr val="tx1">
                      <a:lumMod val="85000"/>
                      <a:lumOff val="15000"/>
                    </a:schemeClr>
                  </a:solidFill>
                </a:rPr>
                <a:t>看到你的决心和工作态度。</a:t>
              </a:r>
              <a:endParaRPr lang="zh-CN" altLang="en-US" sz="900" dirty="0">
                <a:solidFill>
                  <a:schemeClr val="tx1">
                    <a:lumMod val="85000"/>
                    <a:lumOff val="15000"/>
                  </a:schemeClr>
                </a:solidFill>
              </a:endParaRPr>
            </a:p>
          </p:txBody>
        </p:sp>
      </p:grpSp>
      <p:grpSp>
        <p:nvGrpSpPr>
          <p:cNvPr id="193" name="组合 192"/>
          <p:cNvGrpSpPr/>
          <p:nvPr/>
        </p:nvGrpSpPr>
        <p:grpSpPr>
          <a:xfrm>
            <a:off x="8359101" y="2616907"/>
            <a:ext cx="3022097" cy="1077349"/>
            <a:chOff x="8359101" y="2616907"/>
            <a:chExt cx="3022097" cy="1077349"/>
          </a:xfrm>
        </p:grpSpPr>
        <p:sp>
          <p:nvSpPr>
            <p:cNvPr id="185" name="矩形 184"/>
            <p:cNvSpPr/>
            <p:nvPr/>
          </p:nvSpPr>
          <p:spPr>
            <a:xfrm>
              <a:off x="8359101" y="2616907"/>
              <a:ext cx="2159566"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你对于加班有什么看法？</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86" name="矩形 185"/>
            <p:cNvSpPr/>
            <p:nvPr/>
          </p:nvSpPr>
          <p:spPr>
            <a:xfrm>
              <a:off x="8359101" y="2909426"/>
              <a:ext cx="3022097" cy="784830"/>
            </a:xfrm>
            <a:prstGeom prst="rect">
              <a:avLst/>
            </a:prstGeom>
          </p:spPr>
          <p:txBody>
            <a:bodyPr wrap="square">
              <a:spAutoFit/>
            </a:bodyPr>
            <a:lstStyle/>
            <a:p>
              <a:pPr algn="just"/>
              <a:r>
                <a:rPr lang="zh-CN" altLang="en-US" sz="900" dirty="0">
                  <a:solidFill>
                    <a:schemeClr val="tx1">
                      <a:lumMod val="85000"/>
                      <a:lumOff val="15000"/>
                    </a:schemeClr>
                  </a:solidFill>
                </a:rPr>
                <a:t>首先，明确的告诉对方，如果是因为自己在规定的时间内没有完成工作任务的话 ，需要加班的情况是几乎不可能出现的，“我是个注重工作效率的人”其次，如果是因为公司业务情况或者其他的一些紧急工作的话是可以适应加班的。</a:t>
              </a:r>
              <a:endParaRPr lang="zh-CN" altLang="en-US" sz="900" dirty="0">
                <a:solidFill>
                  <a:schemeClr val="tx1">
                    <a:lumMod val="85000"/>
                    <a:lumOff val="15000"/>
                  </a:schemeClr>
                </a:solidFill>
              </a:endParaRPr>
            </a:p>
          </p:txBody>
        </p:sp>
      </p:grpSp>
      <p:grpSp>
        <p:nvGrpSpPr>
          <p:cNvPr id="195" name="组合 194"/>
          <p:cNvGrpSpPr/>
          <p:nvPr/>
        </p:nvGrpSpPr>
        <p:grpSpPr>
          <a:xfrm>
            <a:off x="8367773" y="5122530"/>
            <a:ext cx="3022097" cy="800350"/>
            <a:chOff x="8367773" y="5122530"/>
            <a:chExt cx="3022097" cy="800350"/>
          </a:xfrm>
        </p:grpSpPr>
        <p:sp>
          <p:nvSpPr>
            <p:cNvPr id="187" name="矩形 186"/>
            <p:cNvSpPr/>
            <p:nvPr/>
          </p:nvSpPr>
          <p:spPr>
            <a:xfrm>
              <a:off x="8367773" y="5122530"/>
              <a:ext cx="1980029"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你的业余爱好是什么？</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88" name="矩形 187"/>
            <p:cNvSpPr/>
            <p:nvPr/>
          </p:nvSpPr>
          <p:spPr>
            <a:xfrm>
              <a:off x="8367773" y="5415049"/>
              <a:ext cx="3022097" cy="507831"/>
            </a:xfrm>
            <a:prstGeom prst="rect">
              <a:avLst/>
            </a:prstGeom>
          </p:spPr>
          <p:txBody>
            <a:bodyPr wrap="square">
              <a:spAutoFit/>
            </a:bodyPr>
            <a:lstStyle/>
            <a:p>
              <a:pPr algn="just"/>
              <a:r>
                <a:rPr lang="zh-CN" altLang="en-US" sz="900" dirty="0">
                  <a:solidFill>
                    <a:schemeClr val="tx1">
                      <a:lumMod val="85000"/>
                      <a:lumOff val="15000"/>
                    </a:schemeClr>
                  </a:solidFill>
                </a:rPr>
                <a:t>业余爱好能在一定程度上反映应聘者的性格、观念、心态。这是招聘单位问该问题的主要原因；最好能有一些户外的业余爱好来“点缀”你的形象</a:t>
              </a:r>
              <a:endParaRPr lang="zh-CN" altLang="en-US" sz="900" dirty="0">
                <a:solidFill>
                  <a:schemeClr val="tx1">
                    <a:lumMod val="85000"/>
                    <a:lumOff val="15000"/>
                  </a:schemeClr>
                </a:solidFill>
              </a:endParaRPr>
            </a:p>
          </p:txBody>
        </p:sp>
      </p:grpSp>
      <p:grpSp>
        <p:nvGrpSpPr>
          <p:cNvPr id="194" name="组合 193"/>
          <p:cNvGrpSpPr/>
          <p:nvPr/>
        </p:nvGrpSpPr>
        <p:grpSpPr>
          <a:xfrm>
            <a:off x="8862588" y="3729128"/>
            <a:ext cx="2561585" cy="938850"/>
            <a:chOff x="8862588" y="3729128"/>
            <a:chExt cx="2561585" cy="938850"/>
          </a:xfrm>
        </p:grpSpPr>
        <p:sp>
          <p:nvSpPr>
            <p:cNvPr id="189" name="矩形 188"/>
            <p:cNvSpPr/>
            <p:nvPr/>
          </p:nvSpPr>
          <p:spPr>
            <a:xfrm>
              <a:off x="8862588" y="3729128"/>
              <a:ext cx="1441420" cy="307777"/>
            </a:xfrm>
            <a:prstGeom prst="rect">
              <a:avLst/>
            </a:prstGeom>
          </p:spPr>
          <p:txBody>
            <a:bodyPr wrap="none">
              <a:spAutoFit/>
            </a:bodyPr>
            <a:lstStyle/>
            <a:p>
              <a:r>
                <a:rPr lang="zh-CN" altLang="en-US" sz="1400" dirty="0">
                  <a:solidFill>
                    <a:schemeClr val="accent1"/>
                  </a:solidFill>
                  <a:latin typeface="思源黑体 CN Bold" panose="020B0800000000000000" pitchFamily="34" charset="-122"/>
                  <a:ea typeface="思源黑体 CN Bold" panose="020B0800000000000000" pitchFamily="34" charset="-122"/>
                </a:rPr>
                <a:t>未来的职业规划</a:t>
              </a:r>
              <a:endParaRPr lang="zh-CN" altLang="en-US" sz="1400" dirty="0">
                <a:solidFill>
                  <a:schemeClr val="accent1"/>
                </a:solidFill>
                <a:latin typeface="思源黑体 CN Bold" panose="020B0800000000000000" pitchFamily="34" charset="-122"/>
                <a:ea typeface="思源黑体 CN Bold" panose="020B0800000000000000" pitchFamily="34" charset="-122"/>
              </a:endParaRPr>
            </a:p>
          </p:txBody>
        </p:sp>
        <p:sp>
          <p:nvSpPr>
            <p:cNvPr id="190" name="矩形 189"/>
            <p:cNvSpPr/>
            <p:nvPr/>
          </p:nvSpPr>
          <p:spPr>
            <a:xfrm>
              <a:off x="8862589" y="4021647"/>
              <a:ext cx="2561584" cy="646331"/>
            </a:xfrm>
            <a:prstGeom prst="rect">
              <a:avLst/>
            </a:prstGeom>
          </p:spPr>
          <p:txBody>
            <a:bodyPr wrap="square">
              <a:spAutoFit/>
            </a:bodyPr>
            <a:lstStyle/>
            <a:p>
              <a:pPr algn="just"/>
              <a:r>
                <a:rPr lang="zh-CN" altLang="en-US" sz="900" dirty="0">
                  <a:solidFill>
                    <a:schemeClr val="tx1">
                      <a:lumMod val="85000"/>
                      <a:lumOff val="15000"/>
                    </a:schemeClr>
                  </a:solidFill>
                </a:rPr>
                <a:t>这主要是对你的忠诚度和能力的一个考核过程，可以给自己一个具体的规划，有长期或短期的规划，包括职业技能的学习等方面，让</a:t>
              </a:r>
              <a:r>
                <a:rPr lang="en-US" altLang="zh-CN" sz="900" dirty="0">
                  <a:solidFill>
                    <a:schemeClr val="tx1">
                      <a:lumMod val="85000"/>
                      <a:lumOff val="15000"/>
                    </a:schemeClr>
                  </a:solidFill>
                </a:rPr>
                <a:t>HR</a:t>
              </a:r>
              <a:r>
                <a:rPr lang="zh-CN" altLang="en-US" sz="900" dirty="0">
                  <a:solidFill>
                    <a:schemeClr val="tx1">
                      <a:lumMod val="85000"/>
                      <a:lumOff val="15000"/>
                    </a:schemeClr>
                  </a:solidFill>
                </a:rPr>
                <a:t>看到你的决心和工作态度。</a:t>
              </a:r>
              <a:endParaRPr lang="zh-CN" altLang="en-US" sz="900" dirty="0">
                <a:solidFill>
                  <a:schemeClr val="tx1">
                    <a:lumMod val="85000"/>
                    <a:lumOff val="1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0-#ppt_w/2"/>
                                          </p:val>
                                        </p:tav>
                                        <p:tav tm="100000">
                                          <p:val>
                                            <p:strVal val="#ppt_x"/>
                                          </p:val>
                                        </p:tav>
                                      </p:tavLst>
                                    </p:anim>
                                    <p:anim calcmode="lin" valueType="num">
                                      <p:cBhvr additive="base">
                                        <p:cTn id="23" dur="25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2" presetClass="entr" presetSubtype="4"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par>
                          <p:cTn id="33" fill="hold">
                            <p:stCondLst>
                              <p:cond delay="1699"/>
                            </p:stCondLst>
                            <p:childTnLst>
                              <p:par>
                                <p:cTn id="34" presetID="22" presetClass="entr" presetSubtype="2"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right)">
                                      <p:cBhvr>
                                        <p:cTn id="36" dur="250"/>
                                        <p:tgtEl>
                                          <p:spTgt spid="63"/>
                                        </p:tgtEl>
                                      </p:cBhvr>
                                    </p:animEffect>
                                  </p:childTnLst>
                                </p:cTn>
                              </p:par>
                              <p:par>
                                <p:cTn id="37" presetID="22" presetClass="entr" presetSubtype="2" fill="hold"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right)">
                                      <p:cBhvr>
                                        <p:cTn id="39" dur="250"/>
                                        <p:tgtEl>
                                          <p:spTgt spid="64"/>
                                        </p:tgtEl>
                                      </p:cBhvr>
                                    </p:animEffect>
                                  </p:childTnLst>
                                </p:cTn>
                              </p:par>
                              <p:par>
                                <p:cTn id="40" presetID="22" presetClass="entr" presetSubtype="2" fill="hold"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250"/>
                                        <p:tgtEl>
                                          <p:spTgt spid="65"/>
                                        </p:tgtEl>
                                      </p:cBhvr>
                                    </p:animEffect>
                                  </p:childTnLst>
                                </p:cTn>
                              </p:par>
                              <p:par>
                                <p:cTn id="43" presetID="22" presetClass="entr" presetSubtype="8"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left)">
                                      <p:cBhvr>
                                        <p:cTn id="45" dur="250"/>
                                        <p:tgtEl>
                                          <p:spTgt spid="60"/>
                                        </p:tgtEl>
                                      </p:cBhvr>
                                    </p:animEffect>
                                  </p:childTnLst>
                                </p:cTn>
                              </p:par>
                              <p:par>
                                <p:cTn id="46" presetID="22" presetClass="entr" presetSubtype="8" fill="hold"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wipe(left)">
                                      <p:cBhvr>
                                        <p:cTn id="48" dur="250"/>
                                        <p:tgtEl>
                                          <p:spTgt spid="61"/>
                                        </p:tgtEl>
                                      </p:cBhvr>
                                    </p:animEffect>
                                  </p:childTnLst>
                                </p:cTn>
                              </p:par>
                              <p:par>
                                <p:cTn id="49" presetID="22" presetClass="entr" presetSubtype="8" fill="hold"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250"/>
                                        <p:tgtEl>
                                          <p:spTgt spid="62"/>
                                        </p:tgtEl>
                                      </p:cBhvr>
                                    </p:animEffect>
                                  </p:childTnLst>
                                </p:cTn>
                              </p:par>
                            </p:childTnLst>
                          </p:cTn>
                        </p:par>
                        <p:par>
                          <p:cTn id="52" fill="hold">
                            <p:stCondLst>
                              <p:cond delay="2199"/>
                            </p:stCondLst>
                            <p:childTnLst>
                              <p:par>
                                <p:cTn id="53" presetID="53" presetClass="entr" presetSubtype="16"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Effect transition="in" filter="fade">
                                      <p:cBhvr>
                                        <p:cTn id="57" dur="500"/>
                                        <p:tgtEl>
                                          <p:spTgt spid="5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p:cTn id="60" dur="500" fill="hold"/>
                                        <p:tgtEl>
                                          <p:spTgt spid="51"/>
                                        </p:tgtEl>
                                        <p:attrNameLst>
                                          <p:attrName>ppt_w</p:attrName>
                                        </p:attrNameLst>
                                      </p:cBhvr>
                                      <p:tavLst>
                                        <p:tav tm="0">
                                          <p:val>
                                            <p:fltVal val="0"/>
                                          </p:val>
                                        </p:tav>
                                        <p:tav tm="100000">
                                          <p:val>
                                            <p:strVal val="#ppt_w"/>
                                          </p:val>
                                        </p:tav>
                                      </p:tavLst>
                                    </p:anim>
                                    <p:anim calcmode="lin" valueType="num">
                                      <p:cBhvr>
                                        <p:cTn id="61" dur="500" fill="hold"/>
                                        <p:tgtEl>
                                          <p:spTgt spid="51"/>
                                        </p:tgtEl>
                                        <p:attrNameLst>
                                          <p:attrName>ppt_h</p:attrName>
                                        </p:attrNameLst>
                                      </p:cBhvr>
                                      <p:tavLst>
                                        <p:tav tm="0">
                                          <p:val>
                                            <p:fltVal val="0"/>
                                          </p:val>
                                        </p:tav>
                                        <p:tav tm="100000">
                                          <p:val>
                                            <p:strVal val="#ppt_h"/>
                                          </p:val>
                                        </p:tav>
                                      </p:tavLst>
                                    </p:anim>
                                    <p:animEffect transition="in" filter="fade">
                                      <p:cBhvr>
                                        <p:cTn id="62" dur="500"/>
                                        <p:tgtEl>
                                          <p:spTgt spid="51"/>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anim calcmode="lin" valueType="num">
                                      <p:cBhvr>
                                        <p:cTn id="65" dur="500" fill="hold"/>
                                        <p:tgtEl>
                                          <p:spTgt spid="49"/>
                                        </p:tgtEl>
                                        <p:attrNameLst>
                                          <p:attrName>ppt_w</p:attrName>
                                        </p:attrNameLst>
                                      </p:cBhvr>
                                      <p:tavLst>
                                        <p:tav tm="0">
                                          <p:val>
                                            <p:fltVal val="0"/>
                                          </p:val>
                                        </p:tav>
                                        <p:tav tm="100000">
                                          <p:val>
                                            <p:strVal val="#ppt_w"/>
                                          </p:val>
                                        </p:tav>
                                      </p:tavLst>
                                    </p:anim>
                                    <p:anim calcmode="lin" valueType="num">
                                      <p:cBhvr>
                                        <p:cTn id="66" dur="500" fill="hold"/>
                                        <p:tgtEl>
                                          <p:spTgt spid="49"/>
                                        </p:tgtEl>
                                        <p:attrNameLst>
                                          <p:attrName>ppt_h</p:attrName>
                                        </p:attrNameLst>
                                      </p:cBhvr>
                                      <p:tavLst>
                                        <p:tav tm="0">
                                          <p:val>
                                            <p:fltVal val="0"/>
                                          </p:val>
                                        </p:tav>
                                        <p:tav tm="100000">
                                          <p:val>
                                            <p:strVal val="#ppt_h"/>
                                          </p:val>
                                        </p:tav>
                                      </p:tavLst>
                                    </p:anim>
                                    <p:animEffect transition="in" filter="fade">
                                      <p:cBhvr>
                                        <p:cTn id="67" dur="500"/>
                                        <p:tgtEl>
                                          <p:spTgt spid="49"/>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500" fill="hold"/>
                                        <p:tgtEl>
                                          <p:spTgt spid="48"/>
                                        </p:tgtEl>
                                        <p:attrNameLst>
                                          <p:attrName>ppt_w</p:attrName>
                                        </p:attrNameLst>
                                      </p:cBhvr>
                                      <p:tavLst>
                                        <p:tav tm="0">
                                          <p:val>
                                            <p:fltVal val="0"/>
                                          </p:val>
                                        </p:tav>
                                        <p:tav tm="100000">
                                          <p:val>
                                            <p:strVal val="#ppt_w"/>
                                          </p:val>
                                        </p:tav>
                                      </p:tavLst>
                                    </p:anim>
                                    <p:anim calcmode="lin" valueType="num">
                                      <p:cBhvr>
                                        <p:cTn id="71" dur="500" fill="hold"/>
                                        <p:tgtEl>
                                          <p:spTgt spid="48"/>
                                        </p:tgtEl>
                                        <p:attrNameLst>
                                          <p:attrName>ppt_h</p:attrName>
                                        </p:attrNameLst>
                                      </p:cBhvr>
                                      <p:tavLst>
                                        <p:tav tm="0">
                                          <p:val>
                                            <p:fltVal val="0"/>
                                          </p:val>
                                        </p:tav>
                                        <p:tav tm="100000">
                                          <p:val>
                                            <p:strVal val="#ppt_h"/>
                                          </p:val>
                                        </p:tav>
                                      </p:tavLst>
                                    </p:anim>
                                    <p:animEffect transition="in" filter="fade">
                                      <p:cBhvr>
                                        <p:cTn id="72" dur="500"/>
                                        <p:tgtEl>
                                          <p:spTgt spid="4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p:cTn id="75" dur="500" fill="hold"/>
                                        <p:tgtEl>
                                          <p:spTgt spid="50"/>
                                        </p:tgtEl>
                                        <p:attrNameLst>
                                          <p:attrName>ppt_w</p:attrName>
                                        </p:attrNameLst>
                                      </p:cBhvr>
                                      <p:tavLst>
                                        <p:tav tm="0">
                                          <p:val>
                                            <p:fltVal val="0"/>
                                          </p:val>
                                        </p:tav>
                                        <p:tav tm="100000">
                                          <p:val>
                                            <p:strVal val="#ppt_w"/>
                                          </p:val>
                                        </p:tav>
                                      </p:tavLst>
                                    </p:anim>
                                    <p:anim calcmode="lin" valueType="num">
                                      <p:cBhvr>
                                        <p:cTn id="76" dur="500" fill="hold"/>
                                        <p:tgtEl>
                                          <p:spTgt spid="50"/>
                                        </p:tgtEl>
                                        <p:attrNameLst>
                                          <p:attrName>ppt_h</p:attrName>
                                        </p:attrNameLst>
                                      </p:cBhvr>
                                      <p:tavLst>
                                        <p:tav tm="0">
                                          <p:val>
                                            <p:fltVal val="0"/>
                                          </p:val>
                                        </p:tav>
                                        <p:tav tm="100000">
                                          <p:val>
                                            <p:strVal val="#ppt_h"/>
                                          </p:val>
                                        </p:tav>
                                      </p:tavLst>
                                    </p:anim>
                                    <p:animEffect transition="in" filter="fade">
                                      <p:cBhvr>
                                        <p:cTn id="77" dur="500"/>
                                        <p:tgtEl>
                                          <p:spTgt spid="5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500" fill="hold"/>
                                        <p:tgtEl>
                                          <p:spTgt spid="53"/>
                                        </p:tgtEl>
                                        <p:attrNameLst>
                                          <p:attrName>ppt_w</p:attrName>
                                        </p:attrNameLst>
                                      </p:cBhvr>
                                      <p:tavLst>
                                        <p:tav tm="0">
                                          <p:val>
                                            <p:fltVal val="0"/>
                                          </p:val>
                                        </p:tav>
                                        <p:tav tm="100000">
                                          <p:val>
                                            <p:strVal val="#ppt_w"/>
                                          </p:val>
                                        </p:tav>
                                      </p:tavLst>
                                    </p:anim>
                                    <p:anim calcmode="lin" valueType="num">
                                      <p:cBhvr>
                                        <p:cTn id="81" dur="500" fill="hold"/>
                                        <p:tgtEl>
                                          <p:spTgt spid="53"/>
                                        </p:tgtEl>
                                        <p:attrNameLst>
                                          <p:attrName>ppt_h</p:attrName>
                                        </p:attrNameLst>
                                      </p:cBhvr>
                                      <p:tavLst>
                                        <p:tav tm="0">
                                          <p:val>
                                            <p:fltVal val="0"/>
                                          </p:val>
                                        </p:tav>
                                        <p:tav tm="100000">
                                          <p:val>
                                            <p:strVal val="#ppt_h"/>
                                          </p:val>
                                        </p:tav>
                                      </p:tavLst>
                                    </p:anim>
                                    <p:animEffect transition="in" filter="fade">
                                      <p:cBhvr>
                                        <p:cTn id="82" dur="500"/>
                                        <p:tgtEl>
                                          <p:spTgt spid="53"/>
                                        </p:tgtEl>
                                      </p:cBhvr>
                                    </p:animEffect>
                                  </p:childTnLst>
                                </p:cTn>
                              </p:par>
                            </p:childTnLst>
                          </p:cTn>
                        </p:par>
                        <p:par>
                          <p:cTn id="83" fill="hold">
                            <p:stCondLst>
                              <p:cond delay="2699"/>
                            </p:stCondLst>
                            <p:childTnLst>
                              <p:par>
                                <p:cTn id="84" presetID="2" presetClass="entr" presetSubtype="8" fill="hold" nodeType="after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additive="base">
                                        <p:cTn id="86" dur="500" fill="hold"/>
                                        <p:tgtEl>
                                          <p:spTgt spid="37"/>
                                        </p:tgtEl>
                                        <p:attrNameLst>
                                          <p:attrName>ppt_x</p:attrName>
                                        </p:attrNameLst>
                                      </p:cBhvr>
                                      <p:tavLst>
                                        <p:tav tm="0">
                                          <p:val>
                                            <p:strVal val="0-#ppt_w/2"/>
                                          </p:val>
                                        </p:tav>
                                        <p:tav tm="100000">
                                          <p:val>
                                            <p:strVal val="#ppt_x"/>
                                          </p:val>
                                        </p:tav>
                                      </p:tavLst>
                                    </p:anim>
                                    <p:anim calcmode="lin" valueType="num">
                                      <p:cBhvr additive="base">
                                        <p:cTn id="87" dur="500" fill="hold"/>
                                        <p:tgtEl>
                                          <p:spTgt spid="37"/>
                                        </p:tgtEl>
                                        <p:attrNameLst>
                                          <p:attrName>ppt_y</p:attrName>
                                        </p:attrNameLst>
                                      </p:cBhvr>
                                      <p:tavLst>
                                        <p:tav tm="0">
                                          <p:val>
                                            <p:strVal val="#ppt_y"/>
                                          </p:val>
                                        </p:tav>
                                        <p:tav tm="100000">
                                          <p:val>
                                            <p:strVal val="#ppt_y"/>
                                          </p:val>
                                        </p:tav>
                                      </p:tavLst>
                                    </p:anim>
                                  </p:childTnLst>
                                </p:cTn>
                              </p:par>
                              <p:par>
                                <p:cTn id="88" presetID="2" presetClass="entr" presetSubtype="8" fill="hold" nodeType="withEffect">
                                  <p:stCondLst>
                                    <p:cond delay="0"/>
                                  </p:stCondLst>
                                  <p:childTnLst>
                                    <p:set>
                                      <p:cBhvr>
                                        <p:cTn id="89" dur="1" fill="hold">
                                          <p:stCondLst>
                                            <p:cond delay="0"/>
                                          </p:stCondLst>
                                        </p:cTn>
                                        <p:tgtEl>
                                          <p:spTgt spid="191"/>
                                        </p:tgtEl>
                                        <p:attrNameLst>
                                          <p:attrName>style.visibility</p:attrName>
                                        </p:attrNameLst>
                                      </p:cBhvr>
                                      <p:to>
                                        <p:strVal val="visible"/>
                                      </p:to>
                                    </p:set>
                                    <p:anim calcmode="lin" valueType="num">
                                      <p:cBhvr additive="base">
                                        <p:cTn id="90" dur="500" fill="hold"/>
                                        <p:tgtEl>
                                          <p:spTgt spid="191"/>
                                        </p:tgtEl>
                                        <p:attrNameLst>
                                          <p:attrName>ppt_x</p:attrName>
                                        </p:attrNameLst>
                                      </p:cBhvr>
                                      <p:tavLst>
                                        <p:tav tm="0">
                                          <p:val>
                                            <p:strVal val="0-#ppt_w/2"/>
                                          </p:val>
                                        </p:tav>
                                        <p:tav tm="100000">
                                          <p:val>
                                            <p:strVal val="#ppt_x"/>
                                          </p:val>
                                        </p:tav>
                                      </p:tavLst>
                                    </p:anim>
                                    <p:anim calcmode="lin" valueType="num">
                                      <p:cBhvr additive="base">
                                        <p:cTn id="91" dur="500" fill="hold"/>
                                        <p:tgtEl>
                                          <p:spTgt spid="191"/>
                                        </p:tgtEl>
                                        <p:attrNameLst>
                                          <p:attrName>ppt_y</p:attrName>
                                        </p:attrNameLst>
                                      </p:cBhvr>
                                      <p:tavLst>
                                        <p:tav tm="0">
                                          <p:val>
                                            <p:strVal val="#ppt_y"/>
                                          </p:val>
                                        </p:tav>
                                        <p:tav tm="100000">
                                          <p:val>
                                            <p:strVal val="#ppt_y"/>
                                          </p:val>
                                        </p:tav>
                                      </p:tavLst>
                                    </p:anim>
                                  </p:childTnLst>
                                </p:cTn>
                              </p:par>
                              <p:par>
                                <p:cTn id="92" presetID="2" presetClass="entr" presetSubtype="8" fill="hold" nodeType="withEffect">
                                  <p:stCondLst>
                                    <p:cond delay="0"/>
                                  </p:stCondLst>
                                  <p:childTnLst>
                                    <p:set>
                                      <p:cBhvr>
                                        <p:cTn id="93" dur="1" fill="hold">
                                          <p:stCondLst>
                                            <p:cond delay="0"/>
                                          </p:stCondLst>
                                        </p:cTn>
                                        <p:tgtEl>
                                          <p:spTgt spid="192"/>
                                        </p:tgtEl>
                                        <p:attrNameLst>
                                          <p:attrName>style.visibility</p:attrName>
                                        </p:attrNameLst>
                                      </p:cBhvr>
                                      <p:to>
                                        <p:strVal val="visible"/>
                                      </p:to>
                                    </p:set>
                                    <p:anim calcmode="lin" valueType="num">
                                      <p:cBhvr additive="base">
                                        <p:cTn id="94" dur="500" fill="hold"/>
                                        <p:tgtEl>
                                          <p:spTgt spid="192"/>
                                        </p:tgtEl>
                                        <p:attrNameLst>
                                          <p:attrName>ppt_x</p:attrName>
                                        </p:attrNameLst>
                                      </p:cBhvr>
                                      <p:tavLst>
                                        <p:tav tm="0">
                                          <p:val>
                                            <p:strVal val="0-#ppt_w/2"/>
                                          </p:val>
                                        </p:tav>
                                        <p:tav tm="100000">
                                          <p:val>
                                            <p:strVal val="#ppt_x"/>
                                          </p:val>
                                        </p:tav>
                                      </p:tavLst>
                                    </p:anim>
                                    <p:anim calcmode="lin" valueType="num">
                                      <p:cBhvr additive="base">
                                        <p:cTn id="95" dur="500" fill="hold"/>
                                        <p:tgtEl>
                                          <p:spTgt spid="192"/>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0"/>
                                  </p:stCondLst>
                                  <p:childTnLst>
                                    <p:set>
                                      <p:cBhvr>
                                        <p:cTn id="97" dur="1" fill="hold">
                                          <p:stCondLst>
                                            <p:cond delay="0"/>
                                          </p:stCondLst>
                                        </p:cTn>
                                        <p:tgtEl>
                                          <p:spTgt spid="193"/>
                                        </p:tgtEl>
                                        <p:attrNameLst>
                                          <p:attrName>style.visibility</p:attrName>
                                        </p:attrNameLst>
                                      </p:cBhvr>
                                      <p:to>
                                        <p:strVal val="visible"/>
                                      </p:to>
                                    </p:set>
                                    <p:anim calcmode="lin" valueType="num">
                                      <p:cBhvr additive="base">
                                        <p:cTn id="98" dur="500" fill="hold"/>
                                        <p:tgtEl>
                                          <p:spTgt spid="193"/>
                                        </p:tgtEl>
                                        <p:attrNameLst>
                                          <p:attrName>ppt_x</p:attrName>
                                        </p:attrNameLst>
                                      </p:cBhvr>
                                      <p:tavLst>
                                        <p:tav tm="0">
                                          <p:val>
                                            <p:strVal val="1+#ppt_w/2"/>
                                          </p:val>
                                        </p:tav>
                                        <p:tav tm="100000">
                                          <p:val>
                                            <p:strVal val="#ppt_x"/>
                                          </p:val>
                                        </p:tav>
                                      </p:tavLst>
                                    </p:anim>
                                    <p:anim calcmode="lin" valueType="num">
                                      <p:cBhvr additive="base">
                                        <p:cTn id="99" dur="500" fill="hold"/>
                                        <p:tgtEl>
                                          <p:spTgt spid="193"/>
                                        </p:tgtEl>
                                        <p:attrNameLst>
                                          <p:attrName>ppt_y</p:attrName>
                                        </p:attrNameLst>
                                      </p:cBhvr>
                                      <p:tavLst>
                                        <p:tav tm="0">
                                          <p:val>
                                            <p:strVal val="#ppt_y"/>
                                          </p:val>
                                        </p:tav>
                                        <p:tav tm="100000">
                                          <p:val>
                                            <p:strVal val="#ppt_y"/>
                                          </p:val>
                                        </p:tav>
                                      </p:tavLst>
                                    </p:anim>
                                  </p:childTnLst>
                                </p:cTn>
                              </p:par>
                              <p:par>
                                <p:cTn id="100" presetID="2" presetClass="entr" presetSubtype="2" fill="hold" nodeType="withEffect">
                                  <p:stCondLst>
                                    <p:cond delay="0"/>
                                  </p:stCondLst>
                                  <p:childTnLst>
                                    <p:set>
                                      <p:cBhvr>
                                        <p:cTn id="101" dur="1" fill="hold">
                                          <p:stCondLst>
                                            <p:cond delay="0"/>
                                          </p:stCondLst>
                                        </p:cTn>
                                        <p:tgtEl>
                                          <p:spTgt spid="194"/>
                                        </p:tgtEl>
                                        <p:attrNameLst>
                                          <p:attrName>style.visibility</p:attrName>
                                        </p:attrNameLst>
                                      </p:cBhvr>
                                      <p:to>
                                        <p:strVal val="visible"/>
                                      </p:to>
                                    </p:set>
                                    <p:anim calcmode="lin" valueType="num">
                                      <p:cBhvr additive="base">
                                        <p:cTn id="102" dur="500" fill="hold"/>
                                        <p:tgtEl>
                                          <p:spTgt spid="194"/>
                                        </p:tgtEl>
                                        <p:attrNameLst>
                                          <p:attrName>ppt_x</p:attrName>
                                        </p:attrNameLst>
                                      </p:cBhvr>
                                      <p:tavLst>
                                        <p:tav tm="0">
                                          <p:val>
                                            <p:strVal val="1+#ppt_w/2"/>
                                          </p:val>
                                        </p:tav>
                                        <p:tav tm="100000">
                                          <p:val>
                                            <p:strVal val="#ppt_x"/>
                                          </p:val>
                                        </p:tav>
                                      </p:tavLst>
                                    </p:anim>
                                    <p:anim calcmode="lin" valueType="num">
                                      <p:cBhvr additive="base">
                                        <p:cTn id="103" dur="500" fill="hold"/>
                                        <p:tgtEl>
                                          <p:spTgt spid="194"/>
                                        </p:tgtEl>
                                        <p:attrNameLst>
                                          <p:attrName>ppt_y</p:attrName>
                                        </p:attrNameLst>
                                      </p:cBhvr>
                                      <p:tavLst>
                                        <p:tav tm="0">
                                          <p:val>
                                            <p:strVal val="#ppt_y"/>
                                          </p:val>
                                        </p:tav>
                                        <p:tav tm="100000">
                                          <p:val>
                                            <p:strVal val="#ppt_y"/>
                                          </p:val>
                                        </p:tav>
                                      </p:tavLst>
                                    </p:anim>
                                  </p:childTnLst>
                                </p:cTn>
                              </p:par>
                              <p:par>
                                <p:cTn id="104" presetID="2" presetClass="entr" presetSubtype="2" fill="hold" nodeType="withEffect">
                                  <p:stCondLst>
                                    <p:cond delay="0"/>
                                  </p:stCondLst>
                                  <p:childTnLst>
                                    <p:set>
                                      <p:cBhvr>
                                        <p:cTn id="105" dur="1" fill="hold">
                                          <p:stCondLst>
                                            <p:cond delay="0"/>
                                          </p:stCondLst>
                                        </p:cTn>
                                        <p:tgtEl>
                                          <p:spTgt spid="195"/>
                                        </p:tgtEl>
                                        <p:attrNameLst>
                                          <p:attrName>style.visibility</p:attrName>
                                        </p:attrNameLst>
                                      </p:cBhvr>
                                      <p:to>
                                        <p:strVal val="visible"/>
                                      </p:to>
                                    </p:set>
                                    <p:anim calcmode="lin" valueType="num">
                                      <p:cBhvr additive="base">
                                        <p:cTn id="106" dur="500" fill="hold"/>
                                        <p:tgtEl>
                                          <p:spTgt spid="195"/>
                                        </p:tgtEl>
                                        <p:attrNameLst>
                                          <p:attrName>ppt_x</p:attrName>
                                        </p:attrNameLst>
                                      </p:cBhvr>
                                      <p:tavLst>
                                        <p:tav tm="0">
                                          <p:val>
                                            <p:strVal val="1+#ppt_w/2"/>
                                          </p:val>
                                        </p:tav>
                                        <p:tav tm="100000">
                                          <p:val>
                                            <p:strVal val="#ppt_x"/>
                                          </p:val>
                                        </p:tav>
                                      </p:tavLst>
                                    </p:anim>
                                    <p:anim calcmode="lin" valueType="num">
                                      <p:cBhvr additive="base">
                                        <p:cTn id="107" dur="500" fill="hold"/>
                                        <p:tgtEl>
                                          <p:spTgt spid="1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animBg="1"/>
      <p:bldP spid="48" grpId="0" animBg="1"/>
      <p:bldP spid="49" grpId="0" animBg="1"/>
      <p:bldP spid="50" grpId="0" animBg="1"/>
      <p:bldP spid="51" grpId="0" animBg="1"/>
      <p:bldP spid="52" grpId="0" animBg="1"/>
      <p:bldP spid="5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03356"/>
              <a:ext cx="2420585" cy="7908509"/>
              <a:chOff x="347503" y="-776074"/>
              <a:chExt cx="1709029" cy="5583722"/>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481677" y="3046439"/>
                <a:ext cx="1574855" cy="17612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02</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grpSp>
        <p:nvGrpSpPr>
          <p:cNvPr id="46" name="组合 45"/>
          <p:cNvGrpSpPr/>
          <p:nvPr/>
        </p:nvGrpSpPr>
        <p:grpSpPr>
          <a:xfrm>
            <a:off x="6808743" y="1836967"/>
            <a:ext cx="3742650" cy="4897595"/>
            <a:chOff x="6808743" y="1836967"/>
            <a:chExt cx="3742650" cy="4897595"/>
          </a:xfrm>
        </p:grpSpPr>
        <p:grpSp>
          <p:nvGrpSpPr>
            <p:cNvPr id="212" name="Group 205"/>
            <p:cNvGrpSpPr/>
            <p:nvPr/>
          </p:nvGrpSpPr>
          <p:grpSpPr bwMode="auto">
            <a:xfrm flipH="1">
              <a:off x="6808743" y="1852574"/>
              <a:ext cx="2824936" cy="4881988"/>
              <a:chOff x="3459" y="1364"/>
              <a:chExt cx="905" cy="1564"/>
            </a:xfrm>
            <a:solidFill>
              <a:srgbClr val="C00000"/>
            </a:solidFill>
          </p:grpSpPr>
          <p:sp>
            <p:nvSpPr>
              <p:cNvPr id="243" name="Freeform 5"/>
              <p:cNvSpPr>
                <a:spLocks noEditPoints="1"/>
              </p:cNvSpPr>
              <p:nvPr/>
            </p:nvSpPr>
            <p:spPr bwMode="auto">
              <a:xfrm>
                <a:off x="3932" y="1470"/>
                <a:ext cx="12" cy="12"/>
              </a:xfrm>
              <a:custGeom>
                <a:avLst/>
                <a:gdLst>
                  <a:gd name="T0" fmla="*/ 5 w 5"/>
                  <a:gd name="T1" fmla="*/ 3 h 5"/>
                  <a:gd name="T2" fmla="*/ 4 w 5"/>
                  <a:gd name="T3" fmla="*/ 3 h 5"/>
                  <a:gd name="T4" fmla="*/ 4 w 5"/>
                  <a:gd name="T5" fmla="*/ 2 h 5"/>
                  <a:gd name="T6" fmla="*/ 5 w 5"/>
                  <a:gd name="T7" fmla="*/ 2 h 5"/>
                  <a:gd name="T8" fmla="*/ 5 w 5"/>
                  <a:gd name="T9" fmla="*/ 2 h 5"/>
                  <a:gd name="T10" fmla="*/ 5 w 5"/>
                  <a:gd name="T11" fmla="*/ 1 h 5"/>
                  <a:gd name="T12" fmla="*/ 4 w 5"/>
                  <a:gd name="T13" fmla="*/ 1 h 5"/>
                  <a:gd name="T14" fmla="*/ 4 w 5"/>
                  <a:gd name="T15" fmla="*/ 1 h 5"/>
                  <a:gd name="T16" fmla="*/ 4 w 5"/>
                  <a:gd name="T17" fmla="*/ 1 h 5"/>
                  <a:gd name="T18" fmla="*/ 4 w 5"/>
                  <a:gd name="T19" fmla="*/ 1 h 5"/>
                  <a:gd name="T20" fmla="*/ 4 w 5"/>
                  <a:gd name="T21" fmla="*/ 0 h 5"/>
                  <a:gd name="T22" fmla="*/ 3 w 5"/>
                  <a:gd name="T23" fmla="*/ 0 h 5"/>
                  <a:gd name="T24" fmla="*/ 3 w 5"/>
                  <a:gd name="T25" fmla="*/ 0 h 5"/>
                  <a:gd name="T26" fmla="*/ 3 w 5"/>
                  <a:gd name="T27" fmla="*/ 1 h 5"/>
                  <a:gd name="T28" fmla="*/ 2 w 5"/>
                  <a:gd name="T29" fmla="*/ 1 h 5"/>
                  <a:gd name="T30" fmla="*/ 2 w 5"/>
                  <a:gd name="T31" fmla="*/ 0 h 5"/>
                  <a:gd name="T32" fmla="*/ 2 w 5"/>
                  <a:gd name="T33" fmla="*/ 0 h 5"/>
                  <a:gd name="T34" fmla="*/ 1 w 5"/>
                  <a:gd name="T35" fmla="*/ 0 h 5"/>
                  <a:gd name="T36" fmla="*/ 1 w 5"/>
                  <a:gd name="T37" fmla="*/ 1 h 5"/>
                  <a:gd name="T38" fmla="*/ 1 w 5"/>
                  <a:gd name="T39" fmla="*/ 1 h 5"/>
                  <a:gd name="T40" fmla="*/ 1 w 5"/>
                  <a:gd name="T41" fmla="*/ 1 h 5"/>
                  <a:gd name="T42" fmla="*/ 1 w 5"/>
                  <a:gd name="T43" fmla="*/ 1 h 5"/>
                  <a:gd name="T44" fmla="*/ 0 w 5"/>
                  <a:gd name="T45" fmla="*/ 1 h 5"/>
                  <a:gd name="T46" fmla="*/ 0 w 5"/>
                  <a:gd name="T47" fmla="*/ 2 h 5"/>
                  <a:gd name="T48" fmla="*/ 0 w 5"/>
                  <a:gd name="T49" fmla="*/ 2 h 5"/>
                  <a:gd name="T50" fmla="*/ 1 w 5"/>
                  <a:gd name="T51" fmla="*/ 2 h 5"/>
                  <a:gd name="T52" fmla="*/ 1 w 5"/>
                  <a:gd name="T53" fmla="*/ 3 h 5"/>
                  <a:gd name="T54" fmla="*/ 0 w 5"/>
                  <a:gd name="T55" fmla="*/ 3 h 5"/>
                  <a:gd name="T56" fmla="*/ 0 w 5"/>
                  <a:gd name="T57" fmla="*/ 3 h 5"/>
                  <a:gd name="T58" fmla="*/ 0 w 5"/>
                  <a:gd name="T59" fmla="*/ 4 h 5"/>
                  <a:gd name="T60" fmla="*/ 1 w 5"/>
                  <a:gd name="T61" fmla="*/ 4 h 5"/>
                  <a:gd name="T62" fmla="*/ 1 w 5"/>
                  <a:gd name="T63" fmla="*/ 4 h 5"/>
                  <a:gd name="T64" fmla="*/ 1 w 5"/>
                  <a:gd name="T65" fmla="*/ 4 h 5"/>
                  <a:gd name="T66" fmla="*/ 1 w 5"/>
                  <a:gd name="T67" fmla="*/ 4 h 5"/>
                  <a:gd name="T68" fmla="*/ 1 w 5"/>
                  <a:gd name="T69" fmla="*/ 5 h 5"/>
                  <a:gd name="T70" fmla="*/ 2 w 5"/>
                  <a:gd name="T71" fmla="*/ 5 h 5"/>
                  <a:gd name="T72" fmla="*/ 2 w 5"/>
                  <a:gd name="T73" fmla="*/ 5 h 5"/>
                  <a:gd name="T74" fmla="*/ 2 w 5"/>
                  <a:gd name="T75" fmla="*/ 4 h 5"/>
                  <a:gd name="T76" fmla="*/ 3 w 5"/>
                  <a:gd name="T77" fmla="*/ 4 h 5"/>
                  <a:gd name="T78" fmla="*/ 3 w 5"/>
                  <a:gd name="T79" fmla="*/ 5 h 5"/>
                  <a:gd name="T80" fmla="*/ 3 w 5"/>
                  <a:gd name="T81" fmla="*/ 5 h 5"/>
                  <a:gd name="T82" fmla="*/ 4 w 5"/>
                  <a:gd name="T83" fmla="*/ 5 h 5"/>
                  <a:gd name="T84" fmla="*/ 4 w 5"/>
                  <a:gd name="T85" fmla="*/ 4 h 5"/>
                  <a:gd name="T86" fmla="*/ 4 w 5"/>
                  <a:gd name="T87" fmla="*/ 4 h 5"/>
                  <a:gd name="T88" fmla="*/ 4 w 5"/>
                  <a:gd name="T89" fmla="*/ 4 h 5"/>
                  <a:gd name="T90" fmla="*/ 4 w 5"/>
                  <a:gd name="T91" fmla="*/ 4 h 5"/>
                  <a:gd name="T92" fmla="*/ 5 w 5"/>
                  <a:gd name="T93" fmla="*/ 4 h 5"/>
                  <a:gd name="T94" fmla="*/ 5 w 5"/>
                  <a:gd name="T95" fmla="*/ 3 h 5"/>
                  <a:gd name="T96" fmla="*/ 5 w 5"/>
                  <a:gd name="T97" fmla="*/ 3 h 5"/>
                  <a:gd name="T98" fmla="*/ 3 w 5"/>
                  <a:gd name="T99" fmla="*/ 3 h 5"/>
                  <a:gd name="T100" fmla="*/ 2 w 5"/>
                  <a:gd name="T101" fmla="*/ 3 h 5"/>
                  <a:gd name="T102" fmla="*/ 2 w 5"/>
                  <a:gd name="T103" fmla="*/ 2 h 5"/>
                  <a:gd name="T104" fmla="*/ 3 w 5"/>
                  <a:gd name="T105" fmla="*/ 2 h 5"/>
                  <a:gd name="T106" fmla="*/ 3 w 5"/>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 h="5">
                    <a:moveTo>
                      <a:pt x="5" y="3"/>
                    </a:moveTo>
                    <a:cubicBezTo>
                      <a:pt x="4" y="3"/>
                      <a:pt x="4" y="3"/>
                      <a:pt x="4" y="3"/>
                    </a:cubicBezTo>
                    <a:cubicBezTo>
                      <a:pt x="4" y="2"/>
                      <a:pt x="4" y="2"/>
                      <a:pt x="4" y="2"/>
                    </a:cubicBezTo>
                    <a:cubicBezTo>
                      <a:pt x="5" y="2"/>
                      <a:pt x="5" y="2"/>
                      <a:pt x="5" y="2"/>
                    </a:cubicBezTo>
                    <a:cubicBezTo>
                      <a:pt x="5" y="2"/>
                      <a:pt x="5" y="2"/>
                      <a:pt x="5" y="2"/>
                    </a:cubicBezTo>
                    <a:cubicBezTo>
                      <a:pt x="5" y="1"/>
                      <a:pt x="5" y="1"/>
                      <a:pt x="5" y="1"/>
                    </a:cubicBezTo>
                    <a:cubicBezTo>
                      <a:pt x="5" y="1"/>
                      <a:pt x="4" y="1"/>
                      <a:pt x="4" y="1"/>
                    </a:cubicBezTo>
                    <a:cubicBezTo>
                      <a:pt x="4" y="1"/>
                      <a:pt x="4" y="1"/>
                      <a:pt x="4" y="1"/>
                    </a:cubicBezTo>
                    <a:cubicBezTo>
                      <a:pt x="4" y="1"/>
                      <a:pt x="4" y="1"/>
                      <a:pt x="4" y="1"/>
                    </a:cubicBezTo>
                    <a:cubicBezTo>
                      <a:pt x="4" y="1"/>
                      <a:pt x="4" y="1"/>
                      <a:pt x="4" y="1"/>
                    </a:cubicBezTo>
                    <a:cubicBezTo>
                      <a:pt x="4" y="0"/>
                      <a:pt x="4" y="0"/>
                      <a:pt x="4" y="0"/>
                    </a:cubicBezTo>
                    <a:cubicBezTo>
                      <a:pt x="3" y="0"/>
                      <a:pt x="3" y="0"/>
                      <a:pt x="3" y="0"/>
                    </a:cubicBezTo>
                    <a:cubicBezTo>
                      <a:pt x="3" y="0"/>
                      <a:pt x="3" y="0"/>
                      <a:pt x="3" y="0"/>
                    </a:cubicBezTo>
                    <a:cubicBezTo>
                      <a:pt x="3" y="1"/>
                      <a:pt x="3" y="1"/>
                      <a:pt x="3" y="1"/>
                    </a:cubicBezTo>
                    <a:cubicBezTo>
                      <a:pt x="3" y="0"/>
                      <a:pt x="2" y="0"/>
                      <a:pt x="2" y="1"/>
                    </a:cubicBezTo>
                    <a:cubicBezTo>
                      <a:pt x="2" y="0"/>
                      <a:pt x="2" y="0"/>
                      <a:pt x="2" y="0"/>
                    </a:cubicBezTo>
                    <a:cubicBezTo>
                      <a:pt x="2" y="0"/>
                      <a:pt x="2" y="0"/>
                      <a:pt x="2" y="0"/>
                    </a:cubicBezTo>
                    <a:cubicBezTo>
                      <a:pt x="1" y="0"/>
                      <a:pt x="1" y="0"/>
                      <a:pt x="1" y="0"/>
                    </a:cubicBezTo>
                    <a:cubicBezTo>
                      <a:pt x="1" y="0"/>
                      <a:pt x="1" y="0"/>
                      <a:pt x="1" y="1"/>
                    </a:cubicBezTo>
                    <a:cubicBezTo>
                      <a:pt x="1" y="1"/>
                      <a:pt x="1" y="1"/>
                      <a:pt x="1" y="1"/>
                    </a:cubicBezTo>
                    <a:cubicBezTo>
                      <a:pt x="1" y="1"/>
                      <a:pt x="1" y="1"/>
                      <a:pt x="1" y="1"/>
                    </a:cubicBezTo>
                    <a:cubicBezTo>
                      <a:pt x="1" y="1"/>
                      <a:pt x="1" y="1"/>
                      <a:pt x="1" y="1"/>
                    </a:cubicBezTo>
                    <a:cubicBezTo>
                      <a:pt x="0" y="1"/>
                      <a:pt x="0" y="1"/>
                      <a:pt x="0" y="1"/>
                    </a:cubicBezTo>
                    <a:cubicBezTo>
                      <a:pt x="0" y="2"/>
                      <a:pt x="0" y="2"/>
                      <a:pt x="0" y="2"/>
                    </a:cubicBezTo>
                    <a:cubicBezTo>
                      <a:pt x="0" y="2"/>
                      <a:pt x="0" y="2"/>
                      <a:pt x="0" y="2"/>
                    </a:cubicBezTo>
                    <a:cubicBezTo>
                      <a:pt x="1" y="2"/>
                      <a:pt x="1" y="2"/>
                      <a:pt x="1" y="2"/>
                    </a:cubicBezTo>
                    <a:cubicBezTo>
                      <a:pt x="1" y="2"/>
                      <a:pt x="1" y="3"/>
                      <a:pt x="1" y="3"/>
                    </a:cubicBezTo>
                    <a:cubicBezTo>
                      <a:pt x="0" y="3"/>
                      <a:pt x="0" y="3"/>
                      <a:pt x="0" y="3"/>
                    </a:cubicBezTo>
                    <a:cubicBezTo>
                      <a:pt x="0" y="3"/>
                      <a:pt x="0" y="3"/>
                      <a:pt x="0" y="3"/>
                    </a:cubicBezTo>
                    <a:cubicBezTo>
                      <a:pt x="0" y="4"/>
                      <a:pt x="0" y="4"/>
                      <a:pt x="0" y="4"/>
                    </a:cubicBezTo>
                    <a:cubicBezTo>
                      <a:pt x="0" y="4"/>
                      <a:pt x="1" y="4"/>
                      <a:pt x="1" y="4"/>
                    </a:cubicBezTo>
                    <a:cubicBezTo>
                      <a:pt x="1" y="4"/>
                      <a:pt x="1" y="4"/>
                      <a:pt x="1" y="4"/>
                    </a:cubicBezTo>
                    <a:cubicBezTo>
                      <a:pt x="1" y="4"/>
                      <a:pt x="1" y="4"/>
                      <a:pt x="1" y="4"/>
                    </a:cubicBezTo>
                    <a:cubicBezTo>
                      <a:pt x="1" y="4"/>
                      <a:pt x="1" y="4"/>
                      <a:pt x="1" y="4"/>
                    </a:cubicBezTo>
                    <a:cubicBezTo>
                      <a:pt x="1" y="4"/>
                      <a:pt x="1" y="5"/>
                      <a:pt x="1" y="5"/>
                    </a:cubicBezTo>
                    <a:cubicBezTo>
                      <a:pt x="2" y="5"/>
                      <a:pt x="2" y="5"/>
                      <a:pt x="2" y="5"/>
                    </a:cubicBezTo>
                    <a:cubicBezTo>
                      <a:pt x="2" y="5"/>
                      <a:pt x="2" y="5"/>
                      <a:pt x="2" y="5"/>
                    </a:cubicBezTo>
                    <a:cubicBezTo>
                      <a:pt x="2" y="4"/>
                      <a:pt x="2" y="4"/>
                      <a:pt x="2" y="4"/>
                    </a:cubicBezTo>
                    <a:cubicBezTo>
                      <a:pt x="2" y="4"/>
                      <a:pt x="3" y="4"/>
                      <a:pt x="3" y="4"/>
                    </a:cubicBezTo>
                    <a:cubicBezTo>
                      <a:pt x="3" y="5"/>
                      <a:pt x="3" y="5"/>
                      <a:pt x="3" y="5"/>
                    </a:cubicBezTo>
                    <a:cubicBezTo>
                      <a:pt x="3" y="5"/>
                      <a:pt x="3" y="5"/>
                      <a:pt x="3" y="5"/>
                    </a:cubicBezTo>
                    <a:cubicBezTo>
                      <a:pt x="4" y="5"/>
                      <a:pt x="4" y="5"/>
                      <a:pt x="4" y="5"/>
                    </a:cubicBezTo>
                    <a:cubicBezTo>
                      <a:pt x="4" y="5"/>
                      <a:pt x="4" y="4"/>
                      <a:pt x="4" y="4"/>
                    </a:cubicBezTo>
                    <a:cubicBezTo>
                      <a:pt x="4" y="4"/>
                      <a:pt x="4" y="4"/>
                      <a:pt x="4" y="4"/>
                    </a:cubicBezTo>
                    <a:cubicBezTo>
                      <a:pt x="4" y="4"/>
                      <a:pt x="4" y="4"/>
                      <a:pt x="4" y="4"/>
                    </a:cubicBezTo>
                    <a:cubicBezTo>
                      <a:pt x="4" y="4"/>
                      <a:pt x="4" y="4"/>
                      <a:pt x="4" y="4"/>
                    </a:cubicBezTo>
                    <a:cubicBezTo>
                      <a:pt x="5" y="4"/>
                      <a:pt x="5" y="4"/>
                      <a:pt x="5" y="4"/>
                    </a:cubicBezTo>
                    <a:cubicBezTo>
                      <a:pt x="5" y="3"/>
                      <a:pt x="5" y="3"/>
                      <a:pt x="5" y="3"/>
                    </a:cubicBezTo>
                    <a:cubicBezTo>
                      <a:pt x="5" y="3"/>
                      <a:pt x="5" y="3"/>
                      <a:pt x="5" y="3"/>
                    </a:cubicBezTo>
                    <a:close/>
                    <a:moveTo>
                      <a:pt x="3" y="3"/>
                    </a:moveTo>
                    <a:cubicBezTo>
                      <a:pt x="2" y="4"/>
                      <a:pt x="2" y="3"/>
                      <a:pt x="2" y="3"/>
                    </a:cubicBezTo>
                    <a:cubicBezTo>
                      <a:pt x="1" y="2"/>
                      <a:pt x="2" y="2"/>
                      <a:pt x="2" y="2"/>
                    </a:cubicBezTo>
                    <a:cubicBezTo>
                      <a:pt x="3" y="1"/>
                      <a:pt x="3" y="2"/>
                      <a:pt x="3" y="2"/>
                    </a:cubicBezTo>
                    <a:cubicBezTo>
                      <a:pt x="4"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4" name="Freeform 6"/>
              <p:cNvSpPr>
                <a:spLocks noEditPoints="1"/>
              </p:cNvSpPr>
              <p:nvPr/>
            </p:nvSpPr>
            <p:spPr bwMode="auto">
              <a:xfrm>
                <a:off x="3895" y="1592"/>
                <a:ext cx="11" cy="11"/>
              </a:xfrm>
              <a:custGeom>
                <a:avLst/>
                <a:gdLst>
                  <a:gd name="T0" fmla="*/ 4 w 5"/>
                  <a:gd name="T1" fmla="*/ 3 h 5"/>
                  <a:gd name="T2" fmla="*/ 4 w 5"/>
                  <a:gd name="T3" fmla="*/ 3 h 5"/>
                  <a:gd name="T4" fmla="*/ 4 w 5"/>
                  <a:gd name="T5" fmla="*/ 2 h 5"/>
                  <a:gd name="T6" fmla="*/ 4 w 5"/>
                  <a:gd name="T7" fmla="*/ 2 h 5"/>
                  <a:gd name="T8" fmla="*/ 4 w 5"/>
                  <a:gd name="T9" fmla="*/ 2 h 5"/>
                  <a:gd name="T10" fmla="*/ 4 w 5"/>
                  <a:gd name="T11" fmla="*/ 1 h 5"/>
                  <a:gd name="T12" fmla="*/ 4 w 5"/>
                  <a:gd name="T13" fmla="*/ 1 h 5"/>
                  <a:gd name="T14" fmla="*/ 3 w 5"/>
                  <a:gd name="T15" fmla="*/ 1 h 5"/>
                  <a:gd name="T16" fmla="*/ 3 w 5"/>
                  <a:gd name="T17" fmla="*/ 1 h 5"/>
                  <a:gd name="T18" fmla="*/ 3 w 5"/>
                  <a:gd name="T19" fmla="*/ 1 h 5"/>
                  <a:gd name="T20" fmla="*/ 3 w 5"/>
                  <a:gd name="T21" fmla="*/ 0 h 5"/>
                  <a:gd name="T22" fmla="*/ 3 w 5"/>
                  <a:gd name="T23" fmla="*/ 0 h 5"/>
                  <a:gd name="T24" fmla="*/ 2 w 5"/>
                  <a:gd name="T25" fmla="*/ 0 h 5"/>
                  <a:gd name="T26" fmla="*/ 2 w 5"/>
                  <a:gd name="T27" fmla="*/ 1 h 5"/>
                  <a:gd name="T28" fmla="*/ 2 w 5"/>
                  <a:gd name="T29" fmla="*/ 1 h 5"/>
                  <a:gd name="T30" fmla="*/ 2 w 5"/>
                  <a:gd name="T31" fmla="*/ 0 h 5"/>
                  <a:gd name="T32" fmla="*/ 1 w 5"/>
                  <a:gd name="T33" fmla="*/ 0 h 5"/>
                  <a:gd name="T34" fmla="*/ 1 w 5"/>
                  <a:gd name="T35" fmla="*/ 0 h 5"/>
                  <a:gd name="T36" fmla="*/ 1 w 5"/>
                  <a:gd name="T37" fmla="*/ 1 h 5"/>
                  <a:gd name="T38" fmla="*/ 1 w 5"/>
                  <a:gd name="T39" fmla="*/ 1 h 5"/>
                  <a:gd name="T40" fmla="*/ 0 w 5"/>
                  <a:gd name="T41" fmla="*/ 1 h 5"/>
                  <a:gd name="T42" fmla="*/ 0 w 5"/>
                  <a:gd name="T43" fmla="*/ 1 h 5"/>
                  <a:gd name="T44" fmla="*/ 0 w 5"/>
                  <a:gd name="T45" fmla="*/ 1 h 5"/>
                  <a:gd name="T46" fmla="*/ 0 w 5"/>
                  <a:gd name="T47" fmla="*/ 2 h 5"/>
                  <a:gd name="T48" fmla="*/ 0 w 5"/>
                  <a:gd name="T49" fmla="*/ 2 h 5"/>
                  <a:gd name="T50" fmla="*/ 0 w 5"/>
                  <a:gd name="T51" fmla="*/ 2 h 5"/>
                  <a:gd name="T52" fmla="*/ 0 w 5"/>
                  <a:gd name="T53" fmla="*/ 3 h 5"/>
                  <a:gd name="T54" fmla="*/ 0 w 5"/>
                  <a:gd name="T55" fmla="*/ 3 h 5"/>
                  <a:gd name="T56" fmla="*/ 0 w 5"/>
                  <a:gd name="T57" fmla="*/ 3 h 5"/>
                  <a:gd name="T58" fmla="*/ 0 w 5"/>
                  <a:gd name="T59" fmla="*/ 4 h 5"/>
                  <a:gd name="T60" fmla="*/ 0 w 5"/>
                  <a:gd name="T61" fmla="*/ 4 h 5"/>
                  <a:gd name="T62" fmla="*/ 1 w 5"/>
                  <a:gd name="T63" fmla="*/ 4 h 5"/>
                  <a:gd name="T64" fmla="*/ 1 w 5"/>
                  <a:gd name="T65" fmla="*/ 4 h 5"/>
                  <a:gd name="T66" fmla="*/ 1 w 5"/>
                  <a:gd name="T67" fmla="*/ 4 h 5"/>
                  <a:gd name="T68" fmla="*/ 1 w 5"/>
                  <a:gd name="T69" fmla="*/ 5 h 5"/>
                  <a:gd name="T70" fmla="*/ 1 w 5"/>
                  <a:gd name="T71" fmla="*/ 5 h 5"/>
                  <a:gd name="T72" fmla="*/ 2 w 5"/>
                  <a:gd name="T73" fmla="*/ 5 h 5"/>
                  <a:gd name="T74" fmla="*/ 2 w 5"/>
                  <a:gd name="T75" fmla="*/ 5 h 5"/>
                  <a:gd name="T76" fmla="*/ 2 w 5"/>
                  <a:gd name="T77" fmla="*/ 5 h 5"/>
                  <a:gd name="T78" fmla="*/ 2 w 5"/>
                  <a:gd name="T79" fmla="*/ 5 h 5"/>
                  <a:gd name="T80" fmla="*/ 3 w 5"/>
                  <a:gd name="T81" fmla="*/ 5 h 5"/>
                  <a:gd name="T82" fmla="*/ 3 w 5"/>
                  <a:gd name="T83" fmla="*/ 5 h 5"/>
                  <a:gd name="T84" fmla="*/ 3 w 5"/>
                  <a:gd name="T85" fmla="*/ 4 h 5"/>
                  <a:gd name="T86" fmla="*/ 3 w 5"/>
                  <a:gd name="T87" fmla="*/ 4 h 5"/>
                  <a:gd name="T88" fmla="*/ 4 w 5"/>
                  <a:gd name="T89" fmla="*/ 4 h 5"/>
                  <a:gd name="T90" fmla="*/ 4 w 5"/>
                  <a:gd name="T91" fmla="*/ 4 h 5"/>
                  <a:gd name="T92" fmla="*/ 4 w 5"/>
                  <a:gd name="T93" fmla="*/ 4 h 5"/>
                  <a:gd name="T94" fmla="*/ 4 w 5"/>
                  <a:gd name="T95" fmla="*/ 3 h 5"/>
                  <a:gd name="T96" fmla="*/ 4 w 5"/>
                  <a:gd name="T97" fmla="*/ 3 h 5"/>
                  <a:gd name="T98" fmla="*/ 2 w 5"/>
                  <a:gd name="T99" fmla="*/ 3 h 5"/>
                  <a:gd name="T100" fmla="*/ 1 w 5"/>
                  <a:gd name="T101" fmla="*/ 3 h 5"/>
                  <a:gd name="T102" fmla="*/ 2 w 5"/>
                  <a:gd name="T103" fmla="*/ 2 h 5"/>
                  <a:gd name="T104" fmla="*/ 3 w 5"/>
                  <a:gd name="T105" fmla="*/ 2 h 5"/>
                  <a:gd name="T106" fmla="*/ 2 w 5"/>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 h="5">
                    <a:moveTo>
                      <a:pt x="4" y="3"/>
                    </a:moveTo>
                    <a:cubicBezTo>
                      <a:pt x="4" y="3"/>
                      <a:pt x="4" y="3"/>
                      <a:pt x="4" y="3"/>
                    </a:cubicBezTo>
                    <a:cubicBezTo>
                      <a:pt x="4" y="3"/>
                      <a:pt x="4" y="3"/>
                      <a:pt x="4" y="2"/>
                    </a:cubicBezTo>
                    <a:cubicBezTo>
                      <a:pt x="4" y="2"/>
                      <a:pt x="4" y="2"/>
                      <a:pt x="4" y="2"/>
                    </a:cubicBezTo>
                    <a:cubicBezTo>
                      <a:pt x="4" y="2"/>
                      <a:pt x="4" y="2"/>
                      <a:pt x="4" y="2"/>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ubicBezTo>
                      <a:pt x="3" y="1"/>
                      <a:pt x="3" y="0"/>
                      <a:pt x="3" y="0"/>
                    </a:cubicBezTo>
                    <a:cubicBezTo>
                      <a:pt x="3" y="0"/>
                      <a:pt x="3" y="0"/>
                      <a:pt x="3" y="0"/>
                    </a:cubicBezTo>
                    <a:cubicBezTo>
                      <a:pt x="3" y="0"/>
                      <a:pt x="2" y="0"/>
                      <a:pt x="2" y="0"/>
                    </a:cubicBezTo>
                    <a:cubicBezTo>
                      <a:pt x="2" y="1"/>
                      <a:pt x="2" y="1"/>
                      <a:pt x="2" y="1"/>
                    </a:cubicBezTo>
                    <a:cubicBezTo>
                      <a:pt x="2" y="1"/>
                      <a:pt x="2" y="1"/>
                      <a:pt x="2" y="1"/>
                    </a:cubicBezTo>
                    <a:cubicBezTo>
                      <a:pt x="2" y="0"/>
                      <a:pt x="2" y="0"/>
                      <a:pt x="2" y="0"/>
                    </a:cubicBezTo>
                    <a:cubicBezTo>
                      <a:pt x="2" y="0"/>
                      <a:pt x="1" y="0"/>
                      <a:pt x="1" y="0"/>
                    </a:cubicBezTo>
                    <a:cubicBezTo>
                      <a:pt x="1" y="0"/>
                      <a:pt x="1" y="0"/>
                      <a:pt x="1" y="0"/>
                    </a:cubicBezTo>
                    <a:cubicBezTo>
                      <a:pt x="1" y="0"/>
                      <a:pt x="1" y="1"/>
                      <a:pt x="1" y="1"/>
                    </a:cubicBezTo>
                    <a:cubicBezTo>
                      <a:pt x="1" y="1"/>
                      <a:pt x="1" y="1"/>
                      <a:pt x="1" y="1"/>
                    </a:cubicBezTo>
                    <a:cubicBezTo>
                      <a:pt x="1" y="1"/>
                      <a:pt x="1"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0" y="4"/>
                      <a:pt x="0" y="4"/>
                      <a:pt x="0" y="4"/>
                    </a:cubicBezTo>
                    <a:cubicBezTo>
                      <a:pt x="0" y="4"/>
                      <a:pt x="0" y="4"/>
                      <a:pt x="0" y="4"/>
                    </a:cubicBezTo>
                    <a:cubicBezTo>
                      <a:pt x="1" y="4"/>
                      <a:pt x="1" y="4"/>
                      <a:pt x="1" y="4"/>
                    </a:cubicBezTo>
                    <a:cubicBezTo>
                      <a:pt x="1" y="4"/>
                      <a:pt x="1" y="4"/>
                      <a:pt x="1" y="4"/>
                    </a:cubicBezTo>
                    <a:cubicBezTo>
                      <a:pt x="1" y="4"/>
                      <a:pt x="1" y="4"/>
                      <a:pt x="1" y="4"/>
                    </a:cubicBezTo>
                    <a:cubicBezTo>
                      <a:pt x="1" y="5"/>
                      <a:pt x="1" y="5"/>
                      <a:pt x="1" y="5"/>
                    </a:cubicBezTo>
                    <a:cubicBezTo>
                      <a:pt x="1" y="5"/>
                      <a:pt x="1" y="5"/>
                      <a:pt x="1" y="5"/>
                    </a:cubicBezTo>
                    <a:cubicBezTo>
                      <a:pt x="1" y="5"/>
                      <a:pt x="2" y="5"/>
                      <a:pt x="2" y="5"/>
                    </a:cubicBezTo>
                    <a:cubicBezTo>
                      <a:pt x="2" y="5"/>
                      <a:pt x="2" y="5"/>
                      <a:pt x="2" y="5"/>
                    </a:cubicBezTo>
                    <a:cubicBezTo>
                      <a:pt x="2" y="5"/>
                      <a:pt x="2" y="5"/>
                      <a:pt x="2" y="5"/>
                    </a:cubicBezTo>
                    <a:cubicBezTo>
                      <a:pt x="2" y="5"/>
                      <a:pt x="2" y="5"/>
                      <a:pt x="2" y="5"/>
                    </a:cubicBezTo>
                    <a:cubicBezTo>
                      <a:pt x="2" y="5"/>
                      <a:pt x="3" y="5"/>
                      <a:pt x="3" y="5"/>
                    </a:cubicBezTo>
                    <a:cubicBezTo>
                      <a:pt x="3" y="5"/>
                      <a:pt x="3" y="5"/>
                      <a:pt x="3" y="5"/>
                    </a:cubicBezTo>
                    <a:cubicBezTo>
                      <a:pt x="3" y="5"/>
                      <a:pt x="3" y="5"/>
                      <a:pt x="3" y="4"/>
                    </a:cubicBezTo>
                    <a:cubicBezTo>
                      <a:pt x="3" y="4"/>
                      <a:pt x="3" y="4"/>
                      <a:pt x="3" y="4"/>
                    </a:cubicBezTo>
                    <a:cubicBezTo>
                      <a:pt x="3" y="4"/>
                      <a:pt x="3" y="4"/>
                      <a:pt x="4" y="4"/>
                    </a:cubicBezTo>
                    <a:cubicBezTo>
                      <a:pt x="4" y="4"/>
                      <a:pt x="4" y="4"/>
                      <a:pt x="4" y="4"/>
                    </a:cubicBezTo>
                    <a:cubicBezTo>
                      <a:pt x="4" y="4"/>
                      <a:pt x="4" y="4"/>
                      <a:pt x="4" y="4"/>
                    </a:cubicBezTo>
                    <a:cubicBezTo>
                      <a:pt x="4" y="3"/>
                      <a:pt x="4" y="3"/>
                      <a:pt x="4" y="3"/>
                    </a:cubicBezTo>
                    <a:cubicBezTo>
                      <a:pt x="5" y="3"/>
                      <a:pt x="4" y="3"/>
                      <a:pt x="4" y="3"/>
                    </a:cubicBezTo>
                    <a:close/>
                    <a:moveTo>
                      <a:pt x="2" y="3"/>
                    </a:moveTo>
                    <a:cubicBezTo>
                      <a:pt x="2" y="4"/>
                      <a:pt x="1" y="3"/>
                      <a:pt x="1" y="3"/>
                    </a:cubicBezTo>
                    <a:cubicBezTo>
                      <a:pt x="1" y="3"/>
                      <a:pt x="1" y="2"/>
                      <a:pt x="2" y="2"/>
                    </a:cubicBezTo>
                    <a:cubicBezTo>
                      <a:pt x="2" y="2"/>
                      <a:pt x="3" y="2"/>
                      <a:pt x="3" y="2"/>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5" name="Freeform 7"/>
              <p:cNvSpPr/>
              <p:nvPr/>
            </p:nvSpPr>
            <p:spPr bwMode="auto">
              <a:xfrm>
                <a:off x="3816" y="1461"/>
                <a:ext cx="5" cy="12"/>
              </a:xfrm>
              <a:custGeom>
                <a:avLst/>
                <a:gdLst>
                  <a:gd name="T0" fmla="*/ 0 w 2"/>
                  <a:gd name="T1" fmla="*/ 2 h 5"/>
                  <a:gd name="T2" fmla="*/ 0 w 2"/>
                  <a:gd name="T3" fmla="*/ 3 h 5"/>
                  <a:gd name="T4" fmla="*/ 0 w 2"/>
                  <a:gd name="T5" fmla="*/ 3 h 5"/>
                  <a:gd name="T6" fmla="*/ 2 w 2"/>
                  <a:gd name="T7" fmla="*/ 5 h 5"/>
                  <a:gd name="T8" fmla="*/ 2 w 2"/>
                  <a:gd name="T9" fmla="*/ 3 h 5"/>
                  <a:gd name="T10" fmla="*/ 2 w 2"/>
                  <a:gd name="T11" fmla="*/ 0 h 5"/>
                  <a:gd name="T12" fmla="*/ 0 w 2"/>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2"/>
                    </a:moveTo>
                    <a:cubicBezTo>
                      <a:pt x="0" y="2"/>
                      <a:pt x="0" y="2"/>
                      <a:pt x="0" y="3"/>
                    </a:cubicBezTo>
                    <a:cubicBezTo>
                      <a:pt x="0" y="3"/>
                      <a:pt x="0" y="3"/>
                      <a:pt x="0" y="3"/>
                    </a:cubicBezTo>
                    <a:cubicBezTo>
                      <a:pt x="2" y="5"/>
                      <a:pt x="2" y="5"/>
                      <a:pt x="2" y="5"/>
                    </a:cubicBezTo>
                    <a:cubicBezTo>
                      <a:pt x="2" y="4"/>
                      <a:pt x="2" y="3"/>
                      <a:pt x="2" y="3"/>
                    </a:cubicBezTo>
                    <a:cubicBezTo>
                      <a:pt x="2" y="2"/>
                      <a:pt x="2" y="1"/>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6" name="Freeform 8"/>
              <p:cNvSpPr/>
              <p:nvPr/>
            </p:nvSpPr>
            <p:spPr bwMode="auto">
              <a:xfrm>
                <a:off x="3807" y="1459"/>
                <a:ext cx="12" cy="4"/>
              </a:xfrm>
              <a:custGeom>
                <a:avLst/>
                <a:gdLst>
                  <a:gd name="T0" fmla="*/ 3 w 5"/>
                  <a:gd name="T1" fmla="*/ 2 h 2"/>
                  <a:gd name="T2" fmla="*/ 3 w 5"/>
                  <a:gd name="T3" fmla="*/ 2 h 2"/>
                  <a:gd name="T4" fmla="*/ 5 w 5"/>
                  <a:gd name="T5" fmla="*/ 1 h 2"/>
                  <a:gd name="T6" fmla="*/ 3 w 5"/>
                  <a:gd name="T7" fmla="*/ 0 h 2"/>
                  <a:gd name="T8" fmla="*/ 0 w 5"/>
                  <a:gd name="T9" fmla="*/ 1 h 2"/>
                  <a:gd name="T10" fmla="*/ 2 w 5"/>
                  <a:gd name="T11" fmla="*/ 2 h 2"/>
                  <a:gd name="T12" fmla="*/ 3 w 5"/>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3" y="2"/>
                    </a:moveTo>
                    <a:cubicBezTo>
                      <a:pt x="3" y="2"/>
                      <a:pt x="3" y="2"/>
                      <a:pt x="3" y="2"/>
                    </a:cubicBezTo>
                    <a:cubicBezTo>
                      <a:pt x="5" y="1"/>
                      <a:pt x="5" y="1"/>
                      <a:pt x="5" y="1"/>
                    </a:cubicBezTo>
                    <a:cubicBezTo>
                      <a:pt x="4" y="0"/>
                      <a:pt x="4" y="0"/>
                      <a:pt x="3" y="0"/>
                    </a:cubicBezTo>
                    <a:cubicBezTo>
                      <a:pt x="2" y="0"/>
                      <a:pt x="1" y="0"/>
                      <a:pt x="0" y="1"/>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7" name="Freeform 9"/>
              <p:cNvSpPr/>
              <p:nvPr/>
            </p:nvSpPr>
            <p:spPr bwMode="auto">
              <a:xfrm>
                <a:off x="3804" y="1461"/>
                <a:ext cx="8" cy="12"/>
              </a:xfrm>
              <a:custGeom>
                <a:avLst/>
                <a:gdLst>
                  <a:gd name="T0" fmla="*/ 2 w 3"/>
                  <a:gd name="T1" fmla="*/ 3 h 5"/>
                  <a:gd name="T2" fmla="*/ 3 w 3"/>
                  <a:gd name="T3" fmla="*/ 2 h 5"/>
                  <a:gd name="T4" fmla="*/ 1 w 3"/>
                  <a:gd name="T5" fmla="*/ 0 h 5"/>
                  <a:gd name="T6" fmla="*/ 0 w 3"/>
                  <a:gd name="T7" fmla="*/ 3 h 5"/>
                  <a:gd name="T8" fmla="*/ 1 w 3"/>
                  <a:gd name="T9" fmla="*/ 5 h 5"/>
                  <a:gd name="T10" fmla="*/ 3 w 3"/>
                  <a:gd name="T11" fmla="*/ 3 h 5"/>
                  <a:gd name="T12" fmla="*/ 2 w 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2" y="3"/>
                    </a:moveTo>
                    <a:cubicBezTo>
                      <a:pt x="2" y="2"/>
                      <a:pt x="3" y="2"/>
                      <a:pt x="3" y="2"/>
                    </a:cubicBezTo>
                    <a:cubicBezTo>
                      <a:pt x="1" y="0"/>
                      <a:pt x="1" y="0"/>
                      <a:pt x="1" y="0"/>
                    </a:cubicBezTo>
                    <a:cubicBezTo>
                      <a:pt x="0" y="1"/>
                      <a:pt x="0" y="2"/>
                      <a:pt x="0" y="3"/>
                    </a:cubicBezTo>
                    <a:cubicBezTo>
                      <a:pt x="0" y="4"/>
                      <a:pt x="0" y="4"/>
                      <a:pt x="1" y="5"/>
                    </a:cubicBezTo>
                    <a:cubicBezTo>
                      <a:pt x="3" y="3"/>
                      <a:pt x="3" y="3"/>
                      <a:pt x="3" y="3"/>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8" name="Freeform 10"/>
              <p:cNvSpPr/>
              <p:nvPr/>
            </p:nvSpPr>
            <p:spPr bwMode="auto">
              <a:xfrm>
                <a:off x="3809" y="1470"/>
                <a:ext cx="10" cy="5"/>
              </a:xfrm>
              <a:custGeom>
                <a:avLst/>
                <a:gdLst>
                  <a:gd name="T0" fmla="*/ 2 w 4"/>
                  <a:gd name="T1" fmla="*/ 0 h 2"/>
                  <a:gd name="T2" fmla="*/ 1 w 4"/>
                  <a:gd name="T3" fmla="*/ 0 h 2"/>
                  <a:gd name="T4" fmla="*/ 0 w 4"/>
                  <a:gd name="T5" fmla="*/ 2 h 2"/>
                  <a:gd name="T6" fmla="*/ 2 w 4"/>
                  <a:gd name="T7" fmla="*/ 2 h 2"/>
                  <a:gd name="T8" fmla="*/ 4 w 4"/>
                  <a:gd name="T9" fmla="*/ 2 h 2"/>
                  <a:gd name="T10" fmla="*/ 2 w 4"/>
                  <a:gd name="T11" fmla="*/ 0 h 2"/>
                  <a:gd name="T12" fmla="*/ 2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2" y="0"/>
                    </a:moveTo>
                    <a:cubicBezTo>
                      <a:pt x="2" y="0"/>
                      <a:pt x="1" y="0"/>
                      <a:pt x="1" y="0"/>
                    </a:cubicBezTo>
                    <a:cubicBezTo>
                      <a:pt x="0" y="2"/>
                      <a:pt x="0" y="2"/>
                      <a:pt x="0" y="2"/>
                    </a:cubicBezTo>
                    <a:cubicBezTo>
                      <a:pt x="0" y="2"/>
                      <a:pt x="1" y="2"/>
                      <a:pt x="2" y="2"/>
                    </a:cubicBezTo>
                    <a:cubicBezTo>
                      <a:pt x="3" y="2"/>
                      <a:pt x="3" y="2"/>
                      <a:pt x="4" y="2"/>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9" name="Freeform 11"/>
              <p:cNvSpPr>
                <a:spLocks noEditPoints="1"/>
              </p:cNvSpPr>
              <p:nvPr/>
            </p:nvSpPr>
            <p:spPr bwMode="auto">
              <a:xfrm>
                <a:off x="3797" y="1444"/>
                <a:ext cx="41" cy="48"/>
              </a:xfrm>
              <a:custGeom>
                <a:avLst/>
                <a:gdLst>
                  <a:gd name="T0" fmla="*/ 17 w 17"/>
                  <a:gd name="T1" fmla="*/ 14 h 20"/>
                  <a:gd name="T2" fmla="*/ 17 w 17"/>
                  <a:gd name="T3" fmla="*/ 13 h 20"/>
                  <a:gd name="T4" fmla="*/ 17 w 17"/>
                  <a:gd name="T5" fmla="*/ 4 h 20"/>
                  <a:gd name="T6" fmla="*/ 13 w 17"/>
                  <a:gd name="T7" fmla="*/ 0 h 20"/>
                  <a:gd name="T8" fmla="*/ 3 w 17"/>
                  <a:gd name="T9" fmla="*/ 1 h 20"/>
                  <a:gd name="T10" fmla="*/ 0 w 17"/>
                  <a:gd name="T11" fmla="*/ 4 h 20"/>
                  <a:gd name="T12" fmla="*/ 0 w 17"/>
                  <a:gd name="T13" fmla="*/ 13 h 20"/>
                  <a:gd name="T14" fmla="*/ 0 w 17"/>
                  <a:gd name="T15" fmla="*/ 15 h 20"/>
                  <a:gd name="T16" fmla="*/ 0 w 17"/>
                  <a:gd name="T17" fmla="*/ 19 h 20"/>
                  <a:gd name="T18" fmla="*/ 1 w 17"/>
                  <a:gd name="T19" fmla="*/ 20 h 20"/>
                  <a:gd name="T20" fmla="*/ 3 w 17"/>
                  <a:gd name="T21" fmla="*/ 20 h 20"/>
                  <a:gd name="T22" fmla="*/ 4 w 17"/>
                  <a:gd name="T23" fmla="*/ 19 h 20"/>
                  <a:gd name="T24" fmla="*/ 4 w 17"/>
                  <a:gd name="T25" fmla="*/ 19 h 20"/>
                  <a:gd name="T26" fmla="*/ 13 w 17"/>
                  <a:gd name="T27" fmla="*/ 18 h 20"/>
                  <a:gd name="T28" fmla="*/ 13 w 17"/>
                  <a:gd name="T29" fmla="*/ 19 h 20"/>
                  <a:gd name="T30" fmla="*/ 13 w 17"/>
                  <a:gd name="T31" fmla="*/ 20 h 20"/>
                  <a:gd name="T32" fmla="*/ 16 w 17"/>
                  <a:gd name="T33" fmla="*/ 20 h 20"/>
                  <a:gd name="T34" fmla="*/ 17 w 17"/>
                  <a:gd name="T35" fmla="*/ 19 h 20"/>
                  <a:gd name="T36" fmla="*/ 17 w 17"/>
                  <a:gd name="T37" fmla="*/ 14 h 20"/>
                  <a:gd name="T38" fmla="*/ 7 w 17"/>
                  <a:gd name="T39" fmla="*/ 15 h 20"/>
                  <a:gd name="T40" fmla="*/ 2 w 17"/>
                  <a:gd name="T41" fmla="*/ 10 h 20"/>
                  <a:gd name="T42" fmla="*/ 7 w 17"/>
                  <a:gd name="T43" fmla="*/ 5 h 20"/>
                  <a:gd name="T44" fmla="*/ 12 w 17"/>
                  <a:gd name="T45" fmla="*/ 10 h 20"/>
                  <a:gd name="T46" fmla="*/ 7 w 17"/>
                  <a:gd name="T47" fmla="*/ 15 h 20"/>
                  <a:gd name="T48" fmla="*/ 15 w 17"/>
                  <a:gd name="T49" fmla="*/ 9 h 20"/>
                  <a:gd name="T50" fmla="*/ 15 w 17"/>
                  <a:gd name="T51" fmla="*/ 12 h 20"/>
                  <a:gd name="T52" fmla="*/ 14 w 17"/>
                  <a:gd name="T53" fmla="*/ 12 h 20"/>
                  <a:gd name="T54" fmla="*/ 14 w 17"/>
                  <a:gd name="T55" fmla="*/ 12 h 20"/>
                  <a:gd name="T56" fmla="*/ 14 w 17"/>
                  <a:gd name="T57" fmla="*/ 9 h 20"/>
                  <a:gd name="T58" fmla="*/ 13 w 17"/>
                  <a:gd name="T59" fmla="*/ 8 h 20"/>
                  <a:gd name="T60" fmla="*/ 13 w 17"/>
                  <a:gd name="T61" fmla="*/ 8 h 20"/>
                  <a:gd name="T62" fmla="*/ 14 w 17"/>
                  <a:gd name="T63" fmla="*/ 7 h 20"/>
                  <a:gd name="T64" fmla="*/ 15 w 17"/>
                  <a:gd name="T65" fmla="*/ 8 h 20"/>
                  <a:gd name="T66" fmla="*/ 15 w 17"/>
                  <a:gd name="T67" fmla="*/ 8 h 20"/>
                  <a:gd name="T68" fmla="*/ 15 w 17"/>
                  <a:gd name="T69"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20">
                    <a:moveTo>
                      <a:pt x="17" y="14"/>
                    </a:moveTo>
                    <a:cubicBezTo>
                      <a:pt x="17" y="13"/>
                      <a:pt x="17" y="13"/>
                      <a:pt x="17" y="13"/>
                    </a:cubicBezTo>
                    <a:cubicBezTo>
                      <a:pt x="17" y="4"/>
                      <a:pt x="17" y="4"/>
                      <a:pt x="17" y="4"/>
                    </a:cubicBezTo>
                    <a:cubicBezTo>
                      <a:pt x="17" y="1"/>
                      <a:pt x="15" y="0"/>
                      <a:pt x="13" y="0"/>
                    </a:cubicBezTo>
                    <a:cubicBezTo>
                      <a:pt x="3" y="1"/>
                      <a:pt x="3" y="1"/>
                      <a:pt x="3" y="1"/>
                    </a:cubicBezTo>
                    <a:cubicBezTo>
                      <a:pt x="1" y="1"/>
                      <a:pt x="0" y="1"/>
                      <a:pt x="0" y="4"/>
                    </a:cubicBezTo>
                    <a:cubicBezTo>
                      <a:pt x="0" y="13"/>
                      <a:pt x="0" y="13"/>
                      <a:pt x="0" y="13"/>
                    </a:cubicBezTo>
                    <a:cubicBezTo>
                      <a:pt x="0" y="15"/>
                      <a:pt x="0" y="15"/>
                      <a:pt x="0" y="15"/>
                    </a:cubicBezTo>
                    <a:cubicBezTo>
                      <a:pt x="0" y="19"/>
                      <a:pt x="0" y="19"/>
                      <a:pt x="0" y="19"/>
                    </a:cubicBezTo>
                    <a:cubicBezTo>
                      <a:pt x="0" y="20"/>
                      <a:pt x="0" y="20"/>
                      <a:pt x="1" y="20"/>
                    </a:cubicBezTo>
                    <a:cubicBezTo>
                      <a:pt x="3" y="20"/>
                      <a:pt x="3" y="20"/>
                      <a:pt x="3" y="20"/>
                    </a:cubicBezTo>
                    <a:cubicBezTo>
                      <a:pt x="4" y="20"/>
                      <a:pt x="4" y="20"/>
                      <a:pt x="4" y="19"/>
                    </a:cubicBezTo>
                    <a:cubicBezTo>
                      <a:pt x="4" y="19"/>
                      <a:pt x="4" y="19"/>
                      <a:pt x="4" y="19"/>
                    </a:cubicBezTo>
                    <a:cubicBezTo>
                      <a:pt x="13" y="18"/>
                      <a:pt x="13" y="18"/>
                      <a:pt x="13" y="18"/>
                    </a:cubicBezTo>
                    <a:cubicBezTo>
                      <a:pt x="13" y="19"/>
                      <a:pt x="13" y="19"/>
                      <a:pt x="13" y="19"/>
                    </a:cubicBezTo>
                    <a:cubicBezTo>
                      <a:pt x="13" y="20"/>
                      <a:pt x="13" y="20"/>
                      <a:pt x="13" y="20"/>
                    </a:cubicBezTo>
                    <a:cubicBezTo>
                      <a:pt x="16" y="20"/>
                      <a:pt x="16" y="20"/>
                      <a:pt x="16" y="20"/>
                    </a:cubicBezTo>
                    <a:cubicBezTo>
                      <a:pt x="17" y="20"/>
                      <a:pt x="17" y="20"/>
                      <a:pt x="17" y="19"/>
                    </a:cubicBezTo>
                    <a:lnTo>
                      <a:pt x="17" y="14"/>
                    </a:lnTo>
                    <a:close/>
                    <a:moveTo>
                      <a:pt x="7" y="15"/>
                    </a:moveTo>
                    <a:cubicBezTo>
                      <a:pt x="4" y="15"/>
                      <a:pt x="2" y="12"/>
                      <a:pt x="2" y="10"/>
                    </a:cubicBezTo>
                    <a:cubicBezTo>
                      <a:pt x="2" y="7"/>
                      <a:pt x="4" y="5"/>
                      <a:pt x="7" y="5"/>
                    </a:cubicBezTo>
                    <a:cubicBezTo>
                      <a:pt x="10" y="5"/>
                      <a:pt x="12" y="7"/>
                      <a:pt x="12" y="10"/>
                    </a:cubicBezTo>
                    <a:cubicBezTo>
                      <a:pt x="12" y="12"/>
                      <a:pt x="10" y="15"/>
                      <a:pt x="7" y="15"/>
                    </a:cubicBezTo>
                    <a:close/>
                    <a:moveTo>
                      <a:pt x="15" y="9"/>
                    </a:moveTo>
                    <a:cubicBezTo>
                      <a:pt x="15" y="12"/>
                      <a:pt x="15" y="12"/>
                      <a:pt x="15" y="12"/>
                    </a:cubicBezTo>
                    <a:cubicBezTo>
                      <a:pt x="15" y="12"/>
                      <a:pt x="15" y="12"/>
                      <a:pt x="14" y="12"/>
                    </a:cubicBezTo>
                    <a:cubicBezTo>
                      <a:pt x="14" y="12"/>
                      <a:pt x="14" y="12"/>
                      <a:pt x="14" y="12"/>
                    </a:cubicBezTo>
                    <a:cubicBezTo>
                      <a:pt x="14" y="9"/>
                      <a:pt x="14" y="9"/>
                      <a:pt x="14" y="9"/>
                    </a:cubicBezTo>
                    <a:cubicBezTo>
                      <a:pt x="14" y="9"/>
                      <a:pt x="13" y="8"/>
                      <a:pt x="13" y="8"/>
                    </a:cubicBezTo>
                    <a:cubicBezTo>
                      <a:pt x="13" y="8"/>
                      <a:pt x="13" y="8"/>
                      <a:pt x="13" y="8"/>
                    </a:cubicBezTo>
                    <a:cubicBezTo>
                      <a:pt x="13" y="7"/>
                      <a:pt x="14" y="7"/>
                      <a:pt x="14" y="7"/>
                    </a:cubicBezTo>
                    <a:cubicBezTo>
                      <a:pt x="15" y="7"/>
                      <a:pt x="15" y="7"/>
                      <a:pt x="15" y="8"/>
                    </a:cubicBezTo>
                    <a:cubicBezTo>
                      <a:pt x="15" y="8"/>
                      <a:pt x="15" y="8"/>
                      <a:pt x="15" y="8"/>
                    </a:cubicBezTo>
                    <a:cubicBezTo>
                      <a:pt x="15" y="8"/>
                      <a:pt x="15" y="9"/>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0" name="Freeform 12"/>
              <p:cNvSpPr>
                <a:spLocks noEditPoints="1"/>
              </p:cNvSpPr>
              <p:nvPr/>
            </p:nvSpPr>
            <p:spPr bwMode="auto">
              <a:xfrm>
                <a:off x="3935" y="1444"/>
                <a:ext cx="23" cy="22"/>
              </a:xfrm>
              <a:custGeom>
                <a:avLst/>
                <a:gdLst>
                  <a:gd name="T0" fmla="*/ 9 w 10"/>
                  <a:gd name="T1" fmla="*/ 1 h 9"/>
                  <a:gd name="T2" fmla="*/ 9 w 10"/>
                  <a:gd name="T3" fmla="*/ 1 h 9"/>
                  <a:gd name="T4" fmla="*/ 9 w 10"/>
                  <a:gd name="T5" fmla="*/ 1 h 9"/>
                  <a:gd name="T6" fmla="*/ 8 w 10"/>
                  <a:gd name="T7" fmla="*/ 1 h 9"/>
                  <a:gd name="T8" fmla="*/ 7 w 10"/>
                  <a:gd name="T9" fmla="*/ 1 h 9"/>
                  <a:gd name="T10" fmla="*/ 7 w 10"/>
                  <a:gd name="T11" fmla="*/ 1 h 9"/>
                  <a:gd name="T12" fmla="*/ 7 w 10"/>
                  <a:gd name="T13" fmla="*/ 1 h 9"/>
                  <a:gd name="T14" fmla="*/ 6 w 10"/>
                  <a:gd name="T15" fmla="*/ 0 h 9"/>
                  <a:gd name="T16" fmla="*/ 5 w 10"/>
                  <a:gd name="T17" fmla="*/ 0 h 9"/>
                  <a:gd name="T18" fmla="*/ 3 w 10"/>
                  <a:gd name="T19" fmla="*/ 1 h 9"/>
                  <a:gd name="T20" fmla="*/ 3 w 10"/>
                  <a:gd name="T21" fmla="*/ 1 h 9"/>
                  <a:gd name="T22" fmla="*/ 3 w 10"/>
                  <a:gd name="T23" fmla="*/ 1 h 9"/>
                  <a:gd name="T24" fmla="*/ 3 w 10"/>
                  <a:gd name="T25" fmla="*/ 1 h 9"/>
                  <a:gd name="T26" fmla="*/ 2 w 10"/>
                  <a:gd name="T27" fmla="*/ 1 h 9"/>
                  <a:gd name="T28" fmla="*/ 1 w 10"/>
                  <a:gd name="T29" fmla="*/ 2 h 9"/>
                  <a:gd name="T30" fmla="*/ 1 w 10"/>
                  <a:gd name="T31" fmla="*/ 2 h 9"/>
                  <a:gd name="T32" fmla="*/ 0 w 10"/>
                  <a:gd name="T33" fmla="*/ 3 h 9"/>
                  <a:gd name="T34" fmla="*/ 0 w 10"/>
                  <a:gd name="T35" fmla="*/ 7 h 9"/>
                  <a:gd name="T36" fmla="*/ 2 w 10"/>
                  <a:gd name="T37" fmla="*/ 9 h 9"/>
                  <a:gd name="T38" fmla="*/ 9 w 10"/>
                  <a:gd name="T39" fmla="*/ 9 h 9"/>
                  <a:gd name="T40" fmla="*/ 10 w 10"/>
                  <a:gd name="T41" fmla="*/ 7 h 9"/>
                  <a:gd name="T42" fmla="*/ 10 w 10"/>
                  <a:gd name="T43" fmla="*/ 3 h 9"/>
                  <a:gd name="T44" fmla="*/ 9 w 10"/>
                  <a:gd name="T45" fmla="*/ 1 h 9"/>
                  <a:gd name="T46" fmla="*/ 4 w 10"/>
                  <a:gd name="T47" fmla="*/ 1 h 9"/>
                  <a:gd name="T48" fmla="*/ 5 w 10"/>
                  <a:gd name="T49" fmla="*/ 1 h 9"/>
                  <a:gd name="T50" fmla="*/ 6 w 10"/>
                  <a:gd name="T51" fmla="*/ 0 h 9"/>
                  <a:gd name="T52" fmla="*/ 6 w 10"/>
                  <a:gd name="T53" fmla="*/ 1 h 9"/>
                  <a:gd name="T54" fmla="*/ 6 w 10"/>
                  <a:gd name="T55" fmla="*/ 1 h 9"/>
                  <a:gd name="T56" fmla="*/ 4 w 10"/>
                  <a:gd name="T5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9">
                    <a:moveTo>
                      <a:pt x="9" y="1"/>
                    </a:moveTo>
                    <a:cubicBezTo>
                      <a:pt x="9" y="1"/>
                      <a:pt x="9" y="1"/>
                      <a:pt x="9" y="1"/>
                    </a:cubicBezTo>
                    <a:cubicBezTo>
                      <a:pt x="9" y="1"/>
                      <a:pt x="9" y="1"/>
                      <a:pt x="9" y="1"/>
                    </a:cubicBezTo>
                    <a:cubicBezTo>
                      <a:pt x="8" y="1"/>
                      <a:pt x="8" y="1"/>
                      <a:pt x="8" y="1"/>
                    </a:cubicBezTo>
                    <a:cubicBezTo>
                      <a:pt x="8" y="1"/>
                      <a:pt x="7" y="1"/>
                      <a:pt x="7" y="1"/>
                    </a:cubicBezTo>
                    <a:cubicBezTo>
                      <a:pt x="7" y="1"/>
                      <a:pt x="7" y="1"/>
                      <a:pt x="7" y="1"/>
                    </a:cubicBezTo>
                    <a:cubicBezTo>
                      <a:pt x="7" y="1"/>
                      <a:pt x="7" y="1"/>
                      <a:pt x="7" y="1"/>
                    </a:cubicBezTo>
                    <a:cubicBezTo>
                      <a:pt x="7" y="0"/>
                      <a:pt x="6" y="0"/>
                      <a:pt x="6" y="0"/>
                    </a:cubicBezTo>
                    <a:cubicBezTo>
                      <a:pt x="5" y="0"/>
                      <a:pt x="5" y="0"/>
                      <a:pt x="5" y="0"/>
                    </a:cubicBezTo>
                    <a:cubicBezTo>
                      <a:pt x="4" y="0"/>
                      <a:pt x="3" y="0"/>
                      <a:pt x="3" y="1"/>
                    </a:cubicBezTo>
                    <a:cubicBezTo>
                      <a:pt x="3" y="1"/>
                      <a:pt x="3" y="1"/>
                      <a:pt x="3" y="1"/>
                    </a:cubicBezTo>
                    <a:cubicBezTo>
                      <a:pt x="3" y="1"/>
                      <a:pt x="3" y="1"/>
                      <a:pt x="3" y="1"/>
                    </a:cubicBezTo>
                    <a:cubicBezTo>
                      <a:pt x="3" y="1"/>
                      <a:pt x="3" y="1"/>
                      <a:pt x="3" y="1"/>
                    </a:cubicBezTo>
                    <a:cubicBezTo>
                      <a:pt x="2" y="1"/>
                      <a:pt x="2" y="1"/>
                      <a:pt x="2" y="1"/>
                    </a:cubicBezTo>
                    <a:cubicBezTo>
                      <a:pt x="2" y="1"/>
                      <a:pt x="1" y="1"/>
                      <a:pt x="1" y="2"/>
                    </a:cubicBezTo>
                    <a:cubicBezTo>
                      <a:pt x="1" y="2"/>
                      <a:pt x="1" y="2"/>
                      <a:pt x="1" y="2"/>
                    </a:cubicBezTo>
                    <a:cubicBezTo>
                      <a:pt x="1" y="2"/>
                      <a:pt x="0" y="2"/>
                      <a:pt x="0" y="3"/>
                    </a:cubicBezTo>
                    <a:cubicBezTo>
                      <a:pt x="0" y="7"/>
                      <a:pt x="0" y="7"/>
                      <a:pt x="0" y="7"/>
                    </a:cubicBezTo>
                    <a:cubicBezTo>
                      <a:pt x="0" y="8"/>
                      <a:pt x="1" y="9"/>
                      <a:pt x="2" y="9"/>
                    </a:cubicBezTo>
                    <a:cubicBezTo>
                      <a:pt x="9" y="9"/>
                      <a:pt x="9" y="9"/>
                      <a:pt x="9" y="9"/>
                    </a:cubicBezTo>
                    <a:cubicBezTo>
                      <a:pt x="10" y="9"/>
                      <a:pt x="10" y="8"/>
                      <a:pt x="10" y="7"/>
                    </a:cubicBezTo>
                    <a:cubicBezTo>
                      <a:pt x="10" y="3"/>
                      <a:pt x="10" y="3"/>
                      <a:pt x="10" y="3"/>
                    </a:cubicBezTo>
                    <a:cubicBezTo>
                      <a:pt x="10" y="2"/>
                      <a:pt x="10" y="2"/>
                      <a:pt x="9" y="1"/>
                    </a:cubicBezTo>
                    <a:close/>
                    <a:moveTo>
                      <a:pt x="4" y="1"/>
                    </a:moveTo>
                    <a:cubicBezTo>
                      <a:pt x="4" y="1"/>
                      <a:pt x="4" y="1"/>
                      <a:pt x="5" y="1"/>
                    </a:cubicBezTo>
                    <a:cubicBezTo>
                      <a:pt x="6" y="0"/>
                      <a:pt x="6" y="0"/>
                      <a:pt x="6" y="0"/>
                    </a:cubicBezTo>
                    <a:cubicBezTo>
                      <a:pt x="6" y="0"/>
                      <a:pt x="6" y="1"/>
                      <a:pt x="6" y="1"/>
                    </a:cubicBezTo>
                    <a:cubicBezTo>
                      <a:pt x="6" y="1"/>
                      <a:pt x="6" y="1"/>
                      <a:pt x="6"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1" name="Freeform 13"/>
              <p:cNvSpPr>
                <a:spLocks noEditPoints="1"/>
              </p:cNvSpPr>
              <p:nvPr/>
            </p:nvSpPr>
            <p:spPr bwMode="auto">
              <a:xfrm>
                <a:off x="3980" y="1857"/>
                <a:ext cx="28" cy="43"/>
              </a:xfrm>
              <a:custGeom>
                <a:avLst/>
                <a:gdLst>
                  <a:gd name="T0" fmla="*/ 12 w 12"/>
                  <a:gd name="T1" fmla="*/ 3 h 18"/>
                  <a:gd name="T2" fmla="*/ 9 w 12"/>
                  <a:gd name="T3" fmla="*/ 0 h 18"/>
                  <a:gd name="T4" fmla="*/ 3 w 12"/>
                  <a:gd name="T5" fmla="*/ 0 h 18"/>
                  <a:gd name="T6" fmla="*/ 0 w 12"/>
                  <a:gd name="T7" fmla="*/ 3 h 18"/>
                  <a:gd name="T8" fmla="*/ 0 w 12"/>
                  <a:gd name="T9" fmla="*/ 14 h 18"/>
                  <a:gd name="T10" fmla="*/ 3 w 12"/>
                  <a:gd name="T11" fmla="*/ 17 h 18"/>
                  <a:gd name="T12" fmla="*/ 9 w 12"/>
                  <a:gd name="T13" fmla="*/ 17 h 18"/>
                  <a:gd name="T14" fmla="*/ 12 w 12"/>
                  <a:gd name="T15" fmla="*/ 14 h 18"/>
                  <a:gd name="T16" fmla="*/ 12 w 12"/>
                  <a:gd name="T17" fmla="*/ 3 h 18"/>
                  <a:gd name="T18" fmla="*/ 7 w 12"/>
                  <a:gd name="T19" fmla="*/ 16 h 18"/>
                  <a:gd name="T20" fmla="*/ 5 w 12"/>
                  <a:gd name="T21" fmla="*/ 16 h 18"/>
                  <a:gd name="T22" fmla="*/ 5 w 12"/>
                  <a:gd name="T23" fmla="*/ 16 h 18"/>
                  <a:gd name="T24" fmla="*/ 5 w 12"/>
                  <a:gd name="T25" fmla="*/ 15 h 18"/>
                  <a:gd name="T26" fmla="*/ 5 w 12"/>
                  <a:gd name="T27" fmla="*/ 15 h 18"/>
                  <a:gd name="T28" fmla="*/ 7 w 12"/>
                  <a:gd name="T29" fmla="*/ 15 h 18"/>
                  <a:gd name="T30" fmla="*/ 7 w 12"/>
                  <a:gd name="T31" fmla="*/ 15 h 18"/>
                  <a:gd name="T32" fmla="*/ 7 w 12"/>
                  <a:gd name="T33" fmla="*/ 16 h 18"/>
                  <a:gd name="T34" fmla="*/ 7 w 12"/>
                  <a:gd name="T35" fmla="*/ 16 h 18"/>
                  <a:gd name="T36" fmla="*/ 9 w 12"/>
                  <a:gd name="T37" fmla="*/ 13 h 18"/>
                  <a:gd name="T38" fmla="*/ 3 w 12"/>
                  <a:gd name="T39" fmla="*/ 14 h 18"/>
                  <a:gd name="T40" fmla="*/ 1 w 12"/>
                  <a:gd name="T41" fmla="*/ 12 h 18"/>
                  <a:gd name="T42" fmla="*/ 1 w 12"/>
                  <a:gd name="T43" fmla="*/ 4 h 18"/>
                  <a:gd name="T44" fmla="*/ 3 w 12"/>
                  <a:gd name="T45" fmla="*/ 2 h 18"/>
                  <a:gd name="T46" fmla="*/ 8 w 12"/>
                  <a:gd name="T47" fmla="*/ 2 h 18"/>
                  <a:gd name="T48" fmla="*/ 10 w 12"/>
                  <a:gd name="T49" fmla="*/ 3 h 18"/>
                  <a:gd name="T50" fmla="*/ 10 w 12"/>
                  <a:gd name="T51" fmla="*/ 12 h 18"/>
                  <a:gd name="T52" fmla="*/ 9 w 12"/>
                  <a:gd name="T53"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8">
                    <a:moveTo>
                      <a:pt x="12" y="3"/>
                    </a:moveTo>
                    <a:cubicBezTo>
                      <a:pt x="12" y="1"/>
                      <a:pt x="10" y="0"/>
                      <a:pt x="9" y="0"/>
                    </a:cubicBezTo>
                    <a:cubicBezTo>
                      <a:pt x="3" y="0"/>
                      <a:pt x="3" y="0"/>
                      <a:pt x="3" y="0"/>
                    </a:cubicBezTo>
                    <a:cubicBezTo>
                      <a:pt x="1" y="0"/>
                      <a:pt x="0" y="2"/>
                      <a:pt x="0" y="3"/>
                    </a:cubicBezTo>
                    <a:cubicBezTo>
                      <a:pt x="0" y="14"/>
                      <a:pt x="0" y="14"/>
                      <a:pt x="0" y="14"/>
                    </a:cubicBezTo>
                    <a:cubicBezTo>
                      <a:pt x="0" y="16"/>
                      <a:pt x="2" y="18"/>
                      <a:pt x="3" y="17"/>
                    </a:cubicBezTo>
                    <a:cubicBezTo>
                      <a:pt x="9" y="17"/>
                      <a:pt x="9" y="17"/>
                      <a:pt x="9" y="17"/>
                    </a:cubicBezTo>
                    <a:cubicBezTo>
                      <a:pt x="11" y="17"/>
                      <a:pt x="12" y="16"/>
                      <a:pt x="12" y="14"/>
                    </a:cubicBezTo>
                    <a:lnTo>
                      <a:pt x="12" y="3"/>
                    </a:lnTo>
                    <a:close/>
                    <a:moveTo>
                      <a:pt x="7" y="16"/>
                    </a:moveTo>
                    <a:cubicBezTo>
                      <a:pt x="5" y="16"/>
                      <a:pt x="5" y="16"/>
                      <a:pt x="5" y="16"/>
                    </a:cubicBezTo>
                    <a:cubicBezTo>
                      <a:pt x="5" y="16"/>
                      <a:pt x="5" y="16"/>
                      <a:pt x="5" y="16"/>
                    </a:cubicBezTo>
                    <a:cubicBezTo>
                      <a:pt x="5" y="15"/>
                      <a:pt x="5" y="15"/>
                      <a:pt x="5" y="15"/>
                    </a:cubicBezTo>
                    <a:cubicBezTo>
                      <a:pt x="5" y="15"/>
                      <a:pt x="5" y="15"/>
                      <a:pt x="5" y="15"/>
                    </a:cubicBezTo>
                    <a:cubicBezTo>
                      <a:pt x="7" y="15"/>
                      <a:pt x="7" y="15"/>
                      <a:pt x="7" y="15"/>
                    </a:cubicBezTo>
                    <a:cubicBezTo>
                      <a:pt x="7" y="15"/>
                      <a:pt x="7" y="15"/>
                      <a:pt x="7" y="15"/>
                    </a:cubicBezTo>
                    <a:cubicBezTo>
                      <a:pt x="7" y="16"/>
                      <a:pt x="7" y="16"/>
                      <a:pt x="7" y="16"/>
                    </a:cubicBezTo>
                    <a:cubicBezTo>
                      <a:pt x="7" y="16"/>
                      <a:pt x="7" y="16"/>
                      <a:pt x="7" y="16"/>
                    </a:cubicBezTo>
                    <a:close/>
                    <a:moveTo>
                      <a:pt x="9" y="13"/>
                    </a:moveTo>
                    <a:cubicBezTo>
                      <a:pt x="3" y="14"/>
                      <a:pt x="3" y="14"/>
                      <a:pt x="3" y="14"/>
                    </a:cubicBezTo>
                    <a:cubicBezTo>
                      <a:pt x="2" y="14"/>
                      <a:pt x="1" y="13"/>
                      <a:pt x="1" y="12"/>
                    </a:cubicBezTo>
                    <a:cubicBezTo>
                      <a:pt x="1" y="4"/>
                      <a:pt x="1" y="4"/>
                      <a:pt x="1" y="4"/>
                    </a:cubicBezTo>
                    <a:cubicBezTo>
                      <a:pt x="1" y="3"/>
                      <a:pt x="2" y="2"/>
                      <a:pt x="3" y="2"/>
                    </a:cubicBezTo>
                    <a:cubicBezTo>
                      <a:pt x="8" y="2"/>
                      <a:pt x="8" y="2"/>
                      <a:pt x="8" y="2"/>
                    </a:cubicBezTo>
                    <a:cubicBezTo>
                      <a:pt x="9" y="2"/>
                      <a:pt x="10" y="2"/>
                      <a:pt x="10" y="3"/>
                    </a:cubicBezTo>
                    <a:cubicBezTo>
                      <a:pt x="10" y="12"/>
                      <a:pt x="10" y="12"/>
                      <a:pt x="10" y="12"/>
                    </a:cubicBezTo>
                    <a:cubicBezTo>
                      <a:pt x="11" y="13"/>
                      <a:pt x="10" y="13"/>
                      <a:pt x="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2" name="Freeform 14"/>
              <p:cNvSpPr/>
              <p:nvPr/>
            </p:nvSpPr>
            <p:spPr bwMode="auto">
              <a:xfrm>
                <a:off x="4011" y="1860"/>
                <a:ext cx="4" cy="38"/>
              </a:xfrm>
              <a:custGeom>
                <a:avLst/>
                <a:gdLst>
                  <a:gd name="T0" fmla="*/ 0 w 2"/>
                  <a:gd name="T1" fmla="*/ 0 h 16"/>
                  <a:gd name="T2" fmla="*/ 0 w 2"/>
                  <a:gd name="T3" fmla="*/ 1 h 16"/>
                  <a:gd name="T4" fmla="*/ 0 w 2"/>
                  <a:gd name="T5" fmla="*/ 15 h 16"/>
                  <a:gd name="T6" fmla="*/ 1 w 2"/>
                  <a:gd name="T7" fmla="*/ 16 h 16"/>
                  <a:gd name="T8" fmla="*/ 2 w 2"/>
                  <a:gd name="T9" fmla="*/ 15 h 16"/>
                  <a:gd name="T10" fmla="*/ 1 w 2"/>
                  <a:gd name="T11" fmla="*/ 1 h 16"/>
                  <a:gd name="T12" fmla="*/ 0 w 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 h="16">
                    <a:moveTo>
                      <a:pt x="0" y="0"/>
                    </a:moveTo>
                    <a:cubicBezTo>
                      <a:pt x="0" y="0"/>
                      <a:pt x="0" y="0"/>
                      <a:pt x="0" y="1"/>
                    </a:cubicBezTo>
                    <a:cubicBezTo>
                      <a:pt x="0" y="15"/>
                      <a:pt x="0" y="15"/>
                      <a:pt x="0" y="15"/>
                    </a:cubicBezTo>
                    <a:cubicBezTo>
                      <a:pt x="0" y="16"/>
                      <a:pt x="0" y="16"/>
                      <a:pt x="1" y="16"/>
                    </a:cubicBezTo>
                    <a:cubicBezTo>
                      <a:pt x="1" y="16"/>
                      <a:pt x="2" y="15"/>
                      <a:pt x="2" y="15"/>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3" name="Freeform 15"/>
              <p:cNvSpPr/>
              <p:nvPr/>
            </p:nvSpPr>
            <p:spPr bwMode="auto">
              <a:xfrm>
                <a:off x="4013" y="1862"/>
                <a:ext cx="2" cy="12"/>
              </a:xfrm>
              <a:custGeom>
                <a:avLst/>
                <a:gdLst>
                  <a:gd name="T0" fmla="*/ 1 w 1"/>
                  <a:gd name="T1" fmla="*/ 0 h 5"/>
                  <a:gd name="T2" fmla="*/ 0 w 1"/>
                  <a:gd name="T3" fmla="*/ 0 h 5"/>
                  <a:gd name="T4" fmla="*/ 1 w 1"/>
                  <a:gd name="T5" fmla="*/ 5 h 5"/>
                  <a:gd name="T6" fmla="*/ 1 w 1"/>
                  <a:gd name="T7" fmla="*/ 5 h 5"/>
                  <a:gd name="T8" fmla="*/ 1 w 1"/>
                  <a:gd name="T9" fmla="*/ 5 h 5"/>
                  <a:gd name="T10" fmla="*/ 1 w 1"/>
                  <a:gd name="T11" fmla="*/ 0 h 5"/>
                  <a:gd name="T12" fmla="*/ 1 w 1"/>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 h="5">
                    <a:moveTo>
                      <a:pt x="1" y="0"/>
                    </a:moveTo>
                    <a:cubicBezTo>
                      <a:pt x="1" y="0"/>
                      <a:pt x="0" y="0"/>
                      <a:pt x="0" y="0"/>
                    </a:cubicBezTo>
                    <a:cubicBezTo>
                      <a:pt x="1" y="5"/>
                      <a:pt x="1" y="5"/>
                      <a:pt x="1" y="5"/>
                    </a:cubicBezTo>
                    <a:cubicBezTo>
                      <a:pt x="1" y="5"/>
                      <a:pt x="1" y="5"/>
                      <a:pt x="1" y="5"/>
                    </a:cubicBezTo>
                    <a:cubicBezTo>
                      <a:pt x="1" y="5"/>
                      <a:pt x="1" y="5"/>
                      <a:pt x="1" y="5"/>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4" name="Freeform 16"/>
              <p:cNvSpPr/>
              <p:nvPr/>
            </p:nvSpPr>
            <p:spPr bwMode="auto">
              <a:xfrm>
                <a:off x="3985" y="1867"/>
                <a:ext cx="18" cy="2"/>
              </a:xfrm>
              <a:custGeom>
                <a:avLst/>
                <a:gdLst>
                  <a:gd name="T0" fmla="*/ 8 w 8"/>
                  <a:gd name="T1" fmla="*/ 1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1"/>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5" name="Freeform 17"/>
              <p:cNvSpPr/>
              <p:nvPr/>
            </p:nvSpPr>
            <p:spPr bwMode="auto">
              <a:xfrm>
                <a:off x="3985" y="1872"/>
                <a:ext cx="18" cy="2"/>
              </a:xfrm>
              <a:custGeom>
                <a:avLst/>
                <a:gdLst>
                  <a:gd name="T0" fmla="*/ 8 w 8"/>
                  <a:gd name="T1" fmla="*/ 0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6" name="Freeform 18"/>
              <p:cNvSpPr/>
              <p:nvPr/>
            </p:nvSpPr>
            <p:spPr bwMode="auto">
              <a:xfrm>
                <a:off x="3985" y="1876"/>
                <a:ext cx="18" cy="3"/>
              </a:xfrm>
              <a:custGeom>
                <a:avLst/>
                <a:gdLst>
                  <a:gd name="T0" fmla="*/ 8 w 8"/>
                  <a:gd name="T1" fmla="*/ 0 h 1"/>
                  <a:gd name="T2" fmla="*/ 7 w 8"/>
                  <a:gd name="T3" fmla="*/ 1 h 1"/>
                  <a:gd name="T4" fmla="*/ 1 w 8"/>
                  <a:gd name="T5" fmla="*/ 1 h 1"/>
                  <a:gd name="T6" fmla="*/ 0 w 8"/>
                  <a:gd name="T7" fmla="*/ 1 h 1"/>
                  <a:gd name="T8" fmla="*/ 0 w 8"/>
                  <a:gd name="T9" fmla="*/ 1 h 1"/>
                  <a:gd name="T10" fmla="*/ 1 w 8"/>
                  <a:gd name="T11" fmla="*/ 0 h 1"/>
                  <a:gd name="T12" fmla="*/ 7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1"/>
                      <a:pt x="7" y="1"/>
                      <a:pt x="7" y="1"/>
                    </a:cubicBezTo>
                    <a:cubicBezTo>
                      <a:pt x="1" y="1"/>
                      <a:pt x="1" y="1"/>
                      <a:pt x="1" y="1"/>
                    </a:cubicBezTo>
                    <a:cubicBezTo>
                      <a:pt x="0" y="1"/>
                      <a:pt x="0" y="1"/>
                      <a:pt x="0" y="1"/>
                    </a:cubicBezTo>
                    <a:cubicBezTo>
                      <a:pt x="0" y="1"/>
                      <a:pt x="0" y="1"/>
                      <a:pt x="0" y="1"/>
                    </a:cubicBezTo>
                    <a:cubicBezTo>
                      <a:pt x="0" y="0"/>
                      <a:pt x="0" y="0"/>
                      <a:pt x="1" y="0"/>
                    </a:cubicBezTo>
                    <a:cubicBezTo>
                      <a:pt x="7" y="0"/>
                      <a:pt x="7" y="0"/>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7" name="Freeform 19"/>
              <p:cNvSpPr/>
              <p:nvPr/>
            </p:nvSpPr>
            <p:spPr bwMode="auto">
              <a:xfrm>
                <a:off x="3992" y="1881"/>
                <a:ext cx="11" cy="2"/>
              </a:xfrm>
              <a:custGeom>
                <a:avLst/>
                <a:gdLst>
                  <a:gd name="T0" fmla="*/ 5 w 5"/>
                  <a:gd name="T1" fmla="*/ 0 h 1"/>
                  <a:gd name="T2" fmla="*/ 4 w 5"/>
                  <a:gd name="T3" fmla="*/ 1 h 1"/>
                  <a:gd name="T4" fmla="*/ 1 w 5"/>
                  <a:gd name="T5" fmla="*/ 1 h 1"/>
                  <a:gd name="T6" fmla="*/ 0 w 5"/>
                  <a:gd name="T7" fmla="*/ 0 h 1"/>
                  <a:gd name="T8" fmla="*/ 0 w 5"/>
                  <a:gd name="T9" fmla="*/ 0 h 1"/>
                  <a:gd name="T10" fmla="*/ 1 w 5"/>
                  <a:gd name="T11" fmla="*/ 0 h 1"/>
                  <a:gd name="T12" fmla="*/ 4 w 5"/>
                  <a:gd name="T13" fmla="*/ 0 h 1"/>
                  <a:gd name="T14" fmla="*/ 5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5" y="0"/>
                    </a:moveTo>
                    <a:cubicBezTo>
                      <a:pt x="5" y="1"/>
                      <a:pt x="4" y="1"/>
                      <a:pt x="4" y="1"/>
                    </a:cubicBezTo>
                    <a:cubicBezTo>
                      <a:pt x="1" y="1"/>
                      <a:pt x="1" y="1"/>
                      <a:pt x="1" y="1"/>
                    </a:cubicBezTo>
                    <a:cubicBezTo>
                      <a:pt x="0" y="1"/>
                      <a:pt x="0" y="1"/>
                      <a:pt x="0" y="0"/>
                    </a:cubicBezTo>
                    <a:cubicBezTo>
                      <a:pt x="0" y="0"/>
                      <a:pt x="0" y="0"/>
                      <a:pt x="0" y="0"/>
                    </a:cubicBezTo>
                    <a:cubicBezTo>
                      <a:pt x="0" y="0"/>
                      <a:pt x="0" y="0"/>
                      <a:pt x="1" y="0"/>
                    </a:cubicBezTo>
                    <a:cubicBezTo>
                      <a:pt x="4" y="0"/>
                      <a:pt x="4" y="0"/>
                      <a:pt x="4" y="0"/>
                    </a:cubicBezTo>
                    <a:cubicBezTo>
                      <a:pt x="4"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8" name="Freeform 20"/>
              <p:cNvSpPr/>
              <p:nvPr/>
            </p:nvSpPr>
            <p:spPr bwMode="auto">
              <a:xfrm>
                <a:off x="3892" y="1456"/>
                <a:ext cx="36" cy="5"/>
              </a:xfrm>
              <a:custGeom>
                <a:avLst/>
                <a:gdLst>
                  <a:gd name="T0" fmla="*/ 0 w 15"/>
                  <a:gd name="T1" fmla="*/ 1 h 2"/>
                  <a:gd name="T2" fmla="*/ 0 w 15"/>
                  <a:gd name="T3" fmla="*/ 2 h 2"/>
                  <a:gd name="T4" fmla="*/ 15 w 15"/>
                  <a:gd name="T5" fmla="*/ 1 h 2"/>
                  <a:gd name="T6" fmla="*/ 15 w 15"/>
                  <a:gd name="T7" fmla="*/ 1 h 2"/>
                  <a:gd name="T8" fmla="*/ 15 w 15"/>
                  <a:gd name="T9" fmla="*/ 0 h 2"/>
                  <a:gd name="T10" fmla="*/ 0 w 15"/>
                  <a:gd name="T11" fmla="*/ 0 h 2"/>
                  <a:gd name="T12" fmla="*/ 0 w 15"/>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5" h="2">
                    <a:moveTo>
                      <a:pt x="0" y="1"/>
                    </a:moveTo>
                    <a:cubicBezTo>
                      <a:pt x="0" y="1"/>
                      <a:pt x="0" y="2"/>
                      <a:pt x="0" y="2"/>
                    </a:cubicBezTo>
                    <a:cubicBezTo>
                      <a:pt x="15" y="1"/>
                      <a:pt x="15" y="1"/>
                      <a:pt x="15" y="1"/>
                    </a:cubicBezTo>
                    <a:cubicBezTo>
                      <a:pt x="15" y="1"/>
                      <a:pt x="15" y="1"/>
                      <a:pt x="15" y="1"/>
                    </a:cubicBezTo>
                    <a:cubicBezTo>
                      <a:pt x="15" y="0"/>
                      <a:pt x="15" y="0"/>
                      <a:pt x="15"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9" name="Freeform 21"/>
              <p:cNvSpPr/>
              <p:nvPr/>
            </p:nvSpPr>
            <p:spPr bwMode="auto">
              <a:xfrm>
                <a:off x="3892" y="1456"/>
                <a:ext cx="14" cy="0"/>
              </a:xfrm>
              <a:custGeom>
                <a:avLst/>
                <a:gdLst>
                  <a:gd name="T0" fmla="*/ 0 w 6"/>
                  <a:gd name="T1" fmla="*/ 1 w 6"/>
                  <a:gd name="T2" fmla="*/ 6 w 6"/>
                  <a:gd name="T3" fmla="*/ 6 w 6"/>
                  <a:gd name="T4" fmla="*/ 6 w 6"/>
                  <a:gd name="T5" fmla="*/ 1 w 6"/>
                  <a:gd name="T6" fmla="*/ 0 w 6"/>
                </a:gdLst>
                <a:ahLst/>
                <a:cxnLst>
                  <a:cxn ang="0">
                    <a:pos x="T0" y="0"/>
                  </a:cxn>
                  <a:cxn ang="0">
                    <a:pos x="T1" y="0"/>
                  </a:cxn>
                  <a:cxn ang="0">
                    <a:pos x="T2" y="0"/>
                  </a:cxn>
                  <a:cxn ang="0">
                    <a:pos x="T3" y="0"/>
                  </a:cxn>
                  <a:cxn ang="0">
                    <a:pos x="T4" y="0"/>
                  </a:cxn>
                  <a:cxn ang="0">
                    <a:pos x="T5" y="0"/>
                  </a:cxn>
                  <a:cxn ang="0">
                    <a:pos x="T6" y="0"/>
                  </a:cxn>
                </a:cxnLst>
                <a:rect l="0" t="0" r="r" b="b"/>
                <a:pathLst>
                  <a:path w="6">
                    <a:moveTo>
                      <a:pt x="0" y="0"/>
                    </a:moveTo>
                    <a:cubicBezTo>
                      <a:pt x="0" y="0"/>
                      <a:pt x="1" y="0"/>
                      <a:pt x="1" y="0"/>
                    </a:cubicBezTo>
                    <a:cubicBezTo>
                      <a:pt x="6" y="0"/>
                      <a:pt x="6" y="0"/>
                      <a:pt x="6" y="0"/>
                    </a:cubicBezTo>
                    <a:cubicBezTo>
                      <a:pt x="6" y="0"/>
                      <a:pt x="6" y="0"/>
                      <a:pt x="6" y="0"/>
                    </a:cubicBezTo>
                    <a:cubicBezTo>
                      <a:pt x="6" y="0"/>
                      <a:pt x="6" y="0"/>
                      <a:pt x="6"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0" name="Freeform 22"/>
              <p:cNvSpPr/>
              <p:nvPr/>
            </p:nvSpPr>
            <p:spPr bwMode="auto">
              <a:xfrm>
                <a:off x="3954" y="2263"/>
                <a:ext cx="4" cy="38"/>
              </a:xfrm>
              <a:custGeom>
                <a:avLst/>
                <a:gdLst>
                  <a:gd name="T0" fmla="*/ 1 w 2"/>
                  <a:gd name="T1" fmla="*/ 1 h 16"/>
                  <a:gd name="T2" fmla="*/ 0 w 2"/>
                  <a:gd name="T3" fmla="*/ 1 h 16"/>
                  <a:gd name="T4" fmla="*/ 0 w 2"/>
                  <a:gd name="T5" fmla="*/ 16 h 16"/>
                  <a:gd name="T6" fmla="*/ 1 w 2"/>
                  <a:gd name="T7" fmla="*/ 16 h 16"/>
                  <a:gd name="T8" fmla="*/ 2 w 2"/>
                  <a:gd name="T9" fmla="*/ 16 h 16"/>
                  <a:gd name="T10" fmla="*/ 1 w 2"/>
                  <a:gd name="T11" fmla="*/ 1 h 16"/>
                  <a:gd name="T12" fmla="*/ 1 w 2"/>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2" h="16">
                    <a:moveTo>
                      <a:pt x="1" y="1"/>
                    </a:moveTo>
                    <a:cubicBezTo>
                      <a:pt x="0" y="1"/>
                      <a:pt x="0" y="1"/>
                      <a:pt x="0" y="1"/>
                    </a:cubicBezTo>
                    <a:cubicBezTo>
                      <a:pt x="0" y="16"/>
                      <a:pt x="0" y="16"/>
                      <a:pt x="0" y="16"/>
                    </a:cubicBezTo>
                    <a:cubicBezTo>
                      <a:pt x="0" y="16"/>
                      <a:pt x="1" y="16"/>
                      <a:pt x="1" y="16"/>
                    </a:cubicBezTo>
                    <a:cubicBezTo>
                      <a:pt x="1" y="16"/>
                      <a:pt x="2" y="16"/>
                      <a:pt x="2" y="16"/>
                    </a:cubicBezTo>
                    <a:cubicBezTo>
                      <a:pt x="1" y="1"/>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1" name="Freeform 23"/>
              <p:cNvSpPr/>
              <p:nvPr/>
            </p:nvSpPr>
            <p:spPr bwMode="auto">
              <a:xfrm>
                <a:off x="3958" y="2266"/>
                <a:ext cx="0" cy="14"/>
              </a:xfrm>
              <a:custGeom>
                <a:avLst/>
                <a:gdLst>
                  <a:gd name="T0" fmla="*/ 0 h 6"/>
                  <a:gd name="T1" fmla="*/ 0 h 6"/>
                  <a:gd name="T2" fmla="*/ 5 h 6"/>
                  <a:gd name="T3" fmla="*/ 6 h 6"/>
                  <a:gd name="T4" fmla="*/ 5 h 6"/>
                  <a:gd name="T5" fmla="*/ 0 h 6"/>
                  <a:gd name="T6" fmla="*/ 0 h 6"/>
                </a:gdLst>
                <a:ahLst/>
                <a:cxnLst>
                  <a:cxn ang="0">
                    <a:pos x="0" y="T0"/>
                  </a:cxn>
                  <a:cxn ang="0">
                    <a:pos x="0" y="T1"/>
                  </a:cxn>
                  <a:cxn ang="0">
                    <a:pos x="0" y="T2"/>
                  </a:cxn>
                  <a:cxn ang="0">
                    <a:pos x="0" y="T3"/>
                  </a:cxn>
                  <a:cxn ang="0">
                    <a:pos x="0" y="T4"/>
                  </a:cxn>
                  <a:cxn ang="0">
                    <a:pos x="0" y="T5"/>
                  </a:cxn>
                  <a:cxn ang="0">
                    <a:pos x="0" y="T6"/>
                  </a:cxn>
                </a:cxnLst>
                <a:rect l="0" t="0" r="r" b="b"/>
                <a:pathLst>
                  <a:path h="6">
                    <a:moveTo>
                      <a:pt x="0" y="0"/>
                    </a:moveTo>
                    <a:cubicBezTo>
                      <a:pt x="0" y="0"/>
                      <a:pt x="0" y="0"/>
                      <a:pt x="0" y="0"/>
                    </a:cubicBezTo>
                    <a:cubicBezTo>
                      <a:pt x="0" y="5"/>
                      <a:pt x="0" y="5"/>
                      <a:pt x="0" y="5"/>
                    </a:cubicBezTo>
                    <a:cubicBezTo>
                      <a:pt x="0" y="6"/>
                      <a:pt x="0" y="6"/>
                      <a:pt x="0" y="6"/>
                    </a:cubicBezTo>
                    <a:cubicBezTo>
                      <a:pt x="0" y="6"/>
                      <a:pt x="0" y="6"/>
                      <a:pt x="0" y="5"/>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2" name="Freeform 24"/>
              <p:cNvSpPr>
                <a:spLocks noEditPoints="1"/>
              </p:cNvSpPr>
              <p:nvPr/>
            </p:nvSpPr>
            <p:spPr bwMode="auto">
              <a:xfrm>
                <a:off x="4001" y="2472"/>
                <a:ext cx="36" cy="45"/>
              </a:xfrm>
              <a:custGeom>
                <a:avLst/>
                <a:gdLst>
                  <a:gd name="T0" fmla="*/ 10 w 15"/>
                  <a:gd name="T1" fmla="*/ 0 h 19"/>
                  <a:gd name="T2" fmla="*/ 0 w 15"/>
                  <a:gd name="T3" fmla="*/ 5 h 19"/>
                  <a:gd name="T4" fmla="*/ 5 w 15"/>
                  <a:gd name="T5" fmla="*/ 19 h 19"/>
                  <a:gd name="T6" fmla="*/ 15 w 15"/>
                  <a:gd name="T7" fmla="*/ 14 h 19"/>
                  <a:gd name="T8" fmla="*/ 1 w 15"/>
                  <a:gd name="T9" fmla="*/ 5 h 19"/>
                  <a:gd name="T10" fmla="*/ 10 w 15"/>
                  <a:gd name="T11" fmla="*/ 2 h 19"/>
                  <a:gd name="T12" fmla="*/ 13 w 15"/>
                  <a:gd name="T13" fmla="*/ 4 h 19"/>
                  <a:gd name="T14" fmla="*/ 4 w 15"/>
                  <a:gd name="T15" fmla="*/ 8 h 19"/>
                  <a:gd name="T16" fmla="*/ 1 w 15"/>
                  <a:gd name="T17" fmla="*/ 5 h 19"/>
                  <a:gd name="T18" fmla="*/ 2 w 15"/>
                  <a:gd name="T19" fmla="*/ 9 h 19"/>
                  <a:gd name="T20" fmla="*/ 4 w 15"/>
                  <a:gd name="T21" fmla="*/ 9 h 19"/>
                  <a:gd name="T22" fmla="*/ 4 w 15"/>
                  <a:gd name="T23" fmla="*/ 11 h 19"/>
                  <a:gd name="T24" fmla="*/ 2 w 15"/>
                  <a:gd name="T25" fmla="*/ 11 h 19"/>
                  <a:gd name="T26" fmla="*/ 2 w 15"/>
                  <a:gd name="T27" fmla="*/ 12 h 19"/>
                  <a:gd name="T28" fmla="*/ 4 w 15"/>
                  <a:gd name="T29" fmla="*/ 12 h 19"/>
                  <a:gd name="T30" fmla="*/ 5 w 15"/>
                  <a:gd name="T31" fmla="*/ 13 h 19"/>
                  <a:gd name="T32" fmla="*/ 3 w 15"/>
                  <a:gd name="T33" fmla="*/ 14 h 19"/>
                  <a:gd name="T34" fmla="*/ 2 w 15"/>
                  <a:gd name="T35" fmla="*/ 12 h 19"/>
                  <a:gd name="T36" fmla="*/ 3 w 15"/>
                  <a:gd name="T37" fmla="*/ 17 h 19"/>
                  <a:gd name="T38" fmla="*/ 3 w 15"/>
                  <a:gd name="T39" fmla="*/ 15 h 19"/>
                  <a:gd name="T40" fmla="*/ 5 w 15"/>
                  <a:gd name="T41" fmla="*/ 15 h 19"/>
                  <a:gd name="T42" fmla="*/ 5 w 15"/>
                  <a:gd name="T43" fmla="*/ 16 h 19"/>
                  <a:gd name="T44" fmla="*/ 5 w 15"/>
                  <a:gd name="T45" fmla="*/ 9 h 19"/>
                  <a:gd name="T46" fmla="*/ 7 w 15"/>
                  <a:gd name="T47" fmla="*/ 9 h 19"/>
                  <a:gd name="T48" fmla="*/ 7 w 15"/>
                  <a:gd name="T49" fmla="*/ 10 h 19"/>
                  <a:gd name="T50" fmla="*/ 5 w 15"/>
                  <a:gd name="T51" fmla="*/ 11 h 19"/>
                  <a:gd name="T52" fmla="*/ 5 w 15"/>
                  <a:gd name="T53" fmla="*/ 9 h 19"/>
                  <a:gd name="T54" fmla="*/ 6 w 15"/>
                  <a:gd name="T55" fmla="*/ 12 h 19"/>
                  <a:gd name="T56" fmla="*/ 7 w 15"/>
                  <a:gd name="T57" fmla="*/ 12 h 19"/>
                  <a:gd name="T58" fmla="*/ 7 w 15"/>
                  <a:gd name="T59" fmla="*/ 13 h 19"/>
                  <a:gd name="T60" fmla="*/ 5 w 15"/>
                  <a:gd name="T61" fmla="*/ 13 h 19"/>
                  <a:gd name="T62" fmla="*/ 8 w 15"/>
                  <a:gd name="T63" fmla="*/ 16 h 19"/>
                  <a:gd name="T64" fmla="*/ 6 w 15"/>
                  <a:gd name="T65" fmla="*/ 16 h 19"/>
                  <a:gd name="T66" fmla="*/ 6 w 15"/>
                  <a:gd name="T67" fmla="*/ 15 h 19"/>
                  <a:gd name="T68" fmla="*/ 8 w 15"/>
                  <a:gd name="T69" fmla="*/ 15 h 19"/>
                  <a:gd name="T70" fmla="*/ 8 w 15"/>
                  <a:gd name="T71" fmla="*/ 16 h 19"/>
                  <a:gd name="T72" fmla="*/ 8 w 15"/>
                  <a:gd name="T73" fmla="*/ 8 h 19"/>
                  <a:gd name="T74" fmla="*/ 10 w 15"/>
                  <a:gd name="T75" fmla="*/ 8 h 19"/>
                  <a:gd name="T76" fmla="*/ 10 w 15"/>
                  <a:gd name="T77" fmla="*/ 10 h 19"/>
                  <a:gd name="T78" fmla="*/ 8 w 15"/>
                  <a:gd name="T79" fmla="*/ 10 h 19"/>
                  <a:gd name="T80" fmla="*/ 8 w 15"/>
                  <a:gd name="T81" fmla="*/ 12 h 19"/>
                  <a:gd name="T82" fmla="*/ 10 w 15"/>
                  <a:gd name="T83" fmla="*/ 11 h 19"/>
                  <a:gd name="T84" fmla="*/ 11 w 15"/>
                  <a:gd name="T85" fmla="*/ 12 h 19"/>
                  <a:gd name="T86" fmla="*/ 9 w 15"/>
                  <a:gd name="T87" fmla="*/ 13 h 19"/>
                  <a:gd name="T88" fmla="*/ 8 w 15"/>
                  <a:gd name="T89" fmla="*/ 12 h 19"/>
                  <a:gd name="T90" fmla="*/ 9 w 15"/>
                  <a:gd name="T91" fmla="*/ 16 h 19"/>
                  <a:gd name="T92" fmla="*/ 9 w 15"/>
                  <a:gd name="T93" fmla="*/ 15 h 19"/>
                  <a:gd name="T94" fmla="*/ 10 w 15"/>
                  <a:gd name="T95" fmla="*/ 14 h 19"/>
                  <a:gd name="T96" fmla="*/ 11 w 15"/>
                  <a:gd name="T97" fmla="*/ 15 h 19"/>
                  <a:gd name="T98" fmla="*/ 11 w 15"/>
                  <a:gd name="T99" fmla="*/ 8 h 19"/>
                  <a:gd name="T100" fmla="*/ 13 w 15"/>
                  <a:gd name="T101" fmla="*/ 8 h 19"/>
                  <a:gd name="T102" fmla="*/ 13 w 15"/>
                  <a:gd name="T103" fmla="*/ 9 h 19"/>
                  <a:gd name="T104" fmla="*/ 11 w 15"/>
                  <a:gd name="T105" fmla="*/ 10 h 19"/>
                  <a:gd name="T106" fmla="*/ 11 w 15"/>
                  <a:gd name="T107" fmla="*/ 8 h 19"/>
                  <a:gd name="T108" fmla="*/ 11 w 15"/>
                  <a:gd name="T109" fmla="*/ 11 h 19"/>
                  <a:gd name="T110" fmla="*/ 13 w 15"/>
                  <a:gd name="T111" fmla="*/ 11 h 19"/>
                  <a:gd name="T112" fmla="*/ 13 w 15"/>
                  <a:gd name="T113" fmla="*/ 12 h 19"/>
                  <a:gd name="T114" fmla="*/ 11 w 15"/>
                  <a:gd name="T115" fmla="*/ 12 h 19"/>
                  <a:gd name="T116" fmla="*/ 14 w 15"/>
                  <a:gd name="T117" fmla="*/ 15 h 19"/>
                  <a:gd name="T118" fmla="*/ 12 w 15"/>
                  <a:gd name="T119" fmla="*/ 15 h 19"/>
                  <a:gd name="T120" fmla="*/ 12 w 15"/>
                  <a:gd name="T121" fmla="*/ 14 h 19"/>
                  <a:gd name="T122" fmla="*/ 14 w 15"/>
                  <a:gd name="T123" fmla="*/ 14 h 19"/>
                  <a:gd name="T124" fmla="*/ 14 w 15"/>
                  <a:gd name="T12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 h="19">
                    <a:moveTo>
                      <a:pt x="14" y="3"/>
                    </a:moveTo>
                    <a:cubicBezTo>
                      <a:pt x="14" y="1"/>
                      <a:pt x="12" y="0"/>
                      <a:pt x="10" y="0"/>
                    </a:cubicBezTo>
                    <a:cubicBezTo>
                      <a:pt x="3" y="1"/>
                      <a:pt x="3" y="1"/>
                      <a:pt x="3" y="1"/>
                    </a:cubicBezTo>
                    <a:cubicBezTo>
                      <a:pt x="1" y="1"/>
                      <a:pt x="0" y="3"/>
                      <a:pt x="0" y="5"/>
                    </a:cubicBezTo>
                    <a:cubicBezTo>
                      <a:pt x="1" y="16"/>
                      <a:pt x="1" y="16"/>
                      <a:pt x="1" y="16"/>
                    </a:cubicBezTo>
                    <a:cubicBezTo>
                      <a:pt x="2" y="18"/>
                      <a:pt x="3" y="19"/>
                      <a:pt x="5" y="19"/>
                    </a:cubicBezTo>
                    <a:cubicBezTo>
                      <a:pt x="12" y="18"/>
                      <a:pt x="12" y="18"/>
                      <a:pt x="12" y="18"/>
                    </a:cubicBezTo>
                    <a:cubicBezTo>
                      <a:pt x="14" y="18"/>
                      <a:pt x="15" y="16"/>
                      <a:pt x="15" y="14"/>
                    </a:cubicBezTo>
                    <a:lnTo>
                      <a:pt x="14" y="3"/>
                    </a:lnTo>
                    <a:close/>
                    <a:moveTo>
                      <a:pt x="1" y="5"/>
                    </a:moveTo>
                    <a:cubicBezTo>
                      <a:pt x="1" y="4"/>
                      <a:pt x="2" y="3"/>
                      <a:pt x="3" y="2"/>
                    </a:cubicBezTo>
                    <a:cubicBezTo>
                      <a:pt x="10" y="2"/>
                      <a:pt x="10" y="2"/>
                      <a:pt x="10" y="2"/>
                    </a:cubicBezTo>
                    <a:cubicBezTo>
                      <a:pt x="11" y="1"/>
                      <a:pt x="12" y="2"/>
                      <a:pt x="12" y="4"/>
                    </a:cubicBezTo>
                    <a:cubicBezTo>
                      <a:pt x="13" y="4"/>
                      <a:pt x="13" y="4"/>
                      <a:pt x="13" y="4"/>
                    </a:cubicBezTo>
                    <a:cubicBezTo>
                      <a:pt x="13" y="6"/>
                      <a:pt x="12" y="7"/>
                      <a:pt x="11" y="7"/>
                    </a:cubicBezTo>
                    <a:cubicBezTo>
                      <a:pt x="4" y="8"/>
                      <a:pt x="4" y="8"/>
                      <a:pt x="4" y="8"/>
                    </a:cubicBezTo>
                    <a:cubicBezTo>
                      <a:pt x="3" y="8"/>
                      <a:pt x="2" y="7"/>
                      <a:pt x="1" y="6"/>
                    </a:cubicBezTo>
                    <a:lnTo>
                      <a:pt x="1" y="5"/>
                    </a:lnTo>
                    <a:close/>
                    <a:moveTo>
                      <a:pt x="2" y="10"/>
                    </a:moveTo>
                    <a:cubicBezTo>
                      <a:pt x="2" y="9"/>
                      <a:pt x="2" y="9"/>
                      <a:pt x="2" y="9"/>
                    </a:cubicBezTo>
                    <a:cubicBezTo>
                      <a:pt x="4" y="9"/>
                      <a:pt x="4" y="9"/>
                      <a:pt x="4" y="9"/>
                    </a:cubicBezTo>
                    <a:cubicBezTo>
                      <a:pt x="4" y="9"/>
                      <a:pt x="4" y="9"/>
                      <a:pt x="4" y="9"/>
                    </a:cubicBezTo>
                    <a:cubicBezTo>
                      <a:pt x="4" y="10"/>
                      <a:pt x="4" y="10"/>
                      <a:pt x="4" y="10"/>
                    </a:cubicBezTo>
                    <a:cubicBezTo>
                      <a:pt x="4" y="10"/>
                      <a:pt x="4" y="11"/>
                      <a:pt x="4" y="11"/>
                    </a:cubicBezTo>
                    <a:cubicBezTo>
                      <a:pt x="2" y="11"/>
                      <a:pt x="2" y="11"/>
                      <a:pt x="2" y="11"/>
                    </a:cubicBezTo>
                    <a:cubicBezTo>
                      <a:pt x="2" y="11"/>
                      <a:pt x="2" y="11"/>
                      <a:pt x="2" y="11"/>
                    </a:cubicBezTo>
                    <a:lnTo>
                      <a:pt x="2" y="10"/>
                    </a:lnTo>
                    <a:close/>
                    <a:moveTo>
                      <a:pt x="2" y="12"/>
                    </a:moveTo>
                    <a:cubicBezTo>
                      <a:pt x="2" y="12"/>
                      <a:pt x="2" y="12"/>
                      <a:pt x="3" y="12"/>
                    </a:cubicBezTo>
                    <a:cubicBezTo>
                      <a:pt x="4" y="12"/>
                      <a:pt x="4" y="12"/>
                      <a:pt x="4" y="12"/>
                    </a:cubicBezTo>
                    <a:cubicBezTo>
                      <a:pt x="4" y="12"/>
                      <a:pt x="5" y="12"/>
                      <a:pt x="5" y="12"/>
                    </a:cubicBezTo>
                    <a:cubicBezTo>
                      <a:pt x="5" y="13"/>
                      <a:pt x="5" y="13"/>
                      <a:pt x="5" y="13"/>
                    </a:cubicBezTo>
                    <a:cubicBezTo>
                      <a:pt x="5" y="13"/>
                      <a:pt x="5" y="14"/>
                      <a:pt x="4" y="14"/>
                    </a:cubicBezTo>
                    <a:cubicBezTo>
                      <a:pt x="3" y="14"/>
                      <a:pt x="3" y="14"/>
                      <a:pt x="3" y="14"/>
                    </a:cubicBezTo>
                    <a:cubicBezTo>
                      <a:pt x="3" y="14"/>
                      <a:pt x="2" y="14"/>
                      <a:pt x="2" y="13"/>
                    </a:cubicBezTo>
                    <a:lnTo>
                      <a:pt x="2" y="12"/>
                    </a:lnTo>
                    <a:close/>
                    <a:moveTo>
                      <a:pt x="5" y="16"/>
                    </a:moveTo>
                    <a:cubicBezTo>
                      <a:pt x="3" y="17"/>
                      <a:pt x="3" y="17"/>
                      <a:pt x="3" y="17"/>
                    </a:cubicBezTo>
                    <a:cubicBezTo>
                      <a:pt x="3" y="17"/>
                      <a:pt x="3" y="17"/>
                      <a:pt x="3" y="16"/>
                    </a:cubicBezTo>
                    <a:cubicBezTo>
                      <a:pt x="3" y="15"/>
                      <a:pt x="3" y="15"/>
                      <a:pt x="3" y="15"/>
                    </a:cubicBezTo>
                    <a:cubicBezTo>
                      <a:pt x="3" y="15"/>
                      <a:pt x="3" y="15"/>
                      <a:pt x="3" y="15"/>
                    </a:cubicBezTo>
                    <a:cubicBezTo>
                      <a:pt x="5" y="15"/>
                      <a:pt x="5" y="15"/>
                      <a:pt x="5" y="15"/>
                    </a:cubicBezTo>
                    <a:cubicBezTo>
                      <a:pt x="5" y="15"/>
                      <a:pt x="5" y="15"/>
                      <a:pt x="5" y="15"/>
                    </a:cubicBezTo>
                    <a:cubicBezTo>
                      <a:pt x="5" y="16"/>
                      <a:pt x="5" y="16"/>
                      <a:pt x="5" y="16"/>
                    </a:cubicBezTo>
                    <a:cubicBezTo>
                      <a:pt x="5" y="16"/>
                      <a:pt x="5" y="16"/>
                      <a:pt x="5" y="16"/>
                    </a:cubicBezTo>
                    <a:close/>
                    <a:moveTo>
                      <a:pt x="5" y="9"/>
                    </a:moveTo>
                    <a:cubicBezTo>
                      <a:pt x="5" y="9"/>
                      <a:pt x="5" y="9"/>
                      <a:pt x="5" y="9"/>
                    </a:cubicBezTo>
                    <a:cubicBezTo>
                      <a:pt x="7" y="9"/>
                      <a:pt x="7" y="9"/>
                      <a:pt x="7" y="9"/>
                    </a:cubicBezTo>
                    <a:cubicBezTo>
                      <a:pt x="7" y="9"/>
                      <a:pt x="7" y="9"/>
                      <a:pt x="7" y="9"/>
                    </a:cubicBezTo>
                    <a:cubicBezTo>
                      <a:pt x="7" y="10"/>
                      <a:pt x="7" y="10"/>
                      <a:pt x="7" y="10"/>
                    </a:cubicBezTo>
                    <a:cubicBezTo>
                      <a:pt x="7" y="10"/>
                      <a:pt x="7" y="10"/>
                      <a:pt x="7" y="10"/>
                    </a:cubicBezTo>
                    <a:cubicBezTo>
                      <a:pt x="5" y="11"/>
                      <a:pt x="5" y="11"/>
                      <a:pt x="5" y="11"/>
                    </a:cubicBezTo>
                    <a:cubicBezTo>
                      <a:pt x="5" y="11"/>
                      <a:pt x="5" y="10"/>
                      <a:pt x="5" y="10"/>
                    </a:cubicBezTo>
                    <a:lnTo>
                      <a:pt x="5" y="9"/>
                    </a:lnTo>
                    <a:close/>
                    <a:moveTo>
                      <a:pt x="5" y="12"/>
                    </a:moveTo>
                    <a:cubicBezTo>
                      <a:pt x="5" y="12"/>
                      <a:pt x="5" y="12"/>
                      <a:pt x="6" y="12"/>
                    </a:cubicBezTo>
                    <a:cubicBezTo>
                      <a:pt x="7" y="11"/>
                      <a:pt x="7" y="11"/>
                      <a:pt x="7" y="11"/>
                    </a:cubicBezTo>
                    <a:cubicBezTo>
                      <a:pt x="7" y="11"/>
                      <a:pt x="7" y="12"/>
                      <a:pt x="7" y="12"/>
                    </a:cubicBezTo>
                    <a:cubicBezTo>
                      <a:pt x="8" y="13"/>
                      <a:pt x="8" y="13"/>
                      <a:pt x="8" y="13"/>
                    </a:cubicBezTo>
                    <a:cubicBezTo>
                      <a:pt x="8" y="13"/>
                      <a:pt x="8" y="13"/>
                      <a:pt x="7" y="13"/>
                    </a:cubicBezTo>
                    <a:cubicBezTo>
                      <a:pt x="6" y="13"/>
                      <a:pt x="6" y="13"/>
                      <a:pt x="6" y="13"/>
                    </a:cubicBezTo>
                    <a:cubicBezTo>
                      <a:pt x="6" y="13"/>
                      <a:pt x="5" y="13"/>
                      <a:pt x="5" y="13"/>
                    </a:cubicBezTo>
                    <a:lnTo>
                      <a:pt x="5" y="12"/>
                    </a:lnTo>
                    <a:close/>
                    <a:moveTo>
                      <a:pt x="8" y="16"/>
                    </a:moveTo>
                    <a:cubicBezTo>
                      <a:pt x="6" y="16"/>
                      <a:pt x="6" y="16"/>
                      <a:pt x="6" y="16"/>
                    </a:cubicBezTo>
                    <a:cubicBezTo>
                      <a:pt x="6" y="16"/>
                      <a:pt x="6" y="16"/>
                      <a:pt x="6" y="16"/>
                    </a:cubicBezTo>
                    <a:cubicBezTo>
                      <a:pt x="6" y="15"/>
                      <a:pt x="6" y="15"/>
                      <a:pt x="6" y="15"/>
                    </a:cubicBezTo>
                    <a:cubicBezTo>
                      <a:pt x="6" y="15"/>
                      <a:pt x="6" y="15"/>
                      <a:pt x="6" y="15"/>
                    </a:cubicBezTo>
                    <a:cubicBezTo>
                      <a:pt x="7" y="14"/>
                      <a:pt x="7" y="14"/>
                      <a:pt x="7" y="14"/>
                    </a:cubicBezTo>
                    <a:cubicBezTo>
                      <a:pt x="8" y="14"/>
                      <a:pt x="8" y="14"/>
                      <a:pt x="8" y="15"/>
                    </a:cubicBezTo>
                    <a:cubicBezTo>
                      <a:pt x="8" y="16"/>
                      <a:pt x="8" y="16"/>
                      <a:pt x="8" y="16"/>
                    </a:cubicBezTo>
                    <a:cubicBezTo>
                      <a:pt x="8" y="16"/>
                      <a:pt x="8" y="16"/>
                      <a:pt x="8" y="16"/>
                    </a:cubicBezTo>
                    <a:close/>
                    <a:moveTo>
                      <a:pt x="8" y="9"/>
                    </a:moveTo>
                    <a:cubicBezTo>
                      <a:pt x="8" y="9"/>
                      <a:pt x="8" y="8"/>
                      <a:pt x="8" y="8"/>
                    </a:cubicBezTo>
                    <a:cubicBezTo>
                      <a:pt x="10" y="8"/>
                      <a:pt x="10" y="8"/>
                      <a:pt x="10" y="8"/>
                    </a:cubicBezTo>
                    <a:cubicBezTo>
                      <a:pt x="10" y="8"/>
                      <a:pt x="10" y="8"/>
                      <a:pt x="10" y="8"/>
                    </a:cubicBezTo>
                    <a:cubicBezTo>
                      <a:pt x="10" y="10"/>
                      <a:pt x="10" y="10"/>
                      <a:pt x="10" y="10"/>
                    </a:cubicBezTo>
                    <a:cubicBezTo>
                      <a:pt x="10" y="10"/>
                      <a:pt x="10" y="10"/>
                      <a:pt x="10" y="10"/>
                    </a:cubicBezTo>
                    <a:cubicBezTo>
                      <a:pt x="8" y="10"/>
                      <a:pt x="8" y="10"/>
                      <a:pt x="8" y="10"/>
                    </a:cubicBezTo>
                    <a:cubicBezTo>
                      <a:pt x="8" y="10"/>
                      <a:pt x="8" y="10"/>
                      <a:pt x="8" y="10"/>
                    </a:cubicBezTo>
                    <a:lnTo>
                      <a:pt x="8" y="9"/>
                    </a:lnTo>
                    <a:close/>
                    <a:moveTo>
                      <a:pt x="8" y="12"/>
                    </a:moveTo>
                    <a:cubicBezTo>
                      <a:pt x="8" y="11"/>
                      <a:pt x="8" y="11"/>
                      <a:pt x="8" y="11"/>
                    </a:cubicBezTo>
                    <a:cubicBezTo>
                      <a:pt x="10" y="11"/>
                      <a:pt x="10" y="11"/>
                      <a:pt x="10" y="11"/>
                    </a:cubicBezTo>
                    <a:cubicBezTo>
                      <a:pt x="10" y="11"/>
                      <a:pt x="10" y="11"/>
                      <a:pt x="10" y="11"/>
                    </a:cubicBezTo>
                    <a:cubicBezTo>
                      <a:pt x="11" y="12"/>
                      <a:pt x="11" y="12"/>
                      <a:pt x="11" y="12"/>
                    </a:cubicBezTo>
                    <a:cubicBezTo>
                      <a:pt x="11" y="13"/>
                      <a:pt x="10" y="13"/>
                      <a:pt x="10" y="13"/>
                    </a:cubicBezTo>
                    <a:cubicBezTo>
                      <a:pt x="9" y="13"/>
                      <a:pt x="9" y="13"/>
                      <a:pt x="9" y="13"/>
                    </a:cubicBezTo>
                    <a:cubicBezTo>
                      <a:pt x="8" y="13"/>
                      <a:pt x="8" y="13"/>
                      <a:pt x="8" y="13"/>
                    </a:cubicBezTo>
                    <a:lnTo>
                      <a:pt x="8" y="12"/>
                    </a:lnTo>
                    <a:close/>
                    <a:moveTo>
                      <a:pt x="11" y="16"/>
                    </a:moveTo>
                    <a:cubicBezTo>
                      <a:pt x="9" y="16"/>
                      <a:pt x="9" y="16"/>
                      <a:pt x="9" y="16"/>
                    </a:cubicBezTo>
                    <a:cubicBezTo>
                      <a:pt x="9" y="16"/>
                      <a:pt x="9" y="16"/>
                      <a:pt x="9" y="16"/>
                    </a:cubicBezTo>
                    <a:cubicBezTo>
                      <a:pt x="9" y="15"/>
                      <a:pt x="9" y="15"/>
                      <a:pt x="9" y="15"/>
                    </a:cubicBezTo>
                    <a:cubicBezTo>
                      <a:pt x="9" y="14"/>
                      <a:pt x="9" y="14"/>
                      <a:pt x="9" y="14"/>
                    </a:cubicBezTo>
                    <a:cubicBezTo>
                      <a:pt x="10" y="14"/>
                      <a:pt x="10" y="14"/>
                      <a:pt x="10" y="14"/>
                    </a:cubicBezTo>
                    <a:cubicBezTo>
                      <a:pt x="11" y="14"/>
                      <a:pt x="11" y="14"/>
                      <a:pt x="11" y="14"/>
                    </a:cubicBezTo>
                    <a:cubicBezTo>
                      <a:pt x="11" y="15"/>
                      <a:pt x="11" y="15"/>
                      <a:pt x="11" y="15"/>
                    </a:cubicBezTo>
                    <a:cubicBezTo>
                      <a:pt x="11" y="16"/>
                      <a:pt x="11" y="16"/>
                      <a:pt x="11" y="16"/>
                    </a:cubicBezTo>
                    <a:close/>
                    <a:moveTo>
                      <a:pt x="11" y="8"/>
                    </a:moveTo>
                    <a:cubicBezTo>
                      <a:pt x="11" y="8"/>
                      <a:pt x="11" y="8"/>
                      <a:pt x="11" y="8"/>
                    </a:cubicBezTo>
                    <a:cubicBezTo>
                      <a:pt x="13" y="8"/>
                      <a:pt x="13" y="8"/>
                      <a:pt x="13" y="8"/>
                    </a:cubicBezTo>
                    <a:cubicBezTo>
                      <a:pt x="13" y="8"/>
                      <a:pt x="13" y="8"/>
                      <a:pt x="13" y="8"/>
                    </a:cubicBezTo>
                    <a:cubicBezTo>
                      <a:pt x="13" y="9"/>
                      <a:pt x="13" y="9"/>
                      <a:pt x="13" y="9"/>
                    </a:cubicBezTo>
                    <a:cubicBezTo>
                      <a:pt x="13" y="9"/>
                      <a:pt x="13" y="10"/>
                      <a:pt x="13" y="10"/>
                    </a:cubicBezTo>
                    <a:cubicBezTo>
                      <a:pt x="11" y="10"/>
                      <a:pt x="11" y="10"/>
                      <a:pt x="11" y="10"/>
                    </a:cubicBezTo>
                    <a:cubicBezTo>
                      <a:pt x="11" y="10"/>
                      <a:pt x="11" y="10"/>
                      <a:pt x="11" y="9"/>
                    </a:cubicBezTo>
                    <a:lnTo>
                      <a:pt x="11" y="8"/>
                    </a:lnTo>
                    <a:close/>
                    <a:moveTo>
                      <a:pt x="11" y="11"/>
                    </a:moveTo>
                    <a:cubicBezTo>
                      <a:pt x="11" y="11"/>
                      <a:pt x="11" y="11"/>
                      <a:pt x="11" y="11"/>
                    </a:cubicBezTo>
                    <a:cubicBezTo>
                      <a:pt x="13" y="11"/>
                      <a:pt x="13" y="11"/>
                      <a:pt x="13" y="11"/>
                    </a:cubicBezTo>
                    <a:cubicBezTo>
                      <a:pt x="13" y="11"/>
                      <a:pt x="13" y="11"/>
                      <a:pt x="13" y="11"/>
                    </a:cubicBezTo>
                    <a:cubicBezTo>
                      <a:pt x="14" y="12"/>
                      <a:pt x="14" y="12"/>
                      <a:pt x="14" y="12"/>
                    </a:cubicBezTo>
                    <a:cubicBezTo>
                      <a:pt x="14" y="12"/>
                      <a:pt x="13" y="12"/>
                      <a:pt x="13" y="12"/>
                    </a:cubicBezTo>
                    <a:cubicBezTo>
                      <a:pt x="12" y="13"/>
                      <a:pt x="12" y="13"/>
                      <a:pt x="12" y="13"/>
                    </a:cubicBezTo>
                    <a:cubicBezTo>
                      <a:pt x="11" y="13"/>
                      <a:pt x="11" y="13"/>
                      <a:pt x="11" y="12"/>
                    </a:cubicBezTo>
                    <a:lnTo>
                      <a:pt x="11" y="11"/>
                    </a:lnTo>
                    <a:close/>
                    <a:moveTo>
                      <a:pt x="14" y="15"/>
                    </a:moveTo>
                    <a:cubicBezTo>
                      <a:pt x="12" y="16"/>
                      <a:pt x="12" y="16"/>
                      <a:pt x="12" y="16"/>
                    </a:cubicBezTo>
                    <a:cubicBezTo>
                      <a:pt x="12" y="16"/>
                      <a:pt x="12" y="15"/>
                      <a:pt x="12" y="15"/>
                    </a:cubicBezTo>
                    <a:cubicBezTo>
                      <a:pt x="11" y="14"/>
                      <a:pt x="11" y="14"/>
                      <a:pt x="11" y="14"/>
                    </a:cubicBezTo>
                    <a:cubicBezTo>
                      <a:pt x="11" y="14"/>
                      <a:pt x="12" y="14"/>
                      <a:pt x="12" y="14"/>
                    </a:cubicBezTo>
                    <a:cubicBezTo>
                      <a:pt x="13" y="14"/>
                      <a:pt x="13" y="14"/>
                      <a:pt x="13" y="14"/>
                    </a:cubicBezTo>
                    <a:cubicBezTo>
                      <a:pt x="14" y="14"/>
                      <a:pt x="14" y="14"/>
                      <a:pt x="14" y="14"/>
                    </a:cubicBezTo>
                    <a:cubicBezTo>
                      <a:pt x="14" y="15"/>
                      <a:pt x="14" y="15"/>
                      <a:pt x="14" y="15"/>
                    </a:cubicBezTo>
                    <a:cubicBezTo>
                      <a:pt x="14" y="15"/>
                      <a:pt x="14" y="15"/>
                      <a:pt x="1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3" name="Freeform 25"/>
              <p:cNvSpPr/>
              <p:nvPr/>
            </p:nvSpPr>
            <p:spPr bwMode="auto">
              <a:xfrm>
                <a:off x="4006" y="2479"/>
                <a:ext cx="12" cy="10"/>
              </a:xfrm>
              <a:custGeom>
                <a:avLst/>
                <a:gdLst>
                  <a:gd name="T0" fmla="*/ 4 w 5"/>
                  <a:gd name="T1" fmla="*/ 1 h 4"/>
                  <a:gd name="T2" fmla="*/ 3 w 5"/>
                  <a:gd name="T3" fmla="*/ 1 h 4"/>
                  <a:gd name="T4" fmla="*/ 3 w 5"/>
                  <a:gd name="T5" fmla="*/ 1 h 4"/>
                  <a:gd name="T6" fmla="*/ 2 w 5"/>
                  <a:gd name="T7" fmla="*/ 0 h 4"/>
                  <a:gd name="T8" fmla="*/ 2 w 5"/>
                  <a:gd name="T9" fmla="*/ 1 h 4"/>
                  <a:gd name="T10" fmla="*/ 2 w 5"/>
                  <a:gd name="T11" fmla="*/ 2 h 4"/>
                  <a:gd name="T12" fmla="*/ 1 w 5"/>
                  <a:gd name="T13" fmla="*/ 2 h 4"/>
                  <a:gd name="T14" fmla="*/ 0 w 5"/>
                  <a:gd name="T15" fmla="*/ 2 h 4"/>
                  <a:gd name="T16" fmla="*/ 1 w 5"/>
                  <a:gd name="T17" fmla="*/ 3 h 4"/>
                  <a:gd name="T18" fmla="*/ 2 w 5"/>
                  <a:gd name="T19" fmla="*/ 3 h 4"/>
                  <a:gd name="T20" fmla="*/ 2 w 5"/>
                  <a:gd name="T21" fmla="*/ 4 h 4"/>
                  <a:gd name="T22" fmla="*/ 3 w 5"/>
                  <a:gd name="T23" fmla="*/ 4 h 4"/>
                  <a:gd name="T24" fmla="*/ 3 w 5"/>
                  <a:gd name="T25" fmla="*/ 4 h 4"/>
                  <a:gd name="T26" fmla="*/ 3 w 5"/>
                  <a:gd name="T27" fmla="*/ 3 h 4"/>
                  <a:gd name="T28" fmla="*/ 4 w 5"/>
                  <a:gd name="T29" fmla="*/ 3 h 4"/>
                  <a:gd name="T30" fmla="*/ 5 w 5"/>
                  <a:gd name="T31" fmla="*/ 2 h 4"/>
                  <a:gd name="T32" fmla="*/ 4 w 5"/>
                  <a:gd name="T3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4">
                    <a:moveTo>
                      <a:pt x="4" y="1"/>
                    </a:moveTo>
                    <a:cubicBezTo>
                      <a:pt x="3" y="1"/>
                      <a:pt x="3" y="1"/>
                      <a:pt x="3" y="1"/>
                    </a:cubicBezTo>
                    <a:cubicBezTo>
                      <a:pt x="3" y="1"/>
                      <a:pt x="3" y="1"/>
                      <a:pt x="3" y="1"/>
                    </a:cubicBezTo>
                    <a:cubicBezTo>
                      <a:pt x="3" y="0"/>
                      <a:pt x="2" y="0"/>
                      <a:pt x="2" y="0"/>
                    </a:cubicBezTo>
                    <a:cubicBezTo>
                      <a:pt x="2" y="0"/>
                      <a:pt x="2" y="0"/>
                      <a:pt x="2" y="1"/>
                    </a:cubicBezTo>
                    <a:cubicBezTo>
                      <a:pt x="2" y="2"/>
                      <a:pt x="2" y="2"/>
                      <a:pt x="2" y="2"/>
                    </a:cubicBezTo>
                    <a:cubicBezTo>
                      <a:pt x="1" y="2"/>
                      <a:pt x="1" y="2"/>
                      <a:pt x="1" y="2"/>
                    </a:cubicBezTo>
                    <a:cubicBezTo>
                      <a:pt x="0" y="2"/>
                      <a:pt x="0" y="2"/>
                      <a:pt x="0" y="2"/>
                    </a:cubicBezTo>
                    <a:cubicBezTo>
                      <a:pt x="0" y="3"/>
                      <a:pt x="1" y="3"/>
                      <a:pt x="1" y="3"/>
                    </a:cubicBezTo>
                    <a:cubicBezTo>
                      <a:pt x="2" y="3"/>
                      <a:pt x="2" y="3"/>
                      <a:pt x="2" y="3"/>
                    </a:cubicBezTo>
                    <a:cubicBezTo>
                      <a:pt x="2" y="4"/>
                      <a:pt x="2" y="4"/>
                      <a:pt x="2" y="4"/>
                    </a:cubicBezTo>
                    <a:cubicBezTo>
                      <a:pt x="2" y="4"/>
                      <a:pt x="2" y="4"/>
                      <a:pt x="3" y="4"/>
                    </a:cubicBezTo>
                    <a:cubicBezTo>
                      <a:pt x="3" y="4"/>
                      <a:pt x="3" y="4"/>
                      <a:pt x="3" y="4"/>
                    </a:cubicBezTo>
                    <a:cubicBezTo>
                      <a:pt x="3" y="3"/>
                      <a:pt x="3" y="3"/>
                      <a:pt x="3" y="3"/>
                    </a:cubicBezTo>
                    <a:cubicBezTo>
                      <a:pt x="4" y="3"/>
                      <a:pt x="4" y="3"/>
                      <a:pt x="4" y="3"/>
                    </a:cubicBezTo>
                    <a:cubicBezTo>
                      <a:pt x="4" y="2"/>
                      <a:pt x="5" y="2"/>
                      <a:pt x="5" y="2"/>
                    </a:cubicBezTo>
                    <a:cubicBezTo>
                      <a:pt x="4" y="2"/>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4" name="Freeform 26"/>
              <p:cNvSpPr/>
              <p:nvPr/>
            </p:nvSpPr>
            <p:spPr bwMode="auto">
              <a:xfrm>
                <a:off x="4018" y="2482"/>
                <a:ext cx="12" cy="2"/>
              </a:xfrm>
              <a:custGeom>
                <a:avLst/>
                <a:gdLst>
                  <a:gd name="T0" fmla="*/ 4 w 5"/>
                  <a:gd name="T1" fmla="*/ 0 h 1"/>
                  <a:gd name="T2" fmla="*/ 1 w 5"/>
                  <a:gd name="T3" fmla="*/ 0 h 1"/>
                  <a:gd name="T4" fmla="*/ 0 w 5"/>
                  <a:gd name="T5" fmla="*/ 1 h 1"/>
                  <a:gd name="T6" fmla="*/ 1 w 5"/>
                  <a:gd name="T7" fmla="*/ 1 h 1"/>
                  <a:gd name="T8" fmla="*/ 4 w 5"/>
                  <a:gd name="T9" fmla="*/ 1 h 1"/>
                  <a:gd name="T10" fmla="*/ 5 w 5"/>
                  <a:gd name="T11" fmla="*/ 0 h 1"/>
                  <a:gd name="T12" fmla="*/ 4 w 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 h="1">
                    <a:moveTo>
                      <a:pt x="4" y="0"/>
                    </a:moveTo>
                    <a:cubicBezTo>
                      <a:pt x="1" y="0"/>
                      <a:pt x="1" y="0"/>
                      <a:pt x="1" y="0"/>
                    </a:cubicBezTo>
                    <a:cubicBezTo>
                      <a:pt x="0" y="0"/>
                      <a:pt x="0" y="0"/>
                      <a:pt x="0" y="1"/>
                    </a:cubicBezTo>
                    <a:cubicBezTo>
                      <a:pt x="0" y="1"/>
                      <a:pt x="1" y="1"/>
                      <a:pt x="1" y="1"/>
                    </a:cubicBezTo>
                    <a:cubicBezTo>
                      <a:pt x="4" y="1"/>
                      <a:pt x="4" y="1"/>
                      <a:pt x="4" y="1"/>
                    </a:cubicBezTo>
                    <a:cubicBezTo>
                      <a:pt x="4" y="1"/>
                      <a:pt x="5" y="1"/>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5" name="Freeform 27"/>
              <p:cNvSpPr>
                <a:spLocks noEditPoints="1"/>
              </p:cNvSpPr>
              <p:nvPr/>
            </p:nvSpPr>
            <p:spPr bwMode="auto">
              <a:xfrm>
                <a:off x="3634" y="1691"/>
                <a:ext cx="19" cy="31"/>
              </a:xfrm>
              <a:custGeom>
                <a:avLst/>
                <a:gdLst>
                  <a:gd name="T0" fmla="*/ 6 w 8"/>
                  <a:gd name="T1" fmla="*/ 0 h 13"/>
                  <a:gd name="T2" fmla="*/ 2 w 8"/>
                  <a:gd name="T3" fmla="*/ 0 h 13"/>
                  <a:gd name="T4" fmla="*/ 0 w 8"/>
                  <a:gd name="T5" fmla="*/ 2 h 13"/>
                  <a:gd name="T6" fmla="*/ 0 w 8"/>
                  <a:gd name="T7" fmla="*/ 11 h 13"/>
                  <a:gd name="T8" fmla="*/ 2 w 8"/>
                  <a:gd name="T9" fmla="*/ 13 h 13"/>
                  <a:gd name="T10" fmla="*/ 6 w 8"/>
                  <a:gd name="T11" fmla="*/ 13 h 13"/>
                  <a:gd name="T12" fmla="*/ 8 w 8"/>
                  <a:gd name="T13" fmla="*/ 11 h 13"/>
                  <a:gd name="T14" fmla="*/ 8 w 8"/>
                  <a:gd name="T15" fmla="*/ 2 h 13"/>
                  <a:gd name="T16" fmla="*/ 6 w 8"/>
                  <a:gd name="T17" fmla="*/ 0 h 13"/>
                  <a:gd name="T18" fmla="*/ 7 w 8"/>
                  <a:gd name="T19" fmla="*/ 11 h 13"/>
                  <a:gd name="T20" fmla="*/ 6 w 8"/>
                  <a:gd name="T21" fmla="*/ 12 h 13"/>
                  <a:gd name="T22" fmla="*/ 2 w 8"/>
                  <a:gd name="T23" fmla="*/ 12 h 13"/>
                  <a:gd name="T24" fmla="*/ 1 w 8"/>
                  <a:gd name="T25" fmla="*/ 11 h 13"/>
                  <a:gd name="T26" fmla="*/ 1 w 8"/>
                  <a:gd name="T27" fmla="*/ 2 h 13"/>
                  <a:gd name="T28" fmla="*/ 2 w 8"/>
                  <a:gd name="T29" fmla="*/ 1 h 13"/>
                  <a:gd name="T30" fmla="*/ 6 w 8"/>
                  <a:gd name="T31" fmla="*/ 1 h 13"/>
                  <a:gd name="T32" fmla="*/ 7 w 8"/>
                  <a:gd name="T33" fmla="*/ 2 h 13"/>
                  <a:gd name="T34" fmla="*/ 7 w 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0"/>
                    </a:moveTo>
                    <a:cubicBezTo>
                      <a:pt x="2" y="0"/>
                      <a:pt x="2" y="0"/>
                      <a:pt x="2" y="0"/>
                    </a:cubicBezTo>
                    <a:cubicBezTo>
                      <a:pt x="1" y="0"/>
                      <a:pt x="0" y="1"/>
                      <a:pt x="0" y="2"/>
                    </a:cubicBezTo>
                    <a:cubicBezTo>
                      <a:pt x="0" y="11"/>
                      <a:pt x="0" y="11"/>
                      <a:pt x="0" y="11"/>
                    </a:cubicBezTo>
                    <a:cubicBezTo>
                      <a:pt x="0" y="12"/>
                      <a:pt x="1" y="13"/>
                      <a:pt x="2" y="13"/>
                    </a:cubicBezTo>
                    <a:cubicBezTo>
                      <a:pt x="6" y="13"/>
                      <a:pt x="6" y="13"/>
                      <a:pt x="6" y="13"/>
                    </a:cubicBezTo>
                    <a:cubicBezTo>
                      <a:pt x="7" y="13"/>
                      <a:pt x="8" y="12"/>
                      <a:pt x="8" y="11"/>
                    </a:cubicBezTo>
                    <a:cubicBezTo>
                      <a:pt x="8" y="2"/>
                      <a:pt x="8" y="2"/>
                      <a:pt x="8" y="2"/>
                    </a:cubicBezTo>
                    <a:cubicBezTo>
                      <a:pt x="8" y="1"/>
                      <a:pt x="7" y="0"/>
                      <a:pt x="6" y="0"/>
                    </a:cubicBezTo>
                    <a:close/>
                    <a:moveTo>
                      <a:pt x="7" y="11"/>
                    </a:moveTo>
                    <a:cubicBezTo>
                      <a:pt x="7" y="11"/>
                      <a:pt x="7" y="12"/>
                      <a:pt x="6" y="12"/>
                    </a:cubicBezTo>
                    <a:cubicBezTo>
                      <a:pt x="2" y="12"/>
                      <a:pt x="2" y="12"/>
                      <a:pt x="2" y="12"/>
                    </a:cubicBezTo>
                    <a:cubicBezTo>
                      <a:pt x="2" y="12"/>
                      <a:pt x="1" y="11"/>
                      <a:pt x="1" y="11"/>
                    </a:cubicBezTo>
                    <a:cubicBezTo>
                      <a:pt x="1" y="2"/>
                      <a:pt x="1" y="2"/>
                      <a:pt x="1" y="2"/>
                    </a:cubicBezTo>
                    <a:cubicBezTo>
                      <a:pt x="1" y="2"/>
                      <a:pt x="1" y="1"/>
                      <a:pt x="2" y="1"/>
                    </a:cubicBezTo>
                    <a:cubicBezTo>
                      <a:pt x="6" y="1"/>
                      <a:pt x="6" y="1"/>
                      <a:pt x="6" y="1"/>
                    </a:cubicBezTo>
                    <a:cubicBezTo>
                      <a:pt x="7" y="1"/>
                      <a:pt x="7" y="2"/>
                      <a:pt x="7" y="2"/>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6" name="Freeform 28"/>
              <p:cNvSpPr/>
              <p:nvPr/>
            </p:nvSpPr>
            <p:spPr bwMode="auto">
              <a:xfrm>
                <a:off x="3641" y="1715"/>
                <a:ext cx="5" cy="2"/>
              </a:xfrm>
              <a:custGeom>
                <a:avLst/>
                <a:gdLst>
                  <a:gd name="T0" fmla="*/ 2 w 2"/>
                  <a:gd name="T1" fmla="*/ 0 h 1"/>
                  <a:gd name="T2" fmla="*/ 1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1" y="0"/>
                      <a:pt x="1" y="0"/>
                      <a:pt x="1" y="0"/>
                    </a:cubicBezTo>
                    <a:cubicBezTo>
                      <a:pt x="1" y="0"/>
                      <a:pt x="0" y="0"/>
                      <a:pt x="0" y="0"/>
                    </a:cubicBezTo>
                    <a:cubicBezTo>
                      <a:pt x="0" y="1"/>
                      <a:pt x="0" y="1"/>
                      <a:pt x="0" y="1"/>
                    </a:cubicBezTo>
                    <a:cubicBezTo>
                      <a:pt x="0" y="1"/>
                      <a:pt x="1" y="1"/>
                      <a:pt x="1" y="1"/>
                    </a:cubicBezTo>
                    <a:cubicBezTo>
                      <a:pt x="2" y="1"/>
                      <a:pt x="2" y="1"/>
                      <a:pt x="2" y="1"/>
                    </a:cubicBezTo>
                    <a:cubicBezTo>
                      <a:pt x="2" y="1"/>
                      <a:pt x="2" y="1"/>
                      <a:pt x="2" y="1"/>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7" name="Freeform 29"/>
              <p:cNvSpPr/>
              <p:nvPr/>
            </p:nvSpPr>
            <p:spPr bwMode="auto">
              <a:xfrm>
                <a:off x="3636" y="1696"/>
                <a:ext cx="14" cy="17"/>
              </a:xfrm>
              <a:custGeom>
                <a:avLst/>
                <a:gdLst>
                  <a:gd name="T0" fmla="*/ 5 w 6"/>
                  <a:gd name="T1" fmla="*/ 0 h 7"/>
                  <a:gd name="T2" fmla="*/ 1 w 6"/>
                  <a:gd name="T3" fmla="*/ 0 h 7"/>
                  <a:gd name="T4" fmla="*/ 0 w 6"/>
                  <a:gd name="T5" fmla="*/ 0 h 7"/>
                  <a:gd name="T6" fmla="*/ 0 w 6"/>
                  <a:gd name="T7" fmla="*/ 7 h 7"/>
                  <a:gd name="T8" fmla="*/ 1 w 6"/>
                  <a:gd name="T9" fmla="*/ 7 h 7"/>
                  <a:gd name="T10" fmla="*/ 5 w 6"/>
                  <a:gd name="T11" fmla="*/ 7 h 7"/>
                  <a:gd name="T12" fmla="*/ 6 w 6"/>
                  <a:gd name="T13" fmla="*/ 7 h 7"/>
                  <a:gd name="T14" fmla="*/ 6 w 6"/>
                  <a:gd name="T15" fmla="*/ 0 h 7"/>
                  <a:gd name="T16" fmla="*/ 5 w 6"/>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5" y="0"/>
                    </a:moveTo>
                    <a:cubicBezTo>
                      <a:pt x="1" y="0"/>
                      <a:pt x="1" y="0"/>
                      <a:pt x="1" y="0"/>
                    </a:cubicBezTo>
                    <a:cubicBezTo>
                      <a:pt x="0" y="0"/>
                      <a:pt x="0" y="0"/>
                      <a:pt x="0" y="0"/>
                    </a:cubicBezTo>
                    <a:cubicBezTo>
                      <a:pt x="0" y="7"/>
                      <a:pt x="0" y="7"/>
                      <a:pt x="0" y="7"/>
                    </a:cubicBezTo>
                    <a:cubicBezTo>
                      <a:pt x="0" y="7"/>
                      <a:pt x="1" y="7"/>
                      <a:pt x="1" y="7"/>
                    </a:cubicBezTo>
                    <a:cubicBezTo>
                      <a:pt x="5" y="7"/>
                      <a:pt x="5" y="7"/>
                      <a:pt x="5" y="7"/>
                    </a:cubicBezTo>
                    <a:cubicBezTo>
                      <a:pt x="6" y="7"/>
                      <a:pt x="6" y="7"/>
                      <a:pt x="6" y="7"/>
                    </a:cubicBezTo>
                    <a:cubicBezTo>
                      <a:pt x="6" y="0"/>
                      <a:pt x="6" y="0"/>
                      <a:pt x="6" y="0"/>
                    </a:cubicBezTo>
                    <a:cubicBezTo>
                      <a:pt x="6"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8" name="Freeform 30"/>
              <p:cNvSpPr>
                <a:spLocks noEditPoints="1"/>
              </p:cNvSpPr>
              <p:nvPr/>
            </p:nvSpPr>
            <p:spPr bwMode="auto">
              <a:xfrm>
                <a:off x="3463" y="1967"/>
                <a:ext cx="19" cy="30"/>
              </a:xfrm>
              <a:custGeom>
                <a:avLst/>
                <a:gdLst>
                  <a:gd name="T0" fmla="*/ 6 w 8"/>
                  <a:gd name="T1" fmla="*/ 0 h 13"/>
                  <a:gd name="T2" fmla="*/ 2 w 8"/>
                  <a:gd name="T3" fmla="*/ 0 h 13"/>
                  <a:gd name="T4" fmla="*/ 0 w 8"/>
                  <a:gd name="T5" fmla="*/ 2 h 13"/>
                  <a:gd name="T6" fmla="*/ 0 w 8"/>
                  <a:gd name="T7" fmla="*/ 11 h 13"/>
                  <a:gd name="T8" fmla="*/ 2 w 8"/>
                  <a:gd name="T9" fmla="*/ 13 h 13"/>
                  <a:gd name="T10" fmla="*/ 6 w 8"/>
                  <a:gd name="T11" fmla="*/ 13 h 13"/>
                  <a:gd name="T12" fmla="*/ 8 w 8"/>
                  <a:gd name="T13" fmla="*/ 11 h 13"/>
                  <a:gd name="T14" fmla="*/ 8 w 8"/>
                  <a:gd name="T15" fmla="*/ 2 h 13"/>
                  <a:gd name="T16" fmla="*/ 6 w 8"/>
                  <a:gd name="T17" fmla="*/ 0 h 13"/>
                  <a:gd name="T18" fmla="*/ 7 w 8"/>
                  <a:gd name="T19" fmla="*/ 11 h 13"/>
                  <a:gd name="T20" fmla="*/ 6 w 8"/>
                  <a:gd name="T21" fmla="*/ 12 h 13"/>
                  <a:gd name="T22" fmla="*/ 2 w 8"/>
                  <a:gd name="T23" fmla="*/ 12 h 13"/>
                  <a:gd name="T24" fmla="*/ 1 w 8"/>
                  <a:gd name="T25" fmla="*/ 11 h 13"/>
                  <a:gd name="T26" fmla="*/ 1 w 8"/>
                  <a:gd name="T27" fmla="*/ 2 h 13"/>
                  <a:gd name="T28" fmla="*/ 2 w 8"/>
                  <a:gd name="T29" fmla="*/ 1 h 13"/>
                  <a:gd name="T30" fmla="*/ 6 w 8"/>
                  <a:gd name="T31" fmla="*/ 1 h 13"/>
                  <a:gd name="T32" fmla="*/ 7 w 8"/>
                  <a:gd name="T33" fmla="*/ 2 h 13"/>
                  <a:gd name="T34" fmla="*/ 7 w 8"/>
                  <a:gd name="T35"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3">
                    <a:moveTo>
                      <a:pt x="6" y="0"/>
                    </a:moveTo>
                    <a:cubicBezTo>
                      <a:pt x="2" y="0"/>
                      <a:pt x="2" y="0"/>
                      <a:pt x="2" y="0"/>
                    </a:cubicBezTo>
                    <a:cubicBezTo>
                      <a:pt x="1" y="0"/>
                      <a:pt x="0" y="1"/>
                      <a:pt x="0" y="2"/>
                    </a:cubicBezTo>
                    <a:cubicBezTo>
                      <a:pt x="0" y="11"/>
                      <a:pt x="0" y="11"/>
                      <a:pt x="0" y="11"/>
                    </a:cubicBezTo>
                    <a:cubicBezTo>
                      <a:pt x="0" y="12"/>
                      <a:pt x="1" y="13"/>
                      <a:pt x="2" y="13"/>
                    </a:cubicBezTo>
                    <a:cubicBezTo>
                      <a:pt x="6" y="13"/>
                      <a:pt x="6" y="13"/>
                      <a:pt x="6" y="13"/>
                    </a:cubicBezTo>
                    <a:cubicBezTo>
                      <a:pt x="8" y="12"/>
                      <a:pt x="8" y="12"/>
                      <a:pt x="8" y="11"/>
                    </a:cubicBezTo>
                    <a:cubicBezTo>
                      <a:pt x="8" y="2"/>
                      <a:pt x="8" y="2"/>
                      <a:pt x="8" y="2"/>
                    </a:cubicBezTo>
                    <a:cubicBezTo>
                      <a:pt x="8" y="1"/>
                      <a:pt x="7" y="0"/>
                      <a:pt x="6" y="0"/>
                    </a:cubicBezTo>
                    <a:close/>
                    <a:moveTo>
                      <a:pt x="7" y="11"/>
                    </a:moveTo>
                    <a:cubicBezTo>
                      <a:pt x="8" y="11"/>
                      <a:pt x="7" y="12"/>
                      <a:pt x="6" y="12"/>
                    </a:cubicBezTo>
                    <a:cubicBezTo>
                      <a:pt x="2" y="12"/>
                      <a:pt x="2" y="12"/>
                      <a:pt x="2" y="12"/>
                    </a:cubicBezTo>
                    <a:cubicBezTo>
                      <a:pt x="2" y="12"/>
                      <a:pt x="1" y="11"/>
                      <a:pt x="1" y="11"/>
                    </a:cubicBezTo>
                    <a:cubicBezTo>
                      <a:pt x="1" y="2"/>
                      <a:pt x="1" y="2"/>
                      <a:pt x="1" y="2"/>
                    </a:cubicBezTo>
                    <a:cubicBezTo>
                      <a:pt x="1" y="2"/>
                      <a:pt x="1" y="1"/>
                      <a:pt x="2" y="1"/>
                    </a:cubicBezTo>
                    <a:cubicBezTo>
                      <a:pt x="6" y="1"/>
                      <a:pt x="6" y="1"/>
                      <a:pt x="6" y="1"/>
                    </a:cubicBezTo>
                    <a:cubicBezTo>
                      <a:pt x="7" y="1"/>
                      <a:pt x="7" y="2"/>
                      <a:pt x="7" y="2"/>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9" name="Freeform 31"/>
              <p:cNvSpPr/>
              <p:nvPr/>
            </p:nvSpPr>
            <p:spPr bwMode="auto">
              <a:xfrm>
                <a:off x="3473" y="1990"/>
                <a:ext cx="2" cy="3"/>
              </a:xfrm>
              <a:custGeom>
                <a:avLst/>
                <a:gdLst>
                  <a:gd name="T0" fmla="*/ 1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0" name="Freeform 32"/>
              <p:cNvSpPr/>
              <p:nvPr/>
            </p:nvSpPr>
            <p:spPr bwMode="auto">
              <a:xfrm>
                <a:off x="3468" y="1971"/>
                <a:ext cx="12" cy="17"/>
              </a:xfrm>
              <a:custGeom>
                <a:avLst/>
                <a:gdLst>
                  <a:gd name="T0" fmla="*/ 4 w 5"/>
                  <a:gd name="T1" fmla="*/ 0 h 7"/>
                  <a:gd name="T2" fmla="*/ 0 w 5"/>
                  <a:gd name="T3" fmla="*/ 0 h 7"/>
                  <a:gd name="T4" fmla="*/ 0 w 5"/>
                  <a:gd name="T5" fmla="*/ 0 h 7"/>
                  <a:gd name="T6" fmla="*/ 0 w 5"/>
                  <a:gd name="T7" fmla="*/ 7 h 7"/>
                  <a:gd name="T8" fmla="*/ 0 w 5"/>
                  <a:gd name="T9" fmla="*/ 7 h 7"/>
                  <a:gd name="T10" fmla="*/ 5 w 5"/>
                  <a:gd name="T11" fmla="*/ 7 h 7"/>
                  <a:gd name="T12" fmla="*/ 5 w 5"/>
                  <a:gd name="T13" fmla="*/ 7 h 7"/>
                  <a:gd name="T14" fmla="*/ 5 w 5"/>
                  <a:gd name="T15" fmla="*/ 0 h 7"/>
                  <a:gd name="T16" fmla="*/ 4 w 5"/>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0"/>
                    </a:moveTo>
                    <a:cubicBezTo>
                      <a:pt x="0" y="0"/>
                      <a:pt x="0" y="0"/>
                      <a:pt x="0" y="0"/>
                    </a:cubicBezTo>
                    <a:cubicBezTo>
                      <a:pt x="0" y="0"/>
                      <a:pt x="0" y="0"/>
                      <a:pt x="0" y="0"/>
                    </a:cubicBezTo>
                    <a:cubicBezTo>
                      <a:pt x="0" y="7"/>
                      <a:pt x="0" y="7"/>
                      <a:pt x="0" y="7"/>
                    </a:cubicBezTo>
                    <a:cubicBezTo>
                      <a:pt x="0" y="7"/>
                      <a:pt x="0" y="7"/>
                      <a:pt x="0" y="7"/>
                    </a:cubicBezTo>
                    <a:cubicBezTo>
                      <a:pt x="5" y="7"/>
                      <a:pt x="5" y="7"/>
                      <a:pt x="5" y="7"/>
                    </a:cubicBezTo>
                    <a:cubicBezTo>
                      <a:pt x="5" y="7"/>
                      <a:pt x="5" y="7"/>
                      <a:pt x="5" y="7"/>
                    </a:cubicBezTo>
                    <a:cubicBezTo>
                      <a:pt x="5" y="0"/>
                      <a:pt x="5" y="0"/>
                      <a:pt x="5" y="0"/>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1" name="Freeform 33"/>
              <p:cNvSpPr>
                <a:spLocks noEditPoints="1"/>
              </p:cNvSpPr>
              <p:nvPr/>
            </p:nvSpPr>
            <p:spPr bwMode="auto">
              <a:xfrm>
                <a:off x="3868" y="1561"/>
                <a:ext cx="27" cy="33"/>
              </a:xfrm>
              <a:custGeom>
                <a:avLst/>
                <a:gdLst>
                  <a:gd name="T0" fmla="*/ 10 w 11"/>
                  <a:gd name="T1" fmla="*/ 2 h 14"/>
                  <a:gd name="T2" fmla="*/ 6 w 11"/>
                  <a:gd name="T3" fmla="*/ 0 h 14"/>
                  <a:gd name="T4" fmla="*/ 3 w 11"/>
                  <a:gd name="T5" fmla="*/ 1 h 14"/>
                  <a:gd name="T6" fmla="*/ 0 w 11"/>
                  <a:gd name="T7" fmla="*/ 9 h 14"/>
                  <a:gd name="T8" fmla="*/ 1 w 11"/>
                  <a:gd name="T9" fmla="*/ 12 h 14"/>
                  <a:gd name="T10" fmla="*/ 5 w 11"/>
                  <a:gd name="T11" fmla="*/ 13 h 14"/>
                  <a:gd name="T12" fmla="*/ 7 w 11"/>
                  <a:gd name="T13" fmla="*/ 12 h 14"/>
                  <a:gd name="T14" fmla="*/ 11 w 11"/>
                  <a:gd name="T15" fmla="*/ 4 h 14"/>
                  <a:gd name="T16" fmla="*/ 10 w 11"/>
                  <a:gd name="T17" fmla="*/ 2 h 14"/>
                  <a:gd name="T18" fmla="*/ 7 w 11"/>
                  <a:gd name="T19" fmla="*/ 12 h 14"/>
                  <a:gd name="T20" fmla="*/ 5 w 11"/>
                  <a:gd name="T21" fmla="*/ 12 h 14"/>
                  <a:gd name="T22" fmla="*/ 1 w 11"/>
                  <a:gd name="T23" fmla="*/ 11 h 14"/>
                  <a:gd name="T24" fmla="*/ 1 w 11"/>
                  <a:gd name="T25" fmla="*/ 9 h 14"/>
                  <a:gd name="T26" fmla="*/ 4 w 11"/>
                  <a:gd name="T27" fmla="*/ 2 h 14"/>
                  <a:gd name="T28" fmla="*/ 6 w 11"/>
                  <a:gd name="T29" fmla="*/ 1 h 14"/>
                  <a:gd name="T30" fmla="*/ 9 w 11"/>
                  <a:gd name="T31" fmla="*/ 3 h 14"/>
                  <a:gd name="T32" fmla="*/ 10 w 11"/>
                  <a:gd name="T33" fmla="*/ 4 h 14"/>
                  <a:gd name="T34" fmla="*/ 7 w 11"/>
                  <a:gd name="T35"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10" y="2"/>
                    </a:moveTo>
                    <a:cubicBezTo>
                      <a:pt x="6" y="0"/>
                      <a:pt x="6" y="0"/>
                      <a:pt x="6" y="0"/>
                    </a:cubicBezTo>
                    <a:cubicBezTo>
                      <a:pt x="5" y="0"/>
                      <a:pt x="4" y="0"/>
                      <a:pt x="3" y="1"/>
                    </a:cubicBezTo>
                    <a:cubicBezTo>
                      <a:pt x="0" y="9"/>
                      <a:pt x="0" y="9"/>
                      <a:pt x="0" y="9"/>
                    </a:cubicBezTo>
                    <a:cubicBezTo>
                      <a:pt x="0" y="10"/>
                      <a:pt x="0" y="11"/>
                      <a:pt x="1" y="12"/>
                    </a:cubicBezTo>
                    <a:cubicBezTo>
                      <a:pt x="5" y="13"/>
                      <a:pt x="5" y="13"/>
                      <a:pt x="5" y="13"/>
                    </a:cubicBezTo>
                    <a:cubicBezTo>
                      <a:pt x="6" y="14"/>
                      <a:pt x="7" y="13"/>
                      <a:pt x="7" y="12"/>
                    </a:cubicBezTo>
                    <a:cubicBezTo>
                      <a:pt x="11" y="4"/>
                      <a:pt x="11" y="4"/>
                      <a:pt x="11" y="4"/>
                    </a:cubicBezTo>
                    <a:cubicBezTo>
                      <a:pt x="11" y="3"/>
                      <a:pt x="11" y="2"/>
                      <a:pt x="10" y="2"/>
                    </a:cubicBezTo>
                    <a:close/>
                    <a:moveTo>
                      <a:pt x="7" y="12"/>
                    </a:moveTo>
                    <a:cubicBezTo>
                      <a:pt x="6" y="12"/>
                      <a:pt x="6" y="13"/>
                      <a:pt x="5" y="12"/>
                    </a:cubicBezTo>
                    <a:cubicBezTo>
                      <a:pt x="1" y="11"/>
                      <a:pt x="1" y="11"/>
                      <a:pt x="1" y="11"/>
                    </a:cubicBezTo>
                    <a:cubicBezTo>
                      <a:pt x="1" y="11"/>
                      <a:pt x="1" y="10"/>
                      <a:pt x="1" y="9"/>
                    </a:cubicBezTo>
                    <a:cubicBezTo>
                      <a:pt x="4" y="2"/>
                      <a:pt x="4" y="2"/>
                      <a:pt x="4" y="2"/>
                    </a:cubicBezTo>
                    <a:cubicBezTo>
                      <a:pt x="4" y="1"/>
                      <a:pt x="5" y="1"/>
                      <a:pt x="6" y="1"/>
                    </a:cubicBezTo>
                    <a:cubicBezTo>
                      <a:pt x="9" y="3"/>
                      <a:pt x="9" y="3"/>
                      <a:pt x="9" y="3"/>
                    </a:cubicBezTo>
                    <a:cubicBezTo>
                      <a:pt x="10" y="3"/>
                      <a:pt x="10" y="4"/>
                      <a:pt x="10" y="4"/>
                    </a:cubicBezTo>
                    <a:lnTo>
                      <a:pt x="7"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2" name="Freeform 34"/>
              <p:cNvSpPr/>
              <p:nvPr/>
            </p:nvSpPr>
            <p:spPr bwMode="auto">
              <a:xfrm>
                <a:off x="3876" y="1582"/>
                <a:ext cx="4" cy="5"/>
              </a:xfrm>
              <a:custGeom>
                <a:avLst/>
                <a:gdLst>
                  <a:gd name="T0" fmla="*/ 1 w 2"/>
                  <a:gd name="T1" fmla="*/ 1 h 2"/>
                  <a:gd name="T2" fmla="*/ 1 w 2"/>
                  <a:gd name="T3" fmla="*/ 1 h 2"/>
                  <a:gd name="T4" fmla="*/ 0 w 2"/>
                  <a:gd name="T5" fmla="*/ 1 h 2"/>
                  <a:gd name="T6" fmla="*/ 0 w 2"/>
                  <a:gd name="T7" fmla="*/ 1 h 2"/>
                  <a:gd name="T8" fmla="*/ 0 w 2"/>
                  <a:gd name="T9" fmla="*/ 2 h 2"/>
                  <a:gd name="T10" fmla="*/ 1 w 2"/>
                  <a:gd name="T11" fmla="*/ 2 h 2"/>
                  <a:gd name="T12" fmla="*/ 1 w 2"/>
                  <a:gd name="T13" fmla="*/ 2 h 2"/>
                  <a:gd name="T14" fmla="*/ 2 w 2"/>
                  <a:gd name="T15" fmla="*/ 1 h 2"/>
                  <a:gd name="T16" fmla="*/ 1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1"/>
                    </a:moveTo>
                    <a:cubicBezTo>
                      <a:pt x="1" y="1"/>
                      <a:pt x="1" y="1"/>
                      <a:pt x="1" y="1"/>
                    </a:cubicBezTo>
                    <a:cubicBezTo>
                      <a:pt x="1" y="0"/>
                      <a:pt x="0" y="1"/>
                      <a:pt x="0" y="1"/>
                    </a:cubicBezTo>
                    <a:cubicBezTo>
                      <a:pt x="0" y="1"/>
                      <a:pt x="0" y="1"/>
                      <a:pt x="0" y="1"/>
                    </a:cubicBezTo>
                    <a:cubicBezTo>
                      <a:pt x="0" y="2"/>
                      <a:pt x="0" y="2"/>
                      <a:pt x="0" y="2"/>
                    </a:cubicBezTo>
                    <a:cubicBezTo>
                      <a:pt x="1" y="2"/>
                      <a:pt x="1" y="2"/>
                      <a:pt x="1" y="2"/>
                    </a:cubicBezTo>
                    <a:cubicBezTo>
                      <a:pt x="1" y="2"/>
                      <a:pt x="1" y="2"/>
                      <a:pt x="1" y="2"/>
                    </a:cubicBezTo>
                    <a:cubicBezTo>
                      <a:pt x="2" y="1"/>
                      <a:pt x="2" y="1"/>
                      <a:pt x="2"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3" name="Freeform 35"/>
              <p:cNvSpPr/>
              <p:nvPr/>
            </p:nvSpPr>
            <p:spPr bwMode="auto">
              <a:xfrm>
                <a:off x="3873" y="1565"/>
                <a:ext cx="17" cy="19"/>
              </a:xfrm>
              <a:custGeom>
                <a:avLst/>
                <a:gdLst>
                  <a:gd name="T0" fmla="*/ 7 w 7"/>
                  <a:gd name="T1" fmla="*/ 2 h 8"/>
                  <a:gd name="T2" fmla="*/ 3 w 7"/>
                  <a:gd name="T3" fmla="*/ 0 h 8"/>
                  <a:gd name="T4" fmla="*/ 3 w 7"/>
                  <a:gd name="T5" fmla="*/ 0 h 8"/>
                  <a:gd name="T6" fmla="*/ 0 w 7"/>
                  <a:gd name="T7" fmla="*/ 6 h 8"/>
                  <a:gd name="T8" fmla="*/ 0 w 7"/>
                  <a:gd name="T9" fmla="*/ 6 h 8"/>
                  <a:gd name="T10" fmla="*/ 4 w 7"/>
                  <a:gd name="T11" fmla="*/ 8 h 8"/>
                  <a:gd name="T12" fmla="*/ 5 w 7"/>
                  <a:gd name="T13" fmla="*/ 8 h 8"/>
                  <a:gd name="T14" fmla="*/ 7 w 7"/>
                  <a:gd name="T15" fmla="*/ 2 h 8"/>
                  <a:gd name="T16" fmla="*/ 7 w 7"/>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2"/>
                    </a:moveTo>
                    <a:cubicBezTo>
                      <a:pt x="3" y="0"/>
                      <a:pt x="3" y="0"/>
                      <a:pt x="3" y="0"/>
                    </a:cubicBezTo>
                    <a:cubicBezTo>
                      <a:pt x="3" y="0"/>
                      <a:pt x="3" y="0"/>
                      <a:pt x="3" y="0"/>
                    </a:cubicBezTo>
                    <a:cubicBezTo>
                      <a:pt x="0" y="6"/>
                      <a:pt x="0" y="6"/>
                      <a:pt x="0" y="6"/>
                    </a:cubicBezTo>
                    <a:cubicBezTo>
                      <a:pt x="0" y="6"/>
                      <a:pt x="0" y="6"/>
                      <a:pt x="0" y="6"/>
                    </a:cubicBezTo>
                    <a:cubicBezTo>
                      <a:pt x="4" y="8"/>
                      <a:pt x="4" y="8"/>
                      <a:pt x="4" y="8"/>
                    </a:cubicBezTo>
                    <a:cubicBezTo>
                      <a:pt x="5" y="8"/>
                      <a:pt x="5" y="8"/>
                      <a:pt x="5" y="8"/>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4" name="Freeform 36"/>
              <p:cNvSpPr>
                <a:spLocks noEditPoints="1"/>
              </p:cNvSpPr>
              <p:nvPr/>
            </p:nvSpPr>
            <p:spPr bwMode="auto">
              <a:xfrm>
                <a:off x="3786" y="2133"/>
                <a:ext cx="45" cy="64"/>
              </a:xfrm>
              <a:custGeom>
                <a:avLst/>
                <a:gdLst>
                  <a:gd name="T0" fmla="*/ 14 w 19"/>
                  <a:gd name="T1" fmla="*/ 8 h 27"/>
                  <a:gd name="T2" fmla="*/ 16 w 19"/>
                  <a:gd name="T3" fmla="*/ 5 h 27"/>
                  <a:gd name="T4" fmla="*/ 13 w 19"/>
                  <a:gd name="T5" fmla="*/ 0 h 27"/>
                  <a:gd name="T6" fmla="*/ 6 w 19"/>
                  <a:gd name="T7" fmla="*/ 0 h 27"/>
                  <a:gd name="T8" fmla="*/ 3 w 19"/>
                  <a:gd name="T9" fmla="*/ 5 h 27"/>
                  <a:gd name="T10" fmla="*/ 6 w 19"/>
                  <a:gd name="T11" fmla="*/ 8 h 27"/>
                  <a:gd name="T12" fmla="*/ 0 w 19"/>
                  <a:gd name="T13" fmla="*/ 17 h 27"/>
                  <a:gd name="T14" fmla="*/ 10 w 19"/>
                  <a:gd name="T15" fmla="*/ 27 h 27"/>
                  <a:gd name="T16" fmla="*/ 19 w 19"/>
                  <a:gd name="T17" fmla="*/ 17 h 27"/>
                  <a:gd name="T18" fmla="*/ 14 w 19"/>
                  <a:gd name="T19" fmla="*/ 8 h 27"/>
                  <a:gd name="T20" fmla="*/ 12 w 19"/>
                  <a:gd name="T21" fmla="*/ 2 h 27"/>
                  <a:gd name="T22" fmla="*/ 14 w 19"/>
                  <a:gd name="T23" fmla="*/ 5 h 27"/>
                  <a:gd name="T24" fmla="*/ 12 w 19"/>
                  <a:gd name="T25" fmla="*/ 5 h 27"/>
                  <a:gd name="T26" fmla="*/ 12 w 19"/>
                  <a:gd name="T27" fmla="*/ 2 h 27"/>
                  <a:gd name="T28" fmla="*/ 5 w 19"/>
                  <a:gd name="T29" fmla="*/ 5 h 27"/>
                  <a:gd name="T30" fmla="*/ 7 w 19"/>
                  <a:gd name="T31" fmla="*/ 5 h 27"/>
                  <a:gd name="T32" fmla="*/ 7 w 19"/>
                  <a:gd name="T33" fmla="*/ 8 h 27"/>
                  <a:gd name="T34" fmla="*/ 5 w 19"/>
                  <a:gd name="T35" fmla="*/ 5 h 27"/>
                  <a:gd name="T36" fmla="*/ 10 w 19"/>
                  <a:gd name="T37" fmla="*/ 24 h 27"/>
                  <a:gd name="T38" fmla="*/ 2 w 19"/>
                  <a:gd name="T39" fmla="*/ 17 h 27"/>
                  <a:gd name="T40" fmla="*/ 9 w 19"/>
                  <a:gd name="T41" fmla="*/ 10 h 27"/>
                  <a:gd name="T42" fmla="*/ 17 w 19"/>
                  <a:gd name="T43" fmla="*/ 17 h 27"/>
                  <a:gd name="T44" fmla="*/ 10 w 19"/>
                  <a:gd name="T4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7">
                    <a:moveTo>
                      <a:pt x="14" y="8"/>
                    </a:moveTo>
                    <a:cubicBezTo>
                      <a:pt x="16" y="5"/>
                      <a:pt x="16" y="5"/>
                      <a:pt x="16" y="5"/>
                    </a:cubicBezTo>
                    <a:cubicBezTo>
                      <a:pt x="13" y="0"/>
                      <a:pt x="13" y="0"/>
                      <a:pt x="13" y="0"/>
                    </a:cubicBezTo>
                    <a:cubicBezTo>
                      <a:pt x="6" y="0"/>
                      <a:pt x="6" y="0"/>
                      <a:pt x="6" y="0"/>
                    </a:cubicBezTo>
                    <a:cubicBezTo>
                      <a:pt x="3" y="5"/>
                      <a:pt x="3" y="5"/>
                      <a:pt x="3" y="5"/>
                    </a:cubicBezTo>
                    <a:cubicBezTo>
                      <a:pt x="6" y="8"/>
                      <a:pt x="6" y="8"/>
                      <a:pt x="6" y="8"/>
                    </a:cubicBezTo>
                    <a:cubicBezTo>
                      <a:pt x="2" y="10"/>
                      <a:pt x="0" y="13"/>
                      <a:pt x="0" y="17"/>
                    </a:cubicBezTo>
                    <a:cubicBezTo>
                      <a:pt x="0" y="22"/>
                      <a:pt x="4" y="27"/>
                      <a:pt x="10" y="27"/>
                    </a:cubicBezTo>
                    <a:cubicBezTo>
                      <a:pt x="15" y="27"/>
                      <a:pt x="19" y="22"/>
                      <a:pt x="19" y="17"/>
                    </a:cubicBezTo>
                    <a:cubicBezTo>
                      <a:pt x="19" y="13"/>
                      <a:pt x="17" y="10"/>
                      <a:pt x="14" y="8"/>
                    </a:cubicBezTo>
                    <a:close/>
                    <a:moveTo>
                      <a:pt x="12" y="2"/>
                    </a:moveTo>
                    <a:cubicBezTo>
                      <a:pt x="14" y="5"/>
                      <a:pt x="14" y="5"/>
                      <a:pt x="14" y="5"/>
                    </a:cubicBezTo>
                    <a:cubicBezTo>
                      <a:pt x="12" y="5"/>
                      <a:pt x="12" y="5"/>
                      <a:pt x="12" y="5"/>
                    </a:cubicBezTo>
                    <a:lnTo>
                      <a:pt x="12" y="2"/>
                    </a:lnTo>
                    <a:close/>
                    <a:moveTo>
                      <a:pt x="5" y="5"/>
                    </a:moveTo>
                    <a:cubicBezTo>
                      <a:pt x="7" y="5"/>
                      <a:pt x="7" y="5"/>
                      <a:pt x="7" y="5"/>
                    </a:cubicBezTo>
                    <a:cubicBezTo>
                      <a:pt x="7" y="8"/>
                      <a:pt x="7" y="8"/>
                      <a:pt x="7" y="8"/>
                    </a:cubicBezTo>
                    <a:lnTo>
                      <a:pt x="5" y="5"/>
                    </a:lnTo>
                    <a:close/>
                    <a:moveTo>
                      <a:pt x="10" y="24"/>
                    </a:moveTo>
                    <a:cubicBezTo>
                      <a:pt x="6" y="24"/>
                      <a:pt x="2" y="21"/>
                      <a:pt x="2" y="17"/>
                    </a:cubicBezTo>
                    <a:cubicBezTo>
                      <a:pt x="2" y="13"/>
                      <a:pt x="5" y="10"/>
                      <a:pt x="9" y="10"/>
                    </a:cubicBezTo>
                    <a:cubicBezTo>
                      <a:pt x="13" y="10"/>
                      <a:pt x="16" y="13"/>
                      <a:pt x="17" y="17"/>
                    </a:cubicBezTo>
                    <a:cubicBezTo>
                      <a:pt x="17" y="21"/>
                      <a:pt x="13"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5" name="Freeform 37"/>
              <p:cNvSpPr/>
              <p:nvPr/>
            </p:nvSpPr>
            <p:spPr bwMode="auto">
              <a:xfrm>
                <a:off x="3639" y="1772"/>
                <a:ext cx="49" cy="107"/>
              </a:xfrm>
              <a:custGeom>
                <a:avLst/>
                <a:gdLst>
                  <a:gd name="T0" fmla="*/ 0 w 21"/>
                  <a:gd name="T1" fmla="*/ 0 h 45"/>
                  <a:gd name="T2" fmla="*/ 1 w 21"/>
                  <a:gd name="T3" fmla="*/ 45 h 45"/>
                  <a:gd name="T4" fmla="*/ 21 w 21"/>
                  <a:gd name="T5" fmla="*/ 22 h 45"/>
                  <a:gd name="T6" fmla="*/ 0 w 21"/>
                  <a:gd name="T7" fmla="*/ 0 h 45"/>
                </a:gdLst>
                <a:ahLst/>
                <a:cxnLst>
                  <a:cxn ang="0">
                    <a:pos x="T0" y="T1"/>
                  </a:cxn>
                  <a:cxn ang="0">
                    <a:pos x="T2" y="T3"/>
                  </a:cxn>
                  <a:cxn ang="0">
                    <a:pos x="T4" y="T5"/>
                  </a:cxn>
                  <a:cxn ang="0">
                    <a:pos x="T6" y="T7"/>
                  </a:cxn>
                </a:cxnLst>
                <a:rect l="0" t="0" r="r" b="b"/>
                <a:pathLst>
                  <a:path w="21" h="45">
                    <a:moveTo>
                      <a:pt x="0" y="0"/>
                    </a:moveTo>
                    <a:cubicBezTo>
                      <a:pt x="1" y="45"/>
                      <a:pt x="1" y="45"/>
                      <a:pt x="1" y="45"/>
                    </a:cubicBezTo>
                    <a:cubicBezTo>
                      <a:pt x="12" y="43"/>
                      <a:pt x="21" y="34"/>
                      <a:pt x="21" y="22"/>
                    </a:cubicBezTo>
                    <a:cubicBezTo>
                      <a:pt x="20" y="10"/>
                      <a:pt x="1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6" name="Freeform 38"/>
              <p:cNvSpPr/>
              <p:nvPr/>
            </p:nvSpPr>
            <p:spPr bwMode="auto">
              <a:xfrm>
                <a:off x="3582" y="1772"/>
                <a:ext cx="47" cy="52"/>
              </a:xfrm>
              <a:custGeom>
                <a:avLst/>
                <a:gdLst>
                  <a:gd name="T0" fmla="*/ 20 w 20"/>
                  <a:gd name="T1" fmla="*/ 22 h 22"/>
                  <a:gd name="T2" fmla="*/ 20 w 20"/>
                  <a:gd name="T3" fmla="*/ 0 h 22"/>
                  <a:gd name="T4" fmla="*/ 0 w 20"/>
                  <a:gd name="T5" fmla="*/ 22 h 22"/>
                  <a:gd name="T6" fmla="*/ 20 w 20"/>
                  <a:gd name="T7" fmla="*/ 22 h 22"/>
                </a:gdLst>
                <a:ahLst/>
                <a:cxnLst>
                  <a:cxn ang="0">
                    <a:pos x="T0" y="T1"/>
                  </a:cxn>
                  <a:cxn ang="0">
                    <a:pos x="T2" y="T3"/>
                  </a:cxn>
                  <a:cxn ang="0">
                    <a:pos x="T4" y="T5"/>
                  </a:cxn>
                  <a:cxn ang="0">
                    <a:pos x="T6" y="T7"/>
                  </a:cxn>
                </a:cxnLst>
                <a:rect l="0" t="0" r="r" b="b"/>
                <a:pathLst>
                  <a:path w="20" h="22">
                    <a:moveTo>
                      <a:pt x="20" y="22"/>
                    </a:moveTo>
                    <a:cubicBezTo>
                      <a:pt x="20" y="0"/>
                      <a:pt x="20" y="0"/>
                      <a:pt x="20" y="0"/>
                    </a:cubicBezTo>
                    <a:cubicBezTo>
                      <a:pt x="9" y="1"/>
                      <a:pt x="0" y="11"/>
                      <a:pt x="0" y="22"/>
                    </a:cubicBezTo>
                    <a:lnTo>
                      <a:pt x="2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7" name="Freeform 39"/>
              <p:cNvSpPr/>
              <p:nvPr/>
            </p:nvSpPr>
            <p:spPr bwMode="auto">
              <a:xfrm>
                <a:off x="3582" y="1831"/>
                <a:ext cx="50" cy="48"/>
              </a:xfrm>
              <a:custGeom>
                <a:avLst/>
                <a:gdLst>
                  <a:gd name="T0" fmla="*/ 0 w 21"/>
                  <a:gd name="T1" fmla="*/ 1 h 20"/>
                  <a:gd name="T2" fmla="*/ 21 w 21"/>
                  <a:gd name="T3" fmla="*/ 20 h 20"/>
                  <a:gd name="T4" fmla="*/ 21 w 21"/>
                  <a:gd name="T5" fmla="*/ 0 h 20"/>
                  <a:gd name="T6" fmla="*/ 0 w 21"/>
                  <a:gd name="T7" fmla="*/ 1 h 20"/>
                </a:gdLst>
                <a:ahLst/>
                <a:cxnLst>
                  <a:cxn ang="0">
                    <a:pos x="T0" y="T1"/>
                  </a:cxn>
                  <a:cxn ang="0">
                    <a:pos x="T2" y="T3"/>
                  </a:cxn>
                  <a:cxn ang="0">
                    <a:pos x="T4" y="T5"/>
                  </a:cxn>
                  <a:cxn ang="0">
                    <a:pos x="T6" y="T7"/>
                  </a:cxn>
                </a:cxnLst>
                <a:rect l="0" t="0" r="r" b="b"/>
                <a:pathLst>
                  <a:path w="21" h="20">
                    <a:moveTo>
                      <a:pt x="0" y="1"/>
                    </a:moveTo>
                    <a:cubicBezTo>
                      <a:pt x="2" y="11"/>
                      <a:pt x="10" y="19"/>
                      <a:pt x="21" y="20"/>
                    </a:cubicBezTo>
                    <a:cubicBezTo>
                      <a:pt x="21" y="0"/>
                      <a:pt x="21" y="0"/>
                      <a:pt x="2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8" name="Freeform 40"/>
              <p:cNvSpPr/>
              <p:nvPr/>
            </p:nvSpPr>
            <p:spPr bwMode="auto">
              <a:xfrm>
                <a:off x="3487" y="2004"/>
                <a:ext cx="24" cy="53"/>
              </a:xfrm>
              <a:custGeom>
                <a:avLst/>
                <a:gdLst>
                  <a:gd name="T0" fmla="*/ 0 w 10"/>
                  <a:gd name="T1" fmla="*/ 0 h 22"/>
                  <a:gd name="T2" fmla="*/ 0 w 10"/>
                  <a:gd name="T3" fmla="*/ 22 h 22"/>
                  <a:gd name="T4" fmla="*/ 10 w 10"/>
                  <a:gd name="T5" fmla="*/ 11 h 22"/>
                  <a:gd name="T6" fmla="*/ 0 w 10"/>
                  <a:gd name="T7" fmla="*/ 0 h 22"/>
                </a:gdLst>
                <a:ahLst/>
                <a:cxnLst>
                  <a:cxn ang="0">
                    <a:pos x="T0" y="T1"/>
                  </a:cxn>
                  <a:cxn ang="0">
                    <a:pos x="T2" y="T3"/>
                  </a:cxn>
                  <a:cxn ang="0">
                    <a:pos x="T4" y="T5"/>
                  </a:cxn>
                  <a:cxn ang="0">
                    <a:pos x="T6" y="T7"/>
                  </a:cxn>
                </a:cxnLst>
                <a:rect l="0" t="0" r="r" b="b"/>
                <a:pathLst>
                  <a:path w="10" h="22">
                    <a:moveTo>
                      <a:pt x="0" y="0"/>
                    </a:moveTo>
                    <a:cubicBezTo>
                      <a:pt x="0" y="22"/>
                      <a:pt x="0" y="22"/>
                      <a:pt x="0" y="22"/>
                    </a:cubicBezTo>
                    <a:cubicBezTo>
                      <a:pt x="6" y="22"/>
                      <a:pt x="10" y="17"/>
                      <a:pt x="10" y="11"/>
                    </a:cubicBezTo>
                    <a:cubicBezTo>
                      <a:pt x="10" y="5"/>
                      <a:pt x="6"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9" name="Freeform 41"/>
              <p:cNvSpPr/>
              <p:nvPr/>
            </p:nvSpPr>
            <p:spPr bwMode="auto">
              <a:xfrm>
                <a:off x="3459" y="2004"/>
                <a:ext cx="23" cy="27"/>
              </a:xfrm>
              <a:custGeom>
                <a:avLst/>
                <a:gdLst>
                  <a:gd name="T0" fmla="*/ 10 w 10"/>
                  <a:gd name="T1" fmla="*/ 11 h 11"/>
                  <a:gd name="T2" fmla="*/ 10 w 10"/>
                  <a:gd name="T3" fmla="*/ 0 h 11"/>
                  <a:gd name="T4" fmla="*/ 0 w 10"/>
                  <a:gd name="T5" fmla="*/ 11 h 11"/>
                  <a:gd name="T6" fmla="*/ 10 w 10"/>
                  <a:gd name="T7" fmla="*/ 11 h 11"/>
                </a:gdLst>
                <a:ahLst/>
                <a:cxnLst>
                  <a:cxn ang="0">
                    <a:pos x="T0" y="T1"/>
                  </a:cxn>
                  <a:cxn ang="0">
                    <a:pos x="T2" y="T3"/>
                  </a:cxn>
                  <a:cxn ang="0">
                    <a:pos x="T4" y="T5"/>
                  </a:cxn>
                  <a:cxn ang="0">
                    <a:pos x="T6" y="T7"/>
                  </a:cxn>
                </a:cxnLst>
                <a:rect l="0" t="0" r="r" b="b"/>
                <a:pathLst>
                  <a:path w="10" h="11">
                    <a:moveTo>
                      <a:pt x="10" y="11"/>
                    </a:moveTo>
                    <a:cubicBezTo>
                      <a:pt x="10" y="0"/>
                      <a:pt x="10" y="0"/>
                      <a:pt x="10" y="0"/>
                    </a:cubicBezTo>
                    <a:cubicBezTo>
                      <a:pt x="5" y="1"/>
                      <a:pt x="0" y="6"/>
                      <a:pt x="0" y="11"/>
                    </a:cubicBezTo>
                    <a:lnTo>
                      <a:pt x="1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0" name="Freeform 42"/>
              <p:cNvSpPr/>
              <p:nvPr/>
            </p:nvSpPr>
            <p:spPr bwMode="auto">
              <a:xfrm>
                <a:off x="3459" y="2035"/>
                <a:ext cx="26" cy="24"/>
              </a:xfrm>
              <a:custGeom>
                <a:avLst/>
                <a:gdLst>
                  <a:gd name="T0" fmla="*/ 0 w 11"/>
                  <a:gd name="T1" fmla="*/ 0 h 10"/>
                  <a:gd name="T2" fmla="*/ 11 w 11"/>
                  <a:gd name="T3" fmla="*/ 10 h 10"/>
                  <a:gd name="T4" fmla="*/ 10 w 11"/>
                  <a:gd name="T5" fmla="*/ 0 h 10"/>
                  <a:gd name="T6" fmla="*/ 0 w 11"/>
                  <a:gd name="T7" fmla="*/ 0 h 10"/>
                </a:gdLst>
                <a:ahLst/>
                <a:cxnLst>
                  <a:cxn ang="0">
                    <a:pos x="T0" y="T1"/>
                  </a:cxn>
                  <a:cxn ang="0">
                    <a:pos x="T2" y="T3"/>
                  </a:cxn>
                  <a:cxn ang="0">
                    <a:pos x="T4" y="T5"/>
                  </a:cxn>
                  <a:cxn ang="0">
                    <a:pos x="T6" y="T7"/>
                  </a:cxn>
                </a:cxnLst>
                <a:rect l="0" t="0" r="r" b="b"/>
                <a:pathLst>
                  <a:path w="11" h="10">
                    <a:moveTo>
                      <a:pt x="0" y="0"/>
                    </a:moveTo>
                    <a:cubicBezTo>
                      <a:pt x="1" y="5"/>
                      <a:pt x="5" y="9"/>
                      <a:pt x="11" y="10"/>
                    </a:cubicBezTo>
                    <a:cubicBezTo>
                      <a:pt x="10" y="0"/>
                      <a:pt x="10" y="0"/>
                      <a:pt x="1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1" name="Freeform 43"/>
              <p:cNvSpPr/>
              <p:nvPr/>
            </p:nvSpPr>
            <p:spPr bwMode="auto">
              <a:xfrm>
                <a:off x="3854" y="1402"/>
                <a:ext cx="14" cy="28"/>
              </a:xfrm>
              <a:custGeom>
                <a:avLst/>
                <a:gdLst>
                  <a:gd name="T0" fmla="*/ 6 w 6"/>
                  <a:gd name="T1" fmla="*/ 10 h 12"/>
                  <a:gd name="T2" fmla="*/ 4 w 6"/>
                  <a:gd name="T3" fmla="*/ 11 h 12"/>
                  <a:gd name="T4" fmla="*/ 2 w 6"/>
                  <a:gd name="T5" fmla="*/ 12 h 12"/>
                  <a:gd name="T6" fmla="*/ 1 w 6"/>
                  <a:gd name="T7" fmla="*/ 10 h 12"/>
                  <a:gd name="T8" fmla="*/ 0 w 6"/>
                  <a:gd name="T9" fmla="*/ 1 h 12"/>
                  <a:gd name="T10" fmla="*/ 2 w 6"/>
                  <a:gd name="T11" fmla="*/ 0 h 12"/>
                  <a:gd name="T12" fmla="*/ 4 w 6"/>
                  <a:gd name="T13" fmla="*/ 0 h 12"/>
                  <a:gd name="T14" fmla="*/ 5 w 6"/>
                  <a:gd name="T15" fmla="*/ 1 h 12"/>
                  <a:gd name="T16" fmla="*/ 6 w 6"/>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6" y="10"/>
                    </a:moveTo>
                    <a:cubicBezTo>
                      <a:pt x="6" y="11"/>
                      <a:pt x="5" y="11"/>
                      <a:pt x="4" y="11"/>
                    </a:cubicBezTo>
                    <a:cubicBezTo>
                      <a:pt x="2" y="12"/>
                      <a:pt x="2" y="12"/>
                      <a:pt x="2" y="12"/>
                    </a:cubicBezTo>
                    <a:cubicBezTo>
                      <a:pt x="1" y="12"/>
                      <a:pt x="1" y="11"/>
                      <a:pt x="1" y="10"/>
                    </a:cubicBezTo>
                    <a:cubicBezTo>
                      <a:pt x="0" y="1"/>
                      <a:pt x="0" y="1"/>
                      <a:pt x="0" y="1"/>
                    </a:cubicBezTo>
                    <a:cubicBezTo>
                      <a:pt x="0" y="1"/>
                      <a:pt x="1" y="0"/>
                      <a:pt x="2" y="0"/>
                    </a:cubicBezTo>
                    <a:cubicBezTo>
                      <a:pt x="4" y="0"/>
                      <a:pt x="4" y="0"/>
                      <a:pt x="4" y="0"/>
                    </a:cubicBezTo>
                    <a:cubicBezTo>
                      <a:pt x="5" y="0"/>
                      <a:pt x="5" y="0"/>
                      <a:pt x="5" y="1"/>
                    </a:cubicBezTo>
                    <a:lnTo>
                      <a:pt x="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2" name="Freeform 44"/>
              <p:cNvSpPr/>
              <p:nvPr/>
            </p:nvSpPr>
            <p:spPr bwMode="auto">
              <a:xfrm>
                <a:off x="3871" y="1392"/>
                <a:ext cx="14" cy="36"/>
              </a:xfrm>
              <a:custGeom>
                <a:avLst/>
                <a:gdLst>
                  <a:gd name="T0" fmla="*/ 6 w 6"/>
                  <a:gd name="T1" fmla="*/ 14 h 15"/>
                  <a:gd name="T2" fmla="*/ 4 w 6"/>
                  <a:gd name="T3" fmla="*/ 15 h 15"/>
                  <a:gd name="T4" fmla="*/ 2 w 6"/>
                  <a:gd name="T5" fmla="*/ 15 h 15"/>
                  <a:gd name="T6" fmla="*/ 1 w 6"/>
                  <a:gd name="T7" fmla="*/ 14 h 15"/>
                  <a:gd name="T8" fmla="*/ 0 w 6"/>
                  <a:gd name="T9" fmla="*/ 2 h 15"/>
                  <a:gd name="T10" fmla="*/ 2 w 6"/>
                  <a:gd name="T11" fmla="*/ 0 h 15"/>
                  <a:gd name="T12" fmla="*/ 4 w 6"/>
                  <a:gd name="T13" fmla="*/ 0 h 15"/>
                  <a:gd name="T14" fmla="*/ 6 w 6"/>
                  <a:gd name="T15" fmla="*/ 2 h 15"/>
                  <a:gd name="T16" fmla="*/ 6 w 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4"/>
                    </a:moveTo>
                    <a:cubicBezTo>
                      <a:pt x="6" y="15"/>
                      <a:pt x="5" y="15"/>
                      <a:pt x="4" y="15"/>
                    </a:cubicBezTo>
                    <a:cubicBezTo>
                      <a:pt x="2" y="15"/>
                      <a:pt x="2" y="15"/>
                      <a:pt x="2" y="15"/>
                    </a:cubicBezTo>
                    <a:cubicBezTo>
                      <a:pt x="2" y="15"/>
                      <a:pt x="1" y="15"/>
                      <a:pt x="1" y="14"/>
                    </a:cubicBezTo>
                    <a:cubicBezTo>
                      <a:pt x="0" y="2"/>
                      <a:pt x="0" y="2"/>
                      <a:pt x="0" y="2"/>
                    </a:cubicBezTo>
                    <a:cubicBezTo>
                      <a:pt x="0" y="1"/>
                      <a:pt x="1" y="0"/>
                      <a:pt x="2" y="0"/>
                    </a:cubicBezTo>
                    <a:cubicBezTo>
                      <a:pt x="4" y="0"/>
                      <a:pt x="4" y="0"/>
                      <a:pt x="4" y="0"/>
                    </a:cubicBezTo>
                    <a:cubicBezTo>
                      <a:pt x="5" y="0"/>
                      <a:pt x="6" y="1"/>
                      <a:pt x="6" y="2"/>
                    </a:cubicBezTo>
                    <a:lnTo>
                      <a:pt x="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3" name="Freeform 45"/>
              <p:cNvSpPr/>
              <p:nvPr/>
            </p:nvSpPr>
            <p:spPr bwMode="auto">
              <a:xfrm>
                <a:off x="3890" y="1371"/>
                <a:ext cx="12" cy="57"/>
              </a:xfrm>
              <a:custGeom>
                <a:avLst/>
                <a:gdLst>
                  <a:gd name="T0" fmla="*/ 5 w 5"/>
                  <a:gd name="T1" fmla="*/ 23 h 24"/>
                  <a:gd name="T2" fmla="*/ 3 w 5"/>
                  <a:gd name="T3" fmla="*/ 24 h 24"/>
                  <a:gd name="T4" fmla="*/ 2 w 5"/>
                  <a:gd name="T5" fmla="*/ 24 h 24"/>
                  <a:gd name="T6" fmla="*/ 0 w 5"/>
                  <a:gd name="T7" fmla="*/ 23 h 24"/>
                  <a:gd name="T8" fmla="*/ 0 w 5"/>
                  <a:gd name="T9" fmla="*/ 1 h 24"/>
                  <a:gd name="T10" fmla="*/ 1 w 5"/>
                  <a:gd name="T11" fmla="*/ 0 h 24"/>
                  <a:gd name="T12" fmla="*/ 3 w 5"/>
                  <a:gd name="T13" fmla="*/ 0 h 24"/>
                  <a:gd name="T14" fmla="*/ 5 w 5"/>
                  <a:gd name="T15" fmla="*/ 1 h 24"/>
                  <a:gd name="T16" fmla="*/ 5 w 5"/>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4">
                    <a:moveTo>
                      <a:pt x="5" y="23"/>
                    </a:moveTo>
                    <a:cubicBezTo>
                      <a:pt x="5" y="23"/>
                      <a:pt x="4" y="24"/>
                      <a:pt x="3" y="24"/>
                    </a:cubicBezTo>
                    <a:cubicBezTo>
                      <a:pt x="2" y="24"/>
                      <a:pt x="2" y="24"/>
                      <a:pt x="2" y="24"/>
                    </a:cubicBezTo>
                    <a:cubicBezTo>
                      <a:pt x="1" y="24"/>
                      <a:pt x="0" y="24"/>
                      <a:pt x="0" y="23"/>
                    </a:cubicBezTo>
                    <a:cubicBezTo>
                      <a:pt x="0" y="1"/>
                      <a:pt x="0" y="1"/>
                      <a:pt x="0" y="1"/>
                    </a:cubicBezTo>
                    <a:cubicBezTo>
                      <a:pt x="0" y="0"/>
                      <a:pt x="0" y="0"/>
                      <a:pt x="1" y="0"/>
                    </a:cubicBezTo>
                    <a:cubicBezTo>
                      <a:pt x="3" y="0"/>
                      <a:pt x="3" y="0"/>
                      <a:pt x="3" y="0"/>
                    </a:cubicBezTo>
                    <a:cubicBezTo>
                      <a:pt x="4" y="0"/>
                      <a:pt x="5" y="0"/>
                      <a:pt x="5" y="1"/>
                    </a:cubicBezTo>
                    <a:lnTo>
                      <a:pt x="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4" name="Freeform 46"/>
              <p:cNvSpPr/>
              <p:nvPr/>
            </p:nvSpPr>
            <p:spPr bwMode="auto">
              <a:xfrm>
                <a:off x="3852" y="1433"/>
                <a:ext cx="69" cy="11"/>
              </a:xfrm>
              <a:custGeom>
                <a:avLst/>
                <a:gdLst>
                  <a:gd name="T0" fmla="*/ 2 w 29"/>
                  <a:gd name="T1" fmla="*/ 5 h 5"/>
                  <a:gd name="T2" fmla="*/ 1 w 29"/>
                  <a:gd name="T3" fmla="*/ 4 h 5"/>
                  <a:gd name="T4" fmla="*/ 0 w 29"/>
                  <a:gd name="T5" fmla="*/ 2 h 5"/>
                  <a:gd name="T6" fmla="*/ 2 w 29"/>
                  <a:gd name="T7" fmla="*/ 1 h 5"/>
                  <a:gd name="T8" fmla="*/ 27 w 29"/>
                  <a:gd name="T9" fmla="*/ 0 h 5"/>
                  <a:gd name="T10" fmla="*/ 29 w 29"/>
                  <a:gd name="T11" fmla="*/ 2 h 5"/>
                  <a:gd name="T12" fmla="*/ 29 w 29"/>
                  <a:gd name="T13" fmla="*/ 3 h 5"/>
                  <a:gd name="T14" fmla="*/ 28 w 29"/>
                  <a:gd name="T15" fmla="*/ 5 h 5"/>
                  <a:gd name="T16" fmla="*/ 2 w 29"/>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
                    <a:moveTo>
                      <a:pt x="2" y="5"/>
                    </a:moveTo>
                    <a:cubicBezTo>
                      <a:pt x="1" y="5"/>
                      <a:pt x="1" y="5"/>
                      <a:pt x="1" y="4"/>
                    </a:cubicBezTo>
                    <a:cubicBezTo>
                      <a:pt x="0" y="2"/>
                      <a:pt x="0" y="2"/>
                      <a:pt x="0" y="2"/>
                    </a:cubicBezTo>
                    <a:cubicBezTo>
                      <a:pt x="0" y="1"/>
                      <a:pt x="1" y="1"/>
                      <a:pt x="2" y="1"/>
                    </a:cubicBezTo>
                    <a:cubicBezTo>
                      <a:pt x="27" y="0"/>
                      <a:pt x="27" y="0"/>
                      <a:pt x="27" y="0"/>
                    </a:cubicBezTo>
                    <a:cubicBezTo>
                      <a:pt x="28" y="0"/>
                      <a:pt x="29" y="1"/>
                      <a:pt x="29" y="2"/>
                    </a:cubicBezTo>
                    <a:cubicBezTo>
                      <a:pt x="29" y="3"/>
                      <a:pt x="29" y="3"/>
                      <a:pt x="29" y="3"/>
                    </a:cubicBezTo>
                    <a:cubicBezTo>
                      <a:pt x="29" y="4"/>
                      <a:pt x="28" y="5"/>
                      <a:pt x="28" y="5"/>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5" name="Freeform 47"/>
              <p:cNvSpPr/>
              <p:nvPr/>
            </p:nvSpPr>
            <p:spPr bwMode="auto">
              <a:xfrm>
                <a:off x="3904" y="1380"/>
                <a:ext cx="14" cy="48"/>
              </a:xfrm>
              <a:custGeom>
                <a:avLst/>
                <a:gdLst>
                  <a:gd name="T0" fmla="*/ 6 w 6"/>
                  <a:gd name="T1" fmla="*/ 18 h 20"/>
                  <a:gd name="T2" fmla="*/ 4 w 6"/>
                  <a:gd name="T3" fmla="*/ 20 h 20"/>
                  <a:gd name="T4" fmla="*/ 2 w 6"/>
                  <a:gd name="T5" fmla="*/ 20 h 20"/>
                  <a:gd name="T6" fmla="*/ 1 w 6"/>
                  <a:gd name="T7" fmla="*/ 18 h 20"/>
                  <a:gd name="T8" fmla="*/ 0 w 6"/>
                  <a:gd name="T9" fmla="*/ 2 h 20"/>
                  <a:gd name="T10" fmla="*/ 2 w 6"/>
                  <a:gd name="T11" fmla="*/ 0 h 20"/>
                  <a:gd name="T12" fmla="*/ 4 w 6"/>
                  <a:gd name="T13" fmla="*/ 0 h 20"/>
                  <a:gd name="T14" fmla="*/ 5 w 6"/>
                  <a:gd name="T15" fmla="*/ 2 h 20"/>
                  <a:gd name="T16" fmla="*/ 6 w 6"/>
                  <a:gd name="T1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0">
                    <a:moveTo>
                      <a:pt x="6" y="18"/>
                    </a:moveTo>
                    <a:cubicBezTo>
                      <a:pt x="6" y="19"/>
                      <a:pt x="5" y="20"/>
                      <a:pt x="4" y="20"/>
                    </a:cubicBezTo>
                    <a:cubicBezTo>
                      <a:pt x="2" y="20"/>
                      <a:pt x="2" y="20"/>
                      <a:pt x="2" y="20"/>
                    </a:cubicBezTo>
                    <a:cubicBezTo>
                      <a:pt x="1" y="20"/>
                      <a:pt x="1" y="19"/>
                      <a:pt x="1" y="18"/>
                    </a:cubicBezTo>
                    <a:cubicBezTo>
                      <a:pt x="0" y="2"/>
                      <a:pt x="0" y="2"/>
                      <a:pt x="0" y="2"/>
                    </a:cubicBezTo>
                    <a:cubicBezTo>
                      <a:pt x="0" y="1"/>
                      <a:pt x="1" y="0"/>
                      <a:pt x="2" y="0"/>
                    </a:cubicBezTo>
                    <a:cubicBezTo>
                      <a:pt x="4" y="0"/>
                      <a:pt x="4" y="0"/>
                      <a:pt x="4" y="0"/>
                    </a:cubicBezTo>
                    <a:cubicBezTo>
                      <a:pt x="5" y="0"/>
                      <a:pt x="5" y="1"/>
                      <a:pt x="5" y="2"/>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6" name="Freeform 48"/>
              <p:cNvSpPr/>
              <p:nvPr/>
            </p:nvSpPr>
            <p:spPr bwMode="auto">
              <a:xfrm>
                <a:off x="3693" y="2220"/>
                <a:ext cx="12" cy="24"/>
              </a:xfrm>
              <a:custGeom>
                <a:avLst/>
                <a:gdLst>
                  <a:gd name="T0" fmla="*/ 5 w 5"/>
                  <a:gd name="T1" fmla="*/ 9 h 10"/>
                  <a:gd name="T2" fmla="*/ 4 w 5"/>
                  <a:gd name="T3" fmla="*/ 10 h 10"/>
                  <a:gd name="T4" fmla="*/ 2 w 5"/>
                  <a:gd name="T5" fmla="*/ 10 h 10"/>
                  <a:gd name="T6" fmla="*/ 1 w 5"/>
                  <a:gd name="T7" fmla="*/ 9 h 10"/>
                  <a:gd name="T8" fmla="*/ 0 w 5"/>
                  <a:gd name="T9" fmla="*/ 1 h 10"/>
                  <a:gd name="T10" fmla="*/ 2 w 5"/>
                  <a:gd name="T11" fmla="*/ 0 h 10"/>
                  <a:gd name="T12" fmla="*/ 3 w 5"/>
                  <a:gd name="T13" fmla="*/ 0 h 10"/>
                  <a:gd name="T14" fmla="*/ 5 w 5"/>
                  <a:gd name="T15" fmla="*/ 1 h 10"/>
                  <a:gd name="T16" fmla="*/ 5 w 5"/>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5" y="9"/>
                    </a:moveTo>
                    <a:cubicBezTo>
                      <a:pt x="5" y="10"/>
                      <a:pt x="4" y="10"/>
                      <a:pt x="4" y="10"/>
                    </a:cubicBezTo>
                    <a:cubicBezTo>
                      <a:pt x="2" y="10"/>
                      <a:pt x="2" y="10"/>
                      <a:pt x="2" y="10"/>
                    </a:cubicBezTo>
                    <a:cubicBezTo>
                      <a:pt x="1" y="10"/>
                      <a:pt x="1" y="10"/>
                      <a:pt x="1" y="9"/>
                    </a:cubicBezTo>
                    <a:cubicBezTo>
                      <a:pt x="0" y="1"/>
                      <a:pt x="0" y="1"/>
                      <a:pt x="0" y="1"/>
                    </a:cubicBezTo>
                    <a:cubicBezTo>
                      <a:pt x="0" y="1"/>
                      <a:pt x="1" y="0"/>
                      <a:pt x="2" y="0"/>
                    </a:cubicBezTo>
                    <a:cubicBezTo>
                      <a:pt x="3" y="0"/>
                      <a:pt x="3" y="0"/>
                      <a:pt x="3" y="0"/>
                    </a:cubicBezTo>
                    <a:cubicBezTo>
                      <a:pt x="4" y="0"/>
                      <a:pt x="5" y="1"/>
                      <a:pt x="5" y="1"/>
                    </a:cubicBezTo>
                    <a:lnTo>
                      <a:pt x="5"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7" name="Freeform 49"/>
              <p:cNvSpPr/>
              <p:nvPr/>
            </p:nvSpPr>
            <p:spPr bwMode="auto">
              <a:xfrm>
                <a:off x="3710" y="2213"/>
                <a:ext cx="9" cy="31"/>
              </a:xfrm>
              <a:custGeom>
                <a:avLst/>
                <a:gdLst>
                  <a:gd name="T0" fmla="*/ 4 w 4"/>
                  <a:gd name="T1" fmla="*/ 12 h 13"/>
                  <a:gd name="T2" fmla="*/ 3 w 4"/>
                  <a:gd name="T3" fmla="*/ 13 h 13"/>
                  <a:gd name="T4" fmla="*/ 1 w 4"/>
                  <a:gd name="T5" fmla="*/ 13 h 13"/>
                  <a:gd name="T6" fmla="*/ 0 w 4"/>
                  <a:gd name="T7" fmla="*/ 12 h 13"/>
                  <a:gd name="T8" fmla="*/ 0 w 4"/>
                  <a:gd name="T9" fmla="*/ 1 h 13"/>
                  <a:gd name="T10" fmla="*/ 1 w 4"/>
                  <a:gd name="T11" fmla="*/ 0 h 13"/>
                  <a:gd name="T12" fmla="*/ 3 w 4"/>
                  <a:gd name="T13" fmla="*/ 0 h 13"/>
                  <a:gd name="T14" fmla="*/ 4 w 4"/>
                  <a:gd name="T15" fmla="*/ 1 h 13"/>
                  <a:gd name="T16" fmla="*/ 4 w 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4" y="12"/>
                    </a:moveTo>
                    <a:cubicBezTo>
                      <a:pt x="4" y="12"/>
                      <a:pt x="4" y="13"/>
                      <a:pt x="3" y="13"/>
                    </a:cubicBezTo>
                    <a:cubicBezTo>
                      <a:pt x="1" y="13"/>
                      <a:pt x="1" y="13"/>
                      <a:pt x="1" y="13"/>
                    </a:cubicBezTo>
                    <a:cubicBezTo>
                      <a:pt x="0" y="13"/>
                      <a:pt x="0" y="13"/>
                      <a:pt x="0" y="12"/>
                    </a:cubicBezTo>
                    <a:cubicBezTo>
                      <a:pt x="0" y="1"/>
                      <a:pt x="0" y="1"/>
                      <a:pt x="0" y="1"/>
                    </a:cubicBezTo>
                    <a:cubicBezTo>
                      <a:pt x="0" y="1"/>
                      <a:pt x="0" y="0"/>
                      <a:pt x="1" y="0"/>
                    </a:cubicBezTo>
                    <a:cubicBezTo>
                      <a:pt x="3" y="0"/>
                      <a:pt x="3" y="0"/>
                      <a:pt x="3" y="0"/>
                    </a:cubicBezTo>
                    <a:cubicBezTo>
                      <a:pt x="3" y="0"/>
                      <a:pt x="4" y="1"/>
                      <a:pt x="4" y="1"/>
                    </a:cubicBezTo>
                    <a:lnTo>
                      <a:pt x="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8" name="Freeform 50"/>
              <p:cNvSpPr/>
              <p:nvPr/>
            </p:nvSpPr>
            <p:spPr bwMode="auto">
              <a:xfrm>
                <a:off x="3724" y="2204"/>
                <a:ext cx="12" cy="40"/>
              </a:xfrm>
              <a:custGeom>
                <a:avLst/>
                <a:gdLst>
                  <a:gd name="T0" fmla="*/ 5 w 5"/>
                  <a:gd name="T1" fmla="*/ 16 h 17"/>
                  <a:gd name="T2" fmla="*/ 3 w 5"/>
                  <a:gd name="T3" fmla="*/ 17 h 17"/>
                  <a:gd name="T4" fmla="*/ 2 w 5"/>
                  <a:gd name="T5" fmla="*/ 17 h 17"/>
                  <a:gd name="T6" fmla="*/ 0 w 5"/>
                  <a:gd name="T7" fmla="*/ 16 h 17"/>
                  <a:gd name="T8" fmla="*/ 0 w 5"/>
                  <a:gd name="T9" fmla="*/ 2 h 17"/>
                  <a:gd name="T10" fmla="*/ 1 w 5"/>
                  <a:gd name="T11" fmla="*/ 0 h 17"/>
                  <a:gd name="T12" fmla="*/ 3 w 5"/>
                  <a:gd name="T13" fmla="*/ 0 h 17"/>
                  <a:gd name="T14" fmla="*/ 4 w 5"/>
                  <a:gd name="T15" fmla="*/ 2 h 17"/>
                  <a:gd name="T16" fmla="*/ 5 w 5"/>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7">
                    <a:moveTo>
                      <a:pt x="5" y="16"/>
                    </a:moveTo>
                    <a:cubicBezTo>
                      <a:pt x="5" y="16"/>
                      <a:pt x="4" y="17"/>
                      <a:pt x="3" y="17"/>
                    </a:cubicBezTo>
                    <a:cubicBezTo>
                      <a:pt x="2" y="17"/>
                      <a:pt x="2" y="17"/>
                      <a:pt x="2" y="17"/>
                    </a:cubicBezTo>
                    <a:cubicBezTo>
                      <a:pt x="1" y="17"/>
                      <a:pt x="0" y="16"/>
                      <a:pt x="0" y="16"/>
                    </a:cubicBezTo>
                    <a:cubicBezTo>
                      <a:pt x="0" y="2"/>
                      <a:pt x="0" y="2"/>
                      <a:pt x="0" y="2"/>
                    </a:cubicBezTo>
                    <a:cubicBezTo>
                      <a:pt x="0" y="1"/>
                      <a:pt x="0" y="0"/>
                      <a:pt x="1" y="0"/>
                    </a:cubicBezTo>
                    <a:cubicBezTo>
                      <a:pt x="3" y="0"/>
                      <a:pt x="3" y="0"/>
                      <a:pt x="3" y="0"/>
                    </a:cubicBezTo>
                    <a:cubicBezTo>
                      <a:pt x="4" y="0"/>
                      <a:pt x="4" y="1"/>
                      <a:pt x="4" y="2"/>
                    </a:cubicBezTo>
                    <a:lnTo>
                      <a:pt x="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9" name="Freeform 51"/>
              <p:cNvSpPr/>
              <p:nvPr/>
            </p:nvSpPr>
            <p:spPr bwMode="auto">
              <a:xfrm>
                <a:off x="3693" y="2249"/>
                <a:ext cx="59" cy="9"/>
              </a:xfrm>
              <a:custGeom>
                <a:avLst/>
                <a:gdLst>
                  <a:gd name="T0" fmla="*/ 1 w 25"/>
                  <a:gd name="T1" fmla="*/ 4 h 4"/>
                  <a:gd name="T2" fmla="*/ 0 w 25"/>
                  <a:gd name="T3" fmla="*/ 3 h 4"/>
                  <a:gd name="T4" fmla="*/ 0 w 25"/>
                  <a:gd name="T5" fmla="*/ 2 h 4"/>
                  <a:gd name="T6" fmla="*/ 1 w 25"/>
                  <a:gd name="T7" fmla="*/ 0 h 4"/>
                  <a:gd name="T8" fmla="*/ 23 w 25"/>
                  <a:gd name="T9" fmla="*/ 0 h 4"/>
                  <a:gd name="T10" fmla="*/ 25 w 25"/>
                  <a:gd name="T11" fmla="*/ 1 h 4"/>
                  <a:gd name="T12" fmla="*/ 25 w 25"/>
                  <a:gd name="T13" fmla="*/ 2 h 4"/>
                  <a:gd name="T14" fmla="*/ 23 w 25"/>
                  <a:gd name="T15" fmla="*/ 4 h 4"/>
                  <a:gd name="T16" fmla="*/ 1 w 25"/>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
                    <a:moveTo>
                      <a:pt x="1" y="4"/>
                    </a:moveTo>
                    <a:cubicBezTo>
                      <a:pt x="0" y="4"/>
                      <a:pt x="0" y="4"/>
                      <a:pt x="0" y="3"/>
                    </a:cubicBezTo>
                    <a:cubicBezTo>
                      <a:pt x="0" y="2"/>
                      <a:pt x="0" y="2"/>
                      <a:pt x="0" y="2"/>
                    </a:cubicBezTo>
                    <a:cubicBezTo>
                      <a:pt x="0" y="1"/>
                      <a:pt x="0" y="0"/>
                      <a:pt x="1" y="0"/>
                    </a:cubicBezTo>
                    <a:cubicBezTo>
                      <a:pt x="23" y="0"/>
                      <a:pt x="23" y="0"/>
                      <a:pt x="23" y="0"/>
                    </a:cubicBezTo>
                    <a:cubicBezTo>
                      <a:pt x="24" y="0"/>
                      <a:pt x="25" y="0"/>
                      <a:pt x="25" y="1"/>
                    </a:cubicBezTo>
                    <a:cubicBezTo>
                      <a:pt x="25" y="2"/>
                      <a:pt x="25" y="2"/>
                      <a:pt x="25" y="2"/>
                    </a:cubicBezTo>
                    <a:cubicBezTo>
                      <a:pt x="25" y="3"/>
                      <a:pt x="24" y="4"/>
                      <a:pt x="23" y="4"/>
                    </a:cubicBezTo>
                    <a:lnTo>
                      <a:pt x="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0" name="Freeform 52"/>
              <p:cNvSpPr/>
              <p:nvPr/>
            </p:nvSpPr>
            <p:spPr bwMode="auto">
              <a:xfrm>
                <a:off x="3738" y="2213"/>
                <a:ext cx="10" cy="31"/>
              </a:xfrm>
              <a:custGeom>
                <a:avLst/>
                <a:gdLst>
                  <a:gd name="T0" fmla="*/ 4 w 4"/>
                  <a:gd name="T1" fmla="*/ 11 h 13"/>
                  <a:gd name="T2" fmla="*/ 3 w 4"/>
                  <a:gd name="T3" fmla="*/ 13 h 13"/>
                  <a:gd name="T4" fmla="*/ 2 w 4"/>
                  <a:gd name="T5" fmla="*/ 13 h 13"/>
                  <a:gd name="T6" fmla="*/ 0 w 4"/>
                  <a:gd name="T7" fmla="*/ 11 h 13"/>
                  <a:gd name="T8" fmla="*/ 0 w 4"/>
                  <a:gd name="T9" fmla="*/ 1 h 13"/>
                  <a:gd name="T10" fmla="*/ 1 w 4"/>
                  <a:gd name="T11" fmla="*/ 0 h 13"/>
                  <a:gd name="T12" fmla="*/ 3 w 4"/>
                  <a:gd name="T13" fmla="*/ 0 h 13"/>
                  <a:gd name="T14" fmla="*/ 4 w 4"/>
                  <a:gd name="T15" fmla="*/ 1 h 13"/>
                  <a:gd name="T16" fmla="*/ 4 w 4"/>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4" y="11"/>
                    </a:moveTo>
                    <a:cubicBezTo>
                      <a:pt x="4" y="12"/>
                      <a:pt x="4" y="13"/>
                      <a:pt x="3" y="13"/>
                    </a:cubicBezTo>
                    <a:cubicBezTo>
                      <a:pt x="2" y="13"/>
                      <a:pt x="2" y="13"/>
                      <a:pt x="2" y="13"/>
                    </a:cubicBezTo>
                    <a:cubicBezTo>
                      <a:pt x="1" y="13"/>
                      <a:pt x="0" y="12"/>
                      <a:pt x="0" y="11"/>
                    </a:cubicBezTo>
                    <a:cubicBezTo>
                      <a:pt x="0" y="1"/>
                      <a:pt x="0" y="1"/>
                      <a:pt x="0" y="1"/>
                    </a:cubicBezTo>
                    <a:cubicBezTo>
                      <a:pt x="0" y="0"/>
                      <a:pt x="0" y="0"/>
                      <a:pt x="1" y="0"/>
                    </a:cubicBezTo>
                    <a:cubicBezTo>
                      <a:pt x="3" y="0"/>
                      <a:pt x="3" y="0"/>
                      <a:pt x="3" y="0"/>
                    </a:cubicBezTo>
                    <a:cubicBezTo>
                      <a:pt x="4" y="0"/>
                      <a:pt x="4" y="0"/>
                      <a:pt x="4" y="1"/>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1" name="Freeform 53"/>
              <p:cNvSpPr/>
              <p:nvPr/>
            </p:nvSpPr>
            <p:spPr bwMode="auto">
              <a:xfrm>
                <a:off x="3712" y="1608"/>
                <a:ext cx="10" cy="21"/>
              </a:xfrm>
              <a:custGeom>
                <a:avLst/>
                <a:gdLst>
                  <a:gd name="T0" fmla="*/ 3 w 4"/>
                  <a:gd name="T1" fmla="*/ 8 h 9"/>
                  <a:gd name="T2" fmla="*/ 2 w 4"/>
                  <a:gd name="T3" fmla="*/ 9 h 9"/>
                  <a:gd name="T4" fmla="*/ 1 w 4"/>
                  <a:gd name="T5" fmla="*/ 9 h 9"/>
                  <a:gd name="T6" fmla="*/ 0 w 4"/>
                  <a:gd name="T7" fmla="*/ 8 h 9"/>
                  <a:gd name="T8" fmla="*/ 0 w 4"/>
                  <a:gd name="T9" fmla="*/ 2 h 9"/>
                  <a:gd name="T10" fmla="*/ 1 w 4"/>
                  <a:gd name="T11" fmla="*/ 0 h 9"/>
                  <a:gd name="T12" fmla="*/ 3 w 4"/>
                  <a:gd name="T13" fmla="*/ 1 h 9"/>
                  <a:gd name="T14" fmla="*/ 4 w 4"/>
                  <a:gd name="T15" fmla="*/ 2 h 9"/>
                  <a:gd name="T16" fmla="*/ 3 w 4"/>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3" y="8"/>
                    </a:moveTo>
                    <a:cubicBezTo>
                      <a:pt x="3" y="9"/>
                      <a:pt x="3" y="9"/>
                      <a:pt x="2" y="9"/>
                    </a:cubicBezTo>
                    <a:cubicBezTo>
                      <a:pt x="1" y="9"/>
                      <a:pt x="1" y="9"/>
                      <a:pt x="1" y="9"/>
                    </a:cubicBezTo>
                    <a:cubicBezTo>
                      <a:pt x="0" y="9"/>
                      <a:pt x="0" y="8"/>
                      <a:pt x="0" y="8"/>
                    </a:cubicBezTo>
                    <a:cubicBezTo>
                      <a:pt x="0" y="2"/>
                      <a:pt x="0" y="2"/>
                      <a:pt x="0" y="2"/>
                    </a:cubicBezTo>
                    <a:cubicBezTo>
                      <a:pt x="0" y="1"/>
                      <a:pt x="1" y="0"/>
                      <a:pt x="1" y="0"/>
                    </a:cubicBezTo>
                    <a:cubicBezTo>
                      <a:pt x="3" y="1"/>
                      <a:pt x="3" y="1"/>
                      <a:pt x="3" y="1"/>
                    </a:cubicBezTo>
                    <a:cubicBezTo>
                      <a:pt x="3" y="1"/>
                      <a:pt x="4" y="1"/>
                      <a:pt x="4" y="2"/>
                    </a:cubicBezTo>
                    <a:lnTo>
                      <a:pt x="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2" name="Freeform 54"/>
              <p:cNvSpPr/>
              <p:nvPr/>
            </p:nvSpPr>
            <p:spPr bwMode="auto">
              <a:xfrm>
                <a:off x="3724" y="1603"/>
                <a:ext cx="9" cy="26"/>
              </a:xfrm>
              <a:custGeom>
                <a:avLst/>
                <a:gdLst>
                  <a:gd name="T0" fmla="*/ 4 w 4"/>
                  <a:gd name="T1" fmla="*/ 10 h 11"/>
                  <a:gd name="T2" fmla="*/ 2 w 4"/>
                  <a:gd name="T3" fmla="*/ 11 h 11"/>
                  <a:gd name="T4" fmla="*/ 1 w 4"/>
                  <a:gd name="T5" fmla="*/ 11 h 11"/>
                  <a:gd name="T6" fmla="*/ 0 w 4"/>
                  <a:gd name="T7" fmla="*/ 10 h 11"/>
                  <a:gd name="T8" fmla="*/ 0 w 4"/>
                  <a:gd name="T9" fmla="*/ 2 h 11"/>
                  <a:gd name="T10" fmla="*/ 2 w 4"/>
                  <a:gd name="T11" fmla="*/ 0 h 11"/>
                  <a:gd name="T12" fmla="*/ 3 w 4"/>
                  <a:gd name="T13" fmla="*/ 0 h 11"/>
                  <a:gd name="T14" fmla="*/ 4 w 4"/>
                  <a:gd name="T15" fmla="*/ 2 h 11"/>
                  <a:gd name="T16" fmla="*/ 4 w 4"/>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4" y="10"/>
                    </a:moveTo>
                    <a:cubicBezTo>
                      <a:pt x="4" y="11"/>
                      <a:pt x="3" y="11"/>
                      <a:pt x="2" y="11"/>
                    </a:cubicBezTo>
                    <a:cubicBezTo>
                      <a:pt x="1" y="11"/>
                      <a:pt x="1" y="11"/>
                      <a:pt x="1" y="11"/>
                    </a:cubicBezTo>
                    <a:cubicBezTo>
                      <a:pt x="0" y="11"/>
                      <a:pt x="0" y="11"/>
                      <a:pt x="0" y="10"/>
                    </a:cubicBezTo>
                    <a:cubicBezTo>
                      <a:pt x="0" y="2"/>
                      <a:pt x="0" y="2"/>
                      <a:pt x="0" y="2"/>
                    </a:cubicBezTo>
                    <a:cubicBezTo>
                      <a:pt x="1" y="1"/>
                      <a:pt x="1" y="0"/>
                      <a:pt x="2" y="0"/>
                    </a:cubicBezTo>
                    <a:cubicBezTo>
                      <a:pt x="3" y="0"/>
                      <a:pt x="3" y="0"/>
                      <a:pt x="3" y="0"/>
                    </a:cubicBezTo>
                    <a:cubicBezTo>
                      <a:pt x="4" y="1"/>
                      <a:pt x="4" y="1"/>
                      <a:pt x="4" y="2"/>
                    </a:cubicBez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3" name="Freeform 55"/>
              <p:cNvSpPr/>
              <p:nvPr/>
            </p:nvSpPr>
            <p:spPr bwMode="auto">
              <a:xfrm>
                <a:off x="3736" y="1599"/>
                <a:ext cx="12" cy="33"/>
              </a:xfrm>
              <a:custGeom>
                <a:avLst/>
                <a:gdLst>
                  <a:gd name="T0" fmla="*/ 4 w 5"/>
                  <a:gd name="T1" fmla="*/ 13 h 14"/>
                  <a:gd name="T2" fmla="*/ 3 w 5"/>
                  <a:gd name="T3" fmla="*/ 14 h 14"/>
                  <a:gd name="T4" fmla="*/ 1 w 5"/>
                  <a:gd name="T5" fmla="*/ 14 h 14"/>
                  <a:gd name="T6" fmla="*/ 0 w 5"/>
                  <a:gd name="T7" fmla="*/ 12 h 14"/>
                  <a:gd name="T8" fmla="*/ 1 w 5"/>
                  <a:gd name="T9" fmla="*/ 1 h 14"/>
                  <a:gd name="T10" fmla="*/ 2 w 5"/>
                  <a:gd name="T11" fmla="*/ 0 h 14"/>
                  <a:gd name="T12" fmla="*/ 3 w 5"/>
                  <a:gd name="T13" fmla="*/ 0 h 14"/>
                  <a:gd name="T14" fmla="*/ 5 w 5"/>
                  <a:gd name="T15" fmla="*/ 1 h 14"/>
                  <a:gd name="T16" fmla="*/ 4 w 5"/>
                  <a:gd name="T17"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4">
                    <a:moveTo>
                      <a:pt x="4" y="13"/>
                    </a:moveTo>
                    <a:cubicBezTo>
                      <a:pt x="4" y="13"/>
                      <a:pt x="3" y="14"/>
                      <a:pt x="3" y="14"/>
                    </a:cubicBezTo>
                    <a:cubicBezTo>
                      <a:pt x="1" y="14"/>
                      <a:pt x="1" y="14"/>
                      <a:pt x="1" y="14"/>
                    </a:cubicBezTo>
                    <a:cubicBezTo>
                      <a:pt x="1" y="14"/>
                      <a:pt x="0" y="13"/>
                      <a:pt x="0" y="12"/>
                    </a:cubicBezTo>
                    <a:cubicBezTo>
                      <a:pt x="1" y="1"/>
                      <a:pt x="1" y="1"/>
                      <a:pt x="1" y="1"/>
                    </a:cubicBezTo>
                    <a:cubicBezTo>
                      <a:pt x="1" y="0"/>
                      <a:pt x="2" y="0"/>
                      <a:pt x="2" y="0"/>
                    </a:cubicBezTo>
                    <a:cubicBezTo>
                      <a:pt x="3" y="0"/>
                      <a:pt x="3" y="0"/>
                      <a:pt x="3" y="0"/>
                    </a:cubicBezTo>
                    <a:cubicBezTo>
                      <a:pt x="4" y="0"/>
                      <a:pt x="5" y="0"/>
                      <a:pt x="5" y="1"/>
                    </a:cubicBez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4" name="Freeform 56"/>
              <p:cNvSpPr/>
              <p:nvPr/>
            </p:nvSpPr>
            <p:spPr bwMode="auto">
              <a:xfrm>
                <a:off x="3707" y="1632"/>
                <a:ext cx="50" cy="12"/>
              </a:xfrm>
              <a:custGeom>
                <a:avLst/>
                <a:gdLst>
                  <a:gd name="T0" fmla="*/ 2 w 21"/>
                  <a:gd name="T1" fmla="*/ 4 h 5"/>
                  <a:gd name="T2" fmla="*/ 1 w 21"/>
                  <a:gd name="T3" fmla="*/ 3 h 5"/>
                  <a:gd name="T4" fmla="*/ 1 w 21"/>
                  <a:gd name="T5" fmla="*/ 1 h 5"/>
                  <a:gd name="T6" fmla="*/ 2 w 21"/>
                  <a:gd name="T7" fmla="*/ 0 h 5"/>
                  <a:gd name="T8" fmla="*/ 20 w 21"/>
                  <a:gd name="T9" fmla="*/ 2 h 5"/>
                  <a:gd name="T10" fmla="*/ 21 w 21"/>
                  <a:gd name="T11" fmla="*/ 3 h 5"/>
                  <a:gd name="T12" fmla="*/ 21 w 21"/>
                  <a:gd name="T13" fmla="*/ 4 h 5"/>
                  <a:gd name="T14" fmla="*/ 20 w 21"/>
                  <a:gd name="T15" fmla="*/ 5 h 5"/>
                  <a:gd name="T16" fmla="*/ 2 w 2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
                    <a:moveTo>
                      <a:pt x="2" y="4"/>
                    </a:moveTo>
                    <a:cubicBezTo>
                      <a:pt x="1" y="4"/>
                      <a:pt x="0" y="3"/>
                      <a:pt x="1" y="3"/>
                    </a:cubicBezTo>
                    <a:cubicBezTo>
                      <a:pt x="1" y="1"/>
                      <a:pt x="1" y="1"/>
                      <a:pt x="1" y="1"/>
                    </a:cubicBezTo>
                    <a:cubicBezTo>
                      <a:pt x="1" y="1"/>
                      <a:pt x="1" y="0"/>
                      <a:pt x="2" y="0"/>
                    </a:cubicBezTo>
                    <a:cubicBezTo>
                      <a:pt x="20" y="2"/>
                      <a:pt x="20" y="2"/>
                      <a:pt x="20" y="2"/>
                    </a:cubicBezTo>
                    <a:cubicBezTo>
                      <a:pt x="21" y="2"/>
                      <a:pt x="21" y="2"/>
                      <a:pt x="21" y="3"/>
                    </a:cubicBezTo>
                    <a:cubicBezTo>
                      <a:pt x="21" y="4"/>
                      <a:pt x="21" y="4"/>
                      <a:pt x="21" y="4"/>
                    </a:cubicBezTo>
                    <a:cubicBezTo>
                      <a:pt x="21" y="4"/>
                      <a:pt x="21" y="5"/>
                      <a:pt x="20" y="5"/>
                    </a:cubicBez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5" name="Freeform 57"/>
              <p:cNvSpPr/>
              <p:nvPr/>
            </p:nvSpPr>
            <p:spPr bwMode="auto">
              <a:xfrm>
                <a:off x="3748" y="1606"/>
                <a:ext cx="9" cy="26"/>
              </a:xfrm>
              <a:custGeom>
                <a:avLst/>
                <a:gdLst>
                  <a:gd name="T0" fmla="*/ 4 w 4"/>
                  <a:gd name="T1" fmla="*/ 10 h 11"/>
                  <a:gd name="T2" fmla="*/ 3 w 4"/>
                  <a:gd name="T3" fmla="*/ 11 h 11"/>
                  <a:gd name="T4" fmla="*/ 1 w 4"/>
                  <a:gd name="T5" fmla="*/ 11 h 11"/>
                  <a:gd name="T6" fmla="*/ 0 w 4"/>
                  <a:gd name="T7" fmla="*/ 10 h 11"/>
                  <a:gd name="T8" fmla="*/ 1 w 4"/>
                  <a:gd name="T9" fmla="*/ 1 h 11"/>
                  <a:gd name="T10" fmla="*/ 2 w 4"/>
                  <a:gd name="T11" fmla="*/ 0 h 11"/>
                  <a:gd name="T12" fmla="*/ 3 w 4"/>
                  <a:gd name="T13" fmla="*/ 0 h 11"/>
                  <a:gd name="T14" fmla="*/ 4 w 4"/>
                  <a:gd name="T15" fmla="*/ 1 h 11"/>
                  <a:gd name="T16" fmla="*/ 4 w 4"/>
                  <a:gd name="T1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1">
                    <a:moveTo>
                      <a:pt x="4" y="10"/>
                    </a:moveTo>
                    <a:cubicBezTo>
                      <a:pt x="4" y="11"/>
                      <a:pt x="3" y="11"/>
                      <a:pt x="3" y="11"/>
                    </a:cubicBezTo>
                    <a:cubicBezTo>
                      <a:pt x="1" y="11"/>
                      <a:pt x="1" y="11"/>
                      <a:pt x="1" y="11"/>
                    </a:cubicBezTo>
                    <a:cubicBezTo>
                      <a:pt x="1" y="11"/>
                      <a:pt x="0" y="10"/>
                      <a:pt x="0" y="10"/>
                    </a:cubicBezTo>
                    <a:cubicBezTo>
                      <a:pt x="1" y="1"/>
                      <a:pt x="1" y="1"/>
                      <a:pt x="1" y="1"/>
                    </a:cubicBezTo>
                    <a:cubicBezTo>
                      <a:pt x="1" y="0"/>
                      <a:pt x="1" y="0"/>
                      <a:pt x="2" y="0"/>
                    </a:cubicBezTo>
                    <a:cubicBezTo>
                      <a:pt x="3" y="0"/>
                      <a:pt x="3" y="0"/>
                      <a:pt x="3" y="0"/>
                    </a:cubicBezTo>
                    <a:cubicBezTo>
                      <a:pt x="4" y="0"/>
                      <a:pt x="4" y="1"/>
                      <a:pt x="4" y="1"/>
                    </a:cubicBez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6" name="Freeform 58"/>
              <p:cNvSpPr/>
              <p:nvPr/>
            </p:nvSpPr>
            <p:spPr bwMode="auto">
              <a:xfrm>
                <a:off x="3831" y="1786"/>
                <a:ext cx="26" cy="17"/>
              </a:xfrm>
              <a:custGeom>
                <a:avLst/>
                <a:gdLst>
                  <a:gd name="T0" fmla="*/ 5 w 11"/>
                  <a:gd name="T1" fmla="*/ 7 h 7"/>
                  <a:gd name="T2" fmla="*/ 6 w 11"/>
                  <a:gd name="T3" fmla="*/ 7 h 7"/>
                  <a:gd name="T4" fmla="*/ 9 w 11"/>
                  <a:gd name="T5" fmla="*/ 7 h 7"/>
                  <a:gd name="T6" fmla="*/ 11 w 11"/>
                  <a:gd name="T7" fmla="*/ 1 h 7"/>
                  <a:gd name="T8" fmla="*/ 10 w 11"/>
                  <a:gd name="T9" fmla="*/ 0 h 7"/>
                  <a:gd name="T10" fmla="*/ 6 w 11"/>
                  <a:gd name="T11" fmla="*/ 0 h 7"/>
                  <a:gd name="T12" fmla="*/ 5 w 11"/>
                  <a:gd name="T13" fmla="*/ 0 h 7"/>
                  <a:gd name="T14" fmla="*/ 1 w 11"/>
                  <a:gd name="T15" fmla="*/ 0 h 7"/>
                  <a:gd name="T16" fmla="*/ 0 w 11"/>
                  <a:gd name="T17" fmla="*/ 1 h 7"/>
                  <a:gd name="T18" fmla="*/ 2 w 11"/>
                  <a:gd name="T19" fmla="*/ 7 h 7"/>
                  <a:gd name="T20" fmla="*/ 5 w 1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5" y="7"/>
                    </a:moveTo>
                    <a:cubicBezTo>
                      <a:pt x="6" y="7"/>
                      <a:pt x="6" y="7"/>
                      <a:pt x="6" y="7"/>
                    </a:cubicBezTo>
                    <a:cubicBezTo>
                      <a:pt x="9" y="7"/>
                      <a:pt x="9" y="7"/>
                      <a:pt x="9" y="7"/>
                    </a:cubicBezTo>
                    <a:cubicBezTo>
                      <a:pt x="11" y="1"/>
                      <a:pt x="11" y="1"/>
                      <a:pt x="11" y="1"/>
                    </a:cubicBezTo>
                    <a:cubicBezTo>
                      <a:pt x="11" y="1"/>
                      <a:pt x="10" y="0"/>
                      <a:pt x="10" y="0"/>
                    </a:cubicBezTo>
                    <a:cubicBezTo>
                      <a:pt x="9" y="0"/>
                      <a:pt x="8" y="0"/>
                      <a:pt x="6" y="0"/>
                    </a:cubicBezTo>
                    <a:cubicBezTo>
                      <a:pt x="5" y="0"/>
                      <a:pt x="5" y="0"/>
                      <a:pt x="5" y="0"/>
                    </a:cubicBezTo>
                    <a:cubicBezTo>
                      <a:pt x="3" y="0"/>
                      <a:pt x="2" y="0"/>
                      <a:pt x="1" y="0"/>
                    </a:cubicBezTo>
                    <a:cubicBezTo>
                      <a:pt x="0" y="0"/>
                      <a:pt x="0" y="1"/>
                      <a:pt x="0" y="1"/>
                    </a:cubicBezTo>
                    <a:cubicBezTo>
                      <a:pt x="2" y="7"/>
                      <a:pt x="2" y="7"/>
                      <a:pt x="2" y="7"/>
                    </a:cubicBezTo>
                    <a:lnTo>
                      <a:pt x="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7" name="Freeform 59"/>
              <p:cNvSpPr>
                <a:spLocks noEditPoints="1"/>
              </p:cNvSpPr>
              <p:nvPr/>
            </p:nvSpPr>
            <p:spPr bwMode="auto">
              <a:xfrm>
                <a:off x="3816" y="1805"/>
                <a:ext cx="55" cy="64"/>
              </a:xfrm>
              <a:custGeom>
                <a:avLst/>
                <a:gdLst>
                  <a:gd name="T0" fmla="*/ 8 w 23"/>
                  <a:gd name="T1" fmla="*/ 0 h 27"/>
                  <a:gd name="T2" fmla="*/ 0 w 23"/>
                  <a:gd name="T3" fmla="*/ 20 h 27"/>
                  <a:gd name="T4" fmla="*/ 16 w 23"/>
                  <a:gd name="T5" fmla="*/ 27 h 27"/>
                  <a:gd name="T6" fmla="*/ 23 w 23"/>
                  <a:gd name="T7" fmla="*/ 12 h 27"/>
                  <a:gd name="T8" fmla="*/ 15 w 23"/>
                  <a:gd name="T9" fmla="*/ 8 h 27"/>
                  <a:gd name="T10" fmla="*/ 14 w 23"/>
                  <a:gd name="T11" fmla="*/ 8 h 27"/>
                  <a:gd name="T12" fmla="*/ 12 w 23"/>
                  <a:gd name="T13" fmla="*/ 8 h 27"/>
                  <a:gd name="T14" fmla="*/ 10 w 23"/>
                  <a:gd name="T15" fmla="*/ 10 h 27"/>
                  <a:gd name="T16" fmla="*/ 12 w 23"/>
                  <a:gd name="T17" fmla="*/ 11 h 27"/>
                  <a:gd name="T18" fmla="*/ 15 w 23"/>
                  <a:gd name="T19" fmla="*/ 15 h 27"/>
                  <a:gd name="T20" fmla="*/ 15 w 23"/>
                  <a:gd name="T21" fmla="*/ 17 h 27"/>
                  <a:gd name="T22" fmla="*/ 13 w 23"/>
                  <a:gd name="T23" fmla="*/ 18 h 27"/>
                  <a:gd name="T24" fmla="*/ 13 w 23"/>
                  <a:gd name="T25" fmla="*/ 19 h 27"/>
                  <a:gd name="T26" fmla="*/ 11 w 23"/>
                  <a:gd name="T27" fmla="*/ 19 h 27"/>
                  <a:gd name="T28" fmla="*/ 11 w 23"/>
                  <a:gd name="T29" fmla="*/ 19 h 27"/>
                  <a:gd name="T30" fmla="*/ 9 w 23"/>
                  <a:gd name="T31" fmla="*/ 18 h 27"/>
                  <a:gd name="T32" fmla="*/ 8 w 23"/>
                  <a:gd name="T33" fmla="*/ 17 h 27"/>
                  <a:gd name="T34" fmla="*/ 8 w 23"/>
                  <a:gd name="T35" fmla="*/ 16 h 27"/>
                  <a:gd name="T36" fmla="*/ 9 w 23"/>
                  <a:gd name="T37" fmla="*/ 16 h 27"/>
                  <a:gd name="T38" fmla="*/ 10 w 23"/>
                  <a:gd name="T39" fmla="*/ 16 h 27"/>
                  <a:gd name="T40" fmla="*/ 12 w 23"/>
                  <a:gd name="T41" fmla="*/ 16 h 27"/>
                  <a:gd name="T42" fmla="*/ 13 w 23"/>
                  <a:gd name="T43" fmla="*/ 16 h 27"/>
                  <a:gd name="T44" fmla="*/ 13 w 23"/>
                  <a:gd name="T45" fmla="*/ 14 h 27"/>
                  <a:gd name="T46" fmla="*/ 12 w 23"/>
                  <a:gd name="T47" fmla="*/ 13 h 27"/>
                  <a:gd name="T48" fmla="*/ 10 w 23"/>
                  <a:gd name="T49" fmla="*/ 12 h 27"/>
                  <a:gd name="T50" fmla="*/ 9 w 23"/>
                  <a:gd name="T51" fmla="*/ 11 h 27"/>
                  <a:gd name="T52" fmla="*/ 9 w 23"/>
                  <a:gd name="T53" fmla="*/ 8 h 27"/>
                  <a:gd name="T54" fmla="*/ 11 w 23"/>
                  <a:gd name="T55" fmla="*/ 6 h 27"/>
                  <a:gd name="T56" fmla="*/ 12 w 23"/>
                  <a:gd name="T57" fmla="*/ 5 h 27"/>
                  <a:gd name="T58" fmla="*/ 13 w 23"/>
                  <a:gd name="T59" fmla="*/ 6 h 27"/>
                  <a:gd name="T60" fmla="*/ 13 w 23"/>
                  <a:gd name="T61" fmla="*/ 7 h 27"/>
                  <a:gd name="T62" fmla="*/ 14 w 23"/>
                  <a:gd name="T63" fmla="*/ 7 h 27"/>
                  <a:gd name="T64" fmla="*/ 15 w 23"/>
                  <a:gd name="T65" fmla="*/ 7 h 27"/>
                  <a:gd name="T66" fmla="*/ 15 w 23"/>
                  <a:gd name="T6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27">
                    <a:moveTo>
                      <a:pt x="15" y="0"/>
                    </a:moveTo>
                    <a:cubicBezTo>
                      <a:pt x="8" y="0"/>
                      <a:pt x="8" y="0"/>
                      <a:pt x="8" y="0"/>
                    </a:cubicBezTo>
                    <a:cubicBezTo>
                      <a:pt x="4" y="0"/>
                      <a:pt x="0" y="9"/>
                      <a:pt x="0" y="12"/>
                    </a:cubicBezTo>
                    <a:cubicBezTo>
                      <a:pt x="0" y="20"/>
                      <a:pt x="0" y="20"/>
                      <a:pt x="0" y="20"/>
                    </a:cubicBezTo>
                    <a:cubicBezTo>
                      <a:pt x="1" y="24"/>
                      <a:pt x="4" y="27"/>
                      <a:pt x="8" y="27"/>
                    </a:cubicBezTo>
                    <a:cubicBezTo>
                      <a:pt x="16" y="27"/>
                      <a:pt x="16" y="27"/>
                      <a:pt x="16" y="27"/>
                    </a:cubicBezTo>
                    <a:cubicBezTo>
                      <a:pt x="20" y="27"/>
                      <a:pt x="23" y="24"/>
                      <a:pt x="23" y="20"/>
                    </a:cubicBezTo>
                    <a:cubicBezTo>
                      <a:pt x="23" y="12"/>
                      <a:pt x="23" y="12"/>
                      <a:pt x="23" y="12"/>
                    </a:cubicBezTo>
                    <a:cubicBezTo>
                      <a:pt x="23" y="8"/>
                      <a:pt x="19" y="0"/>
                      <a:pt x="15" y="0"/>
                    </a:cubicBezTo>
                    <a:close/>
                    <a:moveTo>
                      <a:pt x="15" y="8"/>
                    </a:moveTo>
                    <a:cubicBezTo>
                      <a:pt x="15" y="8"/>
                      <a:pt x="15" y="8"/>
                      <a:pt x="15" y="8"/>
                    </a:cubicBezTo>
                    <a:cubicBezTo>
                      <a:pt x="14" y="8"/>
                      <a:pt x="14" y="8"/>
                      <a:pt x="14" y="8"/>
                    </a:cubicBezTo>
                    <a:cubicBezTo>
                      <a:pt x="14" y="8"/>
                      <a:pt x="14" y="8"/>
                      <a:pt x="13" y="8"/>
                    </a:cubicBezTo>
                    <a:cubicBezTo>
                      <a:pt x="13" y="8"/>
                      <a:pt x="13" y="8"/>
                      <a:pt x="12" y="8"/>
                    </a:cubicBezTo>
                    <a:cubicBezTo>
                      <a:pt x="12" y="8"/>
                      <a:pt x="11" y="8"/>
                      <a:pt x="11" y="9"/>
                    </a:cubicBezTo>
                    <a:cubicBezTo>
                      <a:pt x="10" y="9"/>
                      <a:pt x="10" y="9"/>
                      <a:pt x="10" y="10"/>
                    </a:cubicBezTo>
                    <a:cubicBezTo>
                      <a:pt x="10" y="10"/>
                      <a:pt x="10" y="10"/>
                      <a:pt x="11" y="11"/>
                    </a:cubicBezTo>
                    <a:cubicBezTo>
                      <a:pt x="11" y="11"/>
                      <a:pt x="12" y="11"/>
                      <a:pt x="12" y="11"/>
                    </a:cubicBezTo>
                    <a:cubicBezTo>
                      <a:pt x="13" y="12"/>
                      <a:pt x="14" y="12"/>
                      <a:pt x="15" y="13"/>
                    </a:cubicBezTo>
                    <a:cubicBezTo>
                      <a:pt x="15" y="13"/>
                      <a:pt x="15" y="14"/>
                      <a:pt x="15" y="15"/>
                    </a:cubicBezTo>
                    <a:cubicBezTo>
                      <a:pt x="15" y="15"/>
                      <a:pt x="15" y="16"/>
                      <a:pt x="15" y="16"/>
                    </a:cubicBezTo>
                    <a:cubicBezTo>
                      <a:pt x="15" y="16"/>
                      <a:pt x="15" y="17"/>
                      <a:pt x="15" y="17"/>
                    </a:cubicBezTo>
                    <a:cubicBezTo>
                      <a:pt x="14" y="17"/>
                      <a:pt x="14" y="17"/>
                      <a:pt x="14" y="17"/>
                    </a:cubicBezTo>
                    <a:cubicBezTo>
                      <a:pt x="13" y="17"/>
                      <a:pt x="13" y="18"/>
                      <a:pt x="13" y="18"/>
                    </a:cubicBezTo>
                    <a:cubicBezTo>
                      <a:pt x="13" y="19"/>
                      <a:pt x="13" y="19"/>
                      <a:pt x="13" y="19"/>
                    </a:cubicBezTo>
                    <a:cubicBezTo>
                      <a:pt x="13" y="19"/>
                      <a:pt x="13" y="19"/>
                      <a:pt x="13" y="19"/>
                    </a:cubicBezTo>
                    <a:cubicBezTo>
                      <a:pt x="13" y="19"/>
                      <a:pt x="13" y="19"/>
                      <a:pt x="12" y="19"/>
                    </a:cubicBezTo>
                    <a:cubicBezTo>
                      <a:pt x="11" y="19"/>
                      <a:pt x="11" y="19"/>
                      <a:pt x="11" y="19"/>
                    </a:cubicBezTo>
                    <a:cubicBezTo>
                      <a:pt x="11" y="19"/>
                      <a:pt x="11" y="19"/>
                      <a:pt x="11" y="19"/>
                    </a:cubicBezTo>
                    <a:cubicBezTo>
                      <a:pt x="11" y="19"/>
                      <a:pt x="11" y="19"/>
                      <a:pt x="11" y="19"/>
                    </a:cubicBezTo>
                    <a:cubicBezTo>
                      <a:pt x="11" y="18"/>
                      <a:pt x="11" y="18"/>
                      <a:pt x="11" y="18"/>
                    </a:cubicBezTo>
                    <a:cubicBezTo>
                      <a:pt x="10" y="18"/>
                      <a:pt x="10" y="18"/>
                      <a:pt x="9" y="18"/>
                    </a:cubicBezTo>
                    <a:cubicBezTo>
                      <a:pt x="9" y="18"/>
                      <a:pt x="8" y="17"/>
                      <a:pt x="8" y="17"/>
                    </a:cubicBezTo>
                    <a:cubicBezTo>
                      <a:pt x="8" y="17"/>
                      <a:pt x="8" y="17"/>
                      <a:pt x="8" y="17"/>
                    </a:cubicBezTo>
                    <a:cubicBezTo>
                      <a:pt x="8" y="17"/>
                      <a:pt x="8" y="17"/>
                      <a:pt x="8" y="17"/>
                    </a:cubicBezTo>
                    <a:cubicBezTo>
                      <a:pt x="8" y="16"/>
                      <a:pt x="8" y="16"/>
                      <a:pt x="8" y="16"/>
                    </a:cubicBezTo>
                    <a:cubicBezTo>
                      <a:pt x="8" y="16"/>
                      <a:pt x="8" y="16"/>
                      <a:pt x="9" y="16"/>
                    </a:cubicBezTo>
                    <a:cubicBezTo>
                      <a:pt x="9" y="16"/>
                      <a:pt x="9" y="16"/>
                      <a:pt x="9" y="16"/>
                    </a:cubicBezTo>
                    <a:cubicBezTo>
                      <a:pt x="9" y="16"/>
                      <a:pt x="9" y="16"/>
                      <a:pt x="9" y="16"/>
                    </a:cubicBezTo>
                    <a:cubicBezTo>
                      <a:pt x="10" y="16"/>
                      <a:pt x="10" y="16"/>
                      <a:pt x="10" y="16"/>
                    </a:cubicBezTo>
                    <a:cubicBezTo>
                      <a:pt x="10" y="16"/>
                      <a:pt x="11" y="16"/>
                      <a:pt x="11" y="16"/>
                    </a:cubicBezTo>
                    <a:cubicBezTo>
                      <a:pt x="11" y="16"/>
                      <a:pt x="12" y="16"/>
                      <a:pt x="12" y="16"/>
                    </a:cubicBezTo>
                    <a:cubicBezTo>
                      <a:pt x="12" y="16"/>
                      <a:pt x="13" y="16"/>
                      <a:pt x="13" y="16"/>
                    </a:cubicBezTo>
                    <a:cubicBezTo>
                      <a:pt x="13" y="16"/>
                      <a:pt x="13" y="16"/>
                      <a:pt x="13" y="16"/>
                    </a:cubicBezTo>
                    <a:cubicBezTo>
                      <a:pt x="13" y="15"/>
                      <a:pt x="13" y="15"/>
                      <a:pt x="13" y="15"/>
                    </a:cubicBezTo>
                    <a:cubicBezTo>
                      <a:pt x="13" y="15"/>
                      <a:pt x="13" y="14"/>
                      <a:pt x="13" y="14"/>
                    </a:cubicBezTo>
                    <a:cubicBezTo>
                      <a:pt x="13" y="14"/>
                      <a:pt x="13" y="14"/>
                      <a:pt x="13" y="14"/>
                    </a:cubicBezTo>
                    <a:cubicBezTo>
                      <a:pt x="13" y="14"/>
                      <a:pt x="13" y="13"/>
                      <a:pt x="12" y="13"/>
                    </a:cubicBezTo>
                    <a:cubicBezTo>
                      <a:pt x="12" y="13"/>
                      <a:pt x="12" y="13"/>
                      <a:pt x="11" y="13"/>
                    </a:cubicBezTo>
                    <a:cubicBezTo>
                      <a:pt x="11" y="13"/>
                      <a:pt x="11" y="13"/>
                      <a:pt x="10" y="12"/>
                    </a:cubicBezTo>
                    <a:cubicBezTo>
                      <a:pt x="10" y="12"/>
                      <a:pt x="10" y="12"/>
                      <a:pt x="9" y="12"/>
                    </a:cubicBezTo>
                    <a:cubicBezTo>
                      <a:pt x="9" y="11"/>
                      <a:pt x="9" y="11"/>
                      <a:pt x="9" y="11"/>
                    </a:cubicBezTo>
                    <a:cubicBezTo>
                      <a:pt x="9" y="11"/>
                      <a:pt x="8" y="10"/>
                      <a:pt x="8" y="10"/>
                    </a:cubicBezTo>
                    <a:cubicBezTo>
                      <a:pt x="8" y="9"/>
                      <a:pt x="9" y="8"/>
                      <a:pt x="9" y="8"/>
                    </a:cubicBezTo>
                    <a:cubicBezTo>
                      <a:pt x="9" y="7"/>
                      <a:pt x="10" y="7"/>
                      <a:pt x="11" y="7"/>
                    </a:cubicBezTo>
                    <a:cubicBezTo>
                      <a:pt x="11" y="6"/>
                      <a:pt x="11" y="6"/>
                      <a:pt x="11" y="6"/>
                    </a:cubicBezTo>
                    <a:cubicBezTo>
                      <a:pt x="11" y="6"/>
                      <a:pt x="11" y="6"/>
                      <a:pt x="11" y="6"/>
                    </a:cubicBezTo>
                    <a:cubicBezTo>
                      <a:pt x="11" y="6"/>
                      <a:pt x="11" y="5"/>
                      <a:pt x="12" y="5"/>
                    </a:cubicBezTo>
                    <a:cubicBezTo>
                      <a:pt x="13" y="5"/>
                      <a:pt x="13" y="5"/>
                      <a:pt x="13" y="5"/>
                    </a:cubicBezTo>
                    <a:cubicBezTo>
                      <a:pt x="13" y="5"/>
                      <a:pt x="13" y="5"/>
                      <a:pt x="13" y="6"/>
                    </a:cubicBezTo>
                    <a:cubicBezTo>
                      <a:pt x="13" y="6"/>
                      <a:pt x="13" y="6"/>
                      <a:pt x="13" y="6"/>
                    </a:cubicBezTo>
                    <a:cubicBezTo>
                      <a:pt x="13" y="7"/>
                      <a:pt x="13" y="7"/>
                      <a:pt x="13" y="7"/>
                    </a:cubicBezTo>
                    <a:cubicBezTo>
                      <a:pt x="13" y="7"/>
                      <a:pt x="13" y="7"/>
                      <a:pt x="14" y="7"/>
                    </a:cubicBezTo>
                    <a:cubicBezTo>
                      <a:pt x="14" y="7"/>
                      <a:pt x="14" y="7"/>
                      <a:pt x="14" y="7"/>
                    </a:cubicBezTo>
                    <a:cubicBezTo>
                      <a:pt x="14" y="7"/>
                      <a:pt x="14" y="7"/>
                      <a:pt x="14" y="7"/>
                    </a:cubicBezTo>
                    <a:cubicBezTo>
                      <a:pt x="15" y="7"/>
                      <a:pt x="15" y="7"/>
                      <a:pt x="15" y="7"/>
                    </a:cubicBezTo>
                    <a:cubicBezTo>
                      <a:pt x="15" y="7"/>
                      <a:pt x="15" y="7"/>
                      <a:pt x="15" y="7"/>
                    </a:cubicBezTo>
                    <a:cubicBezTo>
                      <a:pt x="15" y="8"/>
                      <a:pt x="15" y="8"/>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8" name="Freeform 60"/>
              <p:cNvSpPr/>
              <p:nvPr/>
            </p:nvSpPr>
            <p:spPr bwMode="auto">
              <a:xfrm>
                <a:off x="3854" y="1798"/>
                <a:ext cx="22" cy="17"/>
              </a:xfrm>
              <a:custGeom>
                <a:avLst/>
                <a:gdLst>
                  <a:gd name="T0" fmla="*/ 9 w 9"/>
                  <a:gd name="T1" fmla="*/ 4 h 7"/>
                  <a:gd name="T2" fmla="*/ 0 w 9"/>
                  <a:gd name="T3" fmla="*/ 2 h 7"/>
                  <a:gd name="T4" fmla="*/ 0 w 9"/>
                  <a:gd name="T5" fmla="*/ 2 h 7"/>
                  <a:gd name="T6" fmla="*/ 0 w 9"/>
                  <a:gd name="T7" fmla="*/ 2 h 7"/>
                  <a:gd name="T8" fmla="*/ 0 w 9"/>
                  <a:gd name="T9" fmla="*/ 2 h 7"/>
                  <a:gd name="T10" fmla="*/ 0 w 9"/>
                  <a:gd name="T11" fmla="*/ 2 h 7"/>
                  <a:gd name="T12" fmla="*/ 0 w 9"/>
                  <a:gd name="T13" fmla="*/ 2 h 7"/>
                  <a:gd name="T14" fmla="*/ 7 w 9"/>
                  <a:gd name="T15" fmla="*/ 7 h 7"/>
                  <a:gd name="T16" fmla="*/ 8 w 9"/>
                  <a:gd name="T17" fmla="*/ 7 h 7"/>
                  <a:gd name="T18" fmla="*/ 3 w 9"/>
                  <a:gd name="T19" fmla="*/ 2 h 7"/>
                  <a:gd name="T20" fmla="*/ 8 w 9"/>
                  <a:gd name="T21" fmla="*/ 4 h 7"/>
                  <a:gd name="T22" fmla="*/ 9 w 9"/>
                  <a:gd name="T2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
                    <a:moveTo>
                      <a:pt x="9" y="4"/>
                    </a:moveTo>
                    <a:cubicBezTo>
                      <a:pt x="6" y="0"/>
                      <a:pt x="1"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5" y="3"/>
                      <a:pt x="7" y="7"/>
                      <a:pt x="7" y="7"/>
                    </a:cubicBezTo>
                    <a:cubicBezTo>
                      <a:pt x="8" y="7"/>
                      <a:pt x="8" y="7"/>
                      <a:pt x="8" y="7"/>
                    </a:cubicBezTo>
                    <a:cubicBezTo>
                      <a:pt x="7" y="4"/>
                      <a:pt x="5" y="3"/>
                      <a:pt x="3" y="2"/>
                    </a:cubicBezTo>
                    <a:cubicBezTo>
                      <a:pt x="6" y="3"/>
                      <a:pt x="8" y="4"/>
                      <a:pt x="8" y="4"/>
                    </a:cubicBezTo>
                    <a:cubicBezTo>
                      <a:pt x="9" y="4"/>
                      <a:pt x="9"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9" name="Freeform 61"/>
              <p:cNvSpPr>
                <a:spLocks noEditPoints="1"/>
              </p:cNvSpPr>
              <p:nvPr/>
            </p:nvSpPr>
            <p:spPr bwMode="auto">
              <a:xfrm>
                <a:off x="4032" y="2524"/>
                <a:ext cx="99" cy="83"/>
              </a:xfrm>
              <a:custGeom>
                <a:avLst/>
                <a:gdLst>
                  <a:gd name="T0" fmla="*/ 35 w 42"/>
                  <a:gd name="T1" fmla="*/ 6 h 35"/>
                  <a:gd name="T2" fmla="*/ 35 w 42"/>
                  <a:gd name="T3" fmla="*/ 6 h 35"/>
                  <a:gd name="T4" fmla="*/ 34 w 42"/>
                  <a:gd name="T5" fmla="*/ 5 h 35"/>
                  <a:gd name="T6" fmla="*/ 30 w 42"/>
                  <a:gd name="T7" fmla="*/ 5 h 35"/>
                  <a:gd name="T8" fmla="*/ 30 w 42"/>
                  <a:gd name="T9" fmla="*/ 6 h 35"/>
                  <a:gd name="T10" fmla="*/ 28 w 42"/>
                  <a:gd name="T11" fmla="*/ 6 h 35"/>
                  <a:gd name="T12" fmla="*/ 27 w 42"/>
                  <a:gd name="T13" fmla="*/ 4 h 35"/>
                  <a:gd name="T14" fmla="*/ 22 w 42"/>
                  <a:gd name="T15" fmla="*/ 0 h 35"/>
                  <a:gd name="T16" fmla="*/ 19 w 42"/>
                  <a:gd name="T17" fmla="*/ 0 h 35"/>
                  <a:gd name="T18" fmla="*/ 14 w 42"/>
                  <a:gd name="T19" fmla="*/ 4 h 35"/>
                  <a:gd name="T20" fmla="*/ 14 w 42"/>
                  <a:gd name="T21" fmla="*/ 7 h 35"/>
                  <a:gd name="T22" fmla="*/ 12 w 42"/>
                  <a:gd name="T23" fmla="*/ 7 h 35"/>
                  <a:gd name="T24" fmla="*/ 11 w 42"/>
                  <a:gd name="T25" fmla="*/ 6 h 35"/>
                  <a:gd name="T26" fmla="*/ 7 w 42"/>
                  <a:gd name="T27" fmla="*/ 6 h 35"/>
                  <a:gd name="T28" fmla="*/ 6 w 42"/>
                  <a:gd name="T29" fmla="*/ 7 h 35"/>
                  <a:gd name="T30" fmla="*/ 6 w 42"/>
                  <a:gd name="T31" fmla="*/ 7 h 35"/>
                  <a:gd name="T32" fmla="*/ 0 w 42"/>
                  <a:gd name="T33" fmla="*/ 14 h 35"/>
                  <a:gd name="T34" fmla="*/ 0 w 42"/>
                  <a:gd name="T35" fmla="*/ 28 h 35"/>
                  <a:gd name="T36" fmla="*/ 8 w 42"/>
                  <a:gd name="T37" fmla="*/ 35 h 35"/>
                  <a:gd name="T38" fmla="*/ 34 w 42"/>
                  <a:gd name="T39" fmla="*/ 35 h 35"/>
                  <a:gd name="T40" fmla="*/ 41 w 42"/>
                  <a:gd name="T41" fmla="*/ 27 h 35"/>
                  <a:gd name="T42" fmla="*/ 41 w 42"/>
                  <a:gd name="T43" fmla="*/ 13 h 35"/>
                  <a:gd name="T44" fmla="*/ 35 w 42"/>
                  <a:gd name="T45" fmla="*/ 6 h 35"/>
                  <a:gd name="T46" fmla="*/ 16 w 42"/>
                  <a:gd name="T47" fmla="*/ 4 h 35"/>
                  <a:gd name="T48" fmla="*/ 19 w 42"/>
                  <a:gd name="T49" fmla="*/ 3 h 35"/>
                  <a:gd name="T50" fmla="*/ 22 w 42"/>
                  <a:gd name="T51" fmla="*/ 3 h 35"/>
                  <a:gd name="T52" fmla="*/ 25 w 42"/>
                  <a:gd name="T53" fmla="*/ 4 h 35"/>
                  <a:gd name="T54" fmla="*/ 25 w 42"/>
                  <a:gd name="T55" fmla="*/ 6 h 35"/>
                  <a:gd name="T56" fmla="*/ 16 w 42"/>
                  <a:gd name="T57" fmla="*/ 7 h 35"/>
                  <a:gd name="T58" fmla="*/ 16 w 42"/>
                  <a:gd name="T5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35">
                    <a:moveTo>
                      <a:pt x="35" y="6"/>
                    </a:moveTo>
                    <a:cubicBezTo>
                      <a:pt x="35" y="6"/>
                      <a:pt x="35" y="6"/>
                      <a:pt x="35" y="6"/>
                    </a:cubicBezTo>
                    <a:cubicBezTo>
                      <a:pt x="35" y="6"/>
                      <a:pt x="34" y="5"/>
                      <a:pt x="34" y="5"/>
                    </a:cubicBezTo>
                    <a:cubicBezTo>
                      <a:pt x="30" y="5"/>
                      <a:pt x="30" y="5"/>
                      <a:pt x="30" y="5"/>
                    </a:cubicBezTo>
                    <a:cubicBezTo>
                      <a:pt x="30" y="5"/>
                      <a:pt x="30" y="6"/>
                      <a:pt x="30" y="6"/>
                    </a:cubicBezTo>
                    <a:cubicBezTo>
                      <a:pt x="28" y="6"/>
                      <a:pt x="28" y="6"/>
                      <a:pt x="28" y="6"/>
                    </a:cubicBezTo>
                    <a:cubicBezTo>
                      <a:pt x="27" y="4"/>
                      <a:pt x="27" y="4"/>
                      <a:pt x="27" y="4"/>
                    </a:cubicBezTo>
                    <a:cubicBezTo>
                      <a:pt x="27" y="1"/>
                      <a:pt x="25" y="0"/>
                      <a:pt x="22" y="0"/>
                    </a:cubicBezTo>
                    <a:cubicBezTo>
                      <a:pt x="19" y="0"/>
                      <a:pt x="19" y="0"/>
                      <a:pt x="19" y="0"/>
                    </a:cubicBezTo>
                    <a:cubicBezTo>
                      <a:pt x="16" y="1"/>
                      <a:pt x="14" y="1"/>
                      <a:pt x="14" y="4"/>
                    </a:cubicBezTo>
                    <a:cubicBezTo>
                      <a:pt x="14" y="7"/>
                      <a:pt x="14" y="7"/>
                      <a:pt x="14" y="7"/>
                    </a:cubicBezTo>
                    <a:cubicBezTo>
                      <a:pt x="12" y="7"/>
                      <a:pt x="12" y="7"/>
                      <a:pt x="12" y="7"/>
                    </a:cubicBezTo>
                    <a:cubicBezTo>
                      <a:pt x="12" y="6"/>
                      <a:pt x="11" y="6"/>
                      <a:pt x="11" y="6"/>
                    </a:cubicBezTo>
                    <a:cubicBezTo>
                      <a:pt x="7" y="6"/>
                      <a:pt x="7" y="6"/>
                      <a:pt x="7" y="6"/>
                    </a:cubicBezTo>
                    <a:cubicBezTo>
                      <a:pt x="7" y="6"/>
                      <a:pt x="6" y="6"/>
                      <a:pt x="6" y="7"/>
                    </a:cubicBezTo>
                    <a:cubicBezTo>
                      <a:pt x="6" y="7"/>
                      <a:pt x="6" y="7"/>
                      <a:pt x="6" y="7"/>
                    </a:cubicBezTo>
                    <a:cubicBezTo>
                      <a:pt x="3" y="8"/>
                      <a:pt x="0" y="11"/>
                      <a:pt x="0" y="14"/>
                    </a:cubicBezTo>
                    <a:cubicBezTo>
                      <a:pt x="0" y="28"/>
                      <a:pt x="0" y="28"/>
                      <a:pt x="0" y="28"/>
                    </a:cubicBezTo>
                    <a:cubicBezTo>
                      <a:pt x="0" y="32"/>
                      <a:pt x="4" y="35"/>
                      <a:pt x="8" y="35"/>
                    </a:cubicBezTo>
                    <a:cubicBezTo>
                      <a:pt x="34" y="35"/>
                      <a:pt x="34" y="35"/>
                      <a:pt x="34" y="35"/>
                    </a:cubicBezTo>
                    <a:cubicBezTo>
                      <a:pt x="38" y="35"/>
                      <a:pt x="42" y="31"/>
                      <a:pt x="41" y="27"/>
                    </a:cubicBezTo>
                    <a:cubicBezTo>
                      <a:pt x="41" y="13"/>
                      <a:pt x="41" y="13"/>
                      <a:pt x="41" y="13"/>
                    </a:cubicBezTo>
                    <a:cubicBezTo>
                      <a:pt x="41" y="10"/>
                      <a:pt x="38" y="7"/>
                      <a:pt x="35" y="6"/>
                    </a:cubicBezTo>
                    <a:close/>
                    <a:moveTo>
                      <a:pt x="16" y="4"/>
                    </a:moveTo>
                    <a:cubicBezTo>
                      <a:pt x="16" y="4"/>
                      <a:pt x="16" y="3"/>
                      <a:pt x="19" y="3"/>
                    </a:cubicBezTo>
                    <a:cubicBezTo>
                      <a:pt x="22" y="3"/>
                      <a:pt x="22" y="3"/>
                      <a:pt x="22" y="3"/>
                    </a:cubicBezTo>
                    <a:cubicBezTo>
                      <a:pt x="25" y="3"/>
                      <a:pt x="25" y="3"/>
                      <a:pt x="25" y="4"/>
                    </a:cubicBezTo>
                    <a:cubicBezTo>
                      <a:pt x="25" y="6"/>
                      <a:pt x="25" y="6"/>
                      <a:pt x="25" y="6"/>
                    </a:cubicBezTo>
                    <a:cubicBezTo>
                      <a:pt x="16" y="7"/>
                      <a:pt x="16" y="7"/>
                      <a:pt x="16" y="7"/>
                    </a:cubicBez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0" name="Freeform 62"/>
              <p:cNvSpPr>
                <a:spLocks noEditPoints="1"/>
              </p:cNvSpPr>
              <p:nvPr/>
            </p:nvSpPr>
            <p:spPr bwMode="auto">
              <a:xfrm>
                <a:off x="4179" y="2624"/>
                <a:ext cx="71" cy="62"/>
              </a:xfrm>
              <a:custGeom>
                <a:avLst/>
                <a:gdLst>
                  <a:gd name="T0" fmla="*/ 25 w 30"/>
                  <a:gd name="T1" fmla="*/ 4 h 26"/>
                  <a:gd name="T2" fmla="*/ 26 w 30"/>
                  <a:gd name="T3" fmla="*/ 4 h 26"/>
                  <a:gd name="T4" fmla="*/ 25 w 30"/>
                  <a:gd name="T5" fmla="*/ 4 h 26"/>
                  <a:gd name="T6" fmla="*/ 22 w 30"/>
                  <a:gd name="T7" fmla="*/ 4 h 26"/>
                  <a:gd name="T8" fmla="*/ 21 w 30"/>
                  <a:gd name="T9" fmla="*/ 4 h 26"/>
                  <a:gd name="T10" fmla="*/ 20 w 30"/>
                  <a:gd name="T11" fmla="*/ 4 h 26"/>
                  <a:gd name="T12" fmla="*/ 20 w 30"/>
                  <a:gd name="T13" fmla="*/ 3 h 26"/>
                  <a:gd name="T14" fmla="*/ 16 w 30"/>
                  <a:gd name="T15" fmla="*/ 0 h 26"/>
                  <a:gd name="T16" fmla="*/ 13 w 30"/>
                  <a:gd name="T17" fmla="*/ 0 h 26"/>
                  <a:gd name="T18" fmla="*/ 10 w 30"/>
                  <a:gd name="T19" fmla="*/ 3 h 26"/>
                  <a:gd name="T20" fmla="*/ 10 w 30"/>
                  <a:gd name="T21" fmla="*/ 5 h 26"/>
                  <a:gd name="T22" fmla="*/ 8 w 30"/>
                  <a:gd name="T23" fmla="*/ 5 h 26"/>
                  <a:gd name="T24" fmla="*/ 8 w 30"/>
                  <a:gd name="T25" fmla="*/ 4 h 26"/>
                  <a:gd name="T26" fmla="*/ 5 w 30"/>
                  <a:gd name="T27" fmla="*/ 4 h 26"/>
                  <a:gd name="T28" fmla="*/ 4 w 30"/>
                  <a:gd name="T29" fmla="*/ 5 h 26"/>
                  <a:gd name="T30" fmla="*/ 4 w 30"/>
                  <a:gd name="T31" fmla="*/ 5 h 26"/>
                  <a:gd name="T32" fmla="*/ 0 w 30"/>
                  <a:gd name="T33" fmla="*/ 10 h 26"/>
                  <a:gd name="T34" fmla="*/ 0 w 30"/>
                  <a:gd name="T35" fmla="*/ 21 h 26"/>
                  <a:gd name="T36" fmla="*/ 5 w 30"/>
                  <a:gd name="T37" fmla="*/ 26 h 26"/>
                  <a:gd name="T38" fmla="*/ 25 w 30"/>
                  <a:gd name="T39" fmla="*/ 25 h 26"/>
                  <a:gd name="T40" fmla="*/ 30 w 30"/>
                  <a:gd name="T41" fmla="*/ 20 h 26"/>
                  <a:gd name="T42" fmla="*/ 30 w 30"/>
                  <a:gd name="T43" fmla="*/ 10 h 26"/>
                  <a:gd name="T44" fmla="*/ 25 w 30"/>
                  <a:gd name="T45" fmla="*/ 4 h 26"/>
                  <a:gd name="T46" fmla="*/ 12 w 30"/>
                  <a:gd name="T47" fmla="*/ 3 h 26"/>
                  <a:gd name="T48" fmla="*/ 13 w 30"/>
                  <a:gd name="T49" fmla="*/ 2 h 26"/>
                  <a:gd name="T50" fmla="*/ 16 w 30"/>
                  <a:gd name="T51" fmla="*/ 2 h 26"/>
                  <a:gd name="T52" fmla="*/ 18 w 30"/>
                  <a:gd name="T53" fmla="*/ 3 h 26"/>
                  <a:gd name="T54" fmla="*/ 18 w 30"/>
                  <a:gd name="T55" fmla="*/ 5 h 26"/>
                  <a:gd name="T56" fmla="*/ 12 w 30"/>
                  <a:gd name="T57" fmla="*/ 5 h 26"/>
                  <a:gd name="T58" fmla="*/ 12 w 30"/>
                  <a:gd name="T5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 h="26">
                    <a:moveTo>
                      <a:pt x="25" y="4"/>
                    </a:moveTo>
                    <a:cubicBezTo>
                      <a:pt x="25" y="4"/>
                      <a:pt x="26" y="4"/>
                      <a:pt x="26" y="4"/>
                    </a:cubicBezTo>
                    <a:cubicBezTo>
                      <a:pt x="25" y="4"/>
                      <a:pt x="25" y="4"/>
                      <a:pt x="25" y="4"/>
                    </a:cubicBezTo>
                    <a:cubicBezTo>
                      <a:pt x="22" y="4"/>
                      <a:pt x="22" y="4"/>
                      <a:pt x="22" y="4"/>
                    </a:cubicBezTo>
                    <a:cubicBezTo>
                      <a:pt x="22" y="4"/>
                      <a:pt x="21" y="4"/>
                      <a:pt x="21" y="4"/>
                    </a:cubicBezTo>
                    <a:cubicBezTo>
                      <a:pt x="20" y="4"/>
                      <a:pt x="20" y="4"/>
                      <a:pt x="20" y="4"/>
                    </a:cubicBezTo>
                    <a:cubicBezTo>
                      <a:pt x="20" y="3"/>
                      <a:pt x="20" y="3"/>
                      <a:pt x="20" y="3"/>
                    </a:cubicBezTo>
                    <a:cubicBezTo>
                      <a:pt x="20" y="1"/>
                      <a:pt x="18" y="0"/>
                      <a:pt x="16" y="0"/>
                    </a:cubicBezTo>
                    <a:cubicBezTo>
                      <a:pt x="13" y="0"/>
                      <a:pt x="13" y="0"/>
                      <a:pt x="13" y="0"/>
                    </a:cubicBezTo>
                    <a:cubicBezTo>
                      <a:pt x="11" y="0"/>
                      <a:pt x="10" y="1"/>
                      <a:pt x="10" y="3"/>
                    </a:cubicBezTo>
                    <a:cubicBezTo>
                      <a:pt x="10" y="5"/>
                      <a:pt x="10" y="5"/>
                      <a:pt x="10" y="5"/>
                    </a:cubicBezTo>
                    <a:cubicBezTo>
                      <a:pt x="8" y="5"/>
                      <a:pt x="8" y="5"/>
                      <a:pt x="8" y="5"/>
                    </a:cubicBezTo>
                    <a:cubicBezTo>
                      <a:pt x="8" y="4"/>
                      <a:pt x="8" y="4"/>
                      <a:pt x="8" y="4"/>
                    </a:cubicBezTo>
                    <a:cubicBezTo>
                      <a:pt x="5" y="4"/>
                      <a:pt x="5" y="4"/>
                      <a:pt x="5" y="4"/>
                    </a:cubicBezTo>
                    <a:cubicBezTo>
                      <a:pt x="4" y="4"/>
                      <a:pt x="4" y="5"/>
                      <a:pt x="4" y="5"/>
                    </a:cubicBezTo>
                    <a:cubicBezTo>
                      <a:pt x="4" y="5"/>
                      <a:pt x="4" y="5"/>
                      <a:pt x="4" y="5"/>
                    </a:cubicBezTo>
                    <a:cubicBezTo>
                      <a:pt x="2" y="5"/>
                      <a:pt x="0" y="8"/>
                      <a:pt x="0" y="10"/>
                    </a:cubicBezTo>
                    <a:cubicBezTo>
                      <a:pt x="0" y="21"/>
                      <a:pt x="0" y="21"/>
                      <a:pt x="0" y="21"/>
                    </a:cubicBezTo>
                    <a:cubicBezTo>
                      <a:pt x="0" y="24"/>
                      <a:pt x="2" y="26"/>
                      <a:pt x="5" y="26"/>
                    </a:cubicBezTo>
                    <a:cubicBezTo>
                      <a:pt x="25" y="25"/>
                      <a:pt x="25" y="25"/>
                      <a:pt x="25" y="25"/>
                    </a:cubicBezTo>
                    <a:cubicBezTo>
                      <a:pt x="28" y="25"/>
                      <a:pt x="30" y="23"/>
                      <a:pt x="30" y="20"/>
                    </a:cubicBezTo>
                    <a:cubicBezTo>
                      <a:pt x="30" y="10"/>
                      <a:pt x="30" y="10"/>
                      <a:pt x="30" y="10"/>
                    </a:cubicBezTo>
                    <a:cubicBezTo>
                      <a:pt x="30" y="7"/>
                      <a:pt x="28" y="5"/>
                      <a:pt x="25" y="4"/>
                    </a:cubicBezTo>
                    <a:close/>
                    <a:moveTo>
                      <a:pt x="12" y="3"/>
                    </a:moveTo>
                    <a:cubicBezTo>
                      <a:pt x="12" y="2"/>
                      <a:pt x="12" y="2"/>
                      <a:pt x="13" y="2"/>
                    </a:cubicBezTo>
                    <a:cubicBezTo>
                      <a:pt x="16" y="2"/>
                      <a:pt x="16" y="2"/>
                      <a:pt x="16" y="2"/>
                    </a:cubicBezTo>
                    <a:cubicBezTo>
                      <a:pt x="18" y="2"/>
                      <a:pt x="18" y="2"/>
                      <a:pt x="18" y="3"/>
                    </a:cubicBezTo>
                    <a:cubicBezTo>
                      <a:pt x="18" y="5"/>
                      <a:pt x="18" y="5"/>
                      <a:pt x="18" y="5"/>
                    </a:cubicBezTo>
                    <a:cubicBezTo>
                      <a:pt x="12" y="5"/>
                      <a:pt x="12" y="5"/>
                      <a:pt x="12" y="5"/>
                    </a:cubicBezTo>
                    <a:lnTo>
                      <a:pt x="1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1" name="Freeform 63"/>
              <p:cNvSpPr>
                <a:spLocks noEditPoints="1"/>
              </p:cNvSpPr>
              <p:nvPr/>
            </p:nvSpPr>
            <p:spPr bwMode="auto">
              <a:xfrm>
                <a:off x="3812" y="2235"/>
                <a:ext cx="125" cy="107"/>
              </a:xfrm>
              <a:custGeom>
                <a:avLst/>
                <a:gdLst>
                  <a:gd name="T0" fmla="*/ 44 w 53"/>
                  <a:gd name="T1" fmla="*/ 8 h 45"/>
                  <a:gd name="T2" fmla="*/ 44 w 53"/>
                  <a:gd name="T3" fmla="*/ 8 h 45"/>
                  <a:gd name="T4" fmla="*/ 43 w 53"/>
                  <a:gd name="T5" fmla="*/ 7 h 45"/>
                  <a:gd name="T6" fmla="*/ 39 w 53"/>
                  <a:gd name="T7" fmla="*/ 7 h 45"/>
                  <a:gd name="T8" fmla="*/ 37 w 53"/>
                  <a:gd name="T9" fmla="*/ 8 h 45"/>
                  <a:gd name="T10" fmla="*/ 35 w 53"/>
                  <a:gd name="T11" fmla="*/ 8 h 45"/>
                  <a:gd name="T12" fmla="*/ 35 w 53"/>
                  <a:gd name="T13" fmla="*/ 5 h 45"/>
                  <a:gd name="T14" fmla="*/ 28 w 53"/>
                  <a:gd name="T15" fmla="*/ 0 h 45"/>
                  <a:gd name="T16" fmla="*/ 23 w 53"/>
                  <a:gd name="T17" fmla="*/ 0 h 45"/>
                  <a:gd name="T18" fmla="*/ 17 w 53"/>
                  <a:gd name="T19" fmla="*/ 5 h 45"/>
                  <a:gd name="T20" fmla="*/ 17 w 53"/>
                  <a:gd name="T21" fmla="*/ 8 h 45"/>
                  <a:gd name="T22" fmla="*/ 14 w 53"/>
                  <a:gd name="T23" fmla="*/ 8 h 45"/>
                  <a:gd name="T24" fmla="*/ 13 w 53"/>
                  <a:gd name="T25" fmla="*/ 7 h 45"/>
                  <a:gd name="T26" fmla="*/ 9 w 53"/>
                  <a:gd name="T27" fmla="*/ 7 h 45"/>
                  <a:gd name="T28" fmla="*/ 8 w 53"/>
                  <a:gd name="T29" fmla="*/ 9 h 45"/>
                  <a:gd name="T30" fmla="*/ 8 w 53"/>
                  <a:gd name="T31" fmla="*/ 9 h 45"/>
                  <a:gd name="T32" fmla="*/ 0 w 53"/>
                  <a:gd name="T33" fmla="*/ 18 h 45"/>
                  <a:gd name="T34" fmla="*/ 0 w 53"/>
                  <a:gd name="T35" fmla="*/ 36 h 45"/>
                  <a:gd name="T36" fmla="*/ 10 w 53"/>
                  <a:gd name="T37" fmla="*/ 45 h 45"/>
                  <a:gd name="T38" fmla="*/ 43 w 53"/>
                  <a:gd name="T39" fmla="*/ 44 h 45"/>
                  <a:gd name="T40" fmla="*/ 53 w 53"/>
                  <a:gd name="T41" fmla="*/ 34 h 45"/>
                  <a:gd name="T42" fmla="*/ 52 w 53"/>
                  <a:gd name="T43" fmla="*/ 17 h 45"/>
                  <a:gd name="T44" fmla="*/ 44 w 53"/>
                  <a:gd name="T45" fmla="*/ 8 h 45"/>
                  <a:gd name="T46" fmla="*/ 20 w 53"/>
                  <a:gd name="T47" fmla="*/ 5 h 45"/>
                  <a:gd name="T48" fmla="*/ 24 w 53"/>
                  <a:gd name="T49" fmla="*/ 3 h 45"/>
                  <a:gd name="T50" fmla="*/ 28 w 53"/>
                  <a:gd name="T51" fmla="*/ 3 h 45"/>
                  <a:gd name="T52" fmla="*/ 32 w 53"/>
                  <a:gd name="T53" fmla="*/ 5 h 45"/>
                  <a:gd name="T54" fmla="*/ 32 w 53"/>
                  <a:gd name="T55" fmla="*/ 8 h 45"/>
                  <a:gd name="T56" fmla="*/ 20 w 53"/>
                  <a:gd name="T57" fmla="*/ 8 h 45"/>
                  <a:gd name="T58" fmla="*/ 20 w 53"/>
                  <a:gd name="T5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5">
                    <a:moveTo>
                      <a:pt x="44" y="8"/>
                    </a:moveTo>
                    <a:cubicBezTo>
                      <a:pt x="44" y="8"/>
                      <a:pt x="44" y="8"/>
                      <a:pt x="44" y="8"/>
                    </a:cubicBezTo>
                    <a:cubicBezTo>
                      <a:pt x="44" y="7"/>
                      <a:pt x="44" y="7"/>
                      <a:pt x="43" y="7"/>
                    </a:cubicBezTo>
                    <a:cubicBezTo>
                      <a:pt x="39" y="7"/>
                      <a:pt x="39" y="7"/>
                      <a:pt x="39" y="7"/>
                    </a:cubicBezTo>
                    <a:cubicBezTo>
                      <a:pt x="38" y="7"/>
                      <a:pt x="37" y="7"/>
                      <a:pt x="37" y="8"/>
                    </a:cubicBezTo>
                    <a:cubicBezTo>
                      <a:pt x="35" y="8"/>
                      <a:pt x="35" y="8"/>
                      <a:pt x="35" y="8"/>
                    </a:cubicBezTo>
                    <a:cubicBezTo>
                      <a:pt x="35" y="5"/>
                      <a:pt x="35" y="5"/>
                      <a:pt x="35" y="5"/>
                    </a:cubicBezTo>
                    <a:cubicBezTo>
                      <a:pt x="35" y="1"/>
                      <a:pt x="32" y="0"/>
                      <a:pt x="28" y="0"/>
                    </a:cubicBezTo>
                    <a:cubicBezTo>
                      <a:pt x="23" y="0"/>
                      <a:pt x="23" y="0"/>
                      <a:pt x="23" y="0"/>
                    </a:cubicBezTo>
                    <a:cubicBezTo>
                      <a:pt x="20" y="0"/>
                      <a:pt x="17" y="1"/>
                      <a:pt x="17" y="5"/>
                    </a:cubicBezTo>
                    <a:cubicBezTo>
                      <a:pt x="17" y="8"/>
                      <a:pt x="17" y="8"/>
                      <a:pt x="17" y="8"/>
                    </a:cubicBezTo>
                    <a:cubicBezTo>
                      <a:pt x="14" y="8"/>
                      <a:pt x="14" y="8"/>
                      <a:pt x="14" y="8"/>
                    </a:cubicBezTo>
                    <a:cubicBezTo>
                      <a:pt x="14" y="8"/>
                      <a:pt x="14" y="7"/>
                      <a:pt x="13" y="7"/>
                    </a:cubicBezTo>
                    <a:cubicBezTo>
                      <a:pt x="9" y="7"/>
                      <a:pt x="9" y="7"/>
                      <a:pt x="9" y="7"/>
                    </a:cubicBezTo>
                    <a:cubicBezTo>
                      <a:pt x="8" y="7"/>
                      <a:pt x="8" y="8"/>
                      <a:pt x="8" y="9"/>
                    </a:cubicBezTo>
                    <a:cubicBezTo>
                      <a:pt x="8" y="9"/>
                      <a:pt x="8" y="9"/>
                      <a:pt x="8" y="9"/>
                    </a:cubicBezTo>
                    <a:cubicBezTo>
                      <a:pt x="3" y="9"/>
                      <a:pt x="0" y="13"/>
                      <a:pt x="0" y="18"/>
                    </a:cubicBezTo>
                    <a:cubicBezTo>
                      <a:pt x="0" y="36"/>
                      <a:pt x="0" y="36"/>
                      <a:pt x="0" y="36"/>
                    </a:cubicBezTo>
                    <a:cubicBezTo>
                      <a:pt x="0" y="41"/>
                      <a:pt x="4" y="45"/>
                      <a:pt x="10" y="45"/>
                    </a:cubicBezTo>
                    <a:cubicBezTo>
                      <a:pt x="43" y="44"/>
                      <a:pt x="43" y="44"/>
                      <a:pt x="43" y="44"/>
                    </a:cubicBezTo>
                    <a:cubicBezTo>
                      <a:pt x="49" y="44"/>
                      <a:pt x="53" y="40"/>
                      <a:pt x="53" y="34"/>
                    </a:cubicBezTo>
                    <a:cubicBezTo>
                      <a:pt x="52" y="17"/>
                      <a:pt x="52" y="17"/>
                      <a:pt x="52" y="17"/>
                    </a:cubicBezTo>
                    <a:cubicBezTo>
                      <a:pt x="52" y="12"/>
                      <a:pt x="49" y="8"/>
                      <a:pt x="44" y="8"/>
                    </a:cubicBezTo>
                    <a:close/>
                    <a:moveTo>
                      <a:pt x="20" y="5"/>
                    </a:moveTo>
                    <a:cubicBezTo>
                      <a:pt x="20" y="4"/>
                      <a:pt x="20" y="3"/>
                      <a:pt x="24" y="3"/>
                    </a:cubicBezTo>
                    <a:cubicBezTo>
                      <a:pt x="28" y="3"/>
                      <a:pt x="28" y="3"/>
                      <a:pt x="28" y="3"/>
                    </a:cubicBezTo>
                    <a:cubicBezTo>
                      <a:pt x="32" y="3"/>
                      <a:pt x="32" y="4"/>
                      <a:pt x="32" y="5"/>
                    </a:cubicBezTo>
                    <a:cubicBezTo>
                      <a:pt x="32" y="8"/>
                      <a:pt x="32" y="8"/>
                      <a:pt x="32" y="8"/>
                    </a:cubicBezTo>
                    <a:cubicBezTo>
                      <a:pt x="20" y="8"/>
                      <a:pt x="20" y="8"/>
                      <a:pt x="20" y="8"/>
                    </a:cubicBezTo>
                    <a:lnTo>
                      <a:pt x="2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2" name="Freeform 64"/>
              <p:cNvSpPr>
                <a:spLocks noEditPoints="1"/>
              </p:cNvSpPr>
              <p:nvPr/>
            </p:nvSpPr>
            <p:spPr bwMode="auto">
              <a:xfrm>
                <a:off x="3923" y="2356"/>
                <a:ext cx="107" cy="109"/>
              </a:xfrm>
              <a:custGeom>
                <a:avLst/>
                <a:gdLst>
                  <a:gd name="T0" fmla="*/ 45 w 45"/>
                  <a:gd name="T1" fmla="*/ 26 h 46"/>
                  <a:gd name="T2" fmla="*/ 45 w 45"/>
                  <a:gd name="T3" fmla="*/ 8 h 46"/>
                  <a:gd name="T4" fmla="*/ 36 w 45"/>
                  <a:gd name="T5" fmla="*/ 0 h 46"/>
                  <a:gd name="T6" fmla="*/ 8 w 45"/>
                  <a:gd name="T7" fmla="*/ 1 h 46"/>
                  <a:gd name="T8" fmla="*/ 0 w 45"/>
                  <a:gd name="T9" fmla="*/ 9 h 46"/>
                  <a:gd name="T10" fmla="*/ 1 w 45"/>
                  <a:gd name="T11" fmla="*/ 27 h 46"/>
                  <a:gd name="T12" fmla="*/ 9 w 45"/>
                  <a:gd name="T13" fmla="*/ 35 h 46"/>
                  <a:gd name="T14" fmla="*/ 20 w 45"/>
                  <a:gd name="T15" fmla="*/ 35 h 46"/>
                  <a:gd name="T16" fmla="*/ 20 w 45"/>
                  <a:gd name="T17" fmla="*/ 41 h 46"/>
                  <a:gd name="T18" fmla="*/ 7 w 45"/>
                  <a:gd name="T19" fmla="*/ 41 h 46"/>
                  <a:gd name="T20" fmla="*/ 5 w 45"/>
                  <a:gd name="T21" fmla="*/ 44 h 46"/>
                  <a:gd name="T22" fmla="*/ 7 w 45"/>
                  <a:gd name="T23" fmla="*/ 46 h 46"/>
                  <a:gd name="T24" fmla="*/ 40 w 45"/>
                  <a:gd name="T25" fmla="*/ 45 h 46"/>
                  <a:gd name="T26" fmla="*/ 42 w 45"/>
                  <a:gd name="T27" fmla="*/ 43 h 46"/>
                  <a:gd name="T28" fmla="*/ 39 w 45"/>
                  <a:gd name="T29" fmla="*/ 40 h 46"/>
                  <a:gd name="T30" fmla="*/ 27 w 45"/>
                  <a:gd name="T31" fmla="*/ 41 h 46"/>
                  <a:gd name="T32" fmla="*/ 27 w 45"/>
                  <a:gd name="T33" fmla="*/ 35 h 46"/>
                  <a:gd name="T34" fmla="*/ 37 w 45"/>
                  <a:gd name="T35" fmla="*/ 35 h 46"/>
                  <a:gd name="T36" fmla="*/ 45 w 45"/>
                  <a:gd name="T37" fmla="*/ 26 h 46"/>
                  <a:gd name="T38" fmla="*/ 9 w 45"/>
                  <a:gd name="T39" fmla="*/ 32 h 46"/>
                  <a:gd name="T40" fmla="*/ 4 w 45"/>
                  <a:gd name="T41" fmla="*/ 27 h 46"/>
                  <a:gd name="T42" fmla="*/ 3 w 45"/>
                  <a:gd name="T43" fmla="*/ 9 h 46"/>
                  <a:gd name="T44" fmla="*/ 8 w 45"/>
                  <a:gd name="T45" fmla="*/ 4 h 46"/>
                  <a:gd name="T46" fmla="*/ 37 w 45"/>
                  <a:gd name="T47" fmla="*/ 3 h 46"/>
                  <a:gd name="T48" fmla="*/ 42 w 45"/>
                  <a:gd name="T49" fmla="*/ 8 h 46"/>
                  <a:gd name="T50" fmla="*/ 42 w 45"/>
                  <a:gd name="T51" fmla="*/ 26 h 46"/>
                  <a:gd name="T52" fmla="*/ 37 w 45"/>
                  <a:gd name="T53" fmla="*/ 31 h 46"/>
                  <a:gd name="T54" fmla="*/ 9 w 45"/>
                  <a:gd name="T55"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6">
                    <a:moveTo>
                      <a:pt x="45" y="26"/>
                    </a:moveTo>
                    <a:cubicBezTo>
                      <a:pt x="45" y="8"/>
                      <a:pt x="45" y="8"/>
                      <a:pt x="45" y="8"/>
                    </a:cubicBezTo>
                    <a:cubicBezTo>
                      <a:pt x="45" y="4"/>
                      <a:pt x="41" y="0"/>
                      <a:pt x="36" y="0"/>
                    </a:cubicBezTo>
                    <a:cubicBezTo>
                      <a:pt x="8" y="1"/>
                      <a:pt x="8" y="1"/>
                      <a:pt x="8" y="1"/>
                    </a:cubicBezTo>
                    <a:cubicBezTo>
                      <a:pt x="4" y="1"/>
                      <a:pt x="0" y="5"/>
                      <a:pt x="0" y="9"/>
                    </a:cubicBezTo>
                    <a:cubicBezTo>
                      <a:pt x="1" y="27"/>
                      <a:pt x="1" y="27"/>
                      <a:pt x="1" y="27"/>
                    </a:cubicBezTo>
                    <a:cubicBezTo>
                      <a:pt x="1" y="32"/>
                      <a:pt x="5" y="35"/>
                      <a:pt x="9" y="35"/>
                    </a:cubicBezTo>
                    <a:cubicBezTo>
                      <a:pt x="20" y="35"/>
                      <a:pt x="20" y="35"/>
                      <a:pt x="20" y="35"/>
                    </a:cubicBezTo>
                    <a:cubicBezTo>
                      <a:pt x="20" y="41"/>
                      <a:pt x="20" y="41"/>
                      <a:pt x="20" y="41"/>
                    </a:cubicBezTo>
                    <a:cubicBezTo>
                      <a:pt x="7" y="41"/>
                      <a:pt x="7" y="41"/>
                      <a:pt x="7" y="41"/>
                    </a:cubicBezTo>
                    <a:cubicBezTo>
                      <a:pt x="6" y="41"/>
                      <a:pt x="4" y="42"/>
                      <a:pt x="5" y="44"/>
                    </a:cubicBezTo>
                    <a:cubicBezTo>
                      <a:pt x="5" y="45"/>
                      <a:pt x="6" y="46"/>
                      <a:pt x="7" y="46"/>
                    </a:cubicBezTo>
                    <a:cubicBezTo>
                      <a:pt x="40" y="45"/>
                      <a:pt x="40" y="45"/>
                      <a:pt x="40" y="45"/>
                    </a:cubicBezTo>
                    <a:cubicBezTo>
                      <a:pt x="41" y="45"/>
                      <a:pt x="42" y="44"/>
                      <a:pt x="42" y="43"/>
                    </a:cubicBezTo>
                    <a:cubicBezTo>
                      <a:pt x="42" y="41"/>
                      <a:pt x="41" y="40"/>
                      <a:pt x="39" y="40"/>
                    </a:cubicBezTo>
                    <a:cubicBezTo>
                      <a:pt x="27" y="41"/>
                      <a:pt x="27" y="41"/>
                      <a:pt x="27" y="41"/>
                    </a:cubicBezTo>
                    <a:cubicBezTo>
                      <a:pt x="27" y="35"/>
                      <a:pt x="27" y="35"/>
                      <a:pt x="27" y="35"/>
                    </a:cubicBezTo>
                    <a:cubicBezTo>
                      <a:pt x="37" y="35"/>
                      <a:pt x="37" y="35"/>
                      <a:pt x="37" y="35"/>
                    </a:cubicBezTo>
                    <a:cubicBezTo>
                      <a:pt x="42" y="34"/>
                      <a:pt x="45" y="31"/>
                      <a:pt x="45" y="26"/>
                    </a:cubicBezTo>
                    <a:close/>
                    <a:moveTo>
                      <a:pt x="9" y="32"/>
                    </a:moveTo>
                    <a:cubicBezTo>
                      <a:pt x="6" y="32"/>
                      <a:pt x="4" y="30"/>
                      <a:pt x="4" y="27"/>
                    </a:cubicBezTo>
                    <a:cubicBezTo>
                      <a:pt x="3" y="9"/>
                      <a:pt x="3" y="9"/>
                      <a:pt x="3" y="9"/>
                    </a:cubicBezTo>
                    <a:cubicBezTo>
                      <a:pt x="3" y="6"/>
                      <a:pt x="6" y="4"/>
                      <a:pt x="8" y="4"/>
                    </a:cubicBezTo>
                    <a:cubicBezTo>
                      <a:pt x="37" y="3"/>
                      <a:pt x="37" y="3"/>
                      <a:pt x="37" y="3"/>
                    </a:cubicBezTo>
                    <a:cubicBezTo>
                      <a:pt x="39" y="3"/>
                      <a:pt x="42" y="5"/>
                      <a:pt x="42" y="8"/>
                    </a:cubicBezTo>
                    <a:cubicBezTo>
                      <a:pt x="42" y="26"/>
                      <a:pt x="42" y="26"/>
                      <a:pt x="42" y="26"/>
                    </a:cubicBezTo>
                    <a:cubicBezTo>
                      <a:pt x="42" y="29"/>
                      <a:pt x="40" y="31"/>
                      <a:pt x="37" y="31"/>
                    </a:cubicBezTo>
                    <a:lnTo>
                      <a:pt x="9"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3" name="Freeform 65"/>
              <p:cNvSpPr/>
              <p:nvPr/>
            </p:nvSpPr>
            <p:spPr bwMode="auto">
              <a:xfrm>
                <a:off x="3940" y="2375"/>
                <a:ext cx="71" cy="9"/>
              </a:xfrm>
              <a:custGeom>
                <a:avLst/>
                <a:gdLst>
                  <a:gd name="T0" fmla="*/ 30 w 30"/>
                  <a:gd name="T1" fmla="*/ 2 h 4"/>
                  <a:gd name="T2" fmla="*/ 29 w 30"/>
                  <a:gd name="T3" fmla="*/ 3 h 4"/>
                  <a:gd name="T4" fmla="*/ 2 w 30"/>
                  <a:gd name="T5" fmla="*/ 4 h 4"/>
                  <a:gd name="T6" fmla="*/ 0 w 30"/>
                  <a:gd name="T7" fmla="*/ 2 h 4"/>
                  <a:gd name="T8" fmla="*/ 0 w 30"/>
                  <a:gd name="T9" fmla="*/ 2 h 4"/>
                  <a:gd name="T10" fmla="*/ 2 w 30"/>
                  <a:gd name="T11" fmla="*/ 1 h 4"/>
                  <a:gd name="T12" fmla="*/ 29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30" y="3"/>
                      <a:pt x="29" y="3"/>
                    </a:cubicBezTo>
                    <a:cubicBezTo>
                      <a:pt x="2" y="4"/>
                      <a:pt x="2" y="4"/>
                      <a:pt x="2" y="4"/>
                    </a:cubicBezTo>
                    <a:cubicBezTo>
                      <a:pt x="1" y="4"/>
                      <a:pt x="0" y="3"/>
                      <a:pt x="0" y="2"/>
                    </a:cubicBezTo>
                    <a:cubicBezTo>
                      <a:pt x="0" y="2"/>
                      <a:pt x="0" y="2"/>
                      <a:pt x="0" y="2"/>
                    </a:cubicBezTo>
                    <a:cubicBezTo>
                      <a:pt x="0" y="2"/>
                      <a:pt x="1" y="1"/>
                      <a:pt x="2" y="1"/>
                    </a:cubicBezTo>
                    <a:cubicBezTo>
                      <a:pt x="29" y="0"/>
                      <a:pt x="29" y="0"/>
                      <a:pt x="29" y="0"/>
                    </a:cubicBezTo>
                    <a:cubicBezTo>
                      <a:pt x="30"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4" name="Freeform 66"/>
              <p:cNvSpPr/>
              <p:nvPr/>
            </p:nvSpPr>
            <p:spPr bwMode="auto">
              <a:xfrm>
                <a:off x="3940" y="2387"/>
                <a:ext cx="71" cy="9"/>
              </a:xfrm>
              <a:custGeom>
                <a:avLst/>
                <a:gdLst>
                  <a:gd name="T0" fmla="*/ 30 w 30"/>
                  <a:gd name="T1" fmla="*/ 2 h 4"/>
                  <a:gd name="T2" fmla="*/ 29 w 30"/>
                  <a:gd name="T3" fmla="*/ 3 h 4"/>
                  <a:gd name="T4" fmla="*/ 2 w 30"/>
                  <a:gd name="T5" fmla="*/ 4 h 4"/>
                  <a:gd name="T6" fmla="*/ 0 w 30"/>
                  <a:gd name="T7" fmla="*/ 2 h 4"/>
                  <a:gd name="T8" fmla="*/ 0 w 30"/>
                  <a:gd name="T9" fmla="*/ 2 h 4"/>
                  <a:gd name="T10" fmla="*/ 2 w 30"/>
                  <a:gd name="T11" fmla="*/ 1 h 4"/>
                  <a:gd name="T12" fmla="*/ 29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30" y="3"/>
                      <a:pt x="29" y="3"/>
                    </a:cubicBezTo>
                    <a:cubicBezTo>
                      <a:pt x="2" y="4"/>
                      <a:pt x="2" y="4"/>
                      <a:pt x="2" y="4"/>
                    </a:cubicBezTo>
                    <a:cubicBezTo>
                      <a:pt x="1" y="4"/>
                      <a:pt x="1" y="3"/>
                      <a:pt x="0" y="2"/>
                    </a:cubicBezTo>
                    <a:cubicBezTo>
                      <a:pt x="0" y="2"/>
                      <a:pt x="0" y="2"/>
                      <a:pt x="0" y="2"/>
                    </a:cubicBezTo>
                    <a:cubicBezTo>
                      <a:pt x="0" y="2"/>
                      <a:pt x="1" y="1"/>
                      <a:pt x="2" y="1"/>
                    </a:cubicBezTo>
                    <a:cubicBezTo>
                      <a:pt x="29" y="0"/>
                      <a:pt x="29" y="0"/>
                      <a:pt x="29" y="0"/>
                    </a:cubicBezTo>
                    <a:cubicBezTo>
                      <a:pt x="30"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5" name="Freeform 67"/>
              <p:cNvSpPr/>
              <p:nvPr/>
            </p:nvSpPr>
            <p:spPr bwMode="auto">
              <a:xfrm>
                <a:off x="3942" y="2398"/>
                <a:ext cx="71" cy="10"/>
              </a:xfrm>
              <a:custGeom>
                <a:avLst/>
                <a:gdLst>
                  <a:gd name="T0" fmla="*/ 30 w 30"/>
                  <a:gd name="T1" fmla="*/ 2 h 4"/>
                  <a:gd name="T2" fmla="*/ 28 w 30"/>
                  <a:gd name="T3" fmla="*/ 3 h 4"/>
                  <a:gd name="T4" fmla="*/ 1 w 30"/>
                  <a:gd name="T5" fmla="*/ 4 h 4"/>
                  <a:gd name="T6" fmla="*/ 0 w 30"/>
                  <a:gd name="T7" fmla="*/ 2 h 4"/>
                  <a:gd name="T8" fmla="*/ 0 w 30"/>
                  <a:gd name="T9" fmla="*/ 2 h 4"/>
                  <a:gd name="T10" fmla="*/ 1 w 30"/>
                  <a:gd name="T11" fmla="*/ 1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3"/>
                      <a:pt x="28" y="3"/>
                    </a:cubicBezTo>
                    <a:cubicBezTo>
                      <a:pt x="1" y="4"/>
                      <a:pt x="1" y="4"/>
                      <a:pt x="1" y="4"/>
                    </a:cubicBezTo>
                    <a:cubicBezTo>
                      <a:pt x="0" y="4"/>
                      <a:pt x="0" y="3"/>
                      <a:pt x="0" y="2"/>
                    </a:cubicBezTo>
                    <a:cubicBezTo>
                      <a:pt x="0" y="2"/>
                      <a:pt x="0" y="2"/>
                      <a:pt x="0" y="2"/>
                    </a:cubicBezTo>
                    <a:cubicBezTo>
                      <a:pt x="0" y="2"/>
                      <a:pt x="0" y="1"/>
                      <a:pt x="1" y="1"/>
                    </a:cubicBezTo>
                    <a:cubicBezTo>
                      <a:pt x="28" y="0"/>
                      <a:pt x="28" y="0"/>
                      <a:pt x="28" y="0"/>
                    </a:cubicBezTo>
                    <a:cubicBezTo>
                      <a:pt x="29" y="0"/>
                      <a:pt x="29"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6" name="Freeform 68"/>
              <p:cNvSpPr/>
              <p:nvPr/>
            </p:nvSpPr>
            <p:spPr bwMode="auto">
              <a:xfrm>
                <a:off x="3961" y="2410"/>
                <a:ext cx="52" cy="10"/>
              </a:xfrm>
              <a:custGeom>
                <a:avLst/>
                <a:gdLst>
                  <a:gd name="T0" fmla="*/ 22 w 22"/>
                  <a:gd name="T1" fmla="*/ 2 h 4"/>
                  <a:gd name="T2" fmla="*/ 20 w 22"/>
                  <a:gd name="T3" fmla="*/ 3 h 4"/>
                  <a:gd name="T4" fmla="*/ 1 w 22"/>
                  <a:gd name="T5" fmla="*/ 4 h 4"/>
                  <a:gd name="T6" fmla="*/ 0 w 22"/>
                  <a:gd name="T7" fmla="*/ 2 h 4"/>
                  <a:gd name="T8" fmla="*/ 0 w 22"/>
                  <a:gd name="T9" fmla="*/ 2 h 4"/>
                  <a:gd name="T10" fmla="*/ 1 w 22"/>
                  <a:gd name="T11" fmla="*/ 1 h 4"/>
                  <a:gd name="T12" fmla="*/ 20 w 22"/>
                  <a:gd name="T13" fmla="*/ 0 h 4"/>
                  <a:gd name="T14" fmla="*/ 22 w 22"/>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
                    <a:moveTo>
                      <a:pt x="22" y="2"/>
                    </a:moveTo>
                    <a:cubicBezTo>
                      <a:pt x="22" y="3"/>
                      <a:pt x="21" y="3"/>
                      <a:pt x="20" y="3"/>
                    </a:cubicBezTo>
                    <a:cubicBezTo>
                      <a:pt x="1" y="4"/>
                      <a:pt x="1" y="4"/>
                      <a:pt x="1" y="4"/>
                    </a:cubicBezTo>
                    <a:cubicBezTo>
                      <a:pt x="0" y="4"/>
                      <a:pt x="0" y="3"/>
                      <a:pt x="0" y="2"/>
                    </a:cubicBezTo>
                    <a:cubicBezTo>
                      <a:pt x="0" y="2"/>
                      <a:pt x="0" y="2"/>
                      <a:pt x="0" y="2"/>
                    </a:cubicBezTo>
                    <a:cubicBezTo>
                      <a:pt x="0" y="2"/>
                      <a:pt x="0" y="1"/>
                      <a:pt x="1" y="1"/>
                    </a:cubicBezTo>
                    <a:cubicBezTo>
                      <a:pt x="20" y="0"/>
                      <a:pt x="20" y="0"/>
                      <a:pt x="20" y="0"/>
                    </a:cubicBezTo>
                    <a:cubicBezTo>
                      <a:pt x="21" y="0"/>
                      <a:pt x="22" y="1"/>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7" name="Freeform 69"/>
              <p:cNvSpPr>
                <a:spLocks noEditPoints="1"/>
              </p:cNvSpPr>
              <p:nvPr/>
            </p:nvSpPr>
            <p:spPr bwMode="auto">
              <a:xfrm>
                <a:off x="3954" y="1907"/>
                <a:ext cx="90" cy="93"/>
              </a:xfrm>
              <a:custGeom>
                <a:avLst/>
                <a:gdLst>
                  <a:gd name="T0" fmla="*/ 38 w 38"/>
                  <a:gd name="T1" fmla="*/ 22 h 39"/>
                  <a:gd name="T2" fmla="*/ 38 w 38"/>
                  <a:gd name="T3" fmla="*/ 7 h 39"/>
                  <a:gd name="T4" fmla="*/ 31 w 38"/>
                  <a:gd name="T5" fmla="*/ 0 h 39"/>
                  <a:gd name="T6" fmla="*/ 7 w 38"/>
                  <a:gd name="T7" fmla="*/ 0 h 39"/>
                  <a:gd name="T8" fmla="*/ 0 w 38"/>
                  <a:gd name="T9" fmla="*/ 7 h 39"/>
                  <a:gd name="T10" fmla="*/ 1 w 38"/>
                  <a:gd name="T11" fmla="*/ 23 h 39"/>
                  <a:gd name="T12" fmla="*/ 8 w 38"/>
                  <a:gd name="T13" fmla="*/ 30 h 39"/>
                  <a:gd name="T14" fmla="*/ 17 w 38"/>
                  <a:gd name="T15" fmla="*/ 29 h 39"/>
                  <a:gd name="T16" fmla="*/ 17 w 38"/>
                  <a:gd name="T17" fmla="*/ 34 h 39"/>
                  <a:gd name="T18" fmla="*/ 6 w 38"/>
                  <a:gd name="T19" fmla="*/ 34 h 39"/>
                  <a:gd name="T20" fmla="*/ 4 w 38"/>
                  <a:gd name="T21" fmla="*/ 37 h 39"/>
                  <a:gd name="T22" fmla="*/ 6 w 38"/>
                  <a:gd name="T23" fmla="*/ 39 h 39"/>
                  <a:gd name="T24" fmla="*/ 33 w 38"/>
                  <a:gd name="T25" fmla="*/ 38 h 39"/>
                  <a:gd name="T26" fmla="*/ 36 w 38"/>
                  <a:gd name="T27" fmla="*/ 36 h 39"/>
                  <a:gd name="T28" fmla="*/ 33 w 38"/>
                  <a:gd name="T29" fmla="*/ 34 h 39"/>
                  <a:gd name="T30" fmla="*/ 23 w 38"/>
                  <a:gd name="T31" fmla="*/ 34 h 39"/>
                  <a:gd name="T32" fmla="*/ 22 w 38"/>
                  <a:gd name="T33" fmla="*/ 29 h 39"/>
                  <a:gd name="T34" fmla="*/ 31 w 38"/>
                  <a:gd name="T35" fmla="*/ 29 h 39"/>
                  <a:gd name="T36" fmla="*/ 38 w 38"/>
                  <a:gd name="T37" fmla="*/ 22 h 39"/>
                  <a:gd name="T38" fmla="*/ 8 w 38"/>
                  <a:gd name="T39" fmla="*/ 27 h 39"/>
                  <a:gd name="T40" fmla="*/ 3 w 38"/>
                  <a:gd name="T41" fmla="*/ 23 h 39"/>
                  <a:gd name="T42" fmla="*/ 3 w 38"/>
                  <a:gd name="T43" fmla="*/ 7 h 39"/>
                  <a:gd name="T44" fmla="*/ 7 w 38"/>
                  <a:gd name="T45" fmla="*/ 3 h 39"/>
                  <a:gd name="T46" fmla="*/ 31 w 38"/>
                  <a:gd name="T47" fmla="*/ 2 h 39"/>
                  <a:gd name="T48" fmla="*/ 35 w 38"/>
                  <a:gd name="T49" fmla="*/ 7 h 39"/>
                  <a:gd name="T50" fmla="*/ 36 w 38"/>
                  <a:gd name="T51" fmla="*/ 22 h 39"/>
                  <a:gd name="T52" fmla="*/ 31 w 38"/>
                  <a:gd name="T53" fmla="*/ 26 h 39"/>
                  <a:gd name="T54" fmla="*/ 8 w 38"/>
                  <a:gd name="T5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 h="39">
                    <a:moveTo>
                      <a:pt x="38" y="22"/>
                    </a:moveTo>
                    <a:cubicBezTo>
                      <a:pt x="38" y="7"/>
                      <a:pt x="38" y="7"/>
                      <a:pt x="38" y="7"/>
                    </a:cubicBezTo>
                    <a:cubicBezTo>
                      <a:pt x="38" y="3"/>
                      <a:pt x="35" y="0"/>
                      <a:pt x="31" y="0"/>
                    </a:cubicBezTo>
                    <a:cubicBezTo>
                      <a:pt x="7" y="0"/>
                      <a:pt x="7" y="0"/>
                      <a:pt x="7" y="0"/>
                    </a:cubicBezTo>
                    <a:cubicBezTo>
                      <a:pt x="3" y="0"/>
                      <a:pt x="0" y="4"/>
                      <a:pt x="0" y="7"/>
                    </a:cubicBezTo>
                    <a:cubicBezTo>
                      <a:pt x="1" y="23"/>
                      <a:pt x="1" y="23"/>
                      <a:pt x="1" y="23"/>
                    </a:cubicBezTo>
                    <a:cubicBezTo>
                      <a:pt x="1" y="27"/>
                      <a:pt x="4" y="30"/>
                      <a:pt x="8" y="30"/>
                    </a:cubicBezTo>
                    <a:cubicBezTo>
                      <a:pt x="17" y="29"/>
                      <a:pt x="17" y="29"/>
                      <a:pt x="17" y="29"/>
                    </a:cubicBezTo>
                    <a:cubicBezTo>
                      <a:pt x="17" y="34"/>
                      <a:pt x="17" y="34"/>
                      <a:pt x="17" y="34"/>
                    </a:cubicBezTo>
                    <a:cubicBezTo>
                      <a:pt x="6" y="34"/>
                      <a:pt x="6" y="34"/>
                      <a:pt x="6" y="34"/>
                    </a:cubicBezTo>
                    <a:cubicBezTo>
                      <a:pt x="5" y="35"/>
                      <a:pt x="4" y="35"/>
                      <a:pt x="4" y="37"/>
                    </a:cubicBezTo>
                    <a:cubicBezTo>
                      <a:pt x="4" y="38"/>
                      <a:pt x="5" y="39"/>
                      <a:pt x="6" y="39"/>
                    </a:cubicBezTo>
                    <a:cubicBezTo>
                      <a:pt x="33" y="38"/>
                      <a:pt x="33" y="38"/>
                      <a:pt x="33" y="38"/>
                    </a:cubicBezTo>
                    <a:cubicBezTo>
                      <a:pt x="35" y="38"/>
                      <a:pt x="36" y="37"/>
                      <a:pt x="36" y="36"/>
                    </a:cubicBezTo>
                    <a:cubicBezTo>
                      <a:pt x="36" y="35"/>
                      <a:pt x="35" y="34"/>
                      <a:pt x="33" y="34"/>
                    </a:cubicBezTo>
                    <a:cubicBezTo>
                      <a:pt x="23" y="34"/>
                      <a:pt x="23" y="34"/>
                      <a:pt x="23" y="34"/>
                    </a:cubicBezTo>
                    <a:cubicBezTo>
                      <a:pt x="22" y="29"/>
                      <a:pt x="22" y="29"/>
                      <a:pt x="22" y="29"/>
                    </a:cubicBezTo>
                    <a:cubicBezTo>
                      <a:pt x="31" y="29"/>
                      <a:pt x="31" y="29"/>
                      <a:pt x="31" y="29"/>
                    </a:cubicBezTo>
                    <a:cubicBezTo>
                      <a:pt x="35" y="29"/>
                      <a:pt x="38" y="26"/>
                      <a:pt x="38" y="22"/>
                    </a:cubicBezTo>
                    <a:close/>
                    <a:moveTo>
                      <a:pt x="8" y="27"/>
                    </a:moveTo>
                    <a:cubicBezTo>
                      <a:pt x="5" y="27"/>
                      <a:pt x="3" y="25"/>
                      <a:pt x="3" y="23"/>
                    </a:cubicBezTo>
                    <a:cubicBezTo>
                      <a:pt x="3" y="7"/>
                      <a:pt x="3" y="7"/>
                      <a:pt x="3" y="7"/>
                    </a:cubicBezTo>
                    <a:cubicBezTo>
                      <a:pt x="3" y="5"/>
                      <a:pt x="5" y="3"/>
                      <a:pt x="7" y="3"/>
                    </a:cubicBezTo>
                    <a:cubicBezTo>
                      <a:pt x="31" y="2"/>
                      <a:pt x="31" y="2"/>
                      <a:pt x="31" y="2"/>
                    </a:cubicBezTo>
                    <a:cubicBezTo>
                      <a:pt x="33" y="2"/>
                      <a:pt x="35" y="4"/>
                      <a:pt x="35" y="7"/>
                    </a:cubicBezTo>
                    <a:cubicBezTo>
                      <a:pt x="36" y="22"/>
                      <a:pt x="36" y="22"/>
                      <a:pt x="36" y="22"/>
                    </a:cubicBezTo>
                    <a:cubicBezTo>
                      <a:pt x="36" y="24"/>
                      <a:pt x="34" y="26"/>
                      <a:pt x="31" y="26"/>
                    </a:cubicBezTo>
                    <a:lnTo>
                      <a:pt x="8"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8" name="Freeform 70"/>
              <p:cNvSpPr/>
              <p:nvPr/>
            </p:nvSpPr>
            <p:spPr bwMode="auto">
              <a:xfrm>
                <a:off x="3968" y="1924"/>
                <a:ext cx="62" cy="7"/>
              </a:xfrm>
              <a:custGeom>
                <a:avLst/>
                <a:gdLst>
                  <a:gd name="T0" fmla="*/ 26 w 26"/>
                  <a:gd name="T1" fmla="*/ 1 h 3"/>
                  <a:gd name="T2" fmla="*/ 24 w 26"/>
                  <a:gd name="T3" fmla="*/ 2 h 3"/>
                  <a:gd name="T4" fmla="*/ 1 w 26"/>
                  <a:gd name="T5" fmla="*/ 3 h 3"/>
                  <a:gd name="T6" fmla="*/ 0 w 26"/>
                  <a:gd name="T7" fmla="*/ 2 h 3"/>
                  <a:gd name="T8" fmla="*/ 0 w 26"/>
                  <a:gd name="T9" fmla="*/ 2 h 3"/>
                  <a:gd name="T10" fmla="*/ 1 w 26"/>
                  <a:gd name="T11" fmla="*/ 0 h 3"/>
                  <a:gd name="T12" fmla="*/ 24 w 26"/>
                  <a:gd name="T13" fmla="*/ 0 h 3"/>
                  <a:gd name="T14" fmla="*/ 26 w 2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1"/>
                    </a:moveTo>
                    <a:cubicBezTo>
                      <a:pt x="26" y="2"/>
                      <a:pt x="25" y="2"/>
                      <a:pt x="24" y="2"/>
                    </a:cubicBezTo>
                    <a:cubicBezTo>
                      <a:pt x="1" y="3"/>
                      <a:pt x="1" y="3"/>
                      <a:pt x="1" y="3"/>
                    </a:cubicBezTo>
                    <a:cubicBezTo>
                      <a:pt x="1" y="3"/>
                      <a:pt x="0" y="2"/>
                      <a:pt x="0" y="2"/>
                    </a:cubicBezTo>
                    <a:cubicBezTo>
                      <a:pt x="0" y="2"/>
                      <a:pt x="0" y="2"/>
                      <a:pt x="0" y="2"/>
                    </a:cubicBezTo>
                    <a:cubicBezTo>
                      <a:pt x="0" y="1"/>
                      <a:pt x="1" y="0"/>
                      <a:pt x="1" y="0"/>
                    </a:cubicBezTo>
                    <a:cubicBezTo>
                      <a:pt x="24" y="0"/>
                      <a:pt x="24" y="0"/>
                      <a:pt x="24" y="0"/>
                    </a:cubicBezTo>
                    <a:cubicBezTo>
                      <a:pt x="25" y="0"/>
                      <a:pt x="25" y="0"/>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9" name="Freeform 71"/>
              <p:cNvSpPr/>
              <p:nvPr/>
            </p:nvSpPr>
            <p:spPr bwMode="auto">
              <a:xfrm>
                <a:off x="3968" y="1933"/>
                <a:ext cx="62" cy="7"/>
              </a:xfrm>
              <a:custGeom>
                <a:avLst/>
                <a:gdLst>
                  <a:gd name="T0" fmla="*/ 26 w 26"/>
                  <a:gd name="T1" fmla="*/ 1 h 3"/>
                  <a:gd name="T2" fmla="*/ 24 w 26"/>
                  <a:gd name="T3" fmla="*/ 3 h 3"/>
                  <a:gd name="T4" fmla="*/ 2 w 26"/>
                  <a:gd name="T5" fmla="*/ 3 h 3"/>
                  <a:gd name="T6" fmla="*/ 0 w 26"/>
                  <a:gd name="T7" fmla="*/ 2 h 3"/>
                  <a:gd name="T8" fmla="*/ 0 w 26"/>
                  <a:gd name="T9" fmla="*/ 2 h 3"/>
                  <a:gd name="T10" fmla="*/ 1 w 26"/>
                  <a:gd name="T11" fmla="*/ 1 h 3"/>
                  <a:gd name="T12" fmla="*/ 24 w 26"/>
                  <a:gd name="T13" fmla="*/ 0 h 3"/>
                  <a:gd name="T14" fmla="*/ 26 w 2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1"/>
                    </a:moveTo>
                    <a:cubicBezTo>
                      <a:pt x="26" y="2"/>
                      <a:pt x="25" y="2"/>
                      <a:pt x="24" y="3"/>
                    </a:cubicBezTo>
                    <a:cubicBezTo>
                      <a:pt x="2" y="3"/>
                      <a:pt x="2" y="3"/>
                      <a:pt x="2" y="3"/>
                    </a:cubicBezTo>
                    <a:cubicBezTo>
                      <a:pt x="1" y="3"/>
                      <a:pt x="0" y="3"/>
                      <a:pt x="0" y="2"/>
                    </a:cubicBezTo>
                    <a:cubicBezTo>
                      <a:pt x="0" y="2"/>
                      <a:pt x="0" y="2"/>
                      <a:pt x="0" y="2"/>
                    </a:cubicBezTo>
                    <a:cubicBezTo>
                      <a:pt x="0" y="1"/>
                      <a:pt x="1" y="1"/>
                      <a:pt x="1" y="1"/>
                    </a:cubicBezTo>
                    <a:cubicBezTo>
                      <a:pt x="24" y="0"/>
                      <a:pt x="24" y="0"/>
                      <a:pt x="24" y="0"/>
                    </a:cubicBezTo>
                    <a:cubicBezTo>
                      <a:pt x="25" y="0"/>
                      <a:pt x="26" y="1"/>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0" name="Freeform 72"/>
              <p:cNvSpPr/>
              <p:nvPr/>
            </p:nvSpPr>
            <p:spPr bwMode="auto">
              <a:xfrm>
                <a:off x="3968" y="1943"/>
                <a:ext cx="62" cy="7"/>
              </a:xfrm>
              <a:custGeom>
                <a:avLst/>
                <a:gdLst>
                  <a:gd name="T0" fmla="*/ 26 w 26"/>
                  <a:gd name="T1" fmla="*/ 2 h 3"/>
                  <a:gd name="T2" fmla="*/ 25 w 26"/>
                  <a:gd name="T3" fmla="*/ 3 h 3"/>
                  <a:gd name="T4" fmla="*/ 2 w 26"/>
                  <a:gd name="T5" fmla="*/ 3 h 3"/>
                  <a:gd name="T6" fmla="*/ 0 w 26"/>
                  <a:gd name="T7" fmla="*/ 2 h 3"/>
                  <a:gd name="T8" fmla="*/ 0 w 26"/>
                  <a:gd name="T9" fmla="*/ 2 h 3"/>
                  <a:gd name="T10" fmla="*/ 2 w 26"/>
                  <a:gd name="T11" fmla="*/ 1 h 3"/>
                  <a:gd name="T12" fmla="*/ 24 w 26"/>
                  <a:gd name="T13" fmla="*/ 0 h 3"/>
                  <a:gd name="T14" fmla="*/ 26 w 26"/>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
                    <a:moveTo>
                      <a:pt x="26" y="2"/>
                    </a:moveTo>
                    <a:cubicBezTo>
                      <a:pt x="26" y="2"/>
                      <a:pt x="25" y="3"/>
                      <a:pt x="25" y="3"/>
                    </a:cubicBezTo>
                    <a:cubicBezTo>
                      <a:pt x="2" y="3"/>
                      <a:pt x="2" y="3"/>
                      <a:pt x="2" y="3"/>
                    </a:cubicBezTo>
                    <a:cubicBezTo>
                      <a:pt x="1" y="3"/>
                      <a:pt x="0" y="3"/>
                      <a:pt x="0" y="2"/>
                    </a:cubicBezTo>
                    <a:cubicBezTo>
                      <a:pt x="0" y="2"/>
                      <a:pt x="0" y="2"/>
                      <a:pt x="0" y="2"/>
                    </a:cubicBezTo>
                    <a:cubicBezTo>
                      <a:pt x="0" y="1"/>
                      <a:pt x="1" y="1"/>
                      <a:pt x="2" y="1"/>
                    </a:cubicBezTo>
                    <a:cubicBezTo>
                      <a:pt x="24" y="0"/>
                      <a:pt x="24" y="0"/>
                      <a:pt x="24" y="0"/>
                    </a:cubicBezTo>
                    <a:cubicBezTo>
                      <a:pt x="25" y="0"/>
                      <a:pt x="26" y="1"/>
                      <a:pt x="2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1" name="Freeform 73"/>
              <p:cNvSpPr/>
              <p:nvPr/>
            </p:nvSpPr>
            <p:spPr bwMode="auto">
              <a:xfrm>
                <a:off x="3985" y="1955"/>
                <a:ext cx="45" cy="4"/>
              </a:xfrm>
              <a:custGeom>
                <a:avLst/>
                <a:gdLst>
                  <a:gd name="T0" fmla="*/ 19 w 19"/>
                  <a:gd name="T1" fmla="*/ 1 h 2"/>
                  <a:gd name="T2" fmla="*/ 18 w 19"/>
                  <a:gd name="T3" fmla="*/ 2 h 2"/>
                  <a:gd name="T4" fmla="*/ 2 w 19"/>
                  <a:gd name="T5" fmla="*/ 2 h 2"/>
                  <a:gd name="T6" fmla="*/ 0 w 19"/>
                  <a:gd name="T7" fmla="*/ 1 h 2"/>
                  <a:gd name="T8" fmla="*/ 0 w 19"/>
                  <a:gd name="T9" fmla="*/ 1 h 2"/>
                  <a:gd name="T10" fmla="*/ 2 w 19"/>
                  <a:gd name="T11" fmla="*/ 0 h 2"/>
                  <a:gd name="T12" fmla="*/ 18 w 19"/>
                  <a:gd name="T13" fmla="*/ 0 h 2"/>
                  <a:gd name="T14" fmla="*/ 19 w 19"/>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
                    <a:moveTo>
                      <a:pt x="19" y="1"/>
                    </a:moveTo>
                    <a:cubicBezTo>
                      <a:pt x="19" y="1"/>
                      <a:pt x="18" y="2"/>
                      <a:pt x="18" y="2"/>
                    </a:cubicBezTo>
                    <a:cubicBezTo>
                      <a:pt x="2" y="2"/>
                      <a:pt x="2" y="2"/>
                      <a:pt x="2" y="2"/>
                    </a:cubicBezTo>
                    <a:cubicBezTo>
                      <a:pt x="1" y="2"/>
                      <a:pt x="0" y="2"/>
                      <a:pt x="0" y="1"/>
                    </a:cubicBezTo>
                    <a:cubicBezTo>
                      <a:pt x="0" y="1"/>
                      <a:pt x="0" y="1"/>
                      <a:pt x="0" y="1"/>
                    </a:cubicBezTo>
                    <a:cubicBezTo>
                      <a:pt x="0" y="1"/>
                      <a:pt x="1" y="0"/>
                      <a:pt x="2" y="0"/>
                    </a:cubicBezTo>
                    <a:cubicBezTo>
                      <a:pt x="18" y="0"/>
                      <a:pt x="18" y="0"/>
                      <a:pt x="18" y="0"/>
                    </a:cubicBezTo>
                    <a:cubicBezTo>
                      <a:pt x="18" y="0"/>
                      <a:pt x="19" y="0"/>
                      <a:pt x="1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2" name="Freeform 74"/>
              <p:cNvSpPr>
                <a:spLocks noEditPoints="1"/>
              </p:cNvSpPr>
              <p:nvPr/>
            </p:nvSpPr>
            <p:spPr bwMode="auto">
              <a:xfrm>
                <a:off x="3733" y="2679"/>
                <a:ext cx="79" cy="80"/>
              </a:xfrm>
              <a:custGeom>
                <a:avLst/>
                <a:gdLst>
                  <a:gd name="T0" fmla="*/ 33 w 33"/>
                  <a:gd name="T1" fmla="*/ 20 h 34"/>
                  <a:gd name="T2" fmla="*/ 32 w 33"/>
                  <a:gd name="T3" fmla="*/ 6 h 34"/>
                  <a:gd name="T4" fmla="*/ 26 w 33"/>
                  <a:gd name="T5" fmla="*/ 0 h 34"/>
                  <a:gd name="T6" fmla="*/ 5 w 33"/>
                  <a:gd name="T7" fmla="*/ 1 h 34"/>
                  <a:gd name="T8" fmla="*/ 0 w 33"/>
                  <a:gd name="T9" fmla="*/ 7 h 34"/>
                  <a:gd name="T10" fmla="*/ 0 w 33"/>
                  <a:gd name="T11" fmla="*/ 20 h 34"/>
                  <a:gd name="T12" fmla="*/ 6 w 33"/>
                  <a:gd name="T13" fmla="*/ 26 h 34"/>
                  <a:gd name="T14" fmla="*/ 14 w 33"/>
                  <a:gd name="T15" fmla="*/ 26 h 34"/>
                  <a:gd name="T16" fmla="*/ 14 w 33"/>
                  <a:gd name="T17" fmla="*/ 30 h 34"/>
                  <a:gd name="T18" fmla="*/ 5 w 33"/>
                  <a:gd name="T19" fmla="*/ 31 h 34"/>
                  <a:gd name="T20" fmla="*/ 3 w 33"/>
                  <a:gd name="T21" fmla="*/ 33 h 34"/>
                  <a:gd name="T22" fmla="*/ 5 w 33"/>
                  <a:gd name="T23" fmla="*/ 34 h 34"/>
                  <a:gd name="T24" fmla="*/ 29 w 33"/>
                  <a:gd name="T25" fmla="*/ 34 h 34"/>
                  <a:gd name="T26" fmla="*/ 30 w 33"/>
                  <a:gd name="T27" fmla="*/ 32 h 34"/>
                  <a:gd name="T28" fmla="*/ 29 w 33"/>
                  <a:gd name="T29" fmla="*/ 30 h 34"/>
                  <a:gd name="T30" fmla="*/ 19 w 33"/>
                  <a:gd name="T31" fmla="*/ 30 h 34"/>
                  <a:gd name="T32" fmla="*/ 19 w 33"/>
                  <a:gd name="T33" fmla="*/ 26 h 34"/>
                  <a:gd name="T34" fmla="*/ 27 w 33"/>
                  <a:gd name="T35" fmla="*/ 26 h 34"/>
                  <a:gd name="T36" fmla="*/ 33 w 33"/>
                  <a:gd name="T37" fmla="*/ 20 h 34"/>
                  <a:gd name="T38" fmla="*/ 6 w 33"/>
                  <a:gd name="T39" fmla="*/ 24 h 34"/>
                  <a:gd name="T40" fmla="*/ 2 w 33"/>
                  <a:gd name="T41" fmla="*/ 20 h 34"/>
                  <a:gd name="T42" fmla="*/ 2 w 33"/>
                  <a:gd name="T43" fmla="*/ 7 h 34"/>
                  <a:gd name="T44" fmla="*/ 6 w 33"/>
                  <a:gd name="T45" fmla="*/ 3 h 34"/>
                  <a:gd name="T46" fmla="*/ 26 w 33"/>
                  <a:gd name="T47" fmla="*/ 3 h 34"/>
                  <a:gd name="T48" fmla="*/ 30 w 33"/>
                  <a:gd name="T49" fmla="*/ 6 h 34"/>
                  <a:gd name="T50" fmla="*/ 30 w 33"/>
                  <a:gd name="T51" fmla="*/ 20 h 34"/>
                  <a:gd name="T52" fmla="*/ 27 w 33"/>
                  <a:gd name="T53" fmla="*/ 23 h 34"/>
                  <a:gd name="T54" fmla="*/ 6 w 33"/>
                  <a:gd name="T55"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34">
                    <a:moveTo>
                      <a:pt x="33" y="20"/>
                    </a:moveTo>
                    <a:cubicBezTo>
                      <a:pt x="32" y="6"/>
                      <a:pt x="32" y="6"/>
                      <a:pt x="32" y="6"/>
                    </a:cubicBezTo>
                    <a:cubicBezTo>
                      <a:pt x="32" y="3"/>
                      <a:pt x="30" y="0"/>
                      <a:pt x="26" y="0"/>
                    </a:cubicBezTo>
                    <a:cubicBezTo>
                      <a:pt x="5" y="1"/>
                      <a:pt x="5" y="1"/>
                      <a:pt x="5" y="1"/>
                    </a:cubicBezTo>
                    <a:cubicBezTo>
                      <a:pt x="2" y="1"/>
                      <a:pt x="0" y="4"/>
                      <a:pt x="0" y="7"/>
                    </a:cubicBezTo>
                    <a:cubicBezTo>
                      <a:pt x="0" y="20"/>
                      <a:pt x="0" y="20"/>
                      <a:pt x="0" y="20"/>
                    </a:cubicBezTo>
                    <a:cubicBezTo>
                      <a:pt x="0" y="24"/>
                      <a:pt x="3" y="26"/>
                      <a:pt x="6" y="26"/>
                    </a:cubicBezTo>
                    <a:cubicBezTo>
                      <a:pt x="14" y="26"/>
                      <a:pt x="14" y="26"/>
                      <a:pt x="14" y="26"/>
                    </a:cubicBezTo>
                    <a:cubicBezTo>
                      <a:pt x="14" y="30"/>
                      <a:pt x="14" y="30"/>
                      <a:pt x="14" y="30"/>
                    </a:cubicBezTo>
                    <a:cubicBezTo>
                      <a:pt x="5" y="31"/>
                      <a:pt x="5" y="31"/>
                      <a:pt x="5" y="31"/>
                    </a:cubicBezTo>
                    <a:cubicBezTo>
                      <a:pt x="4" y="31"/>
                      <a:pt x="3" y="31"/>
                      <a:pt x="3" y="33"/>
                    </a:cubicBezTo>
                    <a:cubicBezTo>
                      <a:pt x="3" y="34"/>
                      <a:pt x="4" y="34"/>
                      <a:pt x="5" y="34"/>
                    </a:cubicBezTo>
                    <a:cubicBezTo>
                      <a:pt x="29" y="34"/>
                      <a:pt x="29" y="34"/>
                      <a:pt x="29" y="34"/>
                    </a:cubicBezTo>
                    <a:cubicBezTo>
                      <a:pt x="30" y="34"/>
                      <a:pt x="30" y="33"/>
                      <a:pt x="30" y="32"/>
                    </a:cubicBezTo>
                    <a:cubicBezTo>
                      <a:pt x="30" y="31"/>
                      <a:pt x="30" y="30"/>
                      <a:pt x="29" y="30"/>
                    </a:cubicBezTo>
                    <a:cubicBezTo>
                      <a:pt x="19" y="30"/>
                      <a:pt x="19" y="30"/>
                      <a:pt x="19" y="30"/>
                    </a:cubicBezTo>
                    <a:cubicBezTo>
                      <a:pt x="19" y="26"/>
                      <a:pt x="19" y="26"/>
                      <a:pt x="19" y="26"/>
                    </a:cubicBezTo>
                    <a:cubicBezTo>
                      <a:pt x="27" y="26"/>
                      <a:pt x="27" y="26"/>
                      <a:pt x="27" y="26"/>
                    </a:cubicBezTo>
                    <a:cubicBezTo>
                      <a:pt x="30" y="26"/>
                      <a:pt x="33" y="23"/>
                      <a:pt x="33" y="20"/>
                    </a:cubicBezTo>
                    <a:close/>
                    <a:moveTo>
                      <a:pt x="6" y="24"/>
                    </a:moveTo>
                    <a:cubicBezTo>
                      <a:pt x="4" y="24"/>
                      <a:pt x="2" y="22"/>
                      <a:pt x="2" y="20"/>
                    </a:cubicBezTo>
                    <a:cubicBezTo>
                      <a:pt x="2" y="7"/>
                      <a:pt x="2" y="7"/>
                      <a:pt x="2" y="7"/>
                    </a:cubicBezTo>
                    <a:cubicBezTo>
                      <a:pt x="2" y="5"/>
                      <a:pt x="3" y="3"/>
                      <a:pt x="6" y="3"/>
                    </a:cubicBezTo>
                    <a:cubicBezTo>
                      <a:pt x="26" y="3"/>
                      <a:pt x="26" y="3"/>
                      <a:pt x="26" y="3"/>
                    </a:cubicBezTo>
                    <a:cubicBezTo>
                      <a:pt x="28" y="3"/>
                      <a:pt x="30" y="4"/>
                      <a:pt x="30" y="6"/>
                    </a:cubicBezTo>
                    <a:cubicBezTo>
                      <a:pt x="30" y="20"/>
                      <a:pt x="30" y="20"/>
                      <a:pt x="30" y="20"/>
                    </a:cubicBezTo>
                    <a:cubicBezTo>
                      <a:pt x="31" y="22"/>
                      <a:pt x="29" y="23"/>
                      <a:pt x="27" y="23"/>
                    </a:cubicBezTo>
                    <a:lnTo>
                      <a:pt x="6"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3" name="Freeform 75"/>
              <p:cNvSpPr/>
              <p:nvPr/>
            </p:nvSpPr>
            <p:spPr bwMode="auto">
              <a:xfrm>
                <a:off x="3745" y="2693"/>
                <a:ext cx="52" cy="7"/>
              </a:xfrm>
              <a:custGeom>
                <a:avLst/>
                <a:gdLst>
                  <a:gd name="T0" fmla="*/ 22 w 22"/>
                  <a:gd name="T1" fmla="*/ 1 h 3"/>
                  <a:gd name="T2" fmla="*/ 21 w 22"/>
                  <a:gd name="T3" fmla="*/ 3 h 3"/>
                  <a:gd name="T4" fmla="*/ 1 w 22"/>
                  <a:gd name="T5" fmla="*/ 3 h 3"/>
                  <a:gd name="T6" fmla="*/ 0 w 22"/>
                  <a:gd name="T7" fmla="*/ 2 h 3"/>
                  <a:gd name="T8" fmla="*/ 0 w 22"/>
                  <a:gd name="T9" fmla="*/ 2 h 3"/>
                  <a:gd name="T10" fmla="*/ 1 w 22"/>
                  <a:gd name="T11" fmla="*/ 1 h 3"/>
                  <a:gd name="T12" fmla="*/ 21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1" y="3"/>
                      <a:pt x="21" y="3"/>
                    </a:cubicBezTo>
                    <a:cubicBezTo>
                      <a:pt x="1" y="3"/>
                      <a:pt x="1" y="3"/>
                      <a:pt x="1" y="3"/>
                    </a:cubicBezTo>
                    <a:cubicBezTo>
                      <a:pt x="0" y="3"/>
                      <a:pt x="0" y="3"/>
                      <a:pt x="0" y="2"/>
                    </a:cubicBezTo>
                    <a:cubicBezTo>
                      <a:pt x="0" y="2"/>
                      <a:pt x="0" y="2"/>
                      <a:pt x="0" y="2"/>
                    </a:cubicBezTo>
                    <a:cubicBezTo>
                      <a:pt x="0" y="1"/>
                      <a:pt x="0" y="1"/>
                      <a:pt x="1" y="1"/>
                    </a:cubicBezTo>
                    <a:cubicBezTo>
                      <a:pt x="21" y="0"/>
                      <a:pt x="21" y="0"/>
                      <a:pt x="21" y="0"/>
                    </a:cubicBezTo>
                    <a:cubicBezTo>
                      <a:pt x="21" y="0"/>
                      <a:pt x="22" y="1"/>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4" name="Freeform 76"/>
              <p:cNvSpPr/>
              <p:nvPr/>
            </p:nvSpPr>
            <p:spPr bwMode="auto">
              <a:xfrm>
                <a:off x="3745" y="2702"/>
                <a:ext cx="52" cy="7"/>
              </a:xfrm>
              <a:custGeom>
                <a:avLst/>
                <a:gdLst>
                  <a:gd name="T0" fmla="*/ 22 w 22"/>
                  <a:gd name="T1" fmla="*/ 1 h 3"/>
                  <a:gd name="T2" fmla="*/ 21 w 22"/>
                  <a:gd name="T3" fmla="*/ 2 h 3"/>
                  <a:gd name="T4" fmla="*/ 1 w 22"/>
                  <a:gd name="T5" fmla="*/ 3 h 3"/>
                  <a:gd name="T6" fmla="*/ 0 w 22"/>
                  <a:gd name="T7" fmla="*/ 2 h 3"/>
                  <a:gd name="T8" fmla="*/ 0 w 22"/>
                  <a:gd name="T9" fmla="*/ 2 h 3"/>
                  <a:gd name="T10" fmla="*/ 1 w 22"/>
                  <a:gd name="T11" fmla="*/ 1 h 3"/>
                  <a:gd name="T12" fmla="*/ 21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2" y="2"/>
                      <a:pt x="21" y="2"/>
                    </a:cubicBezTo>
                    <a:cubicBezTo>
                      <a:pt x="1" y="3"/>
                      <a:pt x="1" y="3"/>
                      <a:pt x="1" y="3"/>
                    </a:cubicBezTo>
                    <a:cubicBezTo>
                      <a:pt x="0" y="3"/>
                      <a:pt x="0" y="2"/>
                      <a:pt x="0" y="2"/>
                    </a:cubicBezTo>
                    <a:cubicBezTo>
                      <a:pt x="0" y="2"/>
                      <a:pt x="0" y="2"/>
                      <a:pt x="0" y="2"/>
                    </a:cubicBezTo>
                    <a:cubicBezTo>
                      <a:pt x="0" y="1"/>
                      <a:pt x="0" y="1"/>
                      <a:pt x="1" y="1"/>
                    </a:cubicBezTo>
                    <a:cubicBezTo>
                      <a:pt x="21" y="0"/>
                      <a:pt x="21" y="0"/>
                      <a:pt x="21" y="0"/>
                    </a:cubicBezTo>
                    <a:cubicBezTo>
                      <a:pt x="22" y="0"/>
                      <a:pt x="22" y="1"/>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5" name="Freeform 77"/>
              <p:cNvSpPr/>
              <p:nvPr/>
            </p:nvSpPr>
            <p:spPr bwMode="auto">
              <a:xfrm>
                <a:off x="3745" y="2712"/>
                <a:ext cx="52" cy="5"/>
              </a:xfrm>
              <a:custGeom>
                <a:avLst/>
                <a:gdLst>
                  <a:gd name="T0" fmla="*/ 22 w 22"/>
                  <a:gd name="T1" fmla="*/ 1 h 2"/>
                  <a:gd name="T2" fmla="*/ 21 w 22"/>
                  <a:gd name="T3" fmla="*/ 2 h 2"/>
                  <a:gd name="T4" fmla="*/ 1 w 22"/>
                  <a:gd name="T5" fmla="*/ 2 h 2"/>
                  <a:gd name="T6" fmla="*/ 0 w 22"/>
                  <a:gd name="T7" fmla="*/ 1 h 2"/>
                  <a:gd name="T8" fmla="*/ 0 w 22"/>
                  <a:gd name="T9" fmla="*/ 1 h 2"/>
                  <a:gd name="T10" fmla="*/ 1 w 22"/>
                  <a:gd name="T11" fmla="*/ 0 h 2"/>
                  <a:gd name="T12" fmla="*/ 21 w 22"/>
                  <a:gd name="T13" fmla="*/ 0 h 2"/>
                  <a:gd name="T14" fmla="*/ 22 w 2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
                    <a:moveTo>
                      <a:pt x="22" y="1"/>
                    </a:moveTo>
                    <a:cubicBezTo>
                      <a:pt x="22" y="2"/>
                      <a:pt x="22" y="2"/>
                      <a:pt x="21" y="2"/>
                    </a:cubicBezTo>
                    <a:cubicBezTo>
                      <a:pt x="1" y="2"/>
                      <a:pt x="1" y="2"/>
                      <a:pt x="1" y="2"/>
                    </a:cubicBezTo>
                    <a:cubicBezTo>
                      <a:pt x="0" y="2"/>
                      <a:pt x="0" y="2"/>
                      <a:pt x="0" y="1"/>
                    </a:cubicBezTo>
                    <a:cubicBezTo>
                      <a:pt x="0" y="1"/>
                      <a:pt x="0" y="1"/>
                      <a:pt x="0" y="1"/>
                    </a:cubicBezTo>
                    <a:cubicBezTo>
                      <a:pt x="0" y="1"/>
                      <a:pt x="0" y="0"/>
                      <a:pt x="1" y="0"/>
                    </a:cubicBezTo>
                    <a:cubicBezTo>
                      <a:pt x="21" y="0"/>
                      <a:pt x="21" y="0"/>
                      <a:pt x="21" y="0"/>
                    </a:cubicBezTo>
                    <a:cubicBezTo>
                      <a:pt x="22" y="0"/>
                      <a:pt x="22" y="0"/>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6" name="Freeform 78"/>
              <p:cNvSpPr/>
              <p:nvPr/>
            </p:nvSpPr>
            <p:spPr bwMode="auto">
              <a:xfrm>
                <a:off x="3759" y="2721"/>
                <a:ext cx="38" cy="5"/>
              </a:xfrm>
              <a:custGeom>
                <a:avLst/>
                <a:gdLst>
                  <a:gd name="T0" fmla="*/ 16 w 16"/>
                  <a:gd name="T1" fmla="*/ 1 h 2"/>
                  <a:gd name="T2" fmla="*/ 15 w 16"/>
                  <a:gd name="T3" fmla="*/ 2 h 2"/>
                  <a:gd name="T4" fmla="*/ 1 w 16"/>
                  <a:gd name="T5" fmla="*/ 2 h 2"/>
                  <a:gd name="T6" fmla="*/ 0 w 16"/>
                  <a:gd name="T7" fmla="*/ 1 h 2"/>
                  <a:gd name="T8" fmla="*/ 0 w 16"/>
                  <a:gd name="T9" fmla="*/ 1 h 2"/>
                  <a:gd name="T10" fmla="*/ 1 w 16"/>
                  <a:gd name="T11" fmla="*/ 0 h 2"/>
                  <a:gd name="T12" fmla="*/ 15 w 16"/>
                  <a:gd name="T13" fmla="*/ 0 h 2"/>
                  <a:gd name="T14" fmla="*/ 16 w 1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
                    <a:moveTo>
                      <a:pt x="16" y="1"/>
                    </a:moveTo>
                    <a:cubicBezTo>
                      <a:pt x="16" y="1"/>
                      <a:pt x="16" y="2"/>
                      <a:pt x="15" y="2"/>
                    </a:cubicBezTo>
                    <a:cubicBezTo>
                      <a:pt x="1" y="2"/>
                      <a:pt x="1" y="2"/>
                      <a:pt x="1" y="2"/>
                    </a:cubicBezTo>
                    <a:cubicBezTo>
                      <a:pt x="1" y="2"/>
                      <a:pt x="0" y="2"/>
                      <a:pt x="0" y="1"/>
                    </a:cubicBezTo>
                    <a:cubicBezTo>
                      <a:pt x="0" y="1"/>
                      <a:pt x="0" y="1"/>
                      <a:pt x="0" y="1"/>
                    </a:cubicBezTo>
                    <a:cubicBezTo>
                      <a:pt x="0" y="0"/>
                      <a:pt x="1" y="0"/>
                      <a:pt x="1" y="0"/>
                    </a:cubicBezTo>
                    <a:cubicBezTo>
                      <a:pt x="15" y="0"/>
                      <a:pt x="15" y="0"/>
                      <a:pt x="15" y="0"/>
                    </a:cubicBezTo>
                    <a:cubicBezTo>
                      <a:pt x="16" y="0"/>
                      <a:pt x="16"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7" name="Freeform 79"/>
              <p:cNvSpPr>
                <a:spLocks noEditPoints="1"/>
              </p:cNvSpPr>
              <p:nvPr/>
            </p:nvSpPr>
            <p:spPr bwMode="auto">
              <a:xfrm>
                <a:off x="3660" y="2019"/>
                <a:ext cx="147" cy="109"/>
              </a:xfrm>
              <a:custGeom>
                <a:avLst/>
                <a:gdLst>
                  <a:gd name="T0" fmla="*/ 52 w 62"/>
                  <a:gd name="T1" fmla="*/ 0 h 46"/>
                  <a:gd name="T2" fmla="*/ 9 w 62"/>
                  <a:gd name="T3" fmla="*/ 1 h 46"/>
                  <a:gd name="T4" fmla="*/ 0 w 62"/>
                  <a:gd name="T5" fmla="*/ 11 h 46"/>
                  <a:gd name="T6" fmla="*/ 0 w 62"/>
                  <a:gd name="T7" fmla="*/ 37 h 46"/>
                  <a:gd name="T8" fmla="*/ 10 w 62"/>
                  <a:gd name="T9" fmla="*/ 46 h 46"/>
                  <a:gd name="T10" fmla="*/ 53 w 62"/>
                  <a:gd name="T11" fmla="*/ 45 h 46"/>
                  <a:gd name="T12" fmla="*/ 62 w 62"/>
                  <a:gd name="T13" fmla="*/ 35 h 46"/>
                  <a:gd name="T14" fmla="*/ 61 w 62"/>
                  <a:gd name="T15" fmla="*/ 9 h 46"/>
                  <a:gd name="T16" fmla="*/ 52 w 62"/>
                  <a:gd name="T17" fmla="*/ 0 h 46"/>
                  <a:gd name="T18" fmla="*/ 9 w 62"/>
                  <a:gd name="T19" fmla="*/ 5 h 46"/>
                  <a:gd name="T20" fmla="*/ 52 w 62"/>
                  <a:gd name="T21" fmla="*/ 4 h 46"/>
                  <a:gd name="T22" fmla="*/ 57 w 62"/>
                  <a:gd name="T23" fmla="*/ 9 h 46"/>
                  <a:gd name="T24" fmla="*/ 57 w 62"/>
                  <a:gd name="T25" fmla="*/ 12 h 46"/>
                  <a:gd name="T26" fmla="*/ 4 w 62"/>
                  <a:gd name="T27" fmla="*/ 13 h 46"/>
                  <a:gd name="T28" fmla="*/ 4 w 62"/>
                  <a:gd name="T29" fmla="*/ 11 h 46"/>
                  <a:gd name="T30" fmla="*/ 9 w 62"/>
                  <a:gd name="T31" fmla="*/ 5 h 46"/>
                  <a:gd name="T32" fmla="*/ 52 w 62"/>
                  <a:gd name="T33" fmla="*/ 41 h 46"/>
                  <a:gd name="T34" fmla="*/ 10 w 62"/>
                  <a:gd name="T35" fmla="*/ 42 h 46"/>
                  <a:gd name="T36" fmla="*/ 5 w 62"/>
                  <a:gd name="T37" fmla="*/ 37 h 46"/>
                  <a:gd name="T38" fmla="*/ 4 w 62"/>
                  <a:gd name="T39" fmla="*/ 23 h 46"/>
                  <a:gd name="T40" fmla="*/ 57 w 62"/>
                  <a:gd name="T41" fmla="*/ 22 h 46"/>
                  <a:gd name="T42" fmla="*/ 58 w 62"/>
                  <a:gd name="T43" fmla="*/ 36 h 46"/>
                  <a:gd name="T44" fmla="*/ 52 w 62"/>
                  <a:gd name="T45"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6">
                    <a:moveTo>
                      <a:pt x="52" y="0"/>
                    </a:moveTo>
                    <a:cubicBezTo>
                      <a:pt x="9" y="1"/>
                      <a:pt x="9" y="1"/>
                      <a:pt x="9" y="1"/>
                    </a:cubicBezTo>
                    <a:cubicBezTo>
                      <a:pt x="4" y="1"/>
                      <a:pt x="0" y="5"/>
                      <a:pt x="0" y="11"/>
                    </a:cubicBezTo>
                    <a:cubicBezTo>
                      <a:pt x="0" y="37"/>
                      <a:pt x="0" y="37"/>
                      <a:pt x="0" y="37"/>
                    </a:cubicBezTo>
                    <a:cubicBezTo>
                      <a:pt x="1" y="42"/>
                      <a:pt x="5" y="46"/>
                      <a:pt x="10" y="46"/>
                    </a:cubicBezTo>
                    <a:cubicBezTo>
                      <a:pt x="53" y="45"/>
                      <a:pt x="53" y="45"/>
                      <a:pt x="53" y="45"/>
                    </a:cubicBezTo>
                    <a:cubicBezTo>
                      <a:pt x="58" y="45"/>
                      <a:pt x="62" y="41"/>
                      <a:pt x="62" y="35"/>
                    </a:cubicBezTo>
                    <a:cubicBezTo>
                      <a:pt x="61" y="9"/>
                      <a:pt x="61" y="9"/>
                      <a:pt x="61" y="9"/>
                    </a:cubicBezTo>
                    <a:cubicBezTo>
                      <a:pt x="61" y="4"/>
                      <a:pt x="57" y="0"/>
                      <a:pt x="52" y="0"/>
                    </a:cubicBezTo>
                    <a:close/>
                    <a:moveTo>
                      <a:pt x="9" y="5"/>
                    </a:moveTo>
                    <a:cubicBezTo>
                      <a:pt x="52" y="4"/>
                      <a:pt x="52" y="4"/>
                      <a:pt x="52" y="4"/>
                    </a:cubicBezTo>
                    <a:cubicBezTo>
                      <a:pt x="55" y="4"/>
                      <a:pt x="57" y="6"/>
                      <a:pt x="57" y="9"/>
                    </a:cubicBezTo>
                    <a:cubicBezTo>
                      <a:pt x="57" y="12"/>
                      <a:pt x="57" y="12"/>
                      <a:pt x="57" y="12"/>
                    </a:cubicBezTo>
                    <a:cubicBezTo>
                      <a:pt x="4" y="13"/>
                      <a:pt x="4" y="13"/>
                      <a:pt x="4" y="13"/>
                    </a:cubicBezTo>
                    <a:cubicBezTo>
                      <a:pt x="4" y="11"/>
                      <a:pt x="4" y="11"/>
                      <a:pt x="4" y="11"/>
                    </a:cubicBezTo>
                    <a:cubicBezTo>
                      <a:pt x="4" y="8"/>
                      <a:pt x="6" y="5"/>
                      <a:pt x="9" y="5"/>
                    </a:cubicBezTo>
                    <a:close/>
                    <a:moveTo>
                      <a:pt x="52" y="41"/>
                    </a:moveTo>
                    <a:cubicBezTo>
                      <a:pt x="10" y="42"/>
                      <a:pt x="10" y="42"/>
                      <a:pt x="10" y="42"/>
                    </a:cubicBezTo>
                    <a:cubicBezTo>
                      <a:pt x="7" y="42"/>
                      <a:pt x="5" y="40"/>
                      <a:pt x="5" y="37"/>
                    </a:cubicBezTo>
                    <a:cubicBezTo>
                      <a:pt x="4" y="23"/>
                      <a:pt x="4" y="23"/>
                      <a:pt x="4" y="23"/>
                    </a:cubicBezTo>
                    <a:cubicBezTo>
                      <a:pt x="57" y="22"/>
                      <a:pt x="57" y="22"/>
                      <a:pt x="57" y="22"/>
                    </a:cubicBezTo>
                    <a:cubicBezTo>
                      <a:pt x="58" y="36"/>
                      <a:pt x="58" y="36"/>
                      <a:pt x="58" y="36"/>
                    </a:cubicBezTo>
                    <a:cubicBezTo>
                      <a:pt x="58" y="39"/>
                      <a:pt x="55" y="41"/>
                      <a:pt x="5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8" name="Freeform 80"/>
              <p:cNvSpPr/>
              <p:nvPr/>
            </p:nvSpPr>
            <p:spPr bwMode="auto">
              <a:xfrm>
                <a:off x="3679" y="2080"/>
                <a:ext cx="71" cy="12"/>
              </a:xfrm>
              <a:custGeom>
                <a:avLst/>
                <a:gdLst>
                  <a:gd name="T0" fmla="*/ 30 w 30"/>
                  <a:gd name="T1" fmla="*/ 2 h 5"/>
                  <a:gd name="T2" fmla="*/ 28 w 30"/>
                  <a:gd name="T3" fmla="*/ 4 h 5"/>
                  <a:gd name="T4" fmla="*/ 2 w 30"/>
                  <a:gd name="T5" fmla="*/ 5 h 5"/>
                  <a:gd name="T6" fmla="*/ 0 w 30"/>
                  <a:gd name="T7" fmla="*/ 3 h 5"/>
                  <a:gd name="T8" fmla="*/ 0 w 30"/>
                  <a:gd name="T9" fmla="*/ 3 h 5"/>
                  <a:gd name="T10" fmla="*/ 2 w 30"/>
                  <a:gd name="T11" fmla="*/ 1 h 5"/>
                  <a:gd name="T12" fmla="*/ 28 w 30"/>
                  <a:gd name="T13" fmla="*/ 0 h 5"/>
                  <a:gd name="T14" fmla="*/ 30 w 30"/>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
                    <a:moveTo>
                      <a:pt x="30" y="2"/>
                    </a:moveTo>
                    <a:cubicBezTo>
                      <a:pt x="30" y="3"/>
                      <a:pt x="29" y="4"/>
                      <a:pt x="28" y="4"/>
                    </a:cubicBezTo>
                    <a:cubicBezTo>
                      <a:pt x="2" y="5"/>
                      <a:pt x="2" y="5"/>
                      <a:pt x="2" y="5"/>
                    </a:cubicBezTo>
                    <a:cubicBezTo>
                      <a:pt x="1" y="5"/>
                      <a:pt x="0" y="4"/>
                      <a:pt x="0" y="3"/>
                    </a:cubicBezTo>
                    <a:cubicBezTo>
                      <a:pt x="0" y="3"/>
                      <a:pt x="0" y="3"/>
                      <a:pt x="0" y="3"/>
                    </a:cubicBezTo>
                    <a:cubicBezTo>
                      <a:pt x="0" y="2"/>
                      <a:pt x="1" y="1"/>
                      <a:pt x="2" y="1"/>
                    </a:cubicBezTo>
                    <a:cubicBezTo>
                      <a:pt x="28" y="0"/>
                      <a:pt x="28" y="0"/>
                      <a:pt x="28" y="0"/>
                    </a:cubicBezTo>
                    <a:cubicBezTo>
                      <a:pt x="29" y="0"/>
                      <a:pt x="30" y="1"/>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9" name="Freeform 81"/>
              <p:cNvSpPr/>
              <p:nvPr/>
            </p:nvSpPr>
            <p:spPr bwMode="auto">
              <a:xfrm>
                <a:off x="3679" y="2099"/>
                <a:ext cx="43" cy="10"/>
              </a:xfrm>
              <a:custGeom>
                <a:avLst/>
                <a:gdLst>
                  <a:gd name="T0" fmla="*/ 18 w 18"/>
                  <a:gd name="T1" fmla="*/ 2 h 4"/>
                  <a:gd name="T2" fmla="*/ 16 w 18"/>
                  <a:gd name="T3" fmla="*/ 4 h 4"/>
                  <a:gd name="T4" fmla="*/ 3 w 18"/>
                  <a:gd name="T5" fmla="*/ 4 h 4"/>
                  <a:gd name="T6" fmla="*/ 0 w 18"/>
                  <a:gd name="T7" fmla="*/ 2 h 4"/>
                  <a:gd name="T8" fmla="*/ 0 w 18"/>
                  <a:gd name="T9" fmla="*/ 2 h 4"/>
                  <a:gd name="T10" fmla="*/ 3 w 18"/>
                  <a:gd name="T11" fmla="*/ 0 h 4"/>
                  <a:gd name="T12" fmla="*/ 16 w 18"/>
                  <a:gd name="T13" fmla="*/ 0 h 4"/>
                  <a:gd name="T14" fmla="*/ 18 w 1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
                    <a:moveTo>
                      <a:pt x="18" y="2"/>
                    </a:moveTo>
                    <a:cubicBezTo>
                      <a:pt x="18" y="3"/>
                      <a:pt x="17" y="4"/>
                      <a:pt x="16" y="4"/>
                    </a:cubicBezTo>
                    <a:cubicBezTo>
                      <a:pt x="3" y="4"/>
                      <a:pt x="3" y="4"/>
                      <a:pt x="3" y="4"/>
                    </a:cubicBezTo>
                    <a:cubicBezTo>
                      <a:pt x="1" y="4"/>
                      <a:pt x="1" y="3"/>
                      <a:pt x="0" y="2"/>
                    </a:cubicBezTo>
                    <a:cubicBezTo>
                      <a:pt x="0" y="2"/>
                      <a:pt x="0" y="2"/>
                      <a:pt x="0" y="2"/>
                    </a:cubicBezTo>
                    <a:cubicBezTo>
                      <a:pt x="0" y="1"/>
                      <a:pt x="1" y="0"/>
                      <a:pt x="3" y="0"/>
                    </a:cubicBezTo>
                    <a:cubicBezTo>
                      <a:pt x="16" y="0"/>
                      <a:pt x="16" y="0"/>
                      <a:pt x="16" y="0"/>
                    </a:cubicBezTo>
                    <a:cubicBezTo>
                      <a:pt x="17" y="0"/>
                      <a:pt x="18" y="1"/>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0" name="Freeform 82"/>
              <p:cNvSpPr>
                <a:spLocks noEditPoints="1"/>
              </p:cNvSpPr>
              <p:nvPr/>
            </p:nvSpPr>
            <p:spPr bwMode="auto">
              <a:xfrm>
                <a:off x="3726" y="2586"/>
                <a:ext cx="112" cy="83"/>
              </a:xfrm>
              <a:custGeom>
                <a:avLst/>
                <a:gdLst>
                  <a:gd name="T0" fmla="*/ 39 w 47"/>
                  <a:gd name="T1" fmla="*/ 0 h 35"/>
                  <a:gd name="T2" fmla="*/ 7 w 47"/>
                  <a:gd name="T3" fmla="*/ 1 h 35"/>
                  <a:gd name="T4" fmla="*/ 0 w 47"/>
                  <a:gd name="T5" fmla="*/ 8 h 35"/>
                  <a:gd name="T6" fmla="*/ 1 w 47"/>
                  <a:gd name="T7" fmla="*/ 28 h 35"/>
                  <a:gd name="T8" fmla="*/ 8 w 47"/>
                  <a:gd name="T9" fmla="*/ 35 h 35"/>
                  <a:gd name="T10" fmla="*/ 40 w 47"/>
                  <a:gd name="T11" fmla="*/ 34 h 35"/>
                  <a:gd name="T12" fmla="*/ 47 w 47"/>
                  <a:gd name="T13" fmla="*/ 27 h 35"/>
                  <a:gd name="T14" fmla="*/ 46 w 47"/>
                  <a:gd name="T15" fmla="*/ 7 h 35"/>
                  <a:gd name="T16" fmla="*/ 39 w 47"/>
                  <a:gd name="T17" fmla="*/ 0 h 35"/>
                  <a:gd name="T18" fmla="*/ 7 w 47"/>
                  <a:gd name="T19" fmla="*/ 4 h 35"/>
                  <a:gd name="T20" fmla="*/ 39 w 47"/>
                  <a:gd name="T21" fmla="*/ 3 h 35"/>
                  <a:gd name="T22" fmla="*/ 43 w 47"/>
                  <a:gd name="T23" fmla="*/ 7 h 35"/>
                  <a:gd name="T24" fmla="*/ 43 w 47"/>
                  <a:gd name="T25" fmla="*/ 9 h 35"/>
                  <a:gd name="T26" fmla="*/ 3 w 47"/>
                  <a:gd name="T27" fmla="*/ 10 h 35"/>
                  <a:gd name="T28" fmla="*/ 3 w 47"/>
                  <a:gd name="T29" fmla="*/ 8 h 35"/>
                  <a:gd name="T30" fmla="*/ 7 w 47"/>
                  <a:gd name="T31" fmla="*/ 4 h 35"/>
                  <a:gd name="T32" fmla="*/ 40 w 47"/>
                  <a:gd name="T33" fmla="*/ 31 h 35"/>
                  <a:gd name="T34" fmla="*/ 8 w 47"/>
                  <a:gd name="T35" fmla="*/ 32 h 35"/>
                  <a:gd name="T36" fmla="*/ 4 w 47"/>
                  <a:gd name="T37" fmla="*/ 28 h 35"/>
                  <a:gd name="T38" fmla="*/ 4 w 47"/>
                  <a:gd name="T39" fmla="*/ 18 h 35"/>
                  <a:gd name="T40" fmla="*/ 43 w 47"/>
                  <a:gd name="T41" fmla="*/ 17 h 35"/>
                  <a:gd name="T42" fmla="*/ 44 w 47"/>
                  <a:gd name="T43" fmla="*/ 27 h 35"/>
                  <a:gd name="T44" fmla="*/ 40 w 47"/>
                  <a:gd name="T4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35">
                    <a:moveTo>
                      <a:pt x="39" y="0"/>
                    </a:moveTo>
                    <a:cubicBezTo>
                      <a:pt x="7" y="1"/>
                      <a:pt x="7" y="1"/>
                      <a:pt x="7" y="1"/>
                    </a:cubicBezTo>
                    <a:cubicBezTo>
                      <a:pt x="3" y="1"/>
                      <a:pt x="0" y="4"/>
                      <a:pt x="0" y="8"/>
                    </a:cubicBezTo>
                    <a:cubicBezTo>
                      <a:pt x="1" y="28"/>
                      <a:pt x="1" y="28"/>
                      <a:pt x="1" y="28"/>
                    </a:cubicBezTo>
                    <a:cubicBezTo>
                      <a:pt x="1" y="32"/>
                      <a:pt x="4" y="35"/>
                      <a:pt x="8" y="35"/>
                    </a:cubicBezTo>
                    <a:cubicBezTo>
                      <a:pt x="40" y="34"/>
                      <a:pt x="40" y="34"/>
                      <a:pt x="40" y="34"/>
                    </a:cubicBezTo>
                    <a:cubicBezTo>
                      <a:pt x="44" y="34"/>
                      <a:pt x="47" y="31"/>
                      <a:pt x="47" y="27"/>
                    </a:cubicBezTo>
                    <a:cubicBezTo>
                      <a:pt x="46" y="7"/>
                      <a:pt x="46" y="7"/>
                      <a:pt x="46" y="7"/>
                    </a:cubicBezTo>
                    <a:cubicBezTo>
                      <a:pt x="46" y="3"/>
                      <a:pt x="43" y="0"/>
                      <a:pt x="39" y="0"/>
                    </a:cubicBezTo>
                    <a:close/>
                    <a:moveTo>
                      <a:pt x="7" y="4"/>
                    </a:moveTo>
                    <a:cubicBezTo>
                      <a:pt x="39" y="3"/>
                      <a:pt x="39" y="3"/>
                      <a:pt x="39" y="3"/>
                    </a:cubicBezTo>
                    <a:cubicBezTo>
                      <a:pt x="41" y="3"/>
                      <a:pt x="43" y="5"/>
                      <a:pt x="43" y="7"/>
                    </a:cubicBezTo>
                    <a:cubicBezTo>
                      <a:pt x="43" y="9"/>
                      <a:pt x="43" y="9"/>
                      <a:pt x="43" y="9"/>
                    </a:cubicBezTo>
                    <a:cubicBezTo>
                      <a:pt x="3" y="10"/>
                      <a:pt x="3" y="10"/>
                      <a:pt x="3" y="10"/>
                    </a:cubicBezTo>
                    <a:cubicBezTo>
                      <a:pt x="3" y="8"/>
                      <a:pt x="3" y="8"/>
                      <a:pt x="3" y="8"/>
                    </a:cubicBezTo>
                    <a:cubicBezTo>
                      <a:pt x="3" y="6"/>
                      <a:pt x="5" y="4"/>
                      <a:pt x="7" y="4"/>
                    </a:cubicBezTo>
                    <a:close/>
                    <a:moveTo>
                      <a:pt x="40" y="31"/>
                    </a:moveTo>
                    <a:cubicBezTo>
                      <a:pt x="8" y="32"/>
                      <a:pt x="8" y="32"/>
                      <a:pt x="8" y="32"/>
                    </a:cubicBezTo>
                    <a:cubicBezTo>
                      <a:pt x="6" y="32"/>
                      <a:pt x="4" y="30"/>
                      <a:pt x="4" y="28"/>
                    </a:cubicBezTo>
                    <a:cubicBezTo>
                      <a:pt x="4" y="18"/>
                      <a:pt x="4" y="18"/>
                      <a:pt x="4" y="18"/>
                    </a:cubicBezTo>
                    <a:cubicBezTo>
                      <a:pt x="43" y="17"/>
                      <a:pt x="43" y="17"/>
                      <a:pt x="43" y="17"/>
                    </a:cubicBezTo>
                    <a:cubicBezTo>
                      <a:pt x="44" y="27"/>
                      <a:pt x="44" y="27"/>
                      <a:pt x="44" y="27"/>
                    </a:cubicBezTo>
                    <a:cubicBezTo>
                      <a:pt x="44" y="29"/>
                      <a:pt x="42" y="31"/>
                      <a:pt x="4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1" name="Freeform 83"/>
              <p:cNvSpPr/>
              <p:nvPr/>
            </p:nvSpPr>
            <p:spPr bwMode="auto">
              <a:xfrm>
                <a:off x="3743" y="2633"/>
                <a:ext cx="52" cy="8"/>
              </a:xfrm>
              <a:custGeom>
                <a:avLst/>
                <a:gdLst>
                  <a:gd name="T0" fmla="*/ 22 w 22"/>
                  <a:gd name="T1" fmla="*/ 1 h 3"/>
                  <a:gd name="T2" fmla="*/ 20 w 22"/>
                  <a:gd name="T3" fmla="*/ 3 h 3"/>
                  <a:gd name="T4" fmla="*/ 1 w 22"/>
                  <a:gd name="T5" fmla="*/ 3 h 3"/>
                  <a:gd name="T6" fmla="*/ 0 w 22"/>
                  <a:gd name="T7" fmla="*/ 2 h 3"/>
                  <a:gd name="T8" fmla="*/ 0 w 22"/>
                  <a:gd name="T9" fmla="*/ 2 h 3"/>
                  <a:gd name="T10" fmla="*/ 1 w 22"/>
                  <a:gd name="T11" fmla="*/ 0 h 3"/>
                  <a:gd name="T12" fmla="*/ 20 w 22"/>
                  <a:gd name="T13" fmla="*/ 0 h 3"/>
                  <a:gd name="T14" fmla="*/ 22 w 2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
                    <a:moveTo>
                      <a:pt x="22" y="1"/>
                    </a:moveTo>
                    <a:cubicBezTo>
                      <a:pt x="22" y="2"/>
                      <a:pt x="21" y="3"/>
                      <a:pt x="20" y="3"/>
                    </a:cubicBezTo>
                    <a:cubicBezTo>
                      <a:pt x="1" y="3"/>
                      <a:pt x="1" y="3"/>
                      <a:pt x="1" y="3"/>
                    </a:cubicBezTo>
                    <a:cubicBezTo>
                      <a:pt x="0" y="3"/>
                      <a:pt x="0" y="3"/>
                      <a:pt x="0" y="2"/>
                    </a:cubicBezTo>
                    <a:cubicBezTo>
                      <a:pt x="0" y="2"/>
                      <a:pt x="0" y="2"/>
                      <a:pt x="0" y="2"/>
                    </a:cubicBezTo>
                    <a:cubicBezTo>
                      <a:pt x="0" y="1"/>
                      <a:pt x="0" y="0"/>
                      <a:pt x="1" y="0"/>
                    </a:cubicBezTo>
                    <a:cubicBezTo>
                      <a:pt x="20" y="0"/>
                      <a:pt x="20" y="0"/>
                      <a:pt x="20" y="0"/>
                    </a:cubicBezTo>
                    <a:cubicBezTo>
                      <a:pt x="21" y="0"/>
                      <a:pt x="22" y="0"/>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2" name="Freeform 84"/>
              <p:cNvSpPr/>
              <p:nvPr/>
            </p:nvSpPr>
            <p:spPr bwMode="auto">
              <a:xfrm>
                <a:off x="3743" y="2648"/>
                <a:ext cx="31" cy="7"/>
              </a:xfrm>
              <a:custGeom>
                <a:avLst/>
                <a:gdLst>
                  <a:gd name="T0" fmla="*/ 13 w 13"/>
                  <a:gd name="T1" fmla="*/ 1 h 3"/>
                  <a:gd name="T2" fmla="*/ 11 w 13"/>
                  <a:gd name="T3" fmla="*/ 3 h 3"/>
                  <a:gd name="T4" fmla="*/ 1 w 13"/>
                  <a:gd name="T5" fmla="*/ 3 h 3"/>
                  <a:gd name="T6" fmla="*/ 0 w 13"/>
                  <a:gd name="T7" fmla="*/ 1 h 3"/>
                  <a:gd name="T8" fmla="*/ 0 w 13"/>
                  <a:gd name="T9" fmla="*/ 1 h 3"/>
                  <a:gd name="T10" fmla="*/ 1 w 13"/>
                  <a:gd name="T11" fmla="*/ 0 h 3"/>
                  <a:gd name="T12" fmla="*/ 11 w 13"/>
                  <a:gd name="T13" fmla="*/ 0 h 3"/>
                  <a:gd name="T14" fmla="*/ 13 w 1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
                    <a:moveTo>
                      <a:pt x="13" y="1"/>
                    </a:moveTo>
                    <a:cubicBezTo>
                      <a:pt x="13" y="2"/>
                      <a:pt x="12" y="3"/>
                      <a:pt x="11" y="3"/>
                    </a:cubicBezTo>
                    <a:cubicBezTo>
                      <a:pt x="1" y="3"/>
                      <a:pt x="1" y="3"/>
                      <a:pt x="1" y="3"/>
                    </a:cubicBezTo>
                    <a:cubicBezTo>
                      <a:pt x="0" y="3"/>
                      <a:pt x="0" y="2"/>
                      <a:pt x="0" y="1"/>
                    </a:cubicBezTo>
                    <a:cubicBezTo>
                      <a:pt x="0" y="1"/>
                      <a:pt x="0" y="1"/>
                      <a:pt x="0" y="1"/>
                    </a:cubicBezTo>
                    <a:cubicBezTo>
                      <a:pt x="0" y="1"/>
                      <a:pt x="0" y="0"/>
                      <a:pt x="1" y="0"/>
                    </a:cubicBezTo>
                    <a:cubicBezTo>
                      <a:pt x="11" y="0"/>
                      <a:pt x="11" y="0"/>
                      <a:pt x="11" y="0"/>
                    </a:cubicBezTo>
                    <a:cubicBezTo>
                      <a:pt x="12" y="0"/>
                      <a:pt x="13" y="0"/>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3" name="Freeform 85"/>
              <p:cNvSpPr>
                <a:spLocks noEditPoints="1"/>
              </p:cNvSpPr>
              <p:nvPr/>
            </p:nvSpPr>
            <p:spPr bwMode="auto">
              <a:xfrm>
                <a:off x="3861" y="2484"/>
                <a:ext cx="15" cy="28"/>
              </a:xfrm>
              <a:custGeom>
                <a:avLst/>
                <a:gdLst>
                  <a:gd name="T0" fmla="*/ 1 w 6"/>
                  <a:gd name="T1" fmla="*/ 6 h 12"/>
                  <a:gd name="T2" fmla="*/ 0 w 6"/>
                  <a:gd name="T3" fmla="*/ 7 h 12"/>
                  <a:gd name="T4" fmla="*/ 0 w 6"/>
                  <a:gd name="T5" fmla="*/ 9 h 12"/>
                  <a:gd name="T6" fmla="*/ 1 w 6"/>
                  <a:gd name="T7" fmla="*/ 9 h 12"/>
                  <a:gd name="T8" fmla="*/ 2 w 6"/>
                  <a:gd name="T9" fmla="*/ 10 h 12"/>
                  <a:gd name="T10" fmla="*/ 2 w 6"/>
                  <a:gd name="T11" fmla="*/ 11 h 12"/>
                  <a:gd name="T12" fmla="*/ 2 w 6"/>
                  <a:gd name="T13" fmla="*/ 12 h 12"/>
                  <a:gd name="T14" fmla="*/ 2 w 6"/>
                  <a:gd name="T15" fmla="*/ 11 h 12"/>
                  <a:gd name="T16" fmla="*/ 2 w 6"/>
                  <a:gd name="T17" fmla="*/ 10 h 12"/>
                  <a:gd name="T18" fmla="*/ 3 w 6"/>
                  <a:gd name="T19" fmla="*/ 10 h 12"/>
                  <a:gd name="T20" fmla="*/ 3 w 6"/>
                  <a:gd name="T21" fmla="*/ 11 h 12"/>
                  <a:gd name="T22" fmla="*/ 4 w 6"/>
                  <a:gd name="T23" fmla="*/ 12 h 12"/>
                  <a:gd name="T24" fmla="*/ 4 w 6"/>
                  <a:gd name="T25" fmla="*/ 11 h 12"/>
                  <a:gd name="T26" fmla="*/ 4 w 6"/>
                  <a:gd name="T27" fmla="*/ 10 h 12"/>
                  <a:gd name="T28" fmla="*/ 5 w 6"/>
                  <a:gd name="T29" fmla="*/ 10 h 12"/>
                  <a:gd name="T30" fmla="*/ 6 w 6"/>
                  <a:gd name="T31" fmla="*/ 10 h 12"/>
                  <a:gd name="T32" fmla="*/ 6 w 6"/>
                  <a:gd name="T33" fmla="*/ 9 h 12"/>
                  <a:gd name="T34" fmla="*/ 6 w 6"/>
                  <a:gd name="T35" fmla="*/ 9 h 12"/>
                  <a:gd name="T36" fmla="*/ 6 w 6"/>
                  <a:gd name="T37" fmla="*/ 8 h 12"/>
                  <a:gd name="T38" fmla="*/ 6 w 6"/>
                  <a:gd name="T39" fmla="*/ 8 h 12"/>
                  <a:gd name="T40" fmla="*/ 5 w 6"/>
                  <a:gd name="T41" fmla="*/ 8 h 12"/>
                  <a:gd name="T42" fmla="*/ 4 w 6"/>
                  <a:gd name="T43" fmla="*/ 9 h 12"/>
                  <a:gd name="T44" fmla="*/ 4 w 6"/>
                  <a:gd name="T45" fmla="*/ 6 h 12"/>
                  <a:gd name="T46" fmla="*/ 4 w 6"/>
                  <a:gd name="T47" fmla="*/ 6 h 12"/>
                  <a:gd name="T48" fmla="*/ 5 w 6"/>
                  <a:gd name="T49" fmla="*/ 5 h 12"/>
                  <a:gd name="T50" fmla="*/ 6 w 6"/>
                  <a:gd name="T51" fmla="*/ 5 h 12"/>
                  <a:gd name="T52" fmla="*/ 6 w 6"/>
                  <a:gd name="T53" fmla="*/ 4 h 12"/>
                  <a:gd name="T54" fmla="*/ 6 w 6"/>
                  <a:gd name="T55" fmla="*/ 3 h 12"/>
                  <a:gd name="T56" fmla="*/ 5 w 6"/>
                  <a:gd name="T57" fmla="*/ 2 h 12"/>
                  <a:gd name="T58" fmla="*/ 4 w 6"/>
                  <a:gd name="T59" fmla="*/ 2 h 12"/>
                  <a:gd name="T60" fmla="*/ 4 w 6"/>
                  <a:gd name="T61" fmla="*/ 0 h 12"/>
                  <a:gd name="T62" fmla="*/ 4 w 6"/>
                  <a:gd name="T63" fmla="*/ 0 h 12"/>
                  <a:gd name="T64" fmla="*/ 4 w 6"/>
                  <a:gd name="T65" fmla="*/ 0 h 12"/>
                  <a:gd name="T66" fmla="*/ 4 w 6"/>
                  <a:gd name="T67" fmla="*/ 1 h 12"/>
                  <a:gd name="T68" fmla="*/ 3 w 6"/>
                  <a:gd name="T69" fmla="*/ 1 h 12"/>
                  <a:gd name="T70" fmla="*/ 3 w 6"/>
                  <a:gd name="T71" fmla="*/ 1 h 12"/>
                  <a:gd name="T72" fmla="*/ 3 w 6"/>
                  <a:gd name="T73" fmla="*/ 0 h 12"/>
                  <a:gd name="T74" fmla="*/ 2 w 6"/>
                  <a:gd name="T75" fmla="*/ 0 h 12"/>
                  <a:gd name="T76" fmla="*/ 2 w 6"/>
                  <a:gd name="T77" fmla="*/ 0 h 12"/>
                  <a:gd name="T78" fmla="*/ 2 w 6"/>
                  <a:gd name="T79" fmla="*/ 1 h 12"/>
                  <a:gd name="T80" fmla="*/ 1 w 6"/>
                  <a:gd name="T81" fmla="*/ 1 h 12"/>
                  <a:gd name="T82" fmla="*/ 1 w 6"/>
                  <a:gd name="T83" fmla="*/ 1 h 12"/>
                  <a:gd name="T84" fmla="*/ 1 w 6"/>
                  <a:gd name="T85" fmla="*/ 1 h 12"/>
                  <a:gd name="T86" fmla="*/ 1 w 6"/>
                  <a:gd name="T87" fmla="*/ 2 h 12"/>
                  <a:gd name="T88" fmla="*/ 1 w 6"/>
                  <a:gd name="T89" fmla="*/ 2 h 12"/>
                  <a:gd name="T90" fmla="*/ 1 w 6"/>
                  <a:gd name="T91" fmla="*/ 3 h 12"/>
                  <a:gd name="T92" fmla="*/ 1 w 6"/>
                  <a:gd name="T93" fmla="*/ 3 h 12"/>
                  <a:gd name="T94" fmla="*/ 2 w 6"/>
                  <a:gd name="T95" fmla="*/ 3 h 12"/>
                  <a:gd name="T96" fmla="*/ 2 w 6"/>
                  <a:gd name="T97" fmla="*/ 3 h 12"/>
                  <a:gd name="T98" fmla="*/ 2 w 6"/>
                  <a:gd name="T99" fmla="*/ 5 h 12"/>
                  <a:gd name="T100" fmla="*/ 1 w 6"/>
                  <a:gd name="T101" fmla="*/ 6 h 12"/>
                  <a:gd name="T102" fmla="*/ 3 w 6"/>
                  <a:gd name="T103" fmla="*/ 7 h 12"/>
                  <a:gd name="T104" fmla="*/ 3 w 6"/>
                  <a:gd name="T105" fmla="*/ 6 h 12"/>
                  <a:gd name="T106" fmla="*/ 3 w 6"/>
                  <a:gd name="T107" fmla="*/ 9 h 12"/>
                  <a:gd name="T108" fmla="*/ 3 w 6"/>
                  <a:gd name="T109" fmla="*/ 8 h 12"/>
                  <a:gd name="T110" fmla="*/ 3 w 6"/>
                  <a:gd name="T111" fmla="*/ 7 h 12"/>
                  <a:gd name="T112" fmla="*/ 3 w 6"/>
                  <a:gd name="T113" fmla="*/ 3 h 12"/>
                  <a:gd name="T114" fmla="*/ 3 w 6"/>
                  <a:gd name="T115" fmla="*/ 3 h 12"/>
                  <a:gd name="T116" fmla="*/ 3 w 6"/>
                  <a:gd name="T117" fmla="*/ 4 h 12"/>
                  <a:gd name="T118" fmla="*/ 3 w 6"/>
                  <a:gd name="T119" fmla="*/ 5 h 12"/>
                  <a:gd name="T120" fmla="*/ 3 w 6"/>
                  <a:gd name="T12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2">
                    <a:moveTo>
                      <a:pt x="1" y="6"/>
                    </a:moveTo>
                    <a:cubicBezTo>
                      <a:pt x="0" y="6"/>
                      <a:pt x="0" y="7"/>
                      <a:pt x="0" y="7"/>
                    </a:cubicBezTo>
                    <a:cubicBezTo>
                      <a:pt x="0" y="8"/>
                      <a:pt x="0" y="8"/>
                      <a:pt x="0" y="9"/>
                    </a:cubicBezTo>
                    <a:cubicBezTo>
                      <a:pt x="1" y="9"/>
                      <a:pt x="1" y="9"/>
                      <a:pt x="1" y="9"/>
                    </a:cubicBezTo>
                    <a:cubicBezTo>
                      <a:pt x="1" y="10"/>
                      <a:pt x="1" y="10"/>
                      <a:pt x="2" y="10"/>
                    </a:cubicBezTo>
                    <a:cubicBezTo>
                      <a:pt x="2" y="11"/>
                      <a:pt x="2" y="11"/>
                      <a:pt x="2" y="11"/>
                    </a:cubicBezTo>
                    <a:cubicBezTo>
                      <a:pt x="2" y="11"/>
                      <a:pt x="2" y="12"/>
                      <a:pt x="2" y="12"/>
                    </a:cubicBezTo>
                    <a:cubicBezTo>
                      <a:pt x="2" y="12"/>
                      <a:pt x="2" y="11"/>
                      <a:pt x="2" y="11"/>
                    </a:cubicBezTo>
                    <a:cubicBezTo>
                      <a:pt x="2" y="10"/>
                      <a:pt x="2" y="10"/>
                      <a:pt x="2" y="10"/>
                    </a:cubicBezTo>
                    <a:cubicBezTo>
                      <a:pt x="3" y="10"/>
                      <a:pt x="3" y="10"/>
                      <a:pt x="3" y="10"/>
                    </a:cubicBezTo>
                    <a:cubicBezTo>
                      <a:pt x="3" y="11"/>
                      <a:pt x="3" y="11"/>
                      <a:pt x="3" y="11"/>
                    </a:cubicBezTo>
                    <a:cubicBezTo>
                      <a:pt x="3" y="12"/>
                      <a:pt x="3" y="12"/>
                      <a:pt x="4" y="12"/>
                    </a:cubicBezTo>
                    <a:cubicBezTo>
                      <a:pt x="4" y="12"/>
                      <a:pt x="4" y="12"/>
                      <a:pt x="4" y="11"/>
                    </a:cubicBezTo>
                    <a:cubicBezTo>
                      <a:pt x="4" y="10"/>
                      <a:pt x="4" y="10"/>
                      <a:pt x="4" y="10"/>
                    </a:cubicBezTo>
                    <a:cubicBezTo>
                      <a:pt x="4" y="10"/>
                      <a:pt x="5" y="10"/>
                      <a:pt x="5" y="10"/>
                    </a:cubicBezTo>
                    <a:cubicBezTo>
                      <a:pt x="5" y="10"/>
                      <a:pt x="6" y="10"/>
                      <a:pt x="6" y="10"/>
                    </a:cubicBezTo>
                    <a:cubicBezTo>
                      <a:pt x="6" y="10"/>
                      <a:pt x="6" y="9"/>
                      <a:pt x="6" y="9"/>
                    </a:cubicBezTo>
                    <a:cubicBezTo>
                      <a:pt x="6" y="9"/>
                      <a:pt x="6" y="9"/>
                      <a:pt x="6" y="9"/>
                    </a:cubicBezTo>
                    <a:cubicBezTo>
                      <a:pt x="6" y="9"/>
                      <a:pt x="6" y="9"/>
                      <a:pt x="6" y="8"/>
                    </a:cubicBezTo>
                    <a:cubicBezTo>
                      <a:pt x="6" y="8"/>
                      <a:pt x="6" y="8"/>
                      <a:pt x="6" y="8"/>
                    </a:cubicBezTo>
                    <a:cubicBezTo>
                      <a:pt x="5" y="8"/>
                      <a:pt x="5" y="8"/>
                      <a:pt x="5" y="8"/>
                    </a:cubicBezTo>
                    <a:cubicBezTo>
                      <a:pt x="5" y="9"/>
                      <a:pt x="4" y="9"/>
                      <a:pt x="4" y="9"/>
                    </a:cubicBezTo>
                    <a:cubicBezTo>
                      <a:pt x="4" y="6"/>
                      <a:pt x="4" y="6"/>
                      <a:pt x="4" y="6"/>
                    </a:cubicBezTo>
                    <a:cubicBezTo>
                      <a:pt x="4" y="6"/>
                      <a:pt x="4" y="6"/>
                      <a:pt x="4" y="6"/>
                    </a:cubicBezTo>
                    <a:cubicBezTo>
                      <a:pt x="5" y="6"/>
                      <a:pt x="5" y="5"/>
                      <a:pt x="5" y="5"/>
                    </a:cubicBezTo>
                    <a:cubicBezTo>
                      <a:pt x="5" y="5"/>
                      <a:pt x="5" y="5"/>
                      <a:pt x="6" y="5"/>
                    </a:cubicBezTo>
                    <a:cubicBezTo>
                      <a:pt x="6" y="4"/>
                      <a:pt x="6" y="4"/>
                      <a:pt x="6" y="4"/>
                    </a:cubicBezTo>
                    <a:cubicBezTo>
                      <a:pt x="6" y="3"/>
                      <a:pt x="6" y="3"/>
                      <a:pt x="6" y="3"/>
                    </a:cubicBezTo>
                    <a:cubicBezTo>
                      <a:pt x="6" y="2"/>
                      <a:pt x="5" y="2"/>
                      <a:pt x="5" y="2"/>
                    </a:cubicBezTo>
                    <a:cubicBezTo>
                      <a:pt x="5" y="2"/>
                      <a:pt x="5" y="2"/>
                      <a:pt x="4" y="2"/>
                    </a:cubicBezTo>
                    <a:cubicBezTo>
                      <a:pt x="4" y="0"/>
                      <a:pt x="4" y="0"/>
                      <a:pt x="4" y="0"/>
                    </a:cubicBezTo>
                    <a:cubicBezTo>
                      <a:pt x="4" y="0"/>
                      <a:pt x="4" y="0"/>
                      <a:pt x="4" y="0"/>
                    </a:cubicBezTo>
                    <a:cubicBezTo>
                      <a:pt x="4" y="0"/>
                      <a:pt x="4" y="0"/>
                      <a:pt x="4" y="0"/>
                    </a:cubicBezTo>
                    <a:cubicBezTo>
                      <a:pt x="4" y="1"/>
                      <a:pt x="4" y="1"/>
                      <a:pt x="4" y="1"/>
                    </a:cubicBezTo>
                    <a:cubicBezTo>
                      <a:pt x="3" y="1"/>
                      <a:pt x="3" y="1"/>
                      <a:pt x="3" y="1"/>
                    </a:cubicBezTo>
                    <a:cubicBezTo>
                      <a:pt x="3" y="1"/>
                      <a:pt x="3" y="1"/>
                      <a:pt x="3" y="1"/>
                    </a:cubicBezTo>
                    <a:cubicBezTo>
                      <a:pt x="3" y="0"/>
                      <a:pt x="3" y="0"/>
                      <a:pt x="3" y="0"/>
                    </a:cubicBezTo>
                    <a:cubicBezTo>
                      <a:pt x="3" y="0"/>
                      <a:pt x="3" y="0"/>
                      <a:pt x="2"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2"/>
                      <a:pt x="1" y="2"/>
                      <a:pt x="1" y="2"/>
                    </a:cubicBezTo>
                    <a:cubicBezTo>
                      <a:pt x="1" y="2"/>
                      <a:pt x="1" y="2"/>
                      <a:pt x="1" y="2"/>
                    </a:cubicBezTo>
                    <a:cubicBezTo>
                      <a:pt x="1" y="2"/>
                      <a:pt x="1" y="3"/>
                      <a:pt x="1" y="3"/>
                    </a:cubicBezTo>
                    <a:cubicBezTo>
                      <a:pt x="1" y="3"/>
                      <a:pt x="1" y="3"/>
                      <a:pt x="1" y="3"/>
                    </a:cubicBezTo>
                    <a:cubicBezTo>
                      <a:pt x="1" y="3"/>
                      <a:pt x="1" y="3"/>
                      <a:pt x="2" y="3"/>
                    </a:cubicBezTo>
                    <a:cubicBezTo>
                      <a:pt x="2" y="3"/>
                      <a:pt x="2" y="3"/>
                      <a:pt x="2" y="3"/>
                    </a:cubicBezTo>
                    <a:cubicBezTo>
                      <a:pt x="2" y="5"/>
                      <a:pt x="2" y="5"/>
                      <a:pt x="2" y="5"/>
                    </a:cubicBezTo>
                    <a:cubicBezTo>
                      <a:pt x="1" y="5"/>
                      <a:pt x="1" y="6"/>
                      <a:pt x="1" y="6"/>
                    </a:cubicBezTo>
                    <a:close/>
                    <a:moveTo>
                      <a:pt x="3" y="7"/>
                    </a:moveTo>
                    <a:cubicBezTo>
                      <a:pt x="3" y="6"/>
                      <a:pt x="3" y="6"/>
                      <a:pt x="3" y="6"/>
                    </a:cubicBezTo>
                    <a:cubicBezTo>
                      <a:pt x="3" y="9"/>
                      <a:pt x="3" y="9"/>
                      <a:pt x="3" y="9"/>
                    </a:cubicBezTo>
                    <a:cubicBezTo>
                      <a:pt x="3" y="9"/>
                      <a:pt x="3" y="8"/>
                      <a:pt x="3" y="8"/>
                    </a:cubicBezTo>
                    <a:lnTo>
                      <a:pt x="3" y="7"/>
                    </a:lnTo>
                    <a:close/>
                    <a:moveTo>
                      <a:pt x="3" y="3"/>
                    </a:moveTo>
                    <a:cubicBezTo>
                      <a:pt x="3" y="3"/>
                      <a:pt x="3" y="3"/>
                      <a:pt x="3" y="3"/>
                    </a:cubicBezTo>
                    <a:cubicBezTo>
                      <a:pt x="3" y="4"/>
                      <a:pt x="3" y="4"/>
                      <a:pt x="3" y="4"/>
                    </a:cubicBezTo>
                    <a:cubicBezTo>
                      <a:pt x="3" y="5"/>
                      <a:pt x="3" y="5"/>
                      <a:pt x="3" y="5"/>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4" name="Freeform 86"/>
              <p:cNvSpPr>
                <a:spLocks noEditPoints="1"/>
              </p:cNvSpPr>
              <p:nvPr/>
            </p:nvSpPr>
            <p:spPr bwMode="auto">
              <a:xfrm>
                <a:off x="3840" y="2470"/>
                <a:ext cx="57" cy="83"/>
              </a:xfrm>
              <a:custGeom>
                <a:avLst/>
                <a:gdLst>
                  <a:gd name="T0" fmla="*/ 9 w 24"/>
                  <a:gd name="T1" fmla="*/ 23 h 35"/>
                  <a:gd name="T2" fmla="*/ 8 w 24"/>
                  <a:gd name="T3" fmla="*/ 33 h 35"/>
                  <a:gd name="T4" fmla="*/ 10 w 24"/>
                  <a:gd name="T5" fmla="*/ 35 h 35"/>
                  <a:gd name="T6" fmla="*/ 13 w 24"/>
                  <a:gd name="T7" fmla="*/ 35 h 35"/>
                  <a:gd name="T8" fmla="*/ 15 w 24"/>
                  <a:gd name="T9" fmla="*/ 33 h 35"/>
                  <a:gd name="T10" fmla="*/ 15 w 24"/>
                  <a:gd name="T11" fmla="*/ 23 h 35"/>
                  <a:gd name="T12" fmla="*/ 24 w 24"/>
                  <a:gd name="T13" fmla="*/ 12 h 35"/>
                  <a:gd name="T14" fmla="*/ 12 w 24"/>
                  <a:gd name="T15" fmla="*/ 0 h 35"/>
                  <a:gd name="T16" fmla="*/ 0 w 24"/>
                  <a:gd name="T17" fmla="*/ 11 h 35"/>
                  <a:gd name="T18" fmla="*/ 9 w 24"/>
                  <a:gd name="T19" fmla="*/ 23 h 35"/>
                  <a:gd name="T20" fmla="*/ 4 w 24"/>
                  <a:gd name="T21" fmla="*/ 12 h 35"/>
                  <a:gd name="T22" fmla="*/ 12 w 24"/>
                  <a:gd name="T23" fmla="*/ 3 h 35"/>
                  <a:gd name="T24" fmla="*/ 20 w 24"/>
                  <a:gd name="T25" fmla="*/ 12 h 35"/>
                  <a:gd name="T26" fmla="*/ 12 w 24"/>
                  <a:gd name="T27" fmla="*/ 20 h 35"/>
                  <a:gd name="T28" fmla="*/ 4 w 24"/>
                  <a:gd name="T29"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5">
                    <a:moveTo>
                      <a:pt x="9" y="23"/>
                    </a:moveTo>
                    <a:cubicBezTo>
                      <a:pt x="8" y="33"/>
                      <a:pt x="8" y="33"/>
                      <a:pt x="8" y="33"/>
                    </a:cubicBezTo>
                    <a:cubicBezTo>
                      <a:pt x="8" y="34"/>
                      <a:pt x="9" y="35"/>
                      <a:pt x="10" y="35"/>
                    </a:cubicBezTo>
                    <a:cubicBezTo>
                      <a:pt x="13" y="35"/>
                      <a:pt x="13" y="35"/>
                      <a:pt x="13" y="35"/>
                    </a:cubicBezTo>
                    <a:cubicBezTo>
                      <a:pt x="14" y="35"/>
                      <a:pt x="15" y="34"/>
                      <a:pt x="15" y="33"/>
                    </a:cubicBezTo>
                    <a:cubicBezTo>
                      <a:pt x="15" y="23"/>
                      <a:pt x="15" y="23"/>
                      <a:pt x="15" y="23"/>
                    </a:cubicBezTo>
                    <a:cubicBezTo>
                      <a:pt x="20" y="22"/>
                      <a:pt x="24" y="17"/>
                      <a:pt x="24" y="12"/>
                    </a:cubicBezTo>
                    <a:cubicBezTo>
                      <a:pt x="24" y="6"/>
                      <a:pt x="19" y="0"/>
                      <a:pt x="12" y="0"/>
                    </a:cubicBezTo>
                    <a:cubicBezTo>
                      <a:pt x="6" y="0"/>
                      <a:pt x="1" y="5"/>
                      <a:pt x="0" y="11"/>
                    </a:cubicBezTo>
                    <a:cubicBezTo>
                      <a:pt x="0" y="17"/>
                      <a:pt x="4" y="21"/>
                      <a:pt x="9" y="23"/>
                    </a:cubicBezTo>
                    <a:close/>
                    <a:moveTo>
                      <a:pt x="4" y="12"/>
                    </a:moveTo>
                    <a:cubicBezTo>
                      <a:pt x="4" y="7"/>
                      <a:pt x="8" y="3"/>
                      <a:pt x="12" y="3"/>
                    </a:cubicBezTo>
                    <a:cubicBezTo>
                      <a:pt x="17" y="4"/>
                      <a:pt x="21" y="7"/>
                      <a:pt x="20" y="12"/>
                    </a:cubicBezTo>
                    <a:cubicBezTo>
                      <a:pt x="20" y="17"/>
                      <a:pt x="16" y="20"/>
                      <a:pt x="12" y="20"/>
                    </a:cubicBezTo>
                    <a:cubicBezTo>
                      <a:pt x="7" y="20"/>
                      <a:pt x="4" y="16"/>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5" name="Freeform 87"/>
              <p:cNvSpPr/>
              <p:nvPr/>
            </p:nvSpPr>
            <p:spPr bwMode="auto">
              <a:xfrm>
                <a:off x="3807" y="2460"/>
                <a:ext cx="104" cy="64"/>
              </a:xfrm>
              <a:custGeom>
                <a:avLst/>
                <a:gdLst>
                  <a:gd name="T0" fmla="*/ 7 w 44"/>
                  <a:gd name="T1" fmla="*/ 0 h 27"/>
                  <a:gd name="T2" fmla="*/ 38 w 44"/>
                  <a:gd name="T3" fmla="*/ 1 h 27"/>
                  <a:gd name="T4" fmla="*/ 44 w 44"/>
                  <a:gd name="T5" fmla="*/ 6 h 27"/>
                  <a:gd name="T6" fmla="*/ 43 w 44"/>
                  <a:gd name="T7" fmla="*/ 22 h 27"/>
                  <a:gd name="T8" fmla="*/ 38 w 44"/>
                  <a:gd name="T9" fmla="*/ 27 h 27"/>
                  <a:gd name="T10" fmla="*/ 35 w 44"/>
                  <a:gd name="T11" fmla="*/ 27 h 27"/>
                  <a:gd name="T12" fmla="*/ 38 w 44"/>
                  <a:gd name="T13" fmla="*/ 25 h 27"/>
                  <a:gd name="T14" fmla="*/ 38 w 44"/>
                  <a:gd name="T15" fmla="*/ 25 h 27"/>
                  <a:gd name="T16" fmla="*/ 41 w 44"/>
                  <a:gd name="T17" fmla="*/ 22 h 27"/>
                  <a:gd name="T18" fmla="*/ 41 w 44"/>
                  <a:gd name="T19" fmla="*/ 6 h 27"/>
                  <a:gd name="T20" fmla="*/ 38 w 44"/>
                  <a:gd name="T21" fmla="*/ 3 h 27"/>
                  <a:gd name="T22" fmla="*/ 6 w 44"/>
                  <a:gd name="T23" fmla="*/ 2 h 27"/>
                  <a:gd name="T24" fmla="*/ 3 w 44"/>
                  <a:gd name="T25" fmla="*/ 5 h 27"/>
                  <a:gd name="T26" fmla="*/ 3 w 44"/>
                  <a:gd name="T27" fmla="*/ 21 h 27"/>
                  <a:gd name="T28" fmla="*/ 6 w 44"/>
                  <a:gd name="T29" fmla="*/ 24 h 27"/>
                  <a:gd name="T30" fmla="*/ 14 w 44"/>
                  <a:gd name="T31" fmla="*/ 24 h 27"/>
                  <a:gd name="T32" fmla="*/ 16 w 44"/>
                  <a:gd name="T33" fmla="*/ 27 h 27"/>
                  <a:gd name="T34" fmla="*/ 6 w 44"/>
                  <a:gd name="T35" fmla="*/ 26 h 27"/>
                  <a:gd name="T36" fmla="*/ 0 w 44"/>
                  <a:gd name="T37" fmla="*/ 21 h 27"/>
                  <a:gd name="T38" fmla="*/ 1 w 44"/>
                  <a:gd name="T39" fmla="*/ 5 h 27"/>
                  <a:gd name="T40" fmla="*/ 7 w 44"/>
                  <a:gd name="T4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27">
                    <a:moveTo>
                      <a:pt x="7" y="0"/>
                    </a:moveTo>
                    <a:cubicBezTo>
                      <a:pt x="38" y="1"/>
                      <a:pt x="38" y="1"/>
                      <a:pt x="38" y="1"/>
                    </a:cubicBezTo>
                    <a:cubicBezTo>
                      <a:pt x="41" y="1"/>
                      <a:pt x="44" y="3"/>
                      <a:pt x="44" y="6"/>
                    </a:cubicBezTo>
                    <a:cubicBezTo>
                      <a:pt x="43" y="22"/>
                      <a:pt x="43" y="22"/>
                      <a:pt x="43" y="22"/>
                    </a:cubicBezTo>
                    <a:cubicBezTo>
                      <a:pt x="43" y="25"/>
                      <a:pt x="41" y="27"/>
                      <a:pt x="38" y="27"/>
                    </a:cubicBezTo>
                    <a:cubicBezTo>
                      <a:pt x="35" y="27"/>
                      <a:pt x="35" y="27"/>
                      <a:pt x="35" y="27"/>
                    </a:cubicBezTo>
                    <a:cubicBezTo>
                      <a:pt x="36" y="27"/>
                      <a:pt x="37" y="26"/>
                      <a:pt x="38" y="25"/>
                    </a:cubicBezTo>
                    <a:cubicBezTo>
                      <a:pt x="38" y="25"/>
                      <a:pt x="38" y="25"/>
                      <a:pt x="38" y="25"/>
                    </a:cubicBezTo>
                    <a:cubicBezTo>
                      <a:pt x="39" y="25"/>
                      <a:pt x="41" y="24"/>
                      <a:pt x="41" y="22"/>
                    </a:cubicBezTo>
                    <a:cubicBezTo>
                      <a:pt x="41" y="6"/>
                      <a:pt x="41" y="6"/>
                      <a:pt x="41" y="6"/>
                    </a:cubicBezTo>
                    <a:cubicBezTo>
                      <a:pt x="41" y="5"/>
                      <a:pt x="40" y="3"/>
                      <a:pt x="38" y="3"/>
                    </a:cubicBezTo>
                    <a:cubicBezTo>
                      <a:pt x="6" y="2"/>
                      <a:pt x="6" y="2"/>
                      <a:pt x="6" y="2"/>
                    </a:cubicBezTo>
                    <a:cubicBezTo>
                      <a:pt x="5" y="2"/>
                      <a:pt x="3" y="3"/>
                      <a:pt x="3" y="5"/>
                    </a:cubicBezTo>
                    <a:cubicBezTo>
                      <a:pt x="3" y="21"/>
                      <a:pt x="3" y="21"/>
                      <a:pt x="3" y="21"/>
                    </a:cubicBezTo>
                    <a:cubicBezTo>
                      <a:pt x="3" y="22"/>
                      <a:pt x="4" y="24"/>
                      <a:pt x="6" y="24"/>
                    </a:cubicBezTo>
                    <a:cubicBezTo>
                      <a:pt x="14" y="24"/>
                      <a:pt x="14" y="24"/>
                      <a:pt x="14" y="24"/>
                    </a:cubicBezTo>
                    <a:cubicBezTo>
                      <a:pt x="15" y="25"/>
                      <a:pt x="15" y="26"/>
                      <a:pt x="16" y="27"/>
                    </a:cubicBezTo>
                    <a:cubicBezTo>
                      <a:pt x="6" y="26"/>
                      <a:pt x="6" y="26"/>
                      <a:pt x="6" y="26"/>
                    </a:cubicBezTo>
                    <a:cubicBezTo>
                      <a:pt x="3" y="26"/>
                      <a:pt x="0" y="24"/>
                      <a:pt x="0" y="21"/>
                    </a:cubicBezTo>
                    <a:cubicBezTo>
                      <a:pt x="1" y="5"/>
                      <a:pt x="1" y="5"/>
                      <a:pt x="1" y="5"/>
                    </a:cubicBezTo>
                    <a:cubicBezTo>
                      <a:pt x="1" y="2"/>
                      <a:pt x="3"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6" name="Freeform 88"/>
              <p:cNvSpPr/>
              <p:nvPr/>
            </p:nvSpPr>
            <p:spPr bwMode="auto">
              <a:xfrm>
                <a:off x="3783" y="2353"/>
                <a:ext cx="69" cy="43"/>
              </a:xfrm>
              <a:custGeom>
                <a:avLst/>
                <a:gdLst>
                  <a:gd name="T0" fmla="*/ 29 w 29"/>
                  <a:gd name="T1" fmla="*/ 0 h 18"/>
                  <a:gd name="T2" fmla="*/ 15 w 29"/>
                  <a:gd name="T3" fmla="*/ 15 h 18"/>
                  <a:gd name="T4" fmla="*/ 10 w 29"/>
                  <a:gd name="T5" fmla="*/ 10 h 18"/>
                  <a:gd name="T6" fmla="*/ 0 w 29"/>
                  <a:gd name="T7" fmla="*/ 18 h 18"/>
                  <a:gd name="T8" fmla="*/ 0 w 29"/>
                  <a:gd name="T9" fmla="*/ 14 h 18"/>
                  <a:gd name="T10" fmla="*/ 10 w 29"/>
                  <a:gd name="T11" fmla="*/ 6 h 18"/>
                  <a:gd name="T12" fmla="*/ 15 w 29"/>
                  <a:gd name="T13" fmla="*/ 11 h 18"/>
                  <a:gd name="T14" fmla="*/ 29 w 29"/>
                  <a:gd name="T15" fmla="*/ 0 h 18"/>
                  <a:gd name="T16" fmla="*/ 29 w 2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8">
                    <a:moveTo>
                      <a:pt x="29" y="0"/>
                    </a:moveTo>
                    <a:cubicBezTo>
                      <a:pt x="15" y="15"/>
                      <a:pt x="15" y="15"/>
                      <a:pt x="15" y="15"/>
                    </a:cubicBezTo>
                    <a:cubicBezTo>
                      <a:pt x="10" y="10"/>
                      <a:pt x="10" y="10"/>
                      <a:pt x="10" y="10"/>
                    </a:cubicBezTo>
                    <a:cubicBezTo>
                      <a:pt x="0" y="18"/>
                      <a:pt x="0" y="18"/>
                      <a:pt x="0" y="18"/>
                    </a:cubicBezTo>
                    <a:cubicBezTo>
                      <a:pt x="0" y="14"/>
                      <a:pt x="0" y="14"/>
                      <a:pt x="0" y="14"/>
                    </a:cubicBezTo>
                    <a:cubicBezTo>
                      <a:pt x="10" y="6"/>
                      <a:pt x="10" y="6"/>
                      <a:pt x="10" y="6"/>
                    </a:cubicBezTo>
                    <a:cubicBezTo>
                      <a:pt x="15" y="11"/>
                      <a:pt x="15" y="11"/>
                      <a:pt x="15" y="11"/>
                    </a:cubicBezTo>
                    <a:cubicBezTo>
                      <a:pt x="29" y="0"/>
                      <a:pt x="29" y="0"/>
                      <a:pt x="29" y="0"/>
                    </a:cubicBezTo>
                    <a:cubicBezTo>
                      <a:pt x="29" y="0"/>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7" name="Freeform 89"/>
              <p:cNvSpPr/>
              <p:nvPr/>
            </p:nvSpPr>
            <p:spPr bwMode="auto">
              <a:xfrm>
                <a:off x="3842" y="2401"/>
                <a:ext cx="0" cy="5"/>
              </a:xfrm>
              <a:custGeom>
                <a:avLst/>
                <a:gdLst>
                  <a:gd name="T0" fmla="*/ 0 h 2"/>
                  <a:gd name="T1" fmla="*/ 2 h 2"/>
                  <a:gd name="T2" fmla="*/ 1 h 2"/>
                  <a:gd name="T3" fmla="*/ 0 h 2"/>
                  <a:gd name="T4" fmla="*/ 0 h 2"/>
                </a:gdLst>
                <a:ahLst/>
                <a:cxnLst>
                  <a:cxn ang="0">
                    <a:pos x="0" y="T0"/>
                  </a:cxn>
                  <a:cxn ang="0">
                    <a:pos x="0" y="T1"/>
                  </a:cxn>
                  <a:cxn ang="0">
                    <a:pos x="0" y="T2"/>
                  </a:cxn>
                  <a:cxn ang="0">
                    <a:pos x="0" y="T3"/>
                  </a:cxn>
                  <a:cxn ang="0">
                    <a:pos x="0" y="T4"/>
                  </a:cxn>
                </a:cxnLst>
                <a:rect l="0" t="0" r="r" b="b"/>
                <a:pathLst>
                  <a:path h="2">
                    <a:moveTo>
                      <a:pt x="0" y="0"/>
                    </a:moveTo>
                    <a:cubicBezTo>
                      <a:pt x="0" y="2"/>
                      <a:pt x="0" y="2"/>
                      <a:pt x="0" y="2"/>
                    </a:cubicBezTo>
                    <a:cubicBezTo>
                      <a:pt x="0" y="2"/>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8" name="Freeform 90"/>
              <p:cNvSpPr/>
              <p:nvPr/>
            </p:nvSpPr>
            <p:spPr bwMode="auto">
              <a:xfrm>
                <a:off x="3842" y="2394"/>
                <a:ext cx="0" cy="4"/>
              </a:xfrm>
              <a:custGeom>
                <a:avLst/>
                <a:gdLst>
                  <a:gd name="T0" fmla="*/ 0 h 2"/>
                  <a:gd name="T1" fmla="*/ 0 h 2"/>
                  <a:gd name="T2" fmla="*/ 2 h 2"/>
                  <a:gd name="T3" fmla="*/ 2 h 2"/>
                  <a:gd name="T4" fmla="*/ 0 h 2"/>
                </a:gdLst>
                <a:ahLst/>
                <a:cxnLst>
                  <a:cxn ang="0">
                    <a:pos x="0" y="T0"/>
                  </a:cxn>
                  <a:cxn ang="0">
                    <a:pos x="0" y="T1"/>
                  </a:cxn>
                  <a:cxn ang="0">
                    <a:pos x="0" y="T2"/>
                  </a:cxn>
                  <a:cxn ang="0">
                    <a:pos x="0" y="T3"/>
                  </a:cxn>
                  <a:cxn ang="0">
                    <a:pos x="0" y="T4"/>
                  </a:cxn>
                </a:cxnLst>
                <a:rect l="0" t="0" r="r" b="b"/>
                <a:pathLst>
                  <a:path h="2">
                    <a:moveTo>
                      <a:pt x="0" y="0"/>
                    </a:moveTo>
                    <a:cubicBezTo>
                      <a:pt x="0" y="0"/>
                      <a:pt x="0" y="0"/>
                      <a:pt x="0" y="0"/>
                    </a:cubicBezTo>
                    <a:cubicBezTo>
                      <a:pt x="0" y="2"/>
                      <a:pt x="0" y="2"/>
                      <a:pt x="0" y="2"/>
                    </a:cubicBezTo>
                    <a:cubicBezTo>
                      <a:pt x="0" y="2"/>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9" name="Freeform 91"/>
              <p:cNvSpPr>
                <a:spLocks noEditPoints="1"/>
              </p:cNvSpPr>
              <p:nvPr/>
            </p:nvSpPr>
            <p:spPr bwMode="auto">
              <a:xfrm>
                <a:off x="3783" y="2363"/>
                <a:ext cx="71" cy="52"/>
              </a:xfrm>
              <a:custGeom>
                <a:avLst/>
                <a:gdLst>
                  <a:gd name="T0" fmla="*/ 29 w 30"/>
                  <a:gd name="T1" fmla="*/ 0 h 22"/>
                  <a:gd name="T2" fmla="*/ 27 w 30"/>
                  <a:gd name="T3" fmla="*/ 3 h 22"/>
                  <a:gd name="T4" fmla="*/ 15 w 30"/>
                  <a:gd name="T5" fmla="*/ 15 h 22"/>
                  <a:gd name="T6" fmla="*/ 10 w 30"/>
                  <a:gd name="T7" fmla="*/ 11 h 22"/>
                  <a:gd name="T8" fmla="*/ 0 w 30"/>
                  <a:gd name="T9" fmla="*/ 18 h 22"/>
                  <a:gd name="T10" fmla="*/ 0 w 30"/>
                  <a:gd name="T11" fmla="*/ 20 h 22"/>
                  <a:gd name="T12" fmla="*/ 2 w 30"/>
                  <a:gd name="T13" fmla="*/ 22 h 22"/>
                  <a:gd name="T14" fmla="*/ 27 w 30"/>
                  <a:gd name="T15" fmla="*/ 22 h 22"/>
                  <a:gd name="T16" fmla="*/ 30 w 30"/>
                  <a:gd name="T17" fmla="*/ 19 h 22"/>
                  <a:gd name="T18" fmla="*/ 29 w 30"/>
                  <a:gd name="T19" fmla="*/ 0 h 22"/>
                  <a:gd name="T20" fmla="*/ 27 w 30"/>
                  <a:gd name="T21" fmla="*/ 18 h 22"/>
                  <a:gd name="T22" fmla="*/ 26 w 30"/>
                  <a:gd name="T23" fmla="*/ 18 h 22"/>
                  <a:gd name="T24" fmla="*/ 26 w 30"/>
                  <a:gd name="T25" fmla="*/ 18 h 22"/>
                  <a:gd name="T26" fmla="*/ 26 w 30"/>
                  <a:gd name="T27" fmla="*/ 20 h 22"/>
                  <a:gd name="T28" fmla="*/ 26 w 30"/>
                  <a:gd name="T29" fmla="*/ 20 h 22"/>
                  <a:gd name="T30" fmla="*/ 25 w 30"/>
                  <a:gd name="T31" fmla="*/ 20 h 22"/>
                  <a:gd name="T32" fmla="*/ 25 w 30"/>
                  <a:gd name="T33" fmla="*/ 19 h 22"/>
                  <a:gd name="T34" fmla="*/ 25 w 30"/>
                  <a:gd name="T35" fmla="*/ 19 h 22"/>
                  <a:gd name="T36" fmla="*/ 25 w 30"/>
                  <a:gd name="T37" fmla="*/ 20 h 22"/>
                  <a:gd name="T38" fmla="*/ 24 w 30"/>
                  <a:gd name="T39" fmla="*/ 20 h 22"/>
                  <a:gd name="T40" fmla="*/ 24 w 30"/>
                  <a:gd name="T41" fmla="*/ 20 h 22"/>
                  <a:gd name="T42" fmla="*/ 24 w 30"/>
                  <a:gd name="T43" fmla="*/ 19 h 22"/>
                  <a:gd name="T44" fmla="*/ 23 w 30"/>
                  <a:gd name="T45" fmla="*/ 18 h 22"/>
                  <a:gd name="T46" fmla="*/ 23 w 30"/>
                  <a:gd name="T47" fmla="*/ 18 h 22"/>
                  <a:gd name="T48" fmla="*/ 23 w 30"/>
                  <a:gd name="T49" fmla="*/ 18 h 22"/>
                  <a:gd name="T50" fmla="*/ 23 w 30"/>
                  <a:gd name="T51" fmla="*/ 18 h 22"/>
                  <a:gd name="T52" fmla="*/ 23 w 30"/>
                  <a:gd name="T53" fmla="*/ 17 h 22"/>
                  <a:gd name="T54" fmla="*/ 23 w 30"/>
                  <a:gd name="T55" fmla="*/ 17 h 22"/>
                  <a:gd name="T56" fmla="*/ 24 w 30"/>
                  <a:gd name="T57" fmla="*/ 17 h 22"/>
                  <a:gd name="T58" fmla="*/ 24 w 30"/>
                  <a:gd name="T59" fmla="*/ 18 h 22"/>
                  <a:gd name="T60" fmla="*/ 24 w 30"/>
                  <a:gd name="T61" fmla="*/ 16 h 22"/>
                  <a:gd name="T62" fmla="*/ 24 w 30"/>
                  <a:gd name="T63" fmla="*/ 16 h 22"/>
                  <a:gd name="T64" fmla="*/ 23 w 30"/>
                  <a:gd name="T65" fmla="*/ 15 h 22"/>
                  <a:gd name="T66" fmla="*/ 23 w 30"/>
                  <a:gd name="T67" fmla="*/ 15 h 22"/>
                  <a:gd name="T68" fmla="*/ 23 w 30"/>
                  <a:gd name="T69" fmla="*/ 14 h 22"/>
                  <a:gd name="T70" fmla="*/ 23 w 30"/>
                  <a:gd name="T71" fmla="*/ 13 h 22"/>
                  <a:gd name="T72" fmla="*/ 23 w 30"/>
                  <a:gd name="T73" fmla="*/ 13 h 22"/>
                  <a:gd name="T74" fmla="*/ 24 w 30"/>
                  <a:gd name="T75" fmla="*/ 12 h 22"/>
                  <a:gd name="T76" fmla="*/ 24 w 30"/>
                  <a:gd name="T77" fmla="*/ 12 h 22"/>
                  <a:gd name="T78" fmla="*/ 24 w 30"/>
                  <a:gd name="T79" fmla="*/ 11 h 22"/>
                  <a:gd name="T80" fmla="*/ 25 w 30"/>
                  <a:gd name="T81" fmla="*/ 11 h 22"/>
                  <a:gd name="T82" fmla="*/ 25 w 30"/>
                  <a:gd name="T83" fmla="*/ 12 h 22"/>
                  <a:gd name="T84" fmla="*/ 25 w 30"/>
                  <a:gd name="T85" fmla="*/ 12 h 22"/>
                  <a:gd name="T86" fmla="*/ 25 w 30"/>
                  <a:gd name="T87" fmla="*/ 12 h 22"/>
                  <a:gd name="T88" fmla="*/ 25 w 30"/>
                  <a:gd name="T89" fmla="*/ 11 h 22"/>
                  <a:gd name="T90" fmla="*/ 25 w 30"/>
                  <a:gd name="T91" fmla="*/ 11 h 22"/>
                  <a:gd name="T92" fmla="*/ 26 w 30"/>
                  <a:gd name="T93" fmla="*/ 11 h 22"/>
                  <a:gd name="T94" fmla="*/ 26 w 30"/>
                  <a:gd name="T95" fmla="*/ 12 h 22"/>
                  <a:gd name="T96" fmla="*/ 26 w 30"/>
                  <a:gd name="T97" fmla="*/ 12 h 22"/>
                  <a:gd name="T98" fmla="*/ 26 w 30"/>
                  <a:gd name="T99" fmla="*/ 12 h 22"/>
                  <a:gd name="T100" fmla="*/ 27 w 30"/>
                  <a:gd name="T101" fmla="*/ 12 h 22"/>
                  <a:gd name="T102" fmla="*/ 27 w 30"/>
                  <a:gd name="T103" fmla="*/ 13 h 22"/>
                  <a:gd name="T104" fmla="*/ 27 w 30"/>
                  <a:gd name="T105" fmla="*/ 13 h 22"/>
                  <a:gd name="T106" fmla="*/ 27 w 30"/>
                  <a:gd name="T107" fmla="*/ 13 h 22"/>
                  <a:gd name="T108" fmla="*/ 26 w 30"/>
                  <a:gd name="T109" fmla="*/ 13 h 22"/>
                  <a:gd name="T110" fmla="*/ 26 w 30"/>
                  <a:gd name="T111" fmla="*/ 13 h 22"/>
                  <a:gd name="T112" fmla="*/ 26 w 30"/>
                  <a:gd name="T113" fmla="*/ 13 h 22"/>
                  <a:gd name="T114" fmla="*/ 26 w 30"/>
                  <a:gd name="T115" fmla="*/ 15 h 22"/>
                  <a:gd name="T116" fmla="*/ 27 w 30"/>
                  <a:gd name="T117" fmla="*/ 16 h 22"/>
                  <a:gd name="T118" fmla="*/ 27 w 30"/>
                  <a:gd name="T119" fmla="*/ 17 h 22"/>
                  <a:gd name="T120" fmla="*/ 27 w 30"/>
                  <a:gd name="T12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22">
                    <a:moveTo>
                      <a:pt x="29" y="0"/>
                    </a:moveTo>
                    <a:cubicBezTo>
                      <a:pt x="27" y="3"/>
                      <a:pt x="27" y="3"/>
                      <a:pt x="27" y="3"/>
                    </a:cubicBezTo>
                    <a:cubicBezTo>
                      <a:pt x="15" y="15"/>
                      <a:pt x="15" y="15"/>
                      <a:pt x="15" y="15"/>
                    </a:cubicBezTo>
                    <a:cubicBezTo>
                      <a:pt x="10" y="11"/>
                      <a:pt x="10" y="11"/>
                      <a:pt x="10" y="11"/>
                    </a:cubicBezTo>
                    <a:cubicBezTo>
                      <a:pt x="0" y="18"/>
                      <a:pt x="0" y="18"/>
                      <a:pt x="0" y="18"/>
                    </a:cubicBezTo>
                    <a:cubicBezTo>
                      <a:pt x="0" y="20"/>
                      <a:pt x="0" y="20"/>
                      <a:pt x="0" y="20"/>
                    </a:cubicBezTo>
                    <a:cubicBezTo>
                      <a:pt x="0" y="22"/>
                      <a:pt x="2" y="22"/>
                      <a:pt x="2" y="22"/>
                    </a:cubicBezTo>
                    <a:cubicBezTo>
                      <a:pt x="2" y="22"/>
                      <a:pt x="25" y="22"/>
                      <a:pt x="27" y="22"/>
                    </a:cubicBezTo>
                    <a:cubicBezTo>
                      <a:pt x="30" y="22"/>
                      <a:pt x="30" y="19"/>
                      <a:pt x="30" y="19"/>
                    </a:cubicBezTo>
                    <a:lnTo>
                      <a:pt x="29" y="0"/>
                    </a:lnTo>
                    <a:close/>
                    <a:moveTo>
                      <a:pt x="27" y="18"/>
                    </a:moveTo>
                    <a:cubicBezTo>
                      <a:pt x="27" y="18"/>
                      <a:pt x="27" y="18"/>
                      <a:pt x="26" y="18"/>
                    </a:cubicBezTo>
                    <a:cubicBezTo>
                      <a:pt x="26" y="18"/>
                      <a:pt x="26" y="18"/>
                      <a:pt x="26" y="18"/>
                    </a:cubicBezTo>
                    <a:cubicBezTo>
                      <a:pt x="26" y="20"/>
                      <a:pt x="26" y="20"/>
                      <a:pt x="26" y="20"/>
                    </a:cubicBezTo>
                    <a:cubicBezTo>
                      <a:pt x="26" y="20"/>
                      <a:pt x="26" y="20"/>
                      <a:pt x="26" y="20"/>
                    </a:cubicBezTo>
                    <a:cubicBezTo>
                      <a:pt x="25" y="20"/>
                      <a:pt x="25" y="20"/>
                      <a:pt x="25" y="20"/>
                    </a:cubicBezTo>
                    <a:cubicBezTo>
                      <a:pt x="25" y="19"/>
                      <a:pt x="25" y="19"/>
                      <a:pt x="25" y="19"/>
                    </a:cubicBezTo>
                    <a:cubicBezTo>
                      <a:pt x="25" y="19"/>
                      <a:pt x="25" y="19"/>
                      <a:pt x="25" y="19"/>
                    </a:cubicBezTo>
                    <a:cubicBezTo>
                      <a:pt x="25" y="20"/>
                      <a:pt x="25" y="20"/>
                      <a:pt x="25" y="20"/>
                    </a:cubicBezTo>
                    <a:cubicBezTo>
                      <a:pt x="25" y="20"/>
                      <a:pt x="25" y="20"/>
                      <a:pt x="24" y="20"/>
                    </a:cubicBezTo>
                    <a:cubicBezTo>
                      <a:pt x="24" y="20"/>
                      <a:pt x="24" y="20"/>
                      <a:pt x="24" y="20"/>
                    </a:cubicBezTo>
                    <a:cubicBezTo>
                      <a:pt x="24" y="19"/>
                      <a:pt x="24" y="19"/>
                      <a:pt x="24" y="19"/>
                    </a:cubicBezTo>
                    <a:cubicBezTo>
                      <a:pt x="24" y="19"/>
                      <a:pt x="24" y="19"/>
                      <a:pt x="23" y="18"/>
                    </a:cubicBezTo>
                    <a:cubicBezTo>
                      <a:pt x="23" y="18"/>
                      <a:pt x="23" y="18"/>
                      <a:pt x="23" y="18"/>
                    </a:cubicBezTo>
                    <a:cubicBezTo>
                      <a:pt x="23" y="18"/>
                      <a:pt x="23" y="18"/>
                      <a:pt x="23" y="18"/>
                    </a:cubicBezTo>
                    <a:cubicBezTo>
                      <a:pt x="23" y="18"/>
                      <a:pt x="23" y="18"/>
                      <a:pt x="23" y="18"/>
                    </a:cubicBezTo>
                    <a:cubicBezTo>
                      <a:pt x="23" y="18"/>
                      <a:pt x="23" y="17"/>
                      <a:pt x="23" y="17"/>
                    </a:cubicBezTo>
                    <a:cubicBezTo>
                      <a:pt x="23" y="17"/>
                      <a:pt x="23" y="17"/>
                      <a:pt x="23" y="17"/>
                    </a:cubicBezTo>
                    <a:cubicBezTo>
                      <a:pt x="23" y="17"/>
                      <a:pt x="23" y="17"/>
                      <a:pt x="24" y="17"/>
                    </a:cubicBezTo>
                    <a:cubicBezTo>
                      <a:pt x="24" y="18"/>
                      <a:pt x="24" y="18"/>
                      <a:pt x="24" y="18"/>
                    </a:cubicBezTo>
                    <a:cubicBezTo>
                      <a:pt x="24" y="16"/>
                      <a:pt x="24" y="16"/>
                      <a:pt x="24" y="16"/>
                    </a:cubicBezTo>
                    <a:cubicBezTo>
                      <a:pt x="24" y="16"/>
                      <a:pt x="24" y="16"/>
                      <a:pt x="24" y="16"/>
                    </a:cubicBezTo>
                    <a:cubicBezTo>
                      <a:pt x="24" y="15"/>
                      <a:pt x="24" y="15"/>
                      <a:pt x="23" y="15"/>
                    </a:cubicBezTo>
                    <a:cubicBezTo>
                      <a:pt x="23" y="15"/>
                      <a:pt x="23" y="15"/>
                      <a:pt x="23" y="15"/>
                    </a:cubicBezTo>
                    <a:cubicBezTo>
                      <a:pt x="23" y="14"/>
                      <a:pt x="23" y="14"/>
                      <a:pt x="23" y="14"/>
                    </a:cubicBezTo>
                    <a:cubicBezTo>
                      <a:pt x="23" y="14"/>
                      <a:pt x="23" y="14"/>
                      <a:pt x="23" y="13"/>
                    </a:cubicBezTo>
                    <a:cubicBezTo>
                      <a:pt x="23" y="13"/>
                      <a:pt x="23" y="13"/>
                      <a:pt x="23" y="13"/>
                    </a:cubicBezTo>
                    <a:cubicBezTo>
                      <a:pt x="24" y="13"/>
                      <a:pt x="24" y="13"/>
                      <a:pt x="24" y="12"/>
                    </a:cubicBezTo>
                    <a:cubicBezTo>
                      <a:pt x="24" y="12"/>
                      <a:pt x="24" y="12"/>
                      <a:pt x="24" y="12"/>
                    </a:cubicBezTo>
                    <a:cubicBezTo>
                      <a:pt x="24" y="11"/>
                      <a:pt x="24" y="11"/>
                      <a:pt x="24" y="11"/>
                    </a:cubicBezTo>
                    <a:cubicBezTo>
                      <a:pt x="24" y="11"/>
                      <a:pt x="25" y="11"/>
                      <a:pt x="25" y="11"/>
                    </a:cubicBezTo>
                    <a:cubicBezTo>
                      <a:pt x="25" y="12"/>
                      <a:pt x="25" y="12"/>
                      <a:pt x="25" y="12"/>
                    </a:cubicBezTo>
                    <a:cubicBezTo>
                      <a:pt x="25" y="12"/>
                      <a:pt x="25" y="12"/>
                      <a:pt x="25" y="12"/>
                    </a:cubicBezTo>
                    <a:cubicBezTo>
                      <a:pt x="25" y="12"/>
                      <a:pt x="25" y="12"/>
                      <a:pt x="25" y="12"/>
                    </a:cubicBezTo>
                    <a:cubicBezTo>
                      <a:pt x="25" y="11"/>
                      <a:pt x="25" y="11"/>
                      <a:pt x="25" y="11"/>
                    </a:cubicBezTo>
                    <a:cubicBezTo>
                      <a:pt x="25" y="11"/>
                      <a:pt x="25" y="11"/>
                      <a:pt x="25" y="11"/>
                    </a:cubicBezTo>
                    <a:cubicBezTo>
                      <a:pt x="26" y="11"/>
                      <a:pt x="26" y="11"/>
                      <a:pt x="26" y="11"/>
                    </a:cubicBezTo>
                    <a:cubicBezTo>
                      <a:pt x="26" y="12"/>
                      <a:pt x="26" y="12"/>
                      <a:pt x="26" y="12"/>
                    </a:cubicBezTo>
                    <a:cubicBezTo>
                      <a:pt x="26" y="12"/>
                      <a:pt x="26" y="12"/>
                      <a:pt x="26" y="12"/>
                    </a:cubicBezTo>
                    <a:cubicBezTo>
                      <a:pt x="26" y="12"/>
                      <a:pt x="26" y="12"/>
                      <a:pt x="26" y="12"/>
                    </a:cubicBezTo>
                    <a:cubicBezTo>
                      <a:pt x="26" y="12"/>
                      <a:pt x="27" y="12"/>
                      <a:pt x="27" y="12"/>
                    </a:cubicBezTo>
                    <a:cubicBezTo>
                      <a:pt x="27" y="12"/>
                      <a:pt x="27" y="12"/>
                      <a:pt x="27" y="13"/>
                    </a:cubicBezTo>
                    <a:cubicBezTo>
                      <a:pt x="27" y="13"/>
                      <a:pt x="27" y="13"/>
                      <a:pt x="27" y="13"/>
                    </a:cubicBezTo>
                    <a:cubicBezTo>
                      <a:pt x="27" y="13"/>
                      <a:pt x="27" y="13"/>
                      <a:pt x="27" y="13"/>
                    </a:cubicBezTo>
                    <a:cubicBezTo>
                      <a:pt x="26" y="13"/>
                      <a:pt x="26" y="13"/>
                      <a:pt x="26" y="13"/>
                    </a:cubicBezTo>
                    <a:cubicBezTo>
                      <a:pt x="26" y="13"/>
                      <a:pt x="26" y="13"/>
                      <a:pt x="26" y="13"/>
                    </a:cubicBezTo>
                    <a:cubicBezTo>
                      <a:pt x="26" y="13"/>
                      <a:pt x="26" y="13"/>
                      <a:pt x="26" y="13"/>
                    </a:cubicBezTo>
                    <a:cubicBezTo>
                      <a:pt x="26" y="15"/>
                      <a:pt x="26" y="15"/>
                      <a:pt x="26" y="15"/>
                    </a:cubicBezTo>
                    <a:cubicBezTo>
                      <a:pt x="26" y="15"/>
                      <a:pt x="26" y="15"/>
                      <a:pt x="27" y="16"/>
                    </a:cubicBezTo>
                    <a:cubicBezTo>
                      <a:pt x="27" y="16"/>
                      <a:pt x="27" y="16"/>
                      <a:pt x="27" y="17"/>
                    </a:cubicBezTo>
                    <a:cubicBezTo>
                      <a:pt x="27" y="17"/>
                      <a:pt x="27" y="17"/>
                      <a:pt x="2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0" name="Freeform 92"/>
              <p:cNvSpPr/>
              <p:nvPr/>
            </p:nvSpPr>
            <p:spPr bwMode="auto">
              <a:xfrm>
                <a:off x="3778" y="1613"/>
                <a:ext cx="83" cy="52"/>
              </a:xfrm>
              <a:custGeom>
                <a:avLst/>
                <a:gdLst>
                  <a:gd name="T0" fmla="*/ 35 w 35"/>
                  <a:gd name="T1" fmla="*/ 1 h 22"/>
                  <a:gd name="T2" fmla="*/ 18 w 35"/>
                  <a:gd name="T3" fmla="*/ 19 h 22"/>
                  <a:gd name="T4" fmla="*/ 12 w 35"/>
                  <a:gd name="T5" fmla="*/ 13 h 22"/>
                  <a:gd name="T6" fmla="*/ 0 w 35"/>
                  <a:gd name="T7" fmla="*/ 22 h 22"/>
                  <a:gd name="T8" fmla="*/ 0 w 35"/>
                  <a:gd name="T9" fmla="*/ 18 h 22"/>
                  <a:gd name="T10" fmla="*/ 12 w 35"/>
                  <a:gd name="T11" fmla="*/ 8 h 22"/>
                  <a:gd name="T12" fmla="*/ 18 w 35"/>
                  <a:gd name="T13" fmla="*/ 14 h 22"/>
                  <a:gd name="T14" fmla="*/ 35 w 35"/>
                  <a:gd name="T15" fmla="*/ 0 h 22"/>
                  <a:gd name="T16" fmla="*/ 35 w 35"/>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2">
                    <a:moveTo>
                      <a:pt x="35" y="1"/>
                    </a:moveTo>
                    <a:cubicBezTo>
                      <a:pt x="18" y="19"/>
                      <a:pt x="18" y="19"/>
                      <a:pt x="18" y="19"/>
                    </a:cubicBezTo>
                    <a:cubicBezTo>
                      <a:pt x="12" y="13"/>
                      <a:pt x="12" y="13"/>
                      <a:pt x="12" y="13"/>
                    </a:cubicBezTo>
                    <a:cubicBezTo>
                      <a:pt x="0" y="22"/>
                      <a:pt x="0" y="22"/>
                      <a:pt x="0" y="22"/>
                    </a:cubicBezTo>
                    <a:cubicBezTo>
                      <a:pt x="0" y="18"/>
                      <a:pt x="0" y="18"/>
                      <a:pt x="0" y="18"/>
                    </a:cubicBezTo>
                    <a:cubicBezTo>
                      <a:pt x="12" y="8"/>
                      <a:pt x="12" y="8"/>
                      <a:pt x="12" y="8"/>
                    </a:cubicBezTo>
                    <a:cubicBezTo>
                      <a:pt x="18" y="14"/>
                      <a:pt x="18" y="14"/>
                      <a:pt x="18" y="14"/>
                    </a:cubicBezTo>
                    <a:cubicBezTo>
                      <a:pt x="35" y="0"/>
                      <a:pt x="35" y="0"/>
                      <a:pt x="35" y="0"/>
                    </a:cubicBezTo>
                    <a:cubicBezTo>
                      <a:pt x="35" y="0"/>
                      <a:pt x="35" y="0"/>
                      <a:pt x="3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1" name="Freeform 93"/>
              <p:cNvSpPr/>
              <p:nvPr/>
            </p:nvSpPr>
            <p:spPr bwMode="auto">
              <a:xfrm>
                <a:off x="3849" y="1670"/>
                <a:ext cx="3" cy="7"/>
              </a:xfrm>
              <a:custGeom>
                <a:avLst/>
                <a:gdLst>
                  <a:gd name="T0" fmla="*/ 0 w 1"/>
                  <a:gd name="T1" fmla="*/ 0 h 3"/>
                  <a:gd name="T2" fmla="*/ 0 w 1"/>
                  <a:gd name="T3" fmla="*/ 3 h 3"/>
                  <a:gd name="T4" fmla="*/ 1 w 1"/>
                  <a:gd name="T5" fmla="*/ 2 h 3"/>
                  <a:gd name="T6" fmla="*/ 1 w 1"/>
                  <a:gd name="T7" fmla="*/ 1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3"/>
                      <a:pt x="0" y="3"/>
                      <a:pt x="0" y="3"/>
                    </a:cubicBezTo>
                    <a:cubicBezTo>
                      <a:pt x="0" y="2"/>
                      <a:pt x="0" y="2"/>
                      <a:pt x="1" y="2"/>
                    </a:cubicBezTo>
                    <a:cubicBezTo>
                      <a:pt x="1" y="1"/>
                      <a:pt x="1" y="1"/>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2" name="Freeform 94"/>
              <p:cNvSpPr/>
              <p:nvPr/>
            </p:nvSpPr>
            <p:spPr bwMode="auto">
              <a:xfrm>
                <a:off x="3849" y="1663"/>
                <a:ext cx="3" cy="4"/>
              </a:xfrm>
              <a:custGeom>
                <a:avLst/>
                <a:gdLst>
                  <a:gd name="T0" fmla="*/ 0 w 1"/>
                  <a:gd name="T1" fmla="*/ 0 h 2"/>
                  <a:gd name="T2" fmla="*/ 0 w 1"/>
                  <a:gd name="T3" fmla="*/ 0 h 2"/>
                  <a:gd name="T4" fmla="*/ 0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2"/>
                      <a:pt x="0" y="2"/>
                      <a:pt x="0" y="2"/>
                    </a:cubicBezTo>
                    <a:cubicBezTo>
                      <a:pt x="0" y="2"/>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3" name="Freeform 95"/>
              <p:cNvSpPr>
                <a:spLocks noEditPoints="1"/>
              </p:cNvSpPr>
              <p:nvPr/>
            </p:nvSpPr>
            <p:spPr bwMode="auto">
              <a:xfrm>
                <a:off x="3778" y="1627"/>
                <a:ext cx="86" cy="62"/>
              </a:xfrm>
              <a:custGeom>
                <a:avLst/>
                <a:gdLst>
                  <a:gd name="T0" fmla="*/ 35 w 36"/>
                  <a:gd name="T1" fmla="*/ 0 h 26"/>
                  <a:gd name="T2" fmla="*/ 33 w 36"/>
                  <a:gd name="T3" fmla="*/ 3 h 26"/>
                  <a:gd name="T4" fmla="*/ 18 w 36"/>
                  <a:gd name="T5" fmla="*/ 18 h 26"/>
                  <a:gd name="T6" fmla="*/ 12 w 36"/>
                  <a:gd name="T7" fmla="*/ 12 h 26"/>
                  <a:gd name="T8" fmla="*/ 0 w 36"/>
                  <a:gd name="T9" fmla="*/ 21 h 26"/>
                  <a:gd name="T10" fmla="*/ 0 w 36"/>
                  <a:gd name="T11" fmla="*/ 23 h 26"/>
                  <a:gd name="T12" fmla="*/ 3 w 36"/>
                  <a:gd name="T13" fmla="*/ 26 h 26"/>
                  <a:gd name="T14" fmla="*/ 33 w 36"/>
                  <a:gd name="T15" fmla="*/ 26 h 26"/>
                  <a:gd name="T16" fmla="*/ 36 w 36"/>
                  <a:gd name="T17" fmla="*/ 22 h 26"/>
                  <a:gd name="T18" fmla="*/ 35 w 36"/>
                  <a:gd name="T19" fmla="*/ 0 h 26"/>
                  <a:gd name="T20" fmla="*/ 32 w 36"/>
                  <a:gd name="T21" fmla="*/ 21 h 26"/>
                  <a:gd name="T22" fmla="*/ 32 w 36"/>
                  <a:gd name="T23" fmla="*/ 21 h 26"/>
                  <a:gd name="T24" fmla="*/ 31 w 36"/>
                  <a:gd name="T25" fmla="*/ 22 h 26"/>
                  <a:gd name="T26" fmla="*/ 31 w 36"/>
                  <a:gd name="T27" fmla="*/ 23 h 26"/>
                  <a:gd name="T28" fmla="*/ 31 w 36"/>
                  <a:gd name="T29" fmla="*/ 23 h 26"/>
                  <a:gd name="T30" fmla="*/ 31 w 36"/>
                  <a:gd name="T31" fmla="*/ 23 h 26"/>
                  <a:gd name="T32" fmla="*/ 31 w 36"/>
                  <a:gd name="T33" fmla="*/ 22 h 26"/>
                  <a:gd name="T34" fmla="*/ 30 w 36"/>
                  <a:gd name="T35" fmla="*/ 22 h 26"/>
                  <a:gd name="T36" fmla="*/ 30 w 36"/>
                  <a:gd name="T37" fmla="*/ 23 h 26"/>
                  <a:gd name="T38" fmla="*/ 30 w 36"/>
                  <a:gd name="T39" fmla="*/ 23 h 26"/>
                  <a:gd name="T40" fmla="*/ 29 w 36"/>
                  <a:gd name="T41" fmla="*/ 23 h 26"/>
                  <a:gd name="T42" fmla="*/ 29 w 36"/>
                  <a:gd name="T43" fmla="*/ 22 h 26"/>
                  <a:gd name="T44" fmla="*/ 28 w 36"/>
                  <a:gd name="T45" fmla="*/ 22 h 26"/>
                  <a:gd name="T46" fmla="*/ 28 w 36"/>
                  <a:gd name="T47" fmla="*/ 21 h 26"/>
                  <a:gd name="T48" fmla="*/ 28 w 36"/>
                  <a:gd name="T49" fmla="*/ 21 h 26"/>
                  <a:gd name="T50" fmla="*/ 28 w 36"/>
                  <a:gd name="T51" fmla="*/ 21 h 26"/>
                  <a:gd name="T52" fmla="*/ 28 w 36"/>
                  <a:gd name="T53" fmla="*/ 20 h 26"/>
                  <a:gd name="T54" fmla="*/ 28 w 36"/>
                  <a:gd name="T55" fmla="*/ 20 h 26"/>
                  <a:gd name="T56" fmla="*/ 29 w 36"/>
                  <a:gd name="T57" fmla="*/ 20 h 26"/>
                  <a:gd name="T58" fmla="*/ 29 w 36"/>
                  <a:gd name="T59" fmla="*/ 21 h 26"/>
                  <a:gd name="T60" fmla="*/ 29 w 36"/>
                  <a:gd name="T61" fmla="*/ 18 h 26"/>
                  <a:gd name="T62" fmla="*/ 29 w 36"/>
                  <a:gd name="T63" fmla="*/ 18 h 26"/>
                  <a:gd name="T64" fmla="*/ 28 w 36"/>
                  <a:gd name="T65" fmla="*/ 18 h 26"/>
                  <a:gd name="T66" fmla="*/ 28 w 36"/>
                  <a:gd name="T67" fmla="*/ 17 h 26"/>
                  <a:gd name="T68" fmla="*/ 28 w 36"/>
                  <a:gd name="T69" fmla="*/ 16 h 26"/>
                  <a:gd name="T70" fmla="*/ 28 w 36"/>
                  <a:gd name="T71" fmla="*/ 15 h 26"/>
                  <a:gd name="T72" fmla="*/ 28 w 36"/>
                  <a:gd name="T73" fmla="*/ 15 h 26"/>
                  <a:gd name="T74" fmla="*/ 29 w 36"/>
                  <a:gd name="T75" fmla="*/ 14 h 26"/>
                  <a:gd name="T76" fmla="*/ 29 w 36"/>
                  <a:gd name="T77" fmla="*/ 13 h 26"/>
                  <a:gd name="T78" fmla="*/ 29 w 36"/>
                  <a:gd name="T79" fmla="*/ 13 h 26"/>
                  <a:gd name="T80" fmla="*/ 30 w 36"/>
                  <a:gd name="T81" fmla="*/ 13 h 26"/>
                  <a:gd name="T82" fmla="*/ 30 w 36"/>
                  <a:gd name="T83" fmla="*/ 14 h 26"/>
                  <a:gd name="T84" fmla="*/ 30 w 36"/>
                  <a:gd name="T85" fmla="*/ 14 h 26"/>
                  <a:gd name="T86" fmla="*/ 30 w 36"/>
                  <a:gd name="T87" fmla="*/ 14 h 26"/>
                  <a:gd name="T88" fmla="*/ 30 w 36"/>
                  <a:gd name="T89" fmla="*/ 13 h 26"/>
                  <a:gd name="T90" fmla="*/ 31 w 36"/>
                  <a:gd name="T91" fmla="*/ 13 h 26"/>
                  <a:gd name="T92" fmla="*/ 31 w 36"/>
                  <a:gd name="T93" fmla="*/ 13 h 26"/>
                  <a:gd name="T94" fmla="*/ 31 w 36"/>
                  <a:gd name="T95" fmla="*/ 14 h 26"/>
                  <a:gd name="T96" fmla="*/ 32 w 36"/>
                  <a:gd name="T97" fmla="*/ 14 h 26"/>
                  <a:gd name="T98" fmla="*/ 32 w 36"/>
                  <a:gd name="T99" fmla="*/ 14 h 26"/>
                  <a:gd name="T100" fmla="*/ 32 w 36"/>
                  <a:gd name="T101" fmla="*/ 14 h 26"/>
                  <a:gd name="T102" fmla="*/ 32 w 36"/>
                  <a:gd name="T103" fmla="*/ 15 h 26"/>
                  <a:gd name="T104" fmla="*/ 32 w 36"/>
                  <a:gd name="T105" fmla="*/ 15 h 26"/>
                  <a:gd name="T106" fmla="*/ 32 w 36"/>
                  <a:gd name="T107" fmla="*/ 15 h 26"/>
                  <a:gd name="T108" fmla="*/ 32 w 36"/>
                  <a:gd name="T109" fmla="*/ 16 h 26"/>
                  <a:gd name="T110" fmla="*/ 31 w 36"/>
                  <a:gd name="T111" fmla="*/ 15 h 26"/>
                  <a:gd name="T112" fmla="*/ 31 w 36"/>
                  <a:gd name="T113" fmla="*/ 15 h 26"/>
                  <a:gd name="T114" fmla="*/ 31 w 36"/>
                  <a:gd name="T115" fmla="*/ 18 h 26"/>
                  <a:gd name="T116" fmla="*/ 32 w 36"/>
                  <a:gd name="T117" fmla="*/ 18 h 26"/>
                  <a:gd name="T118" fmla="*/ 33 w 36"/>
                  <a:gd name="T119" fmla="*/ 20 h 26"/>
                  <a:gd name="T120" fmla="*/ 32 w 36"/>
                  <a:gd name="T121"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 h="26">
                    <a:moveTo>
                      <a:pt x="35" y="0"/>
                    </a:moveTo>
                    <a:cubicBezTo>
                      <a:pt x="33" y="3"/>
                      <a:pt x="33" y="3"/>
                      <a:pt x="33" y="3"/>
                    </a:cubicBezTo>
                    <a:cubicBezTo>
                      <a:pt x="18" y="18"/>
                      <a:pt x="18" y="18"/>
                      <a:pt x="18" y="18"/>
                    </a:cubicBezTo>
                    <a:cubicBezTo>
                      <a:pt x="12" y="12"/>
                      <a:pt x="12" y="12"/>
                      <a:pt x="12" y="12"/>
                    </a:cubicBezTo>
                    <a:cubicBezTo>
                      <a:pt x="0" y="21"/>
                      <a:pt x="0" y="21"/>
                      <a:pt x="0" y="21"/>
                    </a:cubicBezTo>
                    <a:cubicBezTo>
                      <a:pt x="0" y="23"/>
                      <a:pt x="0" y="23"/>
                      <a:pt x="0" y="23"/>
                    </a:cubicBezTo>
                    <a:cubicBezTo>
                      <a:pt x="0" y="26"/>
                      <a:pt x="3" y="26"/>
                      <a:pt x="3" y="26"/>
                    </a:cubicBezTo>
                    <a:cubicBezTo>
                      <a:pt x="3" y="26"/>
                      <a:pt x="31" y="26"/>
                      <a:pt x="33" y="26"/>
                    </a:cubicBezTo>
                    <a:cubicBezTo>
                      <a:pt x="36" y="25"/>
                      <a:pt x="36" y="22"/>
                      <a:pt x="36" y="22"/>
                    </a:cubicBezTo>
                    <a:lnTo>
                      <a:pt x="35" y="0"/>
                    </a:lnTo>
                    <a:close/>
                    <a:moveTo>
                      <a:pt x="32" y="21"/>
                    </a:moveTo>
                    <a:cubicBezTo>
                      <a:pt x="32" y="21"/>
                      <a:pt x="32" y="21"/>
                      <a:pt x="32" y="21"/>
                    </a:cubicBezTo>
                    <a:cubicBezTo>
                      <a:pt x="32" y="21"/>
                      <a:pt x="31" y="21"/>
                      <a:pt x="31" y="22"/>
                    </a:cubicBezTo>
                    <a:cubicBezTo>
                      <a:pt x="31" y="23"/>
                      <a:pt x="31" y="23"/>
                      <a:pt x="31" y="23"/>
                    </a:cubicBezTo>
                    <a:cubicBezTo>
                      <a:pt x="31" y="23"/>
                      <a:pt x="31" y="23"/>
                      <a:pt x="31" y="23"/>
                    </a:cubicBezTo>
                    <a:cubicBezTo>
                      <a:pt x="31" y="23"/>
                      <a:pt x="31" y="23"/>
                      <a:pt x="31" y="23"/>
                    </a:cubicBezTo>
                    <a:cubicBezTo>
                      <a:pt x="31" y="22"/>
                      <a:pt x="31" y="22"/>
                      <a:pt x="31" y="22"/>
                    </a:cubicBezTo>
                    <a:cubicBezTo>
                      <a:pt x="30" y="22"/>
                      <a:pt x="30" y="22"/>
                      <a:pt x="30" y="22"/>
                    </a:cubicBezTo>
                    <a:cubicBezTo>
                      <a:pt x="30" y="23"/>
                      <a:pt x="30" y="23"/>
                      <a:pt x="30" y="23"/>
                    </a:cubicBezTo>
                    <a:cubicBezTo>
                      <a:pt x="30" y="23"/>
                      <a:pt x="30" y="23"/>
                      <a:pt x="30" y="23"/>
                    </a:cubicBezTo>
                    <a:cubicBezTo>
                      <a:pt x="29" y="23"/>
                      <a:pt x="29" y="23"/>
                      <a:pt x="29" y="23"/>
                    </a:cubicBezTo>
                    <a:cubicBezTo>
                      <a:pt x="29" y="22"/>
                      <a:pt x="29" y="22"/>
                      <a:pt x="29" y="22"/>
                    </a:cubicBezTo>
                    <a:cubicBezTo>
                      <a:pt x="29" y="22"/>
                      <a:pt x="29" y="22"/>
                      <a:pt x="28" y="22"/>
                    </a:cubicBezTo>
                    <a:cubicBezTo>
                      <a:pt x="28" y="22"/>
                      <a:pt x="28" y="21"/>
                      <a:pt x="28" y="21"/>
                    </a:cubicBezTo>
                    <a:cubicBezTo>
                      <a:pt x="28" y="21"/>
                      <a:pt x="28" y="21"/>
                      <a:pt x="28" y="21"/>
                    </a:cubicBezTo>
                    <a:cubicBezTo>
                      <a:pt x="28" y="21"/>
                      <a:pt x="28" y="21"/>
                      <a:pt x="28" y="21"/>
                    </a:cubicBezTo>
                    <a:cubicBezTo>
                      <a:pt x="28" y="21"/>
                      <a:pt x="28" y="20"/>
                      <a:pt x="28" y="20"/>
                    </a:cubicBezTo>
                    <a:cubicBezTo>
                      <a:pt x="28" y="20"/>
                      <a:pt x="28" y="20"/>
                      <a:pt x="28" y="20"/>
                    </a:cubicBezTo>
                    <a:cubicBezTo>
                      <a:pt x="28" y="20"/>
                      <a:pt x="28" y="20"/>
                      <a:pt x="29" y="20"/>
                    </a:cubicBezTo>
                    <a:cubicBezTo>
                      <a:pt x="29" y="20"/>
                      <a:pt x="29" y="21"/>
                      <a:pt x="29" y="21"/>
                    </a:cubicBezTo>
                    <a:cubicBezTo>
                      <a:pt x="29" y="18"/>
                      <a:pt x="29" y="18"/>
                      <a:pt x="29" y="18"/>
                    </a:cubicBezTo>
                    <a:cubicBezTo>
                      <a:pt x="29" y="18"/>
                      <a:pt x="29" y="18"/>
                      <a:pt x="29" y="18"/>
                    </a:cubicBezTo>
                    <a:cubicBezTo>
                      <a:pt x="29" y="18"/>
                      <a:pt x="29" y="18"/>
                      <a:pt x="28" y="18"/>
                    </a:cubicBezTo>
                    <a:cubicBezTo>
                      <a:pt x="28" y="17"/>
                      <a:pt x="28" y="17"/>
                      <a:pt x="28" y="17"/>
                    </a:cubicBezTo>
                    <a:cubicBezTo>
                      <a:pt x="28" y="17"/>
                      <a:pt x="28" y="17"/>
                      <a:pt x="28" y="16"/>
                    </a:cubicBezTo>
                    <a:cubicBezTo>
                      <a:pt x="28" y="16"/>
                      <a:pt x="28" y="16"/>
                      <a:pt x="28" y="15"/>
                    </a:cubicBezTo>
                    <a:cubicBezTo>
                      <a:pt x="28" y="15"/>
                      <a:pt x="28" y="15"/>
                      <a:pt x="28" y="15"/>
                    </a:cubicBezTo>
                    <a:cubicBezTo>
                      <a:pt x="29" y="15"/>
                      <a:pt x="29" y="14"/>
                      <a:pt x="29" y="14"/>
                    </a:cubicBezTo>
                    <a:cubicBezTo>
                      <a:pt x="29" y="13"/>
                      <a:pt x="29" y="13"/>
                      <a:pt x="29" y="13"/>
                    </a:cubicBezTo>
                    <a:cubicBezTo>
                      <a:pt x="29" y="13"/>
                      <a:pt x="29" y="13"/>
                      <a:pt x="29" y="13"/>
                    </a:cubicBezTo>
                    <a:cubicBezTo>
                      <a:pt x="30" y="13"/>
                      <a:pt x="30" y="13"/>
                      <a:pt x="30" y="13"/>
                    </a:cubicBezTo>
                    <a:cubicBezTo>
                      <a:pt x="30" y="14"/>
                      <a:pt x="30" y="14"/>
                      <a:pt x="30" y="14"/>
                    </a:cubicBezTo>
                    <a:cubicBezTo>
                      <a:pt x="30" y="14"/>
                      <a:pt x="30" y="14"/>
                      <a:pt x="30" y="14"/>
                    </a:cubicBezTo>
                    <a:cubicBezTo>
                      <a:pt x="30" y="14"/>
                      <a:pt x="30" y="14"/>
                      <a:pt x="30" y="14"/>
                    </a:cubicBezTo>
                    <a:cubicBezTo>
                      <a:pt x="30" y="13"/>
                      <a:pt x="30" y="13"/>
                      <a:pt x="30" y="13"/>
                    </a:cubicBezTo>
                    <a:cubicBezTo>
                      <a:pt x="30" y="13"/>
                      <a:pt x="31" y="13"/>
                      <a:pt x="31" y="13"/>
                    </a:cubicBezTo>
                    <a:cubicBezTo>
                      <a:pt x="31" y="13"/>
                      <a:pt x="31" y="13"/>
                      <a:pt x="31" y="13"/>
                    </a:cubicBezTo>
                    <a:cubicBezTo>
                      <a:pt x="31" y="14"/>
                      <a:pt x="31" y="14"/>
                      <a:pt x="31" y="14"/>
                    </a:cubicBezTo>
                    <a:cubicBezTo>
                      <a:pt x="31" y="14"/>
                      <a:pt x="31" y="14"/>
                      <a:pt x="32" y="14"/>
                    </a:cubicBezTo>
                    <a:cubicBezTo>
                      <a:pt x="32" y="14"/>
                      <a:pt x="32" y="14"/>
                      <a:pt x="32" y="14"/>
                    </a:cubicBezTo>
                    <a:cubicBezTo>
                      <a:pt x="32" y="14"/>
                      <a:pt x="32" y="14"/>
                      <a:pt x="32" y="14"/>
                    </a:cubicBezTo>
                    <a:cubicBezTo>
                      <a:pt x="32" y="14"/>
                      <a:pt x="32" y="14"/>
                      <a:pt x="32" y="15"/>
                    </a:cubicBezTo>
                    <a:cubicBezTo>
                      <a:pt x="32" y="15"/>
                      <a:pt x="32" y="15"/>
                      <a:pt x="32" y="15"/>
                    </a:cubicBezTo>
                    <a:cubicBezTo>
                      <a:pt x="32" y="15"/>
                      <a:pt x="32" y="15"/>
                      <a:pt x="32" y="15"/>
                    </a:cubicBezTo>
                    <a:cubicBezTo>
                      <a:pt x="32" y="16"/>
                      <a:pt x="32" y="16"/>
                      <a:pt x="32" y="16"/>
                    </a:cubicBezTo>
                    <a:cubicBezTo>
                      <a:pt x="32" y="15"/>
                      <a:pt x="32" y="15"/>
                      <a:pt x="31" y="15"/>
                    </a:cubicBezTo>
                    <a:cubicBezTo>
                      <a:pt x="31" y="15"/>
                      <a:pt x="31" y="15"/>
                      <a:pt x="31" y="15"/>
                    </a:cubicBezTo>
                    <a:cubicBezTo>
                      <a:pt x="31" y="18"/>
                      <a:pt x="31" y="18"/>
                      <a:pt x="31" y="18"/>
                    </a:cubicBezTo>
                    <a:cubicBezTo>
                      <a:pt x="32" y="18"/>
                      <a:pt x="32" y="18"/>
                      <a:pt x="32" y="18"/>
                    </a:cubicBezTo>
                    <a:cubicBezTo>
                      <a:pt x="33" y="19"/>
                      <a:pt x="33" y="19"/>
                      <a:pt x="33" y="20"/>
                    </a:cubicBezTo>
                    <a:cubicBezTo>
                      <a:pt x="33" y="20"/>
                      <a:pt x="33" y="20"/>
                      <a:pt x="3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4" name="Freeform 96"/>
              <p:cNvSpPr>
                <a:spLocks noEditPoints="1"/>
              </p:cNvSpPr>
              <p:nvPr/>
            </p:nvSpPr>
            <p:spPr bwMode="auto">
              <a:xfrm>
                <a:off x="3660" y="1874"/>
                <a:ext cx="45" cy="45"/>
              </a:xfrm>
              <a:custGeom>
                <a:avLst/>
                <a:gdLst>
                  <a:gd name="T0" fmla="*/ 9 w 19"/>
                  <a:gd name="T1" fmla="*/ 0 h 19"/>
                  <a:gd name="T2" fmla="*/ 0 w 19"/>
                  <a:gd name="T3" fmla="*/ 9 h 19"/>
                  <a:gd name="T4" fmla="*/ 10 w 19"/>
                  <a:gd name="T5" fmla="*/ 18 h 19"/>
                  <a:gd name="T6" fmla="*/ 19 w 19"/>
                  <a:gd name="T7" fmla="*/ 9 h 19"/>
                  <a:gd name="T8" fmla="*/ 9 w 19"/>
                  <a:gd name="T9" fmla="*/ 0 h 19"/>
                  <a:gd name="T10" fmla="*/ 10 w 19"/>
                  <a:gd name="T11" fmla="*/ 17 h 19"/>
                  <a:gd name="T12" fmla="*/ 2 w 19"/>
                  <a:gd name="T13" fmla="*/ 9 h 19"/>
                  <a:gd name="T14" fmla="*/ 9 w 19"/>
                  <a:gd name="T15" fmla="*/ 2 h 19"/>
                  <a:gd name="T16" fmla="*/ 17 w 19"/>
                  <a:gd name="T17" fmla="*/ 9 h 19"/>
                  <a:gd name="T18" fmla="*/ 10 w 19"/>
                  <a:gd name="T1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0"/>
                    </a:moveTo>
                    <a:cubicBezTo>
                      <a:pt x="4" y="0"/>
                      <a:pt x="0" y="4"/>
                      <a:pt x="0" y="9"/>
                    </a:cubicBezTo>
                    <a:cubicBezTo>
                      <a:pt x="0" y="14"/>
                      <a:pt x="4" y="19"/>
                      <a:pt x="10" y="18"/>
                    </a:cubicBezTo>
                    <a:cubicBezTo>
                      <a:pt x="15" y="18"/>
                      <a:pt x="19" y="14"/>
                      <a:pt x="19" y="9"/>
                    </a:cubicBezTo>
                    <a:cubicBezTo>
                      <a:pt x="19" y="4"/>
                      <a:pt x="14" y="0"/>
                      <a:pt x="9" y="0"/>
                    </a:cubicBezTo>
                    <a:close/>
                    <a:moveTo>
                      <a:pt x="10" y="17"/>
                    </a:moveTo>
                    <a:cubicBezTo>
                      <a:pt x="5" y="17"/>
                      <a:pt x="2" y="13"/>
                      <a:pt x="2" y="9"/>
                    </a:cubicBezTo>
                    <a:cubicBezTo>
                      <a:pt x="2" y="5"/>
                      <a:pt x="5" y="2"/>
                      <a:pt x="9" y="2"/>
                    </a:cubicBezTo>
                    <a:cubicBezTo>
                      <a:pt x="13" y="2"/>
                      <a:pt x="17" y="5"/>
                      <a:pt x="17" y="9"/>
                    </a:cubicBezTo>
                    <a:cubicBezTo>
                      <a:pt x="17" y="13"/>
                      <a:pt x="14"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5" name="Freeform 97"/>
              <p:cNvSpPr>
                <a:spLocks noEditPoints="1"/>
              </p:cNvSpPr>
              <p:nvPr/>
            </p:nvSpPr>
            <p:spPr bwMode="auto">
              <a:xfrm>
                <a:off x="3674" y="1881"/>
                <a:ext cx="17" cy="29"/>
              </a:xfrm>
              <a:custGeom>
                <a:avLst/>
                <a:gdLst>
                  <a:gd name="T0" fmla="*/ 5 w 7"/>
                  <a:gd name="T1" fmla="*/ 5 h 12"/>
                  <a:gd name="T2" fmla="*/ 5 w 7"/>
                  <a:gd name="T3" fmla="*/ 3 h 12"/>
                  <a:gd name="T4" fmla="*/ 5 w 7"/>
                  <a:gd name="T5" fmla="*/ 3 h 12"/>
                  <a:gd name="T6" fmla="*/ 6 w 7"/>
                  <a:gd name="T7" fmla="*/ 3 h 12"/>
                  <a:gd name="T8" fmla="*/ 6 w 7"/>
                  <a:gd name="T9" fmla="*/ 3 h 12"/>
                  <a:gd name="T10" fmla="*/ 6 w 7"/>
                  <a:gd name="T11" fmla="*/ 2 h 12"/>
                  <a:gd name="T12" fmla="*/ 6 w 7"/>
                  <a:gd name="T13" fmla="*/ 2 h 12"/>
                  <a:gd name="T14" fmla="*/ 6 w 7"/>
                  <a:gd name="T15" fmla="*/ 2 h 12"/>
                  <a:gd name="T16" fmla="*/ 6 w 7"/>
                  <a:gd name="T17" fmla="*/ 2 h 12"/>
                  <a:gd name="T18" fmla="*/ 5 w 7"/>
                  <a:gd name="T19" fmla="*/ 2 h 12"/>
                  <a:gd name="T20" fmla="*/ 5 w 7"/>
                  <a:gd name="T21" fmla="*/ 1 h 12"/>
                  <a:gd name="T22" fmla="*/ 5 w 7"/>
                  <a:gd name="T23" fmla="*/ 0 h 12"/>
                  <a:gd name="T24" fmla="*/ 4 w 7"/>
                  <a:gd name="T25" fmla="*/ 0 h 12"/>
                  <a:gd name="T26" fmla="*/ 4 w 7"/>
                  <a:gd name="T27" fmla="*/ 0 h 12"/>
                  <a:gd name="T28" fmla="*/ 4 w 7"/>
                  <a:gd name="T29" fmla="*/ 1 h 12"/>
                  <a:gd name="T30" fmla="*/ 4 w 7"/>
                  <a:gd name="T31" fmla="*/ 1 h 12"/>
                  <a:gd name="T32" fmla="*/ 3 w 7"/>
                  <a:gd name="T33" fmla="*/ 2 h 12"/>
                  <a:gd name="T34" fmla="*/ 3 w 7"/>
                  <a:gd name="T35" fmla="*/ 0 h 12"/>
                  <a:gd name="T36" fmla="*/ 3 w 7"/>
                  <a:gd name="T37" fmla="*/ 0 h 12"/>
                  <a:gd name="T38" fmla="*/ 2 w 7"/>
                  <a:gd name="T39" fmla="*/ 0 h 12"/>
                  <a:gd name="T40" fmla="*/ 2 w 7"/>
                  <a:gd name="T41" fmla="*/ 2 h 12"/>
                  <a:gd name="T42" fmla="*/ 1 w 7"/>
                  <a:gd name="T43" fmla="*/ 2 h 12"/>
                  <a:gd name="T44" fmla="*/ 1 w 7"/>
                  <a:gd name="T45" fmla="*/ 3 h 12"/>
                  <a:gd name="T46" fmla="*/ 1 w 7"/>
                  <a:gd name="T47" fmla="*/ 4 h 12"/>
                  <a:gd name="T48" fmla="*/ 1 w 7"/>
                  <a:gd name="T49" fmla="*/ 5 h 12"/>
                  <a:gd name="T50" fmla="*/ 1 w 7"/>
                  <a:gd name="T51" fmla="*/ 6 h 12"/>
                  <a:gd name="T52" fmla="*/ 2 w 7"/>
                  <a:gd name="T53" fmla="*/ 6 h 12"/>
                  <a:gd name="T54" fmla="*/ 2 w 7"/>
                  <a:gd name="T55" fmla="*/ 6 h 12"/>
                  <a:gd name="T56" fmla="*/ 2 w 7"/>
                  <a:gd name="T57" fmla="*/ 9 h 12"/>
                  <a:gd name="T58" fmla="*/ 2 w 7"/>
                  <a:gd name="T59" fmla="*/ 9 h 12"/>
                  <a:gd name="T60" fmla="*/ 1 w 7"/>
                  <a:gd name="T61" fmla="*/ 9 h 12"/>
                  <a:gd name="T62" fmla="*/ 1 w 7"/>
                  <a:gd name="T63" fmla="*/ 9 h 12"/>
                  <a:gd name="T64" fmla="*/ 1 w 7"/>
                  <a:gd name="T65" fmla="*/ 9 h 12"/>
                  <a:gd name="T66" fmla="*/ 0 w 7"/>
                  <a:gd name="T67" fmla="*/ 10 h 12"/>
                  <a:gd name="T68" fmla="*/ 1 w 7"/>
                  <a:gd name="T69" fmla="*/ 10 h 12"/>
                  <a:gd name="T70" fmla="*/ 1 w 7"/>
                  <a:gd name="T71" fmla="*/ 10 h 12"/>
                  <a:gd name="T72" fmla="*/ 3 w 7"/>
                  <a:gd name="T73" fmla="*/ 11 h 12"/>
                  <a:gd name="T74" fmla="*/ 3 w 7"/>
                  <a:gd name="T75" fmla="*/ 12 h 12"/>
                  <a:gd name="T76" fmla="*/ 3 w 7"/>
                  <a:gd name="T77" fmla="*/ 12 h 12"/>
                  <a:gd name="T78" fmla="*/ 3 w 7"/>
                  <a:gd name="T79" fmla="*/ 12 h 12"/>
                  <a:gd name="T80" fmla="*/ 3 w 7"/>
                  <a:gd name="T81" fmla="*/ 11 h 12"/>
                  <a:gd name="T82" fmla="*/ 4 w 7"/>
                  <a:gd name="T83" fmla="*/ 11 h 12"/>
                  <a:gd name="T84" fmla="*/ 4 w 7"/>
                  <a:gd name="T85" fmla="*/ 12 h 12"/>
                  <a:gd name="T86" fmla="*/ 5 w 7"/>
                  <a:gd name="T87" fmla="*/ 12 h 12"/>
                  <a:gd name="T88" fmla="*/ 5 w 7"/>
                  <a:gd name="T89" fmla="*/ 12 h 12"/>
                  <a:gd name="T90" fmla="*/ 5 w 7"/>
                  <a:gd name="T91" fmla="*/ 10 h 12"/>
                  <a:gd name="T92" fmla="*/ 6 w 7"/>
                  <a:gd name="T93" fmla="*/ 10 h 12"/>
                  <a:gd name="T94" fmla="*/ 6 w 7"/>
                  <a:gd name="T95" fmla="*/ 9 h 12"/>
                  <a:gd name="T96" fmla="*/ 7 w 7"/>
                  <a:gd name="T97" fmla="*/ 8 h 12"/>
                  <a:gd name="T98" fmla="*/ 6 w 7"/>
                  <a:gd name="T99" fmla="*/ 6 h 12"/>
                  <a:gd name="T100" fmla="*/ 5 w 7"/>
                  <a:gd name="T101" fmla="*/ 5 h 12"/>
                  <a:gd name="T102" fmla="*/ 4 w 7"/>
                  <a:gd name="T103" fmla="*/ 9 h 12"/>
                  <a:gd name="T104" fmla="*/ 3 w 7"/>
                  <a:gd name="T105" fmla="*/ 9 h 12"/>
                  <a:gd name="T106" fmla="*/ 3 w 7"/>
                  <a:gd name="T107" fmla="*/ 7 h 12"/>
                  <a:gd name="T108" fmla="*/ 4 w 7"/>
                  <a:gd name="T109" fmla="*/ 7 h 12"/>
                  <a:gd name="T110" fmla="*/ 4 w 7"/>
                  <a:gd name="T111" fmla="*/ 9 h 12"/>
                  <a:gd name="T112" fmla="*/ 4 w 7"/>
                  <a:gd name="T113" fmla="*/ 5 h 12"/>
                  <a:gd name="T114" fmla="*/ 3 w 7"/>
                  <a:gd name="T115" fmla="*/ 5 h 12"/>
                  <a:gd name="T116" fmla="*/ 3 w 7"/>
                  <a:gd name="T117" fmla="*/ 3 h 12"/>
                  <a:gd name="T118" fmla="*/ 4 w 7"/>
                  <a:gd name="T119" fmla="*/ 3 h 12"/>
                  <a:gd name="T120" fmla="*/ 4 w 7"/>
                  <a:gd name="T12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2">
                    <a:moveTo>
                      <a:pt x="5" y="5"/>
                    </a:moveTo>
                    <a:cubicBezTo>
                      <a:pt x="5" y="3"/>
                      <a:pt x="5" y="3"/>
                      <a:pt x="5" y="3"/>
                    </a:cubicBezTo>
                    <a:cubicBezTo>
                      <a:pt x="5" y="3"/>
                      <a:pt x="5" y="3"/>
                      <a:pt x="5" y="3"/>
                    </a:cubicBezTo>
                    <a:cubicBezTo>
                      <a:pt x="5" y="3"/>
                      <a:pt x="5" y="3"/>
                      <a:pt x="6" y="3"/>
                    </a:cubicBezTo>
                    <a:cubicBezTo>
                      <a:pt x="6" y="3"/>
                      <a:pt x="6" y="3"/>
                      <a:pt x="6" y="3"/>
                    </a:cubicBezTo>
                    <a:cubicBezTo>
                      <a:pt x="6" y="3"/>
                      <a:pt x="6" y="3"/>
                      <a:pt x="6" y="2"/>
                    </a:cubicBezTo>
                    <a:cubicBezTo>
                      <a:pt x="6" y="2"/>
                      <a:pt x="6" y="2"/>
                      <a:pt x="6" y="2"/>
                    </a:cubicBezTo>
                    <a:cubicBezTo>
                      <a:pt x="6" y="2"/>
                      <a:pt x="6" y="2"/>
                      <a:pt x="6" y="2"/>
                    </a:cubicBezTo>
                    <a:cubicBezTo>
                      <a:pt x="6" y="2"/>
                      <a:pt x="6" y="2"/>
                      <a:pt x="6" y="2"/>
                    </a:cubicBezTo>
                    <a:cubicBezTo>
                      <a:pt x="6" y="2"/>
                      <a:pt x="5" y="2"/>
                      <a:pt x="5" y="2"/>
                    </a:cubicBezTo>
                    <a:cubicBezTo>
                      <a:pt x="5" y="2"/>
                      <a:pt x="5" y="1"/>
                      <a:pt x="5" y="1"/>
                    </a:cubicBezTo>
                    <a:cubicBezTo>
                      <a:pt x="5" y="0"/>
                      <a:pt x="5" y="0"/>
                      <a:pt x="5" y="0"/>
                    </a:cubicBezTo>
                    <a:cubicBezTo>
                      <a:pt x="5" y="0"/>
                      <a:pt x="5" y="0"/>
                      <a:pt x="4" y="0"/>
                    </a:cubicBezTo>
                    <a:cubicBezTo>
                      <a:pt x="4" y="0"/>
                      <a:pt x="4" y="0"/>
                      <a:pt x="4" y="0"/>
                    </a:cubicBezTo>
                    <a:cubicBezTo>
                      <a:pt x="4" y="1"/>
                      <a:pt x="4" y="1"/>
                      <a:pt x="4" y="1"/>
                    </a:cubicBezTo>
                    <a:cubicBezTo>
                      <a:pt x="4" y="1"/>
                      <a:pt x="4" y="1"/>
                      <a:pt x="4" y="1"/>
                    </a:cubicBezTo>
                    <a:cubicBezTo>
                      <a:pt x="4" y="1"/>
                      <a:pt x="3" y="2"/>
                      <a:pt x="3" y="2"/>
                    </a:cubicBezTo>
                    <a:cubicBezTo>
                      <a:pt x="3" y="0"/>
                      <a:pt x="3" y="0"/>
                      <a:pt x="3" y="0"/>
                    </a:cubicBezTo>
                    <a:cubicBezTo>
                      <a:pt x="3" y="0"/>
                      <a:pt x="3" y="0"/>
                      <a:pt x="3" y="0"/>
                    </a:cubicBezTo>
                    <a:cubicBezTo>
                      <a:pt x="2" y="0"/>
                      <a:pt x="2" y="0"/>
                      <a:pt x="2" y="0"/>
                    </a:cubicBezTo>
                    <a:cubicBezTo>
                      <a:pt x="2" y="2"/>
                      <a:pt x="2" y="2"/>
                      <a:pt x="2" y="2"/>
                    </a:cubicBezTo>
                    <a:cubicBezTo>
                      <a:pt x="2" y="2"/>
                      <a:pt x="2" y="2"/>
                      <a:pt x="1" y="2"/>
                    </a:cubicBezTo>
                    <a:cubicBezTo>
                      <a:pt x="1" y="2"/>
                      <a:pt x="1" y="3"/>
                      <a:pt x="1" y="3"/>
                    </a:cubicBezTo>
                    <a:cubicBezTo>
                      <a:pt x="1" y="3"/>
                      <a:pt x="1" y="4"/>
                      <a:pt x="1" y="4"/>
                    </a:cubicBezTo>
                    <a:cubicBezTo>
                      <a:pt x="1" y="4"/>
                      <a:pt x="1" y="5"/>
                      <a:pt x="1" y="5"/>
                    </a:cubicBezTo>
                    <a:cubicBezTo>
                      <a:pt x="1" y="5"/>
                      <a:pt x="1" y="5"/>
                      <a:pt x="1" y="6"/>
                    </a:cubicBezTo>
                    <a:cubicBezTo>
                      <a:pt x="2" y="6"/>
                      <a:pt x="2" y="6"/>
                      <a:pt x="2" y="6"/>
                    </a:cubicBezTo>
                    <a:cubicBezTo>
                      <a:pt x="2" y="6"/>
                      <a:pt x="2" y="6"/>
                      <a:pt x="2" y="6"/>
                    </a:cubicBezTo>
                    <a:cubicBezTo>
                      <a:pt x="2" y="9"/>
                      <a:pt x="2" y="9"/>
                      <a:pt x="2" y="9"/>
                    </a:cubicBezTo>
                    <a:cubicBezTo>
                      <a:pt x="2" y="9"/>
                      <a:pt x="2" y="9"/>
                      <a:pt x="2" y="9"/>
                    </a:cubicBezTo>
                    <a:cubicBezTo>
                      <a:pt x="1" y="9"/>
                      <a:pt x="1" y="9"/>
                      <a:pt x="1" y="9"/>
                    </a:cubicBezTo>
                    <a:cubicBezTo>
                      <a:pt x="1" y="9"/>
                      <a:pt x="1" y="9"/>
                      <a:pt x="1" y="9"/>
                    </a:cubicBezTo>
                    <a:cubicBezTo>
                      <a:pt x="1" y="9"/>
                      <a:pt x="1" y="9"/>
                      <a:pt x="1" y="9"/>
                    </a:cubicBezTo>
                    <a:cubicBezTo>
                      <a:pt x="1" y="10"/>
                      <a:pt x="0" y="10"/>
                      <a:pt x="0" y="10"/>
                    </a:cubicBezTo>
                    <a:cubicBezTo>
                      <a:pt x="0" y="10"/>
                      <a:pt x="0" y="10"/>
                      <a:pt x="1" y="10"/>
                    </a:cubicBezTo>
                    <a:cubicBezTo>
                      <a:pt x="1" y="10"/>
                      <a:pt x="1" y="10"/>
                      <a:pt x="1" y="10"/>
                    </a:cubicBezTo>
                    <a:cubicBezTo>
                      <a:pt x="2" y="11"/>
                      <a:pt x="2" y="11"/>
                      <a:pt x="3" y="11"/>
                    </a:cubicBezTo>
                    <a:cubicBezTo>
                      <a:pt x="3" y="12"/>
                      <a:pt x="3" y="12"/>
                      <a:pt x="3" y="12"/>
                    </a:cubicBezTo>
                    <a:cubicBezTo>
                      <a:pt x="3" y="12"/>
                      <a:pt x="3" y="12"/>
                      <a:pt x="3" y="12"/>
                    </a:cubicBezTo>
                    <a:cubicBezTo>
                      <a:pt x="3" y="12"/>
                      <a:pt x="3" y="12"/>
                      <a:pt x="3" y="12"/>
                    </a:cubicBezTo>
                    <a:cubicBezTo>
                      <a:pt x="3" y="11"/>
                      <a:pt x="3" y="11"/>
                      <a:pt x="3" y="11"/>
                    </a:cubicBezTo>
                    <a:cubicBezTo>
                      <a:pt x="4" y="11"/>
                      <a:pt x="4" y="11"/>
                      <a:pt x="4" y="11"/>
                    </a:cubicBezTo>
                    <a:cubicBezTo>
                      <a:pt x="4" y="12"/>
                      <a:pt x="4" y="12"/>
                      <a:pt x="4" y="12"/>
                    </a:cubicBezTo>
                    <a:cubicBezTo>
                      <a:pt x="4" y="12"/>
                      <a:pt x="4" y="12"/>
                      <a:pt x="5" y="12"/>
                    </a:cubicBezTo>
                    <a:cubicBezTo>
                      <a:pt x="5" y="12"/>
                      <a:pt x="5" y="12"/>
                      <a:pt x="5" y="12"/>
                    </a:cubicBezTo>
                    <a:cubicBezTo>
                      <a:pt x="5" y="10"/>
                      <a:pt x="5" y="10"/>
                      <a:pt x="5" y="10"/>
                    </a:cubicBezTo>
                    <a:cubicBezTo>
                      <a:pt x="5" y="10"/>
                      <a:pt x="5" y="10"/>
                      <a:pt x="6" y="10"/>
                    </a:cubicBezTo>
                    <a:cubicBezTo>
                      <a:pt x="6" y="10"/>
                      <a:pt x="6" y="10"/>
                      <a:pt x="6" y="9"/>
                    </a:cubicBezTo>
                    <a:cubicBezTo>
                      <a:pt x="7" y="9"/>
                      <a:pt x="7" y="8"/>
                      <a:pt x="7" y="8"/>
                    </a:cubicBezTo>
                    <a:cubicBezTo>
                      <a:pt x="7" y="7"/>
                      <a:pt x="6" y="7"/>
                      <a:pt x="6" y="6"/>
                    </a:cubicBezTo>
                    <a:cubicBezTo>
                      <a:pt x="6" y="6"/>
                      <a:pt x="5" y="6"/>
                      <a:pt x="5" y="5"/>
                    </a:cubicBezTo>
                    <a:close/>
                    <a:moveTo>
                      <a:pt x="4" y="9"/>
                    </a:moveTo>
                    <a:cubicBezTo>
                      <a:pt x="4" y="9"/>
                      <a:pt x="4" y="9"/>
                      <a:pt x="3" y="9"/>
                    </a:cubicBezTo>
                    <a:cubicBezTo>
                      <a:pt x="3" y="7"/>
                      <a:pt x="3" y="7"/>
                      <a:pt x="3" y="7"/>
                    </a:cubicBezTo>
                    <a:cubicBezTo>
                      <a:pt x="4" y="7"/>
                      <a:pt x="4" y="7"/>
                      <a:pt x="4" y="7"/>
                    </a:cubicBezTo>
                    <a:lnTo>
                      <a:pt x="4" y="9"/>
                    </a:lnTo>
                    <a:close/>
                    <a:moveTo>
                      <a:pt x="4" y="5"/>
                    </a:moveTo>
                    <a:cubicBezTo>
                      <a:pt x="4" y="5"/>
                      <a:pt x="3" y="5"/>
                      <a:pt x="3" y="5"/>
                    </a:cubicBezTo>
                    <a:cubicBezTo>
                      <a:pt x="3" y="3"/>
                      <a:pt x="3" y="3"/>
                      <a:pt x="3" y="3"/>
                    </a:cubicBezTo>
                    <a:cubicBezTo>
                      <a:pt x="3" y="3"/>
                      <a:pt x="4" y="3"/>
                      <a:pt x="4" y="3"/>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6" name="Freeform 98"/>
              <p:cNvSpPr>
                <a:spLocks noEditPoints="1"/>
              </p:cNvSpPr>
              <p:nvPr/>
            </p:nvSpPr>
            <p:spPr bwMode="auto">
              <a:xfrm>
                <a:off x="3906" y="1974"/>
                <a:ext cx="41" cy="40"/>
              </a:xfrm>
              <a:custGeom>
                <a:avLst/>
                <a:gdLst>
                  <a:gd name="T0" fmla="*/ 9 w 17"/>
                  <a:gd name="T1" fmla="*/ 0 h 17"/>
                  <a:gd name="T2" fmla="*/ 0 w 17"/>
                  <a:gd name="T3" fmla="*/ 9 h 17"/>
                  <a:gd name="T4" fmla="*/ 9 w 17"/>
                  <a:gd name="T5" fmla="*/ 17 h 17"/>
                  <a:gd name="T6" fmla="*/ 17 w 17"/>
                  <a:gd name="T7" fmla="*/ 8 h 17"/>
                  <a:gd name="T8" fmla="*/ 9 w 17"/>
                  <a:gd name="T9" fmla="*/ 0 h 17"/>
                  <a:gd name="T10" fmla="*/ 9 w 17"/>
                  <a:gd name="T11" fmla="*/ 16 h 17"/>
                  <a:gd name="T12" fmla="*/ 2 w 17"/>
                  <a:gd name="T13" fmla="*/ 9 h 17"/>
                  <a:gd name="T14" fmla="*/ 9 w 17"/>
                  <a:gd name="T15" fmla="*/ 2 h 17"/>
                  <a:gd name="T16" fmla="*/ 16 w 17"/>
                  <a:gd name="T17" fmla="*/ 8 h 17"/>
                  <a:gd name="T18" fmla="*/ 9 w 17"/>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0"/>
                    </a:moveTo>
                    <a:cubicBezTo>
                      <a:pt x="4" y="0"/>
                      <a:pt x="0" y="4"/>
                      <a:pt x="0" y="9"/>
                    </a:cubicBezTo>
                    <a:cubicBezTo>
                      <a:pt x="0" y="14"/>
                      <a:pt x="4" y="17"/>
                      <a:pt x="9" y="17"/>
                    </a:cubicBezTo>
                    <a:cubicBezTo>
                      <a:pt x="14" y="17"/>
                      <a:pt x="17" y="13"/>
                      <a:pt x="17" y="8"/>
                    </a:cubicBezTo>
                    <a:cubicBezTo>
                      <a:pt x="17" y="4"/>
                      <a:pt x="13" y="0"/>
                      <a:pt x="9" y="0"/>
                    </a:cubicBezTo>
                    <a:close/>
                    <a:moveTo>
                      <a:pt x="9" y="16"/>
                    </a:moveTo>
                    <a:cubicBezTo>
                      <a:pt x="5" y="16"/>
                      <a:pt x="2" y="13"/>
                      <a:pt x="2" y="9"/>
                    </a:cubicBezTo>
                    <a:cubicBezTo>
                      <a:pt x="2" y="5"/>
                      <a:pt x="5" y="2"/>
                      <a:pt x="9" y="2"/>
                    </a:cubicBezTo>
                    <a:cubicBezTo>
                      <a:pt x="12" y="2"/>
                      <a:pt x="16" y="5"/>
                      <a:pt x="16" y="8"/>
                    </a:cubicBezTo>
                    <a:cubicBezTo>
                      <a:pt x="16" y="12"/>
                      <a:pt x="13" y="15"/>
                      <a:pt x="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7" name="Freeform 99"/>
              <p:cNvSpPr>
                <a:spLocks noEditPoints="1"/>
              </p:cNvSpPr>
              <p:nvPr/>
            </p:nvSpPr>
            <p:spPr bwMode="auto">
              <a:xfrm>
                <a:off x="3921" y="1981"/>
                <a:ext cx="14" cy="26"/>
              </a:xfrm>
              <a:custGeom>
                <a:avLst/>
                <a:gdLst>
                  <a:gd name="T0" fmla="*/ 4 w 6"/>
                  <a:gd name="T1" fmla="*/ 5 h 11"/>
                  <a:gd name="T2" fmla="*/ 4 w 6"/>
                  <a:gd name="T3" fmla="*/ 3 h 11"/>
                  <a:gd name="T4" fmla="*/ 4 w 6"/>
                  <a:gd name="T5" fmla="*/ 3 h 11"/>
                  <a:gd name="T6" fmla="*/ 5 w 6"/>
                  <a:gd name="T7" fmla="*/ 3 h 11"/>
                  <a:gd name="T8" fmla="*/ 5 w 6"/>
                  <a:gd name="T9" fmla="*/ 3 h 11"/>
                  <a:gd name="T10" fmla="*/ 5 w 6"/>
                  <a:gd name="T11" fmla="*/ 2 h 11"/>
                  <a:gd name="T12" fmla="*/ 5 w 6"/>
                  <a:gd name="T13" fmla="*/ 2 h 11"/>
                  <a:gd name="T14" fmla="*/ 5 w 6"/>
                  <a:gd name="T15" fmla="*/ 2 h 11"/>
                  <a:gd name="T16" fmla="*/ 5 w 6"/>
                  <a:gd name="T17" fmla="*/ 1 h 11"/>
                  <a:gd name="T18" fmla="*/ 5 w 6"/>
                  <a:gd name="T19" fmla="*/ 1 h 11"/>
                  <a:gd name="T20" fmla="*/ 4 w 6"/>
                  <a:gd name="T21" fmla="*/ 1 h 11"/>
                  <a:gd name="T22" fmla="*/ 4 w 6"/>
                  <a:gd name="T23" fmla="*/ 0 h 11"/>
                  <a:gd name="T24" fmla="*/ 4 w 6"/>
                  <a:gd name="T25" fmla="*/ 0 h 11"/>
                  <a:gd name="T26" fmla="*/ 3 w 6"/>
                  <a:gd name="T27" fmla="*/ 0 h 11"/>
                  <a:gd name="T28" fmla="*/ 3 w 6"/>
                  <a:gd name="T29" fmla="*/ 1 h 11"/>
                  <a:gd name="T30" fmla="*/ 3 w 6"/>
                  <a:gd name="T31" fmla="*/ 1 h 11"/>
                  <a:gd name="T32" fmla="*/ 3 w 6"/>
                  <a:gd name="T33" fmla="*/ 1 h 11"/>
                  <a:gd name="T34" fmla="*/ 2 w 6"/>
                  <a:gd name="T35" fmla="*/ 0 h 11"/>
                  <a:gd name="T36" fmla="*/ 2 w 6"/>
                  <a:gd name="T37" fmla="*/ 0 h 11"/>
                  <a:gd name="T38" fmla="*/ 2 w 6"/>
                  <a:gd name="T39" fmla="*/ 0 h 11"/>
                  <a:gd name="T40" fmla="*/ 2 w 6"/>
                  <a:gd name="T41" fmla="*/ 2 h 11"/>
                  <a:gd name="T42" fmla="*/ 1 w 6"/>
                  <a:gd name="T43" fmla="*/ 2 h 11"/>
                  <a:gd name="T44" fmla="*/ 0 w 6"/>
                  <a:gd name="T45" fmla="*/ 3 h 11"/>
                  <a:gd name="T46" fmla="*/ 0 w 6"/>
                  <a:gd name="T47" fmla="*/ 4 h 11"/>
                  <a:gd name="T48" fmla="*/ 0 w 6"/>
                  <a:gd name="T49" fmla="*/ 5 h 11"/>
                  <a:gd name="T50" fmla="*/ 1 w 6"/>
                  <a:gd name="T51" fmla="*/ 5 h 11"/>
                  <a:gd name="T52" fmla="*/ 2 w 6"/>
                  <a:gd name="T53" fmla="*/ 6 h 11"/>
                  <a:gd name="T54" fmla="*/ 2 w 6"/>
                  <a:gd name="T55" fmla="*/ 6 h 11"/>
                  <a:gd name="T56" fmla="*/ 2 w 6"/>
                  <a:gd name="T57" fmla="*/ 8 h 11"/>
                  <a:gd name="T58" fmla="*/ 1 w 6"/>
                  <a:gd name="T59" fmla="*/ 8 h 11"/>
                  <a:gd name="T60" fmla="*/ 0 w 6"/>
                  <a:gd name="T61" fmla="*/ 8 h 11"/>
                  <a:gd name="T62" fmla="*/ 0 w 6"/>
                  <a:gd name="T63" fmla="*/ 8 h 11"/>
                  <a:gd name="T64" fmla="*/ 0 w 6"/>
                  <a:gd name="T65" fmla="*/ 9 h 11"/>
                  <a:gd name="T66" fmla="*/ 0 w 6"/>
                  <a:gd name="T67" fmla="*/ 9 h 11"/>
                  <a:gd name="T68" fmla="*/ 0 w 6"/>
                  <a:gd name="T69" fmla="*/ 9 h 11"/>
                  <a:gd name="T70" fmla="*/ 1 w 6"/>
                  <a:gd name="T71" fmla="*/ 10 h 11"/>
                  <a:gd name="T72" fmla="*/ 2 w 6"/>
                  <a:gd name="T73" fmla="*/ 10 h 11"/>
                  <a:gd name="T74" fmla="*/ 2 w 6"/>
                  <a:gd name="T75" fmla="*/ 11 h 11"/>
                  <a:gd name="T76" fmla="*/ 2 w 6"/>
                  <a:gd name="T77" fmla="*/ 11 h 11"/>
                  <a:gd name="T78" fmla="*/ 3 w 6"/>
                  <a:gd name="T79" fmla="*/ 11 h 11"/>
                  <a:gd name="T80" fmla="*/ 3 w 6"/>
                  <a:gd name="T81" fmla="*/ 10 h 11"/>
                  <a:gd name="T82" fmla="*/ 3 w 6"/>
                  <a:gd name="T83" fmla="*/ 10 h 11"/>
                  <a:gd name="T84" fmla="*/ 3 w 6"/>
                  <a:gd name="T85" fmla="*/ 11 h 11"/>
                  <a:gd name="T86" fmla="*/ 4 w 6"/>
                  <a:gd name="T87" fmla="*/ 11 h 11"/>
                  <a:gd name="T88" fmla="*/ 4 w 6"/>
                  <a:gd name="T89" fmla="*/ 11 h 11"/>
                  <a:gd name="T90" fmla="*/ 4 w 6"/>
                  <a:gd name="T91" fmla="*/ 10 h 11"/>
                  <a:gd name="T92" fmla="*/ 5 w 6"/>
                  <a:gd name="T93" fmla="*/ 9 h 11"/>
                  <a:gd name="T94" fmla="*/ 5 w 6"/>
                  <a:gd name="T95" fmla="*/ 9 h 11"/>
                  <a:gd name="T96" fmla="*/ 6 w 6"/>
                  <a:gd name="T97" fmla="*/ 7 h 11"/>
                  <a:gd name="T98" fmla="*/ 5 w 6"/>
                  <a:gd name="T99" fmla="*/ 6 h 11"/>
                  <a:gd name="T100" fmla="*/ 4 w 6"/>
                  <a:gd name="T101" fmla="*/ 5 h 11"/>
                  <a:gd name="T102" fmla="*/ 3 w 6"/>
                  <a:gd name="T103" fmla="*/ 8 h 11"/>
                  <a:gd name="T104" fmla="*/ 3 w 6"/>
                  <a:gd name="T105" fmla="*/ 8 h 11"/>
                  <a:gd name="T106" fmla="*/ 3 w 6"/>
                  <a:gd name="T107" fmla="*/ 6 h 11"/>
                  <a:gd name="T108" fmla="*/ 3 w 6"/>
                  <a:gd name="T109" fmla="*/ 6 h 11"/>
                  <a:gd name="T110" fmla="*/ 3 w 6"/>
                  <a:gd name="T111" fmla="*/ 8 h 11"/>
                  <a:gd name="T112" fmla="*/ 3 w 6"/>
                  <a:gd name="T113" fmla="*/ 5 h 11"/>
                  <a:gd name="T114" fmla="*/ 3 w 6"/>
                  <a:gd name="T115" fmla="*/ 4 h 11"/>
                  <a:gd name="T116" fmla="*/ 3 w 6"/>
                  <a:gd name="T117" fmla="*/ 3 h 11"/>
                  <a:gd name="T118" fmla="*/ 3 w 6"/>
                  <a:gd name="T119" fmla="*/ 3 h 11"/>
                  <a:gd name="T120" fmla="*/ 3 w 6"/>
                  <a:gd name="T12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1">
                    <a:moveTo>
                      <a:pt x="4" y="5"/>
                    </a:moveTo>
                    <a:cubicBezTo>
                      <a:pt x="4" y="3"/>
                      <a:pt x="4" y="3"/>
                      <a:pt x="4" y="3"/>
                    </a:cubicBezTo>
                    <a:cubicBezTo>
                      <a:pt x="4" y="3"/>
                      <a:pt x="4" y="3"/>
                      <a:pt x="4" y="3"/>
                    </a:cubicBezTo>
                    <a:cubicBezTo>
                      <a:pt x="4" y="3"/>
                      <a:pt x="5" y="3"/>
                      <a:pt x="5" y="3"/>
                    </a:cubicBezTo>
                    <a:cubicBezTo>
                      <a:pt x="5" y="3"/>
                      <a:pt x="5" y="3"/>
                      <a:pt x="5" y="3"/>
                    </a:cubicBezTo>
                    <a:cubicBezTo>
                      <a:pt x="5" y="3"/>
                      <a:pt x="5" y="2"/>
                      <a:pt x="5" y="2"/>
                    </a:cubicBezTo>
                    <a:cubicBezTo>
                      <a:pt x="5" y="2"/>
                      <a:pt x="5" y="2"/>
                      <a:pt x="5" y="2"/>
                    </a:cubicBezTo>
                    <a:cubicBezTo>
                      <a:pt x="5" y="2"/>
                      <a:pt x="5" y="2"/>
                      <a:pt x="5" y="2"/>
                    </a:cubicBezTo>
                    <a:cubicBezTo>
                      <a:pt x="5" y="2"/>
                      <a:pt x="5" y="2"/>
                      <a:pt x="5" y="1"/>
                    </a:cubicBezTo>
                    <a:cubicBezTo>
                      <a:pt x="5" y="1"/>
                      <a:pt x="5" y="1"/>
                      <a:pt x="5" y="1"/>
                    </a:cubicBezTo>
                    <a:cubicBezTo>
                      <a:pt x="4" y="1"/>
                      <a:pt x="4" y="1"/>
                      <a:pt x="4" y="1"/>
                    </a:cubicBezTo>
                    <a:cubicBezTo>
                      <a:pt x="4" y="0"/>
                      <a:pt x="4" y="0"/>
                      <a:pt x="4" y="0"/>
                    </a:cubicBezTo>
                    <a:cubicBezTo>
                      <a:pt x="4" y="0"/>
                      <a:pt x="4" y="0"/>
                      <a:pt x="4" y="0"/>
                    </a:cubicBezTo>
                    <a:cubicBezTo>
                      <a:pt x="3" y="0"/>
                      <a:pt x="3" y="0"/>
                      <a:pt x="3" y="0"/>
                    </a:cubicBezTo>
                    <a:cubicBezTo>
                      <a:pt x="3" y="1"/>
                      <a:pt x="3" y="1"/>
                      <a:pt x="3" y="1"/>
                    </a:cubicBezTo>
                    <a:cubicBezTo>
                      <a:pt x="3" y="1"/>
                      <a:pt x="3" y="1"/>
                      <a:pt x="3" y="1"/>
                    </a:cubicBezTo>
                    <a:cubicBezTo>
                      <a:pt x="3" y="1"/>
                      <a:pt x="3" y="1"/>
                      <a:pt x="3" y="1"/>
                    </a:cubicBezTo>
                    <a:cubicBezTo>
                      <a:pt x="2" y="0"/>
                      <a:pt x="2" y="0"/>
                      <a:pt x="2" y="0"/>
                    </a:cubicBezTo>
                    <a:cubicBezTo>
                      <a:pt x="2" y="0"/>
                      <a:pt x="2" y="0"/>
                      <a:pt x="2" y="0"/>
                    </a:cubicBezTo>
                    <a:cubicBezTo>
                      <a:pt x="2" y="0"/>
                      <a:pt x="2" y="0"/>
                      <a:pt x="2" y="0"/>
                    </a:cubicBezTo>
                    <a:cubicBezTo>
                      <a:pt x="2" y="2"/>
                      <a:pt x="2" y="2"/>
                      <a:pt x="2" y="2"/>
                    </a:cubicBezTo>
                    <a:cubicBezTo>
                      <a:pt x="1" y="2"/>
                      <a:pt x="1" y="2"/>
                      <a:pt x="1" y="2"/>
                    </a:cubicBezTo>
                    <a:cubicBezTo>
                      <a:pt x="1" y="2"/>
                      <a:pt x="1" y="2"/>
                      <a:pt x="0" y="3"/>
                    </a:cubicBezTo>
                    <a:cubicBezTo>
                      <a:pt x="0" y="3"/>
                      <a:pt x="0" y="3"/>
                      <a:pt x="0" y="4"/>
                    </a:cubicBezTo>
                    <a:cubicBezTo>
                      <a:pt x="0" y="4"/>
                      <a:pt x="0" y="4"/>
                      <a:pt x="0" y="5"/>
                    </a:cubicBezTo>
                    <a:cubicBezTo>
                      <a:pt x="1" y="5"/>
                      <a:pt x="1" y="5"/>
                      <a:pt x="1" y="5"/>
                    </a:cubicBezTo>
                    <a:cubicBezTo>
                      <a:pt x="1" y="5"/>
                      <a:pt x="1" y="6"/>
                      <a:pt x="2" y="6"/>
                    </a:cubicBezTo>
                    <a:cubicBezTo>
                      <a:pt x="2" y="6"/>
                      <a:pt x="2" y="6"/>
                      <a:pt x="2" y="6"/>
                    </a:cubicBezTo>
                    <a:cubicBezTo>
                      <a:pt x="2" y="8"/>
                      <a:pt x="2" y="8"/>
                      <a:pt x="2" y="8"/>
                    </a:cubicBezTo>
                    <a:cubicBezTo>
                      <a:pt x="2" y="8"/>
                      <a:pt x="1" y="8"/>
                      <a:pt x="1" y="8"/>
                    </a:cubicBezTo>
                    <a:cubicBezTo>
                      <a:pt x="1" y="8"/>
                      <a:pt x="1" y="8"/>
                      <a:pt x="0" y="8"/>
                    </a:cubicBezTo>
                    <a:cubicBezTo>
                      <a:pt x="0" y="8"/>
                      <a:pt x="0" y="8"/>
                      <a:pt x="0" y="8"/>
                    </a:cubicBezTo>
                    <a:cubicBezTo>
                      <a:pt x="0" y="8"/>
                      <a:pt x="0" y="8"/>
                      <a:pt x="0" y="9"/>
                    </a:cubicBezTo>
                    <a:cubicBezTo>
                      <a:pt x="0" y="9"/>
                      <a:pt x="0" y="9"/>
                      <a:pt x="0" y="9"/>
                    </a:cubicBezTo>
                    <a:cubicBezTo>
                      <a:pt x="0" y="9"/>
                      <a:pt x="0" y="9"/>
                      <a:pt x="0" y="9"/>
                    </a:cubicBezTo>
                    <a:cubicBezTo>
                      <a:pt x="0" y="9"/>
                      <a:pt x="1" y="10"/>
                      <a:pt x="1" y="10"/>
                    </a:cubicBezTo>
                    <a:cubicBezTo>
                      <a:pt x="1" y="10"/>
                      <a:pt x="2" y="10"/>
                      <a:pt x="2" y="10"/>
                    </a:cubicBezTo>
                    <a:cubicBezTo>
                      <a:pt x="2" y="11"/>
                      <a:pt x="2" y="11"/>
                      <a:pt x="2" y="11"/>
                    </a:cubicBezTo>
                    <a:cubicBezTo>
                      <a:pt x="2" y="11"/>
                      <a:pt x="2" y="11"/>
                      <a:pt x="2" y="11"/>
                    </a:cubicBezTo>
                    <a:cubicBezTo>
                      <a:pt x="3" y="11"/>
                      <a:pt x="3" y="11"/>
                      <a:pt x="3" y="11"/>
                    </a:cubicBezTo>
                    <a:cubicBezTo>
                      <a:pt x="3" y="10"/>
                      <a:pt x="3" y="10"/>
                      <a:pt x="3" y="10"/>
                    </a:cubicBezTo>
                    <a:cubicBezTo>
                      <a:pt x="3" y="10"/>
                      <a:pt x="3" y="10"/>
                      <a:pt x="3" y="10"/>
                    </a:cubicBezTo>
                    <a:cubicBezTo>
                      <a:pt x="3" y="11"/>
                      <a:pt x="3" y="11"/>
                      <a:pt x="3" y="11"/>
                    </a:cubicBezTo>
                    <a:cubicBezTo>
                      <a:pt x="3" y="11"/>
                      <a:pt x="4" y="11"/>
                      <a:pt x="4" y="11"/>
                    </a:cubicBezTo>
                    <a:cubicBezTo>
                      <a:pt x="4" y="11"/>
                      <a:pt x="4" y="11"/>
                      <a:pt x="4" y="11"/>
                    </a:cubicBezTo>
                    <a:cubicBezTo>
                      <a:pt x="4" y="10"/>
                      <a:pt x="4" y="10"/>
                      <a:pt x="4" y="10"/>
                    </a:cubicBezTo>
                    <a:cubicBezTo>
                      <a:pt x="4" y="9"/>
                      <a:pt x="5" y="9"/>
                      <a:pt x="5" y="9"/>
                    </a:cubicBezTo>
                    <a:cubicBezTo>
                      <a:pt x="5" y="9"/>
                      <a:pt x="5" y="9"/>
                      <a:pt x="5" y="9"/>
                    </a:cubicBezTo>
                    <a:cubicBezTo>
                      <a:pt x="6" y="8"/>
                      <a:pt x="6" y="8"/>
                      <a:pt x="6" y="7"/>
                    </a:cubicBezTo>
                    <a:cubicBezTo>
                      <a:pt x="6" y="7"/>
                      <a:pt x="6" y="6"/>
                      <a:pt x="5" y="6"/>
                    </a:cubicBezTo>
                    <a:cubicBezTo>
                      <a:pt x="5" y="6"/>
                      <a:pt x="5" y="5"/>
                      <a:pt x="4" y="5"/>
                    </a:cubicBezTo>
                    <a:close/>
                    <a:moveTo>
                      <a:pt x="3" y="8"/>
                    </a:moveTo>
                    <a:cubicBezTo>
                      <a:pt x="3" y="8"/>
                      <a:pt x="3" y="8"/>
                      <a:pt x="3" y="8"/>
                    </a:cubicBezTo>
                    <a:cubicBezTo>
                      <a:pt x="3" y="6"/>
                      <a:pt x="3" y="6"/>
                      <a:pt x="3" y="6"/>
                    </a:cubicBezTo>
                    <a:cubicBezTo>
                      <a:pt x="3" y="6"/>
                      <a:pt x="3" y="6"/>
                      <a:pt x="3" y="6"/>
                    </a:cubicBezTo>
                    <a:lnTo>
                      <a:pt x="3" y="8"/>
                    </a:lnTo>
                    <a:close/>
                    <a:moveTo>
                      <a:pt x="3" y="5"/>
                    </a:moveTo>
                    <a:cubicBezTo>
                      <a:pt x="3" y="5"/>
                      <a:pt x="3" y="5"/>
                      <a:pt x="3" y="4"/>
                    </a:cubicBezTo>
                    <a:cubicBezTo>
                      <a:pt x="3" y="3"/>
                      <a:pt x="3" y="3"/>
                      <a:pt x="3" y="3"/>
                    </a:cubicBezTo>
                    <a:cubicBezTo>
                      <a:pt x="3" y="3"/>
                      <a:pt x="3" y="3"/>
                      <a:pt x="3" y="3"/>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8" name="Freeform 100"/>
              <p:cNvSpPr>
                <a:spLocks noEditPoints="1"/>
              </p:cNvSpPr>
              <p:nvPr/>
            </p:nvSpPr>
            <p:spPr bwMode="auto">
              <a:xfrm>
                <a:off x="3847" y="1454"/>
                <a:ext cx="36" cy="33"/>
              </a:xfrm>
              <a:custGeom>
                <a:avLst/>
                <a:gdLst>
                  <a:gd name="T0" fmla="*/ 7 w 15"/>
                  <a:gd name="T1" fmla="*/ 0 h 14"/>
                  <a:gd name="T2" fmla="*/ 0 w 15"/>
                  <a:gd name="T3" fmla="*/ 7 h 14"/>
                  <a:gd name="T4" fmla="*/ 7 w 15"/>
                  <a:gd name="T5" fmla="*/ 14 h 14"/>
                  <a:gd name="T6" fmla="*/ 14 w 15"/>
                  <a:gd name="T7" fmla="*/ 7 h 14"/>
                  <a:gd name="T8" fmla="*/ 7 w 15"/>
                  <a:gd name="T9" fmla="*/ 0 h 14"/>
                  <a:gd name="T10" fmla="*/ 7 w 15"/>
                  <a:gd name="T11" fmla="*/ 13 h 14"/>
                  <a:gd name="T12" fmla="*/ 1 w 15"/>
                  <a:gd name="T13" fmla="*/ 7 h 14"/>
                  <a:gd name="T14" fmla="*/ 7 w 15"/>
                  <a:gd name="T15" fmla="*/ 1 h 14"/>
                  <a:gd name="T16" fmla="*/ 13 w 15"/>
                  <a:gd name="T17" fmla="*/ 7 h 14"/>
                  <a:gd name="T18" fmla="*/ 7 w 15"/>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4">
                    <a:moveTo>
                      <a:pt x="7" y="0"/>
                    </a:moveTo>
                    <a:cubicBezTo>
                      <a:pt x="3" y="0"/>
                      <a:pt x="0" y="3"/>
                      <a:pt x="0" y="7"/>
                    </a:cubicBezTo>
                    <a:cubicBezTo>
                      <a:pt x="0" y="11"/>
                      <a:pt x="3" y="14"/>
                      <a:pt x="7" y="14"/>
                    </a:cubicBezTo>
                    <a:cubicBezTo>
                      <a:pt x="11" y="14"/>
                      <a:pt x="15" y="11"/>
                      <a:pt x="14" y="7"/>
                    </a:cubicBezTo>
                    <a:cubicBezTo>
                      <a:pt x="14" y="3"/>
                      <a:pt x="11" y="0"/>
                      <a:pt x="7" y="0"/>
                    </a:cubicBezTo>
                    <a:close/>
                    <a:moveTo>
                      <a:pt x="7" y="13"/>
                    </a:moveTo>
                    <a:cubicBezTo>
                      <a:pt x="4" y="13"/>
                      <a:pt x="1" y="10"/>
                      <a:pt x="1" y="7"/>
                    </a:cubicBezTo>
                    <a:cubicBezTo>
                      <a:pt x="1" y="4"/>
                      <a:pt x="4" y="1"/>
                      <a:pt x="7" y="1"/>
                    </a:cubicBezTo>
                    <a:cubicBezTo>
                      <a:pt x="10" y="1"/>
                      <a:pt x="13" y="4"/>
                      <a:pt x="13" y="7"/>
                    </a:cubicBezTo>
                    <a:cubicBezTo>
                      <a:pt x="13" y="10"/>
                      <a:pt x="10" y="13"/>
                      <a:pt x="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9" name="Freeform 101"/>
              <p:cNvSpPr>
                <a:spLocks noEditPoints="1"/>
              </p:cNvSpPr>
              <p:nvPr/>
            </p:nvSpPr>
            <p:spPr bwMode="auto">
              <a:xfrm>
                <a:off x="3859" y="1459"/>
                <a:ext cx="12" cy="23"/>
              </a:xfrm>
              <a:custGeom>
                <a:avLst/>
                <a:gdLst>
                  <a:gd name="T0" fmla="*/ 3 w 5"/>
                  <a:gd name="T1" fmla="*/ 4 h 10"/>
                  <a:gd name="T2" fmla="*/ 3 w 5"/>
                  <a:gd name="T3" fmla="*/ 2 h 10"/>
                  <a:gd name="T4" fmla="*/ 3 w 5"/>
                  <a:gd name="T5" fmla="*/ 2 h 10"/>
                  <a:gd name="T6" fmla="*/ 4 w 5"/>
                  <a:gd name="T7" fmla="*/ 3 h 10"/>
                  <a:gd name="T8" fmla="*/ 4 w 5"/>
                  <a:gd name="T9" fmla="*/ 2 h 10"/>
                  <a:gd name="T10" fmla="*/ 4 w 5"/>
                  <a:gd name="T11" fmla="*/ 2 h 10"/>
                  <a:gd name="T12" fmla="*/ 4 w 5"/>
                  <a:gd name="T13" fmla="*/ 2 h 10"/>
                  <a:gd name="T14" fmla="*/ 4 w 5"/>
                  <a:gd name="T15" fmla="*/ 1 h 10"/>
                  <a:gd name="T16" fmla="*/ 4 w 5"/>
                  <a:gd name="T17" fmla="*/ 1 h 10"/>
                  <a:gd name="T18" fmla="*/ 4 w 5"/>
                  <a:gd name="T19" fmla="*/ 1 h 10"/>
                  <a:gd name="T20" fmla="*/ 3 w 5"/>
                  <a:gd name="T21" fmla="*/ 1 h 10"/>
                  <a:gd name="T22" fmla="*/ 3 w 5"/>
                  <a:gd name="T23" fmla="*/ 0 h 10"/>
                  <a:gd name="T24" fmla="*/ 3 w 5"/>
                  <a:gd name="T25" fmla="*/ 0 h 10"/>
                  <a:gd name="T26" fmla="*/ 3 w 5"/>
                  <a:gd name="T27" fmla="*/ 0 h 10"/>
                  <a:gd name="T28" fmla="*/ 3 w 5"/>
                  <a:gd name="T29" fmla="*/ 1 h 10"/>
                  <a:gd name="T30" fmla="*/ 2 w 5"/>
                  <a:gd name="T31" fmla="*/ 1 h 10"/>
                  <a:gd name="T32" fmla="*/ 2 w 5"/>
                  <a:gd name="T33" fmla="*/ 1 h 10"/>
                  <a:gd name="T34" fmla="*/ 2 w 5"/>
                  <a:gd name="T35" fmla="*/ 0 h 10"/>
                  <a:gd name="T36" fmla="*/ 2 w 5"/>
                  <a:gd name="T37" fmla="*/ 0 h 10"/>
                  <a:gd name="T38" fmla="*/ 1 w 5"/>
                  <a:gd name="T39" fmla="*/ 0 h 10"/>
                  <a:gd name="T40" fmla="*/ 1 w 5"/>
                  <a:gd name="T41" fmla="*/ 1 h 10"/>
                  <a:gd name="T42" fmla="*/ 1 w 5"/>
                  <a:gd name="T43" fmla="*/ 2 h 10"/>
                  <a:gd name="T44" fmla="*/ 0 w 5"/>
                  <a:gd name="T45" fmla="*/ 2 h 10"/>
                  <a:gd name="T46" fmla="*/ 0 w 5"/>
                  <a:gd name="T47" fmla="*/ 3 h 10"/>
                  <a:gd name="T48" fmla="*/ 0 w 5"/>
                  <a:gd name="T49" fmla="*/ 4 h 10"/>
                  <a:gd name="T50" fmla="*/ 1 w 5"/>
                  <a:gd name="T51" fmla="*/ 5 h 10"/>
                  <a:gd name="T52" fmla="*/ 1 w 5"/>
                  <a:gd name="T53" fmla="*/ 5 h 10"/>
                  <a:gd name="T54" fmla="*/ 1 w 5"/>
                  <a:gd name="T55" fmla="*/ 5 h 10"/>
                  <a:gd name="T56" fmla="*/ 1 w 5"/>
                  <a:gd name="T57" fmla="*/ 7 h 10"/>
                  <a:gd name="T58" fmla="*/ 1 w 5"/>
                  <a:gd name="T59" fmla="*/ 7 h 10"/>
                  <a:gd name="T60" fmla="*/ 0 w 5"/>
                  <a:gd name="T61" fmla="*/ 7 h 10"/>
                  <a:gd name="T62" fmla="*/ 0 w 5"/>
                  <a:gd name="T63" fmla="*/ 7 h 10"/>
                  <a:gd name="T64" fmla="*/ 0 w 5"/>
                  <a:gd name="T65" fmla="*/ 7 h 10"/>
                  <a:gd name="T66" fmla="*/ 0 w 5"/>
                  <a:gd name="T67" fmla="*/ 8 h 10"/>
                  <a:gd name="T68" fmla="*/ 0 w 5"/>
                  <a:gd name="T69" fmla="*/ 8 h 10"/>
                  <a:gd name="T70" fmla="*/ 1 w 5"/>
                  <a:gd name="T71" fmla="*/ 8 h 10"/>
                  <a:gd name="T72" fmla="*/ 1 w 5"/>
                  <a:gd name="T73" fmla="*/ 8 h 10"/>
                  <a:gd name="T74" fmla="*/ 1 w 5"/>
                  <a:gd name="T75" fmla="*/ 10 h 10"/>
                  <a:gd name="T76" fmla="*/ 2 w 5"/>
                  <a:gd name="T77" fmla="*/ 10 h 10"/>
                  <a:gd name="T78" fmla="*/ 2 w 5"/>
                  <a:gd name="T79" fmla="*/ 10 h 10"/>
                  <a:gd name="T80" fmla="*/ 2 w 5"/>
                  <a:gd name="T81" fmla="*/ 8 h 10"/>
                  <a:gd name="T82" fmla="*/ 3 w 5"/>
                  <a:gd name="T83" fmla="*/ 8 h 10"/>
                  <a:gd name="T84" fmla="*/ 3 w 5"/>
                  <a:gd name="T85" fmla="*/ 10 h 10"/>
                  <a:gd name="T86" fmla="*/ 3 w 5"/>
                  <a:gd name="T87" fmla="*/ 10 h 10"/>
                  <a:gd name="T88" fmla="*/ 3 w 5"/>
                  <a:gd name="T89" fmla="*/ 10 h 10"/>
                  <a:gd name="T90" fmla="*/ 3 w 5"/>
                  <a:gd name="T91" fmla="*/ 8 h 10"/>
                  <a:gd name="T92" fmla="*/ 4 w 5"/>
                  <a:gd name="T93" fmla="*/ 8 h 10"/>
                  <a:gd name="T94" fmla="*/ 4 w 5"/>
                  <a:gd name="T95" fmla="*/ 7 h 10"/>
                  <a:gd name="T96" fmla="*/ 5 w 5"/>
                  <a:gd name="T97" fmla="*/ 6 h 10"/>
                  <a:gd name="T98" fmla="*/ 4 w 5"/>
                  <a:gd name="T99" fmla="*/ 5 h 10"/>
                  <a:gd name="T100" fmla="*/ 3 w 5"/>
                  <a:gd name="T101" fmla="*/ 4 h 10"/>
                  <a:gd name="T102" fmla="*/ 3 w 5"/>
                  <a:gd name="T103" fmla="*/ 7 h 10"/>
                  <a:gd name="T104" fmla="*/ 2 w 5"/>
                  <a:gd name="T105" fmla="*/ 7 h 10"/>
                  <a:gd name="T106" fmla="*/ 2 w 5"/>
                  <a:gd name="T107" fmla="*/ 5 h 10"/>
                  <a:gd name="T108" fmla="*/ 3 w 5"/>
                  <a:gd name="T109" fmla="*/ 6 h 10"/>
                  <a:gd name="T110" fmla="*/ 3 w 5"/>
                  <a:gd name="T111" fmla="*/ 7 h 10"/>
                  <a:gd name="T112" fmla="*/ 3 w 5"/>
                  <a:gd name="T113" fmla="*/ 4 h 10"/>
                  <a:gd name="T114" fmla="*/ 2 w 5"/>
                  <a:gd name="T115" fmla="*/ 4 h 10"/>
                  <a:gd name="T116" fmla="*/ 2 w 5"/>
                  <a:gd name="T117" fmla="*/ 2 h 10"/>
                  <a:gd name="T118" fmla="*/ 3 w 5"/>
                  <a:gd name="T119" fmla="*/ 2 h 10"/>
                  <a:gd name="T120" fmla="*/ 3 w 5"/>
                  <a:gd name="T12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 h="10">
                    <a:moveTo>
                      <a:pt x="3" y="4"/>
                    </a:moveTo>
                    <a:cubicBezTo>
                      <a:pt x="3" y="2"/>
                      <a:pt x="3" y="2"/>
                      <a:pt x="3" y="2"/>
                    </a:cubicBezTo>
                    <a:cubicBezTo>
                      <a:pt x="3" y="2"/>
                      <a:pt x="3" y="2"/>
                      <a:pt x="3" y="2"/>
                    </a:cubicBezTo>
                    <a:cubicBezTo>
                      <a:pt x="4" y="2"/>
                      <a:pt x="4" y="3"/>
                      <a:pt x="4" y="3"/>
                    </a:cubicBezTo>
                    <a:cubicBezTo>
                      <a:pt x="4" y="3"/>
                      <a:pt x="4" y="3"/>
                      <a:pt x="4" y="2"/>
                    </a:cubicBezTo>
                    <a:cubicBezTo>
                      <a:pt x="4" y="2"/>
                      <a:pt x="4" y="2"/>
                      <a:pt x="4" y="2"/>
                    </a:cubicBezTo>
                    <a:cubicBezTo>
                      <a:pt x="4" y="2"/>
                      <a:pt x="4" y="2"/>
                      <a:pt x="4" y="2"/>
                    </a:cubicBezTo>
                    <a:cubicBezTo>
                      <a:pt x="4" y="2"/>
                      <a:pt x="4" y="1"/>
                      <a:pt x="4" y="1"/>
                    </a:cubicBezTo>
                    <a:cubicBezTo>
                      <a:pt x="4" y="1"/>
                      <a:pt x="4" y="1"/>
                      <a:pt x="4" y="1"/>
                    </a:cubicBezTo>
                    <a:cubicBezTo>
                      <a:pt x="4" y="1"/>
                      <a:pt x="4" y="1"/>
                      <a:pt x="4" y="1"/>
                    </a:cubicBezTo>
                    <a:cubicBezTo>
                      <a:pt x="3" y="1"/>
                      <a:pt x="3" y="1"/>
                      <a:pt x="3" y="1"/>
                    </a:cubicBezTo>
                    <a:cubicBezTo>
                      <a:pt x="3" y="0"/>
                      <a:pt x="3" y="0"/>
                      <a:pt x="3" y="0"/>
                    </a:cubicBezTo>
                    <a:cubicBezTo>
                      <a:pt x="3" y="0"/>
                      <a:pt x="3" y="0"/>
                      <a:pt x="3" y="0"/>
                    </a:cubicBezTo>
                    <a:cubicBezTo>
                      <a:pt x="3" y="0"/>
                      <a:pt x="2" y="0"/>
                      <a:pt x="3" y="0"/>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1" y="0"/>
                      <a:pt x="1" y="0"/>
                      <a:pt x="1" y="0"/>
                    </a:cubicBezTo>
                    <a:cubicBezTo>
                      <a:pt x="1" y="1"/>
                      <a:pt x="1" y="1"/>
                      <a:pt x="1" y="1"/>
                    </a:cubicBezTo>
                    <a:cubicBezTo>
                      <a:pt x="1" y="2"/>
                      <a:pt x="1" y="2"/>
                      <a:pt x="1" y="2"/>
                    </a:cubicBezTo>
                    <a:cubicBezTo>
                      <a:pt x="0" y="2"/>
                      <a:pt x="0" y="2"/>
                      <a:pt x="0" y="2"/>
                    </a:cubicBezTo>
                    <a:cubicBezTo>
                      <a:pt x="0" y="3"/>
                      <a:pt x="0" y="3"/>
                      <a:pt x="0" y="3"/>
                    </a:cubicBezTo>
                    <a:cubicBezTo>
                      <a:pt x="0" y="3"/>
                      <a:pt x="0" y="4"/>
                      <a:pt x="0" y="4"/>
                    </a:cubicBezTo>
                    <a:cubicBezTo>
                      <a:pt x="0" y="4"/>
                      <a:pt x="0" y="4"/>
                      <a:pt x="1" y="5"/>
                    </a:cubicBezTo>
                    <a:cubicBezTo>
                      <a:pt x="1" y="5"/>
                      <a:pt x="1" y="5"/>
                      <a:pt x="1" y="5"/>
                    </a:cubicBezTo>
                    <a:cubicBezTo>
                      <a:pt x="1" y="5"/>
                      <a:pt x="1" y="5"/>
                      <a:pt x="1" y="5"/>
                    </a:cubicBezTo>
                    <a:cubicBezTo>
                      <a:pt x="1" y="7"/>
                      <a:pt x="1" y="7"/>
                      <a:pt x="1" y="7"/>
                    </a:cubicBezTo>
                    <a:cubicBezTo>
                      <a:pt x="1" y="7"/>
                      <a:pt x="1" y="7"/>
                      <a:pt x="1" y="7"/>
                    </a:cubicBezTo>
                    <a:cubicBezTo>
                      <a:pt x="1" y="7"/>
                      <a:pt x="0" y="7"/>
                      <a:pt x="0" y="7"/>
                    </a:cubicBezTo>
                    <a:cubicBezTo>
                      <a:pt x="0" y="7"/>
                      <a:pt x="0" y="7"/>
                      <a:pt x="0" y="7"/>
                    </a:cubicBezTo>
                    <a:cubicBezTo>
                      <a:pt x="0" y="7"/>
                      <a:pt x="0" y="7"/>
                      <a:pt x="0" y="7"/>
                    </a:cubicBezTo>
                    <a:cubicBezTo>
                      <a:pt x="0" y="8"/>
                      <a:pt x="0" y="8"/>
                      <a:pt x="0" y="8"/>
                    </a:cubicBezTo>
                    <a:cubicBezTo>
                      <a:pt x="0" y="8"/>
                      <a:pt x="0" y="8"/>
                      <a:pt x="0" y="8"/>
                    </a:cubicBezTo>
                    <a:cubicBezTo>
                      <a:pt x="0" y="8"/>
                      <a:pt x="0" y="8"/>
                      <a:pt x="1" y="8"/>
                    </a:cubicBezTo>
                    <a:cubicBezTo>
                      <a:pt x="1" y="8"/>
                      <a:pt x="1" y="8"/>
                      <a:pt x="1" y="8"/>
                    </a:cubicBezTo>
                    <a:cubicBezTo>
                      <a:pt x="1" y="10"/>
                      <a:pt x="1" y="10"/>
                      <a:pt x="1" y="10"/>
                    </a:cubicBezTo>
                    <a:cubicBezTo>
                      <a:pt x="1" y="10"/>
                      <a:pt x="2" y="10"/>
                      <a:pt x="2" y="10"/>
                    </a:cubicBezTo>
                    <a:cubicBezTo>
                      <a:pt x="2" y="10"/>
                      <a:pt x="2" y="10"/>
                      <a:pt x="2" y="10"/>
                    </a:cubicBezTo>
                    <a:cubicBezTo>
                      <a:pt x="2" y="8"/>
                      <a:pt x="2" y="8"/>
                      <a:pt x="2" y="8"/>
                    </a:cubicBezTo>
                    <a:cubicBezTo>
                      <a:pt x="2" y="8"/>
                      <a:pt x="2" y="8"/>
                      <a:pt x="3" y="8"/>
                    </a:cubicBezTo>
                    <a:cubicBezTo>
                      <a:pt x="3" y="10"/>
                      <a:pt x="3" y="10"/>
                      <a:pt x="3" y="10"/>
                    </a:cubicBezTo>
                    <a:cubicBezTo>
                      <a:pt x="3" y="10"/>
                      <a:pt x="3" y="10"/>
                      <a:pt x="3" y="10"/>
                    </a:cubicBezTo>
                    <a:cubicBezTo>
                      <a:pt x="3" y="10"/>
                      <a:pt x="3" y="10"/>
                      <a:pt x="3" y="10"/>
                    </a:cubicBezTo>
                    <a:cubicBezTo>
                      <a:pt x="3" y="8"/>
                      <a:pt x="3" y="8"/>
                      <a:pt x="3" y="8"/>
                    </a:cubicBezTo>
                    <a:cubicBezTo>
                      <a:pt x="3" y="8"/>
                      <a:pt x="4" y="8"/>
                      <a:pt x="4" y="8"/>
                    </a:cubicBezTo>
                    <a:cubicBezTo>
                      <a:pt x="4" y="8"/>
                      <a:pt x="4" y="8"/>
                      <a:pt x="4" y="7"/>
                    </a:cubicBezTo>
                    <a:cubicBezTo>
                      <a:pt x="5" y="7"/>
                      <a:pt x="5" y="7"/>
                      <a:pt x="5" y="6"/>
                    </a:cubicBezTo>
                    <a:cubicBezTo>
                      <a:pt x="5" y="6"/>
                      <a:pt x="4" y="5"/>
                      <a:pt x="4" y="5"/>
                    </a:cubicBezTo>
                    <a:cubicBezTo>
                      <a:pt x="4" y="5"/>
                      <a:pt x="4" y="5"/>
                      <a:pt x="3" y="4"/>
                    </a:cubicBezTo>
                    <a:close/>
                    <a:moveTo>
                      <a:pt x="3" y="7"/>
                    </a:moveTo>
                    <a:cubicBezTo>
                      <a:pt x="2" y="7"/>
                      <a:pt x="2" y="7"/>
                      <a:pt x="2" y="7"/>
                    </a:cubicBezTo>
                    <a:cubicBezTo>
                      <a:pt x="2" y="5"/>
                      <a:pt x="2" y="5"/>
                      <a:pt x="2" y="5"/>
                    </a:cubicBezTo>
                    <a:cubicBezTo>
                      <a:pt x="2" y="5"/>
                      <a:pt x="2" y="6"/>
                      <a:pt x="3" y="6"/>
                    </a:cubicBezTo>
                    <a:lnTo>
                      <a:pt x="3" y="7"/>
                    </a:lnTo>
                    <a:close/>
                    <a:moveTo>
                      <a:pt x="3" y="4"/>
                    </a:moveTo>
                    <a:cubicBezTo>
                      <a:pt x="2" y="4"/>
                      <a:pt x="2" y="4"/>
                      <a:pt x="2" y="4"/>
                    </a:cubicBezTo>
                    <a:cubicBezTo>
                      <a:pt x="2" y="2"/>
                      <a:pt x="2" y="2"/>
                      <a:pt x="2" y="2"/>
                    </a:cubicBezTo>
                    <a:cubicBezTo>
                      <a:pt x="2" y="2"/>
                      <a:pt x="2" y="2"/>
                      <a:pt x="3" y="2"/>
                    </a:cubicBezTo>
                    <a:lnTo>
                      <a:pt x="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0" name="Freeform 102"/>
              <p:cNvSpPr>
                <a:spLocks noEditPoints="1"/>
              </p:cNvSpPr>
              <p:nvPr/>
            </p:nvSpPr>
            <p:spPr bwMode="auto">
              <a:xfrm>
                <a:off x="3755" y="2242"/>
                <a:ext cx="45" cy="43"/>
              </a:xfrm>
              <a:custGeom>
                <a:avLst/>
                <a:gdLst>
                  <a:gd name="T0" fmla="*/ 9 w 19"/>
                  <a:gd name="T1" fmla="*/ 0 h 18"/>
                  <a:gd name="T2" fmla="*/ 0 w 19"/>
                  <a:gd name="T3" fmla="*/ 9 h 18"/>
                  <a:gd name="T4" fmla="*/ 10 w 19"/>
                  <a:gd name="T5" fmla="*/ 18 h 18"/>
                  <a:gd name="T6" fmla="*/ 19 w 19"/>
                  <a:gd name="T7" fmla="*/ 9 h 18"/>
                  <a:gd name="T8" fmla="*/ 9 w 19"/>
                  <a:gd name="T9" fmla="*/ 0 h 18"/>
                  <a:gd name="T10" fmla="*/ 10 w 19"/>
                  <a:gd name="T11" fmla="*/ 17 h 18"/>
                  <a:gd name="T12" fmla="*/ 2 w 19"/>
                  <a:gd name="T13" fmla="*/ 9 h 18"/>
                  <a:gd name="T14" fmla="*/ 9 w 19"/>
                  <a:gd name="T15" fmla="*/ 2 h 18"/>
                  <a:gd name="T16" fmla="*/ 17 w 19"/>
                  <a:gd name="T17" fmla="*/ 9 h 18"/>
                  <a:gd name="T18" fmla="*/ 10 w 19"/>
                  <a:gd name="T1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8">
                    <a:moveTo>
                      <a:pt x="9" y="0"/>
                    </a:moveTo>
                    <a:cubicBezTo>
                      <a:pt x="4" y="0"/>
                      <a:pt x="0" y="4"/>
                      <a:pt x="0" y="9"/>
                    </a:cubicBezTo>
                    <a:cubicBezTo>
                      <a:pt x="0" y="14"/>
                      <a:pt x="5" y="18"/>
                      <a:pt x="10" y="18"/>
                    </a:cubicBezTo>
                    <a:cubicBezTo>
                      <a:pt x="15" y="18"/>
                      <a:pt x="19" y="14"/>
                      <a:pt x="19" y="9"/>
                    </a:cubicBezTo>
                    <a:cubicBezTo>
                      <a:pt x="19" y="4"/>
                      <a:pt x="14" y="0"/>
                      <a:pt x="9" y="0"/>
                    </a:cubicBezTo>
                    <a:close/>
                    <a:moveTo>
                      <a:pt x="10" y="17"/>
                    </a:moveTo>
                    <a:cubicBezTo>
                      <a:pt x="6" y="17"/>
                      <a:pt x="2" y="13"/>
                      <a:pt x="2" y="9"/>
                    </a:cubicBezTo>
                    <a:cubicBezTo>
                      <a:pt x="2" y="5"/>
                      <a:pt x="5" y="2"/>
                      <a:pt x="9" y="2"/>
                    </a:cubicBezTo>
                    <a:cubicBezTo>
                      <a:pt x="13" y="2"/>
                      <a:pt x="17" y="5"/>
                      <a:pt x="17" y="9"/>
                    </a:cubicBezTo>
                    <a:cubicBezTo>
                      <a:pt x="17" y="13"/>
                      <a:pt x="14" y="16"/>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1" name="Freeform 103"/>
              <p:cNvSpPr>
                <a:spLocks noEditPoints="1"/>
              </p:cNvSpPr>
              <p:nvPr/>
            </p:nvSpPr>
            <p:spPr bwMode="auto">
              <a:xfrm>
                <a:off x="3771" y="2249"/>
                <a:ext cx="15" cy="28"/>
              </a:xfrm>
              <a:custGeom>
                <a:avLst/>
                <a:gdLst>
                  <a:gd name="T0" fmla="*/ 4 w 6"/>
                  <a:gd name="T1" fmla="*/ 6 h 12"/>
                  <a:gd name="T2" fmla="*/ 4 w 6"/>
                  <a:gd name="T3" fmla="*/ 3 h 12"/>
                  <a:gd name="T4" fmla="*/ 4 w 6"/>
                  <a:gd name="T5" fmla="*/ 3 h 12"/>
                  <a:gd name="T6" fmla="*/ 5 w 6"/>
                  <a:gd name="T7" fmla="*/ 3 h 12"/>
                  <a:gd name="T8" fmla="*/ 5 w 6"/>
                  <a:gd name="T9" fmla="*/ 3 h 12"/>
                  <a:gd name="T10" fmla="*/ 5 w 6"/>
                  <a:gd name="T11" fmla="*/ 3 h 12"/>
                  <a:gd name="T12" fmla="*/ 5 w 6"/>
                  <a:gd name="T13" fmla="*/ 2 h 12"/>
                  <a:gd name="T14" fmla="*/ 5 w 6"/>
                  <a:gd name="T15" fmla="*/ 2 h 12"/>
                  <a:gd name="T16" fmla="*/ 5 w 6"/>
                  <a:gd name="T17" fmla="*/ 2 h 12"/>
                  <a:gd name="T18" fmla="*/ 4 w 6"/>
                  <a:gd name="T19" fmla="*/ 2 h 12"/>
                  <a:gd name="T20" fmla="*/ 4 w 6"/>
                  <a:gd name="T21" fmla="*/ 2 h 12"/>
                  <a:gd name="T22" fmla="*/ 4 w 6"/>
                  <a:gd name="T23" fmla="*/ 0 h 12"/>
                  <a:gd name="T24" fmla="*/ 3 w 6"/>
                  <a:gd name="T25" fmla="*/ 0 h 12"/>
                  <a:gd name="T26" fmla="*/ 3 w 6"/>
                  <a:gd name="T27" fmla="*/ 1 h 12"/>
                  <a:gd name="T28" fmla="*/ 3 w 6"/>
                  <a:gd name="T29" fmla="*/ 2 h 12"/>
                  <a:gd name="T30" fmla="*/ 3 w 6"/>
                  <a:gd name="T31" fmla="*/ 2 h 12"/>
                  <a:gd name="T32" fmla="*/ 2 w 6"/>
                  <a:gd name="T33" fmla="*/ 2 h 12"/>
                  <a:gd name="T34" fmla="*/ 2 w 6"/>
                  <a:gd name="T35" fmla="*/ 1 h 12"/>
                  <a:gd name="T36" fmla="*/ 2 w 6"/>
                  <a:gd name="T37" fmla="*/ 0 h 12"/>
                  <a:gd name="T38" fmla="*/ 1 w 6"/>
                  <a:gd name="T39" fmla="*/ 1 h 12"/>
                  <a:gd name="T40" fmla="*/ 1 w 6"/>
                  <a:gd name="T41" fmla="*/ 2 h 12"/>
                  <a:gd name="T42" fmla="*/ 0 w 6"/>
                  <a:gd name="T43" fmla="*/ 2 h 12"/>
                  <a:gd name="T44" fmla="*/ 0 w 6"/>
                  <a:gd name="T45" fmla="*/ 3 h 12"/>
                  <a:gd name="T46" fmla="*/ 0 w 6"/>
                  <a:gd name="T47" fmla="*/ 4 h 12"/>
                  <a:gd name="T48" fmla="*/ 0 w 6"/>
                  <a:gd name="T49" fmla="*/ 5 h 12"/>
                  <a:gd name="T50" fmla="*/ 1 w 6"/>
                  <a:gd name="T51" fmla="*/ 6 h 12"/>
                  <a:gd name="T52" fmla="*/ 1 w 6"/>
                  <a:gd name="T53" fmla="*/ 6 h 12"/>
                  <a:gd name="T54" fmla="*/ 1 w 6"/>
                  <a:gd name="T55" fmla="*/ 6 h 12"/>
                  <a:gd name="T56" fmla="*/ 2 w 6"/>
                  <a:gd name="T57" fmla="*/ 9 h 12"/>
                  <a:gd name="T58" fmla="*/ 1 w 6"/>
                  <a:gd name="T59" fmla="*/ 9 h 12"/>
                  <a:gd name="T60" fmla="*/ 0 w 6"/>
                  <a:gd name="T61" fmla="*/ 9 h 12"/>
                  <a:gd name="T62" fmla="*/ 0 w 6"/>
                  <a:gd name="T63" fmla="*/ 9 h 12"/>
                  <a:gd name="T64" fmla="*/ 0 w 6"/>
                  <a:gd name="T65" fmla="*/ 9 h 12"/>
                  <a:gd name="T66" fmla="*/ 0 w 6"/>
                  <a:gd name="T67" fmla="*/ 10 h 12"/>
                  <a:gd name="T68" fmla="*/ 0 w 6"/>
                  <a:gd name="T69" fmla="*/ 10 h 12"/>
                  <a:gd name="T70" fmla="*/ 1 w 6"/>
                  <a:gd name="T71" fmla="*/ 10 h 12"/>
                  <a:gd name="T72" fmla="*/ 2 w 6"/>
                  <a:gd name="T73" fmla="*/ 11 h 12"/>
                  <a:gd name="T74" fmla="*/ 2 w 6"/>
                  <a:gd name="T75" fmla="*/ 12 h 12"/>
                  <a:gd name="T76" fmla="*/ 2 w 6"/>
                  <a:gd name="T77" fmla="*/ 12 h 12"/>
                  <a:gd name="T78" fmla="*/ 2 w 6"/>
                  <a:gd name="T79" fmla="*/ 12 h 12"/>
                  <a:gd name="T80" fmla="*/ 2 w 6"/>
                  <a:gd name="T81" fmla="*/ 11 h 12"/>
                  <a:gd name="T82" fmla="*/ 3 w 6"/>
                  <a:gd name="T83" fmla="*/ 11 h 12"/>
                  <a:gd name="T84" fmla="*/ 3 w 6"/>
                  <a:gd name="T85" fmla="*/ 12 h 12"/>
                  <a:gd name="T86" fmla="*/ 4 w 6"/>
                  <a:gd name="T87" fmla="*/ 12 h 12"/>
                  <a:gd name="T88" fmla="*/ 4 w 6"/>
                  <a:gd name="T89" fmla="*/ 12 h 12"/>
                  <a:gd name="T90" fmla="*/ 4 w 6"/>
                  <a:gd name="T91" fmla="*/ 10 h 12"/>
                  <a:gd name="T92" fmla="*/ 5 w 6"/>
                  <a:gd name="T93" fmla="*/ 10 h 12"/>
                  <a:gd name="T94" fmla="*/ 5 w 6"/>
                  <a:gd name="T95" fmla="*/ 9 h 12"/>
                  <a:gd name="T96" fmla="*/ 6 w 6"/>
                  <a:gd name="T97" fmla="*/ 8 h 12"/>
                  <a:gd name="T98" fmla="*/ 5 w 6"/>
                  <a:gd name="T99" fmla="*/ 6 h 12"/>
                  <a:gd name="T100" fmla="*/ 4 w 6"/>
                  <a:gd name="T101" fmla="*/ 6 h 12"/>
                  <a:gd name="T102" fmla="*/ 3 w 6"/>
                  <a:gd name="T103" fmla="*/ 9 h 12"/>
                  <a:gd name="T104" fmla="*/ 2 w 6"/>
                  <a:gd name="T105" fmla="*/ 9 h 12"/>
                  <a:gd name="T106" fmla="*/ 2 w 6"/>
                  <a:gd name="T107" fmla="*/ 7 h 12"/>
                  <a:gd name="T108" fmla="*/ 3 w 6"/>
                  <a:gd name="T109" fmla="*/ 7 h 12"/>
                  <a:gd name="T110" fmla="*/ 3 w 6"/>
                  <a:gd name="T111" fmla="*/ 9 h 12"/>
                  <a:gd name="T112" fmla="*/ 3 w 6"/>
                  <a:gd name="T113" fmla="*/ 5 h 12"/>
                  <a:gd name="T114" fmla="*/ 2 w 6"/>
                  <a:gd name="T115" fmla="*/ 5 h 12"/>
                  <a:gd name="T116" fmla="*/ 2 w 6"/>
                  <a:gd name="T117" fmla="*/ 3 h 12"/>
                  <a:gd name="T118" fmla="*/ 3 w 6"/>
                  <a:gd name="T119" fmla="*/ 3 h 12"/>
                  <a:gd name="T120" fmla="*/ 3 w 6"/>
                  <a:gd name="T12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12">
                    <a:moveTo>
                      <a:pt x="4" y="6"/>
                    </a:moveTo>
                    <a:cubicBezTo>
                      <a:pt x="4" y="3"/>
                      <a:pt x="4" y="3"/>
                      <a:pt x="4" y="3"/>
                    </a:cubicBezTo>
                    <a:cubicBezTo>
                      <a:pt x="4" y="3"/>
                      <a:pt x="4" y="3"/>
                      <a:pt x="4" y="3"/>
                    </a:cubicBezTo>
                    <a:cubicBezTo>
                      <a:pt x="4" y="3"/>
                      <a:pt x="4" y="3"/>
                      <a:pt x="5" y="3"/>
                    </a:cubicBezTo>
                    <a:cubicBezTo>
                      <a:pt x="5" y="3"/>
                      <a:pt x="5" y="3"/>
                      <a:pt x="5" y="3"/>
                    </a:cubicBezTo>
                    <a:cubicBezTo>
                      <a:pt x="5" y="3"/>
                      <a:pt x="5" y="3"/>
                      <a:pt x="5" y="3"/>
                    </a:cubicBezTo>
                    <a:cubicBezTo>
                      <a:pt x="5" y="2"/>
                      <a:pt x="5" y="2"/>
                      <a:pt x="5" y="2"/>
                    </a:cubicBezTo>
                    <a:cubicBezTo>
                      <a:pt x="5" y="2"/>
                      <a:pt x="5" y="2"/>
                      <a:pt x="5" y="2"/>
                    </a:cubicBezTo>
                    <a:cubicBezTo>
                      <a:pt x="5" y="2"/>
                      <a:pt x="5" y="2"/>
                      <a:pt x="5" y="2"/>
                    </a:cubicBezTo>
                    <a:cubicBezTo>
                      <a:pt x="5" y="2"/>
                      <a:pt x="4" y="2"/>
                      <a:pt x="4" y="2"/>
                    </a:cubicBezTo>
                    <a:cubicBezTo>
                      <a:pt x="4" y="2"/>
                      <a:pt x="4" y="2"/>
                      <a:pt x="4" y="2"/>
                    </a:cubicBezTo>
                    <a:cubicBezTo>
                      <a:pt x="4" y="0"/>
                      <a:pt x="4" y="0"/>
                      <a:pt x="4" y="0"/>
                    </a:cubicBezTo>
                    <a:cubicBezTo>
                      <a:pt x="4" y="0"/>
                      <a:pt x="4" y="0"/>
                      <a:pt x="3" y="0"/>
                    </a:cubicBezTo>
                    <a:cubicBezTo>
                      <a:pt x="3" y="0"/>
                      <a:pt x="3" y="0"/>
                      <a:pt x="3" y="1"/>
                    </a:cubicBezTo>
                    <a:cubicBezTo>
                      <a:pt x="3" y="2"/>
                      <a:pt x="3" y="2"/>
                      <a:pt x="3" y="2"/>
                    </a:cubicBezTo>
                    <a:cubicBezTo>
                      <a:pt x="3" y="2"/>
                      <a:pt x="3" y="2"/>
                      <a:pt x="3" y="2"/>
                    </a:cubicBezTo>
                    <a:cubicBezTo>
                      <a:pt x="3" y="2"/>
                      <a:pt x="2" y="2"/>
                      <a:pt x="2" y="2"/>
                    </a:cubicBezTo>
                    <a:cubicBezTo>
                      <a:pt x="2" y="1"/>
                      <a:pt x="2" y="1"/>
                      <a:pt x="2" y="1"/>
                    </a:cubicBezTo>
                    <a:cubicBezTo>
                      <a:pt x="2" y="0"/>
                      <a:pt x="2" y="0"/>
                      <a:pt x="2" y="0"/>
                    </a:cubicBezTo>
                    <a:cubicBezTo>
                      <a:pt x="2" y="0"/>
                      <a:pt x="1" y="0"/>
                      <a:pt x="1" y="1"/>
                    </a:cubicBezTo>
                    <a:cubicBezTo>
                      <a:pt x="1" y="2"/>
                      <a:pt x="1" y="2"/>
                      <a:pt x="1" y="2"/>
                    </a:cubicBezTo>
                    <a:cubicBezTo>
                      <a:pt x="1" y="2"/>
                      <a:pt x="1" y="2"/>
                      <a:pt x="0" y="2"/>
                    </a:cubicBezTo>
                    <a:cubicBezTo>
                      <a:pt x="0" y="3"/>
                      <a:pt x="0" y="3"/>
                      <a:pt x="0" y="3"/>
                    </a:cubicBezTo>
                    <a:cubicBezTo>
                      <a:pt x="0" y="3"/>
                      <a:pt x="0" y="4"/>
                      <a:pt x="0" y="4"/>
                    </a:cubicBezTo>
                    <a:cubicBezTo>
                      <a:pt x="0" y="4"/>
                      <a:pt x="0" y="5"/>
                      <a:pt x="0" y="5"/>
                    </a:cubicBezTo>
                    <a:cubicBezTo>
                      <a:pt x="0" y="5"/>
                      <a:pt x="0" y="6"/>
                      <a:pt x="1" y="6"/>
                    </a:cubicBezTo>
                    <a:cubicBezTo>
                      <a:pt x="1" y="6"/>
                      <a:pt x="1" y="6"/>
                      <a:pt x="1" y="6"/>
                    </a:cubicBezTo>
                    <a:cubicBezTo>
                      <a:pt x="1" y="6"/>
                      <a:pt x="1" y="6"/>
                      <a:pt x="1" y="6"/>
                    </a:cubicBezTo>
                    <a:cubicBezTo>
                      <a:pt x="2" y="9"/>
                      <a:pt x="2" y="9"/>
                      <a:pt x="2" y="9"/>
                    </a:cubicBezTo>
                    <a:cubicBezTo>
                      <a:pt x="1" y="9"/>
                      <a:pt x="1" y="9"/>
                      <a:pt x="1" y="9"/>
                    </a:cubicBezTo>
                    <a:cubicBezTo>
                      <a:pt x="1" y="9"/>
                      <a:pt x="0" y="9"/>
                      <a:pt x="0" y="9"/>
                    </a:cubicBezTo>
                    <a:cubicBezTo>
                      <a:pt x="0" y="9"/>
                      <a:pt x="0" y="9"/>
                      <a:pt x="0" y="9"/>
                    </a:cubicBezTo>
                    <a:cubicBezTo>
                      <a:pt x="0" y="9"/>
                      <a:pt x="0" y="9"/>
                      <a:pt x="0" y="9"/>
                    </a:cubicBezTo>
                    <a:cubicBezTo>
                      <a:pt x="0" y="10"/>
                      <a:pt x="0" y="10"/>
                      <a:pt x="0" y="10"/>
                    </a:cubicBezTo>
                    <a:cubicBezTo>
                      <a:pt x="0" y="10"/>
                      <a:pt x="0" y="10"/>
                      <a:pt x="0" y="10"/>
                    </a:cubicBezTo>
                    <a:cubicBezTo>
                      <a:pt x="0" y="10"/>
                      <a:pt x="0" y="10"/>
                      <a:pt x="1" y="10"/>
                    </a:cubicBezTo>
                    <a:cubicBezTo>
                      <a:pt x="1" y="11"/>
                      <a:pt x="1" y="11"/>
                      <a:pt x="2" y="11"/>
                    </a:cubicBezTo>
                    <a:cubicBezTo>
                      <a:pt x="2" y="12"/>
                      <a:pt x="2" y="12"/>
                      <a:pt x="2" y="12"/>
                    </a:cubicBezTo>
                    <a:cubicBezTo>
                      <a:pt x="2" y="12"/>
                      <a:pt x="2" y="12"/>
                      <a:pt x="2" y="12"/>
                    </a:cubicBezTo>
                    <a:cubicBezTo>
                      <a:pt x="2" y="12"/>
                      <a:pt x="2" y="12"/>
                      <a:pt x="2" y="12"/>
                    </a:cubicBezTo>
                    <a:cubicBezTo>
                      <a:pt x="2" y="11"/>
                      <a:pt x="2" y="11"/>
                      <a:pt x="2" y="11"/>
                    </a:cubicBezTo>
                    <a:cubicBezTo>
                      <a:pt x="3" y="11"/>
                      <a:pt x="3" y="11"/>
                      <a:pt x="3" y="11"/>
                    </a:cubicBezTo>
                    <a:cubicBezTo>
                      <a:pt x="3" y="12"/>
                      <a:pt x="3" y="12"/>
                      <a:pt x="3" y="12"/>
                    </a:cubicBezTo>
                    <a:cubicBezTo>
                      <a:pt x="3" y="12"/>
                      <a:pt x="3" y="12"/>
                      <a:pt x="4" y="12"/>
                    </a:cubicBezTo>
                    <a:cubicBezTo>
                      <a:pt x="4" y="12"/>
                      <a:pt x="4" y="12"/>
                      <a:pt x="4" y="12"/>
                    </a:cubicBezTo>
                    <a:cubicBezTo>
                      <a:pt x="4" y="10"/>
                      <a:pt x="4" y="10"/>
                      <a:pt x="4" y="10"/>
                    </a:cubicBezTo>
                    <a:cubicBezTo>
                      <a:pt x="4" y="10"/>
                      <a:pt x="4" y="10"/>
                      <a:pt x="5" y="10"/>
                    </a:cubicBezTo>
                    <a:cubicBezTo>
                      <a:pt x="5" y="10"/>
                      <a:pt x="5" y="10"/>
                      <a:pt x="5" y="9"/>
                    </a:cubicBezTo>
                    <a:cubicBezTo>
                      <a:pt x="6" y="9"/>
                      <a:pt x="6" y="8"/>
                      <a:pt x="6" y="8"/>
                    </a:cubicBezTo>
                    <a:cubicBezTo>
                      <a:pt x="6" y="7"/>
                      <a:pt x="5" y="7"/>
                      <a:pt x="5" y="6"/>
                    </a:cubicBezTo>
                    <a:cubicBezTo>
                      <a:pt x="5" y="6"/>
                      <a:pt x="4" y="6"/>
                      <a:pt x="4" y="6"/>
                    </a:cubicBezTo>
                    <a:close/>
                    <a:moveTo>
                      <a:pt x="3" y="9"/>
                    </a:moveTo>
                    <a:cubicBezTo>
                      <a:pt x="3" y="9"/>
                      <a:pt x="3" y="9"/>
                      <a:pt x="2" y="9"/>
                    </a:cubicBezTo>
                    <a:cubicBezTo>
                      <a:pt x="2" y="7"/>
                      <a:pt x="2" y="7"/>
                      <a:pt x="2" y="7"/>
                    </a:cubicBezTo>
                    <a:cubicBezTo>
                      <a:pt x="3" y="7"/>
                      <a:pt x="3" y="7"/>
                      <a:pt x="3" y="7"/>
                    </a:cubicBezTo>
                    <a:lnTo>
                      <a:pt x="3" y="9"/>
                    </a:lnTo>
                    <a:close/>
                    <a:moveTo>
                      <a:pt x="3" y="5"/>
                    </a:moveTo>
                    <a:cubicBezTo>
                      <a:pt x="3" y="5"/>
                      <a:pt x="2" y="5"/>
                      <a:pt x="2" y="5"/>
                    </a:cubicBezTo>
                    <a:cubicBezTo>
                      <a:pt x="2" y="3"/>
                      <a:pt x="2" y="3"/>
                      <a:pt x="2" y="3"/>
                    </a:cubicBezTo>
                    <a:cubicBezTo>
                      <a:pt x="2" y="3"/>
                      <a:pt x="3" y="3"/>
                      <a:pt x="3" y="3"/>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2" name="Freeform 104"/>
              <p:cNvSpPr>
                <a:spLocks noEditPoints="1"/>
              </p:cNvSpPr>
              <p:nvPr/>
            </p:nvSpPr>
            <p:spPr bwMode="auto">
              <a:xfrm>
                <a:off x="4148" y="2572"/>
                <a:ext cx="50" cy="50"/>
              </a:xfrm>
              <a:custGeom>
                <a:avLst/>
                <a:gdLst>
                  <a:gd name="T0" fmla="*/ 10 w 21"/>
                  <a:gd name="T1" fmla="*/ 0 h 21"/>
                  <a:gd name="T2" fmla="*/ 0 w 21"/>
                  <a:gd name="T3" fmla="*/ 11 h 21"/>
                  <a:gd name="T4" fmla="*/ 11 w 21"/>
                  <a:gd name="T5" fmla="*/ 21 h 21"/>
                  <a:gd name="T6" fmla="*/ 21 w 21"/>
                  <a:gd name="T7" fmla="*/ 10 h 21"/>
                  <a:gd name="T8" fmla="*/ 10 w 21"/>
                  <a:gd name="T9" fmla="*/ 0 h 21"/>
                  <a:gd name="T10" fmla="*/ 11 w 21"/>
                  <a:gd name="T11" fmla="*/ 19 h 21"/>
                  <a:gd name="T12" fmla="*/ 2 w 21"/>
                  <a:gd name="T13" fmla="*/ 11 h 21"/>
                  <a:gd name="T14" fmla="*/ 10 w 21"/>
                  <a:gd name="T15" fmla="*/ 2 h 21"/>
                  <a:gd name="T16" fmla="*/ 19 w 21"/>
                  <a:gd name="T17" fmla="*/ 10 h 21"/>
                  <a:gd name="T18" fmla="*/ 11 w 21"/>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10" y="0"/>
                    </a:moveTo>
                    <a:cubicBezTo>
                      <a:pt x="5" y="0"/>
                      <a:pt x="0" y="5"/>
                      <a:pt x="0" y="11"/>
                    </a:cubicBezTo>
                    <a:cubicBezTo>
                      <a:pt x="0" y="16"/>
                      <a:pt x="5" y="21"/>
                      <a:pt x="11" y="21"/>
                    </a:cubicBezTo>
                    <a:cubicBezTo>
                      <a:pt x="17" y="21"/>
                      <a:pt x="21" y="16"/>
                      <a:pt x="21" y="10"/>
                    </a:cubicBezTo>
                    <a:cubicBezTo>
                      <a:pt x="21" y="5"/>
                      <a:pt x="16" y="0"/>
                      <a:pt x="10" y="0"/>
                    </a:cubicBezTo>
                    <a:close/>
                    <a:moveTo>
                      <a:pt x="11" y="19"/>
                    </a:moveTo>
                    <a:cubicBezTo>
                      <a:pt x="6" y="19"/>
                      <a:pt x="2" y="15"/>
                      <a:pt x="2" y="11"/>
                    </a:cubicBezTo>
                    <a:cubicBezTo>
                      <a:pt x="2" y="6"/>
                      <a:pt x="6" y="2"/>
                      <a:pt x="10" y="2"/>
                    </a:cubicBezTo>
                    <a:cubicBezTo>
                      <a:pt x="15" y="2"/>
                      <a:pt x="19" y="6"/>
                      <a:pt x="19" y="10"/>
                    </a:cubicBezTo>
                    <a:cubicBezTo>
                      <a:pt x="19" y="15"/>
                      <a:pt x="15" y="19"/>
                      <a:pt x="1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3" name="Freeform 105"/>
              <p:cNvSpPr>
                <a:spLocks noEditPoints="1"/>
              </p:cNvSpPr>
              <p:nvPr/>
            </p:nvSpPr>
            <p:spPr bwMode="auto">
              <a:xfrm>
                <a:off x="4165" y="2581"/>
                <a:ext cx="16" cy="31"/>
              </a:xfrm>
              <a:custGeom>
                <a:avLst/>
                <a:gdLst>
                  <a:gd name="T0" fmla="*/ 5 w 7"/>
                  <a:gd name="T1" fmla="*/ 6 h 13"/>
                  <a:gd name="T2" fmla="*/ 5 w 7"/>
                  <a:gd name="T3" fmla="*/ 3 h 13"/>
                  <a:gd name="T4" fmla="*/ 5 w 7"/>
                  <a:gd name="T5" fmla="*/ 3 h 13"/>
                  <a:gd name="T6" fmla="*/ 6 w 7"/>
                  <a:gd name="T7" fmla="*/ 3 h 13"/>
                  <a:gd name="T8" fmla="*/ 6 w 7"/>
                  <a:gd name="T9" fmla="*/ 3 h 13"/>
                  <a:gd name="T10" fmla="*/ 7 w 7"/>
                  <a:gd name="T11" fmla="*/ 2 h 13"/>
                  <a:gd name="T12" fmla="*/ 7 w 7"/>
                  <a:gd name="T13" fmla="*/ 2 h 13"/>
                  <a:gd name="T14" fmla="*/ 7 w 7"/>
                  <a:gd name="T15" fmla="*/ 2 h 13"/>
                  <a:gd name="T16" fmla="*/ 6 w 7"/>
                  <a:gd name="T17" fmla="*/ 1 h 13"/>
                  <a:gd name="T18" fmla="*/ 6 w 7"/>
                  <a:gd name="T19" fmla="*/ 1 h 13"/>
                  <a:gd name="T20" fmla="*/ 5 w 7"/>
                  <a:gd name="T21" fmla="*/ 1 h 13"/>
                  <a:gd name="T22" fmla="*/ 5 w 7"/>
                  <a:gd name="T23" fmla="*/ 0 h 13"/>
                  <a:gd name="T24" fmla="*/ 5 w 7"/>
                  <a:gd name="T25" fmla="*/ 0 h 13"/>
                  <a:gd name="T26" fmla="*/ 4 w 7"/>
                  <a:gd name="T27" fmla="*/ 0 h 13"/>
                  <a:gd name="T28" fmla="*/ 4 w 7"/>
                  <a:gd name="T29" fmla="*/ 1 h 13"/>
                  <a:gd name="T30" fmla="*/ 4 w 7"/>
                  <a:gd name="T31" fmla="*/ 1 h 13"/>
                  <a:gd name="T32" fmla="*/ 3 w 7"/>
                  <a:gd name="T33" fmla="*/ 1 h 13"/>
                  <a:gd name="T34" fmla="*/ 3 w 7"/>
                  <a:gd name="T35" fmla="*/ 0 h 13"/>
                  <a:gd name="T36" fmla="*/ 3 w 7"/>
                  <a:gd name="T37" fmla="*/ 0 h 13"/>
                  <a:gd name="T38" fmla="*/ 2 w 7"/>
                  <a:gd name="T39" fmla="*/ 0 h 13"/>
                  <a:gd name="T40" fmla="*/ 2 w 7"/>
                  <a:gd name="T41" fmla="*/ 2 h 13"/>
                  <a:gd name="T42" fmla="*/ 1 w 7"/>
                  <a:gd name="T43" fmla="*/ 2 h 13"/>
                  <a:gd name="T44" fmla="*/ 1 w 7"/>
                  <a:gd name="T45" fmla="*/ 3 h 13"/>
                  <a:gd name="T46" fmla="*/ 1 w 7"/>
                  <a:gd name="T47" fmla="*/ 4 h 13"/>
                  <a:gd name="T48" fmla="*/ 1 w 7"/>
                  <a:gd name="T49" fmla="*/ 5 h 13"/>
                  <a:gd name="T50" fmla="*/ 1 w 7"/>
                  <a:gd name="T51" fmla="*/ 6 h 13"/>
                  <a:gd name="T52" fmla="*/ 2 w 7"/>
                  <a:gd name="T53" fmla="*/ 7 h 13"/>
                  <a:gd name="T54" fmla="*/ 3 w 7"/>
                  <a:gd name="T55" fmla="*/ 7 h 13"/>
                  <a:gd name="T56" fmla="*/ 3 w 7"/>
                  <a:gd name="T57" fmla="*/ 10 h 13"/>
                  <a:gd name="T58" fmla="*/ 2 w 7"/>
                  <a:gd name="T59" fmla="*/ 10 h 13"/>
                  <a:gd name="T60" fmla="*/ 1 w 7"/>
                  <a:gd name="T61" fmla="*/ 9 h 13"/>
                  <a:gd name="T62" fmla="*/ 1 w 7"/>
                  <a:gd name="T63" fmla="*/ 10 h 13"/>
                  <a:gd name="T64" fmla="*/ 1 w 7"/>
                  <a:gd name="T65" fmla="*/ 10 h 13"/>
                  <a:gd name="T66" fmla="*/ 0 w 7"/>
                  <a:gd name="T67" fmla="*/ 11 h 13"/>
                  <a:gd name="T68" fmla="*/ 0 w 7"/>
                  <a:gd name="T69" fmla="*/ 11 h 13"/>
                  <a:gd name="T70" fmla="*/ 2 w 7"/>
                  <a:gd name="T71" fmla="*/ 11 h 13"/>
                  <a:gd name="T72" fmla="*/ 3 w 7"/>
                  <a:gd name="T73" fmla="*/ 11 h 13"/>
                  <a:gd name="T74" fmla="*/ 3 w 7"/>
                  <a:gd name="T75" fmla="*/ 13 h 13"/>
                  <a:gd name="T76" fmla="*/ 3 w 7"/>
                  <a:gd name="T77" fmla="*/ 13 h 13"/>
                  <a:gd name="T78" fmla="*/ 4 w 7"/>
                  <a:gd name="T79" fmla="*/ 13 h 13"/>
                  <a:gd name="T80" fmla="*/ 4 w 7"/>
                  <a:gd name="T81" fmla="*/ 11 h 13"/>
                  <a:gd name="T82" fmla="*/ 4 w 7"/>
                  <a:gd name="T83" fmla="*/ 11 h 13"/>
                  <a:gd name="T84" fmla="*/ 4 w 7"/>
                  <a:gd name="T85" fmla="*/ 13 h 13"/>
                  <a:gd name="T86" fmla="*/ 5 w 7"/>
                  <a:gd name="T87" fmla="*/ 13 h 13"/>
                  <a:gd name="T88" fmla="*/ 5 w 7"/>
                  <a:gd name="T89" fmla="*/ 13 h 13"/>
                  <a:gd name="T90" fmla="*/ 5 w 7"/>
                  <a:gd name="T91" fmla="*/ 11 h 13"/>
                  <a:gd name="T92" fmla="*/ 6 w 7"/>
                  <a:gd name="T93" fmla="*/ 11 h 13"/>
                  <a:gd name="T94" fmla="*/ 7 w 7"/>
                  <a:gd name="T95" fmla="*/ 10 h 13"/>
                  <a:gd name="T96" fmla="*/ 7 w 7"/>
                  <a:gd name="T97" fmla="*/ 9 h 13"/>
                  <a:gd name="T98" fmla="*/ 6 w 7"/>
                  <a:gd name="T99" fmla="*/ 7 h 13"/>
                  <a:gd name="T100" fmla="*/ 5 w 7"/>
                  <a:gd name="T101" fmla="*/ 6 h 13"/>
                  <a:gd name="T102" fmla="*/ 4 w 7"/>
                  <a:gd name="T103" fmla="*/ 10 h 13"/>
                  <a:gd name="T104" fmla="*/ 4 w 7"/>
                  <a:gd name="T105" fmla="*/ 10 h 13"/>
                  <a:gd name="T106" fmla="*/ 3 w 7"/>
                  <a:gd name="T107" fmla="*/ 7 h 13"/>
                  <a:gd name="T108" fmla="*/ 4 w 7"/>
                  <a:gd name="T109" fmla="*/ 7 h 13"/>
                  <a:gd name="T110" fmla="*/ 4 w 7"/>
                  <a:gd name="T111" fmla="*/ 10 h 13"/>
                  <a:gd name="T112" fmla="*/ 4 w 7"/>
                  <a:gd name="T113" fmla="*/ 5 h 13"/>
                  <a:gd name="T114" fmla="*/ 3 w 7"/>
                  <a:gd name="T115" fmla="*/ 5 h 13"/>
                  <a:gd name="T116" fmla="*/ 3 w 7"/>
                  <a:gd name="T117" fmla="*/ 3 h 13"/>
                  <a:gd name="T118" fmla="*/ 4 w 7"/>
                  <a:gd name="T119" fmla="*/ 3 h 13"/>
                  <a:gd name="T120" fmla="*/ 4 w 7"/>
                  <a:gd name="T12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3">
                    <a:moveTo>
                      <a:pt x="5" y="6"/>
                    </a:moveTo>
                    <a:cubicBezTo>
                      <a:pt x="5" y="3"/>
                      <a:pt x="5" y="3"/>
                      <a:pt x="5" y="3"/>
                    </a:cubicBezTo>
                    <a:cubicBezTo>
                      <a:pt x="5" y="3"/>
                      <a:pt x="5" y="3"/>
                      <a:pt x="5" y="3"/>
                    </a:cubicBezTo>
                    <a:cubicBezTo>
                      <a:pt x="6" y="3"/>
                      <a:pt x="6" y="3"/>
                      <a:pt x="6" y="3"/>
                    </a:cubicBezTo>
                    <a:cubicBezTo>
                      <a:pt x="6" y="3"/>
                      <a:pt x="6" y="3"/>
                      <a:pt x="6" y="3"/>
                    </a:cubicBezTo>
                    <a:cubicBezTo>
                      <a:pt x="6" y="3"/>
                      <a:pt x="7" y="3"/>
                      <a:pt x="7" y="2"/>
                    </a:cubicBezTo>
                    <a:cubicBezTo>
                      <a:pt x="7" y="2"/>
                      <a:pt x="7" y="2"/>
                      <a:pt x="7" y="2"/>
                    </a:cubicBezTo>
                    <a:cubicBezTo>
                      <a:pt x="7" y="2"/>
                      <a:pt x="7" y="2"/>
                      <a:pt x="7" y="2"/>
                    </a:cubicBezTo>
                    <a:cubicBezTo>
                      <a:pt x="6" y="2"/>
                      <a:pt x="6" y="2"/>
                      <a:pt x="6" y="1"/>
                    </a:cubicBezTo>
                    <a:cubicBezTo>
                      <a:pt x="6" y="1"/>
                      <a:pt x="6" y="1"/>
                      <a:pt x="6" y="1"/>
                    </a:cubicBezTo>
                    <a:cubicBezTo>
                      <a:pt x="6" y="1"/>
                      <a:pt x="5" y="1"/>
                      <a:pt x="5" y="1"/>
                    </a:cubicBezTo>
                    <a:cubicBezTo>
                      <a:pt x="5" y="0"/>
                      <a:pt x="5" y="0"/>
                      <a:pt x="5" y="0"/>
                    </a:cubicBezTo>
                    <a:cubicBezTo>
                      <a:pt x="5" y="0"/>
                      <a:pt x="5" y="0"/>
                      <a:pt x="5" y="0"/>
                    </a:cubicBezTo>
                    <a:cubicBezTo>
                      <a:pt x="4" y="0"/>
                      <a:pt x="4" y="0"/>
                      <a:pt x="4" y="0"/>
                    </a:cubicBezTo>
                    <a:cubicBezTo>
                      <a:pt x="4" y="1"/>
                      <a:pt x="4" y="1"/>
                      <a:pt x="4" y="1"/>
                    </a:cubicBezTo>
                    <a:cubicBezTo>
                      <a:pt x="4" y="1"/>
                      <a:pt x="4" y="1"/>
                      <a:pt x="4" y="1"/>
                    </a:cubicBezTo>
                    <a:cubicBezTo>
                      <a:pt x="4" y="1"/>
                      <a:pt x="4" y="1"/>
                      <a:pt x="3" y="1"/>
                    </a:cubicBezTo>
                    <a:cubicBezTo>
                      <a:pt x="3" y="0"/>
                      <a:pt x="3" y="0"/>
                      <a:pt x="3" y="0"/>
                    </a:cubicBezTo>
                    <a:cubicBezTo>
                      <a:pt x="3" y="0"/>
                      <a:pt x="3" y="0"/>
                      <a:pt x="3" y="0"/>
                    </a:cubicBezTo>
                    <a:cubicBezTo>
                      <a:pt x="3" y="0"/>
                      <a:pt x="2" y="0"/>
                      <a:pt x="2" y="0"/>
                    </a:cubicBezTo>
                    <a:cubicBezTo>
                      <a:pt x="2" y="2"/>
                      <a:pt x="2" y="2"/>
                      <a:pt x="2" y="2"/>
                    </a:cubicBezTo>
                    <a:cubicBezTo>
                      <a:pt x="2" y="2"/>
                      <a:pt x="2" y="2"/>
                      <a:pt x="1" y="2"/>
                    </a:cubicBezTo>
                    <a:cubicBezTo>
                      <a:pt x="1" y="2"/>
                      <a:pt x="1" y="3"/>
                      <a:pt x="1" y="3"/>
                    </a:cubicBezTo>
                    <a:cubicBezTo>
                      <a:pt x="1" y="3"/>
                      <a:pt x="1" y="4"/>
                      <a:pt x="1" y="4"/>
                    </a:cubicBezTo>
                    <a:cubicBezTo>
                      <a:pt x="1" y="4"/>
                      <a:pt x="1" y="5"/>
                      <a:pt x="1" y="5"/>
                    </a:cubicBezTo>
                    <a:cubicBezTo>
                      <a:pt x="1" y="5"/>
                      <a:pt x="1" y="6"/>
                      <a:pt x="1" y="6"/>
                    </a:cubicBezTo>
                    <a:cubicBezTo>
                      <a:pt x="2" y="6"/>
                      <a:pt x="2" y="6"/>
                      <a:pt x="2" y="7"/>
                    </a:cubicBezTo>
                    <a:cubicBezTo>
                      <a:pt x="2" y="7"/>
                      <a:pt x="3" y="7"/>
                      <a:pt x="3" y="7"/>
                    </a:cubicBezTo>
                    <a:cubicBezTo>
                      <a:pt x="3" y="10"/>
                      <a:pt x="3" y="10"/>
                      <a:pt x="3" y="10"/>
                    </a:cubicBezTo>
                    <a:cubicBezTo>
                      <a:pt x="2" y="10"/>
                      <a:pt x="2" y="10"/>
                      <a:pt x="2" y="10"/>
                    </a:cubicBezTo>
                    <a:cubicBezTo>
                      <a:pt x="1" y="10"/>
                      <a:pt x="1" y="9"/>
                      <a:pt x="1" y="9"/>
                    </a:cubicBezTo>
                    <a:cubicBezTo>
                      <a:pt x="1" y="9"/>
                      <a:pt x="1" y="9"/>
                      <a:pt x="1" y="10"/>
                    </a:cubicBezTo>
                    <a:cubicBezTo>
                      <a:pt x="1" y="10"/>
                      <a:pt x="1" y="10"/>
                      <a:pt x="1" y="10"/>
                    </a:cubicBezTo>
                    <a:cubicBezTo>
                      <a:pt x="0" y="10"/>
                      <a:pt x="0" y="10"/>
                      <a:pt x="0" y="11"/>
                    </a:cubicBezTo>
                    <a:cubicBezTo>
                      <a:pt x="0" y="11"/>
                      <a:pt x="0" y="11"/>
                      <a:pt x="0" y="11"/>
                    </a:cubicBezTo>
                    <a:cubicBezTo>
                      <a:pt x="1" y="11"/>
                      <a:pt x="1" y="11"/>
                      <a:pt x="2" y="11"/>
                    </a:cubicBezTo>
                    <a:cubicBezTo>
                      <a:pt x="2" y="11"/>
                      <a:pt x="2" y="11"/>
                      <a:pt x="3" y="11"/>
                    </a:cubicBezTo>
                    <a:cubicBezTo>
                      <a:pt x="3" y="13"/>
                      <a:pt x="3" y="13"/>
                      <a:pt x="3" y="13"/>
                    </a:cubicBezTo>
                    <a:cubicBezTo>
                      <a:pt x="3" y="13"/>
                      <a:pt x="3" y="13"/>
                      <a:pt x="3" y="13"/>
                    </a:cubicBezTo>
                    <a:cubicBezTo>
                      <a:pt x="3" y="13"/>
                      <a:pt x="4" y="13"/>
                      <a:pt x="4" y="13"/>
                    </a:cubicBezTo>
                    <a:cubicBezTo>
                      <a:pt x="4" y="11"/>
                      <a:pt x="4" y="11"/>
                      <a:pt x="4" y="11"/>
                    </a:cubicBezTo>
                    <a:cubicBezTo>
                      <a:pt x="4" y="11"/>
                      <a:pt x="4" y="11"/>
                      <a:pt x="4" y="11"/>
                    </a:cubicBezTo>
                    <a:cubicBezTo>
                      <a:pt x="4" y="13"/>
                      <a:pt x="4" y="13"/>
                      <a:pt x="4" y="13"/>
                    </a:cubicBezTo>
                    <a:cubicBezTo>
                      <a:pt x="4" y="13"/>
                      <a:pt x="5" y="13"/>
                      <a:pt x="5" y="13"/>
                    </a:cubicBezTo>
                    <a:cubicBezTo>
                      <a:pt x="5" y="13"/>
                      <a:pt x="5" y="13"/>
                      <a:pt x="5" y="13"/>
                    </a:cubicBezTo>
                    <a:cubicBezTo>
                      <a:pt x="5" y="11"/>
                      <a:pt x="5" y="11"/>
                      <a:pt x="5" y="11"/>
                    </a:cubicBezTo>
                    <a:cubicBezTo>
                      <a:pt x="6" y="11"/>
                      <a:pt x="6" y="11"/>
                      <a:pt x="6" y="11"/>
                    </a:cubicBezTo>
                    <a:cubicBezTo>
                      <a:pt x="6" y="11"/>
                      <a:pt x="7" y="10"/>
                      <a:pt x="7" y="10"/>
                    </a:cubicBezTo>
                    <a:cubicBezTo>
                      <a:pt x="7" y="10"/>
                      <a:pt x="7" y="9"/>
                      <a:pt x="7" y="9"/>
                    </a:cubicBezTo>
                    <a:cubicBezTo>
                      <a:pt x="7" y="8"/>
                      <a:pt x="7" y="7"/>
                      <a:pt x="6" y="7"/>
                    </a:cubicBezTo>
                    <a:cubicBezTo>
                      <a:pt x="6" y="6"/>
                      <a:pt x="6" y="6"/>
                      <a:pt x="5" y="6"/>
                    </a:cubicBezTo>
                    <a:close/>
                    <a:moveTo>
                      <a:pt x="4" y="10"/>
                    </a:moveTo>
                    <a:cubicBezTo>
                      <a:pt x="4" y="10"/>
                      <a:pt x="4" y="10"/>
                      <a:pt x="4" y="10"/>
                    </a:cubicBezTo>
                    <a:cubicBezTo>
                      <a:pt x="3" y="7"/>
                      <a:pt x="3" y="7"/>
                      <a:pt x="3" y="7"/>
                    </a:cubicBezTo>
                    <a:cubicBezTo>
                      <a:pt x="4" y="7"/>
                      <a:pt x="4" y="7"/>
                      <a:pt x="4" y="7"/>
                    </a:cubicBezTo>
                    <a:lnTo>
                      <a:pt x="4" y="10"/>
                    </a:lnTo>
                    <a:close/>
                    <a:moveTo>
                      <a:pt x="4" y="5"/>
                    </a:moveTo>
                    <a:cubicBezTo>
                      <a:pt x="4" y="5"/>
                      <a:pt x="4" y="5"/>
                      <a:pt x="3" y="5"/>
                    </a:cubicBezTo>
                    <a:cubicBezTo>
                      <a:pt x="3" y="3"/>
                      <a:pt x="3" y="3"/>
                      <a:pt x="3" y="3"/>
                    </a:cubicBezTo>
                    <a:cubicBezTo>
                      <a:pt x="4" y="3"/>
                      <a:pt x="4" y="3"/>
                      <a:pt x="4" y="3"/>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4" name="Freeform 106"/>
              <p:cNvSpPr>
                <a:spLocks noEditPoints="1"/>
              </p:cNvSpPr>
              <p:nvPr/>
            </p:nvSpPr>
            <p:spPr bwMode="auto">
              <a:xfrm>
                <a:off x="3923" y="1416"/>
                <a:ext cx="26" cy="24"/>
              </a:xfrm>
              <a:custGeom>
                <a:avLst/>
                <a:gdLst>
                  <a:gd name="T0" fmla="*/ 10 w 11"/>
                  <a:gd name="T1" fmla="*/ 6 h 10"/>
                  <a:gd name="T2" fmla="*/ 9 w 11"/>
                  <a:gd name="T3" fmla="*/ 5 h 10"/>
                  <a:gd name="T4" fmla="*/ 9 w 11"/>
                  <a:gd name="T5" fmla="*/ 5 h 10"/>
                  <a:gd name="T6" fmla="*/ 10 w 11"/>
                  <a:gd name="T7" fmla="*/ 4 h 10"/>
                  <a:gd name="T8" fmla="*/ 10 w 11"/>
                  <a:gd name="T9" fmla="*/ 3 h 10"/>
                  <a:gd name="T10" fmla="*/ 10 w 11"/>
                  <a:gd name="T11" fmla="*/ 2 h 10"/>
                  <a:gd name="T12" fmla="*/ 9 w 11"/>
                  <a:gd name="T13" fmla="*/ 2 h 10"/>
                  <a:gd name="T14" fmla="*/ 8 w 11"/>
                  <a:gd name="T15" fmla="*/ 2 h 10"/>
                  <a:gd name="T16" fmla="*/ 8 w 11"/>
                  <a:gd name="T17" fmla="*/ 2 h 10"/>
                  <a:gd name="T18" fmla="*/ 8 w 11"/>
                  <a:gd name="T19" fmla="*/ 1 h 10"/>
                  <a:gd name="T20" fmla="*/ 8 w 11"/>
                  <a:gd name="T21" fmla="*/ 0 h 10"/>
                  <a:gd name="T22" fmla="*/ 7 w 11"/>
                  <a:gd name="T23" fmla="*/ 0 h 10"/>
                  <a:gd name="T24" fmla="*/ 6 w 11"/>
                  <a:gd name="T25" fmla="*/ 0 h 10"/>
                  <a:gd name="T26" fmla="*/ 6 w 11"/>
                  <a:gd name="T27" fmla="*/ 1 h 10"/>
                  <a:gd name="T28" fmla="*/ 5 w 11"/>
                  <a:gd name="T29" fmla="*/ 1 h 10"/>
                  <a:gd name="T30" fmla="*/ 5 w 11"/>
                  <a:gd name="T31" fmla="*/ 0 h 10"/>
                  <a:gd name="T32" fmla="*/ 4 w 11"/>
                  <a:gd name="T33" fmla="*/ 0 h 10"/>
                  <a:gd name="T34" fmla="*/ 3 w 11"/>
                  <a:gd name="T35" fmla="*/ 0 h 10"/>
                  <a:gd name="T36" fmla="*/ 2 w 11"/>
                  <a:gd name="T37" fmla="*/ 1 h 10"/>
                  <a:gd name="T38" fmla="*/ 3 w 11"/>
                  <a:gd name="T39" fmla="*/ 2 h 10"/>
                  <a:gd name="T40" fmla="*/ 2 w 11"/>
                  <a:gd name="T41" fmla="*/ 2 h 10"/>
                  <a:gd name="T42" fmla="*/ 2 w 11"/>
                  <a:gd name="T43" fmla="*/ 2 h 10"/>
                  <a:gd name="T44" fmla="*/ 1 w 11"/>
                  <a:gd name="T45" fmla="*/ 3 h 10"/>
                  <a:gd name="T46" fmla="*/ 0 w 11"/>
                  <a:gd name="T47" fmla="*/ 3 h 10"/>
                  <a:gd name="T48" fmla="*/ 1 w 11"/>
                  <a:gd name="T49" fmla="*/ 4 h 10"/>
                  <a:gd name="T50" fmla="*/ 1 w 11"/>
                  <a:gd name="T51" fmla="*/ 5 h 10"/>
                  <a:gd name="T52" fmla="*/ 1 w 11"/>
                  <a:gd name="T53" fmla="*/ 5 h 10"/>
                  <a:gd name="T54" fmla="*/ 1 w 11"/>
                  <a:gd name="T55" fmla="*/ 6 h 10"/>
                  <a:gd name="T56" fmla="*/ 0 w 11"/>
                  <a:gd name="T57" fmla="*/ 7 h 10"/>
                  <a:gd name="T58" fmla="*/ 1 w 11"/>
                  <a:gd name="T59" fmla="*/ 7 h 10"/>
                  <a:gd name="T60" fmla="*/ 2 w 11"/>
                  <a:gd name="T61" fmla="*/ 8 h 10"/>
                  <a:gd name="T62" fmla="*/ 2 w 11"/>
                  <a:gd name="T63" fmla="*/ 8 h 10"/>
                  <a:gd name="T64" fmla="*/ 3 w 11"/>
                  <a:gd name="T65" fmla="*/ 8 h 10"/>
                  <a:gd name="T66" fmla="*/ 3 w 11"/>
                  <a:gd name="T67" fmla="*/ 9 h 10"/>
                  <a:gd name="T68" fmla="*/ 3 w 11"/>
                  <a:gd name="T69" fmla="*/ 10 h 10"/>
                  <a:gd name="T70" fmla="*/ 4 w 11"/>
                  <a:gd name="T71" fmla="*/ 10 h 10"/>
                  <a:gd name="T72" fmla="*/ 5 w 11"/>
                  <a:gd name="T73" fmla="*/ 10 h 10"/>
                  <a:gd name="T74" fmla="*/ 5 w 11"/>
                  <a:gd name="T75" fmla="*/ 9 h 10"/>
                  <a:gd name="T76" fmla="*/ 6 w 11"/>
                  <a:gd name="T77" fmla="*/ 9 h 10"/>
                  <a:gd name="T78" fmla="*/ 6 w 11"/>
                  <a:gd name="T79" fmla="*/ 10 h 10"/>
                  <a:gd name="T80" fmla="*/ 7 w 11"/>
                  <a:gd name="T81" fmla="*/ 10 h 10"/>
                  <a:gd name="T82" fmla="*/ 8 w 11"/>
                  <a:gd name="T83" fmla="*/ 10 h 10"/>
                  <a:gd name="T84" fmla="*/ 8 w 11"/>
                  <a:gd name="T85" fmla="*/ 9 h 10"/>
                  <a:gd name="T86" fmla="*/ 8 w 11"/>
                  <a:gd name="T87" fmla="*/ 8 h 10"/>
                  <a:gd name="T88" fmla="*/ 8 w 11"/>
                  <a:gd name="T89" fmla="*/ 7 h 10"/>
                  <a:gd name="T90" fmla="*/ 9 w 11"/>
                  <a:gd name="T91" fmla="*/ 8 h 10"/>
                  <a:gd name="T92" fmla="*/ 10 w 11"/>
                  <a:gd name="T93" fmla="*/ 7 h 10"/>
                  <a:gd name="T94" fmla="*/ 10 w 11"/>
                  <a:gd name="T95" fmla="*/ 7 h 10"/>
                  <a:gd name="T96" fmla="*/ 10 w 11"/>
                  <a:gd name="T97" fmla="*/ 6 h 10"/>
                  <a:gd name="T98" fmla="*/ 6 w 11"/>
                  <a:gd name="T99" fmla="*/ 7 h 10"/>
                  <a:gd name="T100" fmla="*/ 3 w 11"/>
                  <a:gd name="T101" fmla="*/ 6 h 10"/>
                  <a:gd name="T102" fmla="*/ 4 w 11"/>
                  <a:gd name="T103" fmla="*/ 3 h 10"/>
                  <a:gd name="T104" fmla="*/ 7 w 11"/>
                  <a:gd name="T105" fmla="*/ 4 h 10"/>
                  <a:gd name="T106" fmla="*/ 6 w 11"/>
                  <a:gd name="T10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0">
                    <a:moveTo>
                      <a:pt x="10" y="6"/>
                    </a:moveTo>
                    <a:cubicBezTo>
                      <a:pt x="9" y="5"/>
                      <a:pt x="9" y="5"/>
                      <a:pt x="9" y="5"/>
                    </a:cubicBezTo>
                    <a:cubicBezTo>
                      <a:pt x="9" y="5"/>
                      <a:pt x="9" y="5"/>
                      <a:pt x="9" y="5"/>
                    </a:cubicBezTo>
                    <a:cubicBezTo>
                      <a:pt x="10" y="4"/>
                      <a:pt x="10" y="4"/>
                      <a:pt x="10" y="4"/>
                    </a:cubicBezTo>
                    <a:cubicBezTo>
                      <a:pt x="10" y="4"/>
                      <a:pt x="10" y="4"/>
                      <a:pt x="10" y="3"/>
                    </a:cubicBezTo>
                    <a:cubicBezTo>
                      <a:pt x="10" y="2"/>
                      <a:pt x="10" y="2"/>
                      <a:pt x="10" y="2"/>
                    </a:cubicBezTo>
                    <a:cubicBezTo>
                      <a:pt x="10" y="2"/>
                      <a:pt x="9" y="2"/>
                      <a:pt x="9" y="2"/>
                    </a:cubicBezTo>
                    <a:cubicBezTo>
                      <a:pt x="8" y="2"/>
                      <a:pt x="8" y="2"/>
                      <a:pt x="8" y="2"/>
                    </a:cubicBezTo>
                    <a:cubicBezTo>
                      <a:pt x="8" y="2"/>
                      <a:pt x="8" y="2"/>
                      <a:pt x="8" y="2"/>
                    </a:cubicBezTo>
                    <a:cubicBezTo>
                      <a:pt x="8" y="1"/>
                      <a:pt x="8" y="1"/>
                      <a:pt x="8" y="1"/>
                    </a:cubicBezTo>
                    <a:cubicBezTo>
                      <a:pt x="8" y="1"/>
                      <a:pt x="8" y="0"/>
                      <a:pt x="8" y="0"/>
                    </a:cubicBezTo>
                    <a:cubicBezTo>
                      <a:pt x="7" y="0"/>
                      <a:pt x="7" y="0"/>
                      <a:pt x="7" y="0"/>
                    </a:cubicBezTo>
                    <a:cubicBezTo>
                      <a:pt x="6" y="0"/>
                      <a:pt x="6" y="0"/>
                      <a:pt x="6" y="0"/>
                    </a:cubicBezTo>
                    <a:cubicBezTo>
                      <a:pt x="6" y="1"/>
                      <a:pt x="6" y="1"/>
                      <a:pt x="6" y="1"/>
                    </a:cubicBezTo>
                    <a:cubicBezTo>
                      <a:pt x="5" y="1"/>
                      <a:pt x="5" y="1"/>
                      <a:pt x="5" y="1"/>
                    </a:cubicBezTo>
                    <a:cubicBezTo>
                      <a:pt x="5" y="0"/>
                      <a:pt x="5" y="0"/>
                      <a:pt x="5" y="0"/>
                    </a:cubicBezTo>
                    <a:cubicBezTo>
                      <a:pt x="4" y="0"/>
                      <a:pt x="4" y="0"/>
                      <a:pt x="4" y="0"/>
                    </a:cubicBezTo>
                    <a:cubicBezTo>
                      <a:pt x="3" y="0"/>
                      <a:pt x="3" y="0"/>
                      <a:pt x="3" y="0"/>
                    </a:cubicBezTo>
                    <a:cubicBezTo>
                      <a:pt x="2" y="0"/>
                      <a:pt x="2" y="1"/>
                      <a:pt x="2" y="1"/>
                    </a:cubicBezTo>
                    <a:cubicBezTo>
                      <a:pt x="3" y="2"/>
                      <a:pt x="3" y="2"/>
                      <a:pt x="3" y="2"/>
                    </a:cubicBezTo>
                    <a:cubicBezTo>
                      <a:pt x="2" y="2"/>
                      <a:pt x="2" y="2"/>
                      <a:pt x="2" y="2"/>
                    </a:cubicBezTo>
                    <a:cubicBezTo>
                      <a:pt x="2" y="2"/>
                      <a:pt x="2" y="2"/>
                      <a:pt x="2" y="2"/>
                    </a:cubicBezTo>
                    <a:cubicBezTo>
                      <a:pt x="1" y="2"/>
                      <a:pt x="1" y="2"/>
                      <a:pt x="1" y="3"/>
                    </a:cubicBezTo>
                    <a:cubicBezTo>
                      <a:pt x="0" y="3"/>
                      <a:pt x="0" y="3"/>
                      <a:pt x="0" y="3"/>
                    </a:cubicBezTo>
                    <a:cubicBezTo>
                      <a:pt x="0" y="4"/>
                      <a:pt x="0" y="4"/>
                      <a:pt x="1" y="4"/>
                    </a:cubicBezTo>
                    <a:cubicBezTo>
                      <a:pt x="1" y="5"/>
                      <a:pt x="1" y="5"/>
                      <a:pt x="1" y="5"/>
                    </a:cubicBezTo>
                    <a:cubicBezTo>
                      <a:pt x="1" y="5"/>
                      <a:pt x="1" y="5"/>
                      <a:pt x="1" y="5"/>
                    </a:cubicBezTo>
                    <a:cubicBezTo>
                      <a:pt x="1" y="6"/>
                      <a:pt x="1" y="6"/>
                      <a:pt x="1" y="6"/>
                    </a:cubicBezTo>
                    <a:cubicBezTo>
                      <a:pt x="0" y="6"/>
                      <a:pt x="0" y="6"/>
                      <a:pt x="0" y="7"/>
                    </a:cubicBezTo>
                    <a:cubicBezTo>
                      <a:pt x="1" y="7"/>
                      <a:pt x="1" y="7"/>
                      <a:pt x="1" y="7"/>
                    </a:cubicBezTo>
                    <a:cubicBezTo>
                      <a:pt x="1" y="8"/>
                      <a:pt x="1" y="8"/>
                      <a:pt x="2" y="8"/>
                    </a:cubicBezTo>
                    <a:cubicBezTo>
                      <a:pt x="2" y="8"/>
                      <a:pt x="2" y="8"/>
                      <a:pt x="2" y="8"/>
                    </a:cubicBezTo>
                    <a:cubicBezTo>
                      <a:pt x="2" y="8"/>
                      <a:pt x="3" y="8"/>
                      <a:pt x="3" y="8"/>
                    </a:cubicBezTo>
                    <a:cubicBezTo>
                      <a:pt x="3" y="9"/>
                      <a:pt x="3" y="9"/>
                      <a:pt x="3" y="9"/>
                    </a:cubicBezTo>
                    <a:cubicBezTo>
                      <a:pt x="2" y="9"/>
                      <a:pt x="3" y="10"/>
                      <a:pt x="3" y="10"/>
                    </a:cubicBezTo>
                    <a:cubicBezTo>
                      <a:pt x="4" y="10"/>
                      <a:pt x="4" y="10"/>
                      <a:pt x="4" y="10"/>
                    </a:cubicBezTo>
                    <a:cubicBezTo>
                      <a:pt x="4" y="10"/>
                      <a:pt x="5" y="10"/>
                      <a:pt x="5" y="10"/>
                    </a:cubicBezTo>
                    <a:cubicBezTo>
                      <a:pt x="5" y="9"/>
                      <a:pt x="5" y="9"/>
                      <a:pt x="5" y="9"/>
                    </a:cubicBezTo>
                    <a:cubicBezTo>
                      <a:pt x="5" y="9"/>
                      <a:pt x="6" y="9"/>
                      <a:pt x="6" y="9"/>
                    </a:cubicBezTo>
                    <a:cubicBezTo>
                      <a:pt x="6" y="10"/>
                      <a:pt x="6" y="10"/>
                      <a:pt x="6" y="10"/>
                    </a:cubicBezTo>
                    <a:cubicBezTo>
                      <a:pt x="6" y="10"/>
                      <a:pt x="7" y="10"/>
                      <a:pt x="7" y="10"/>
                    </a:cubicBezTo>
                    <a:cubicBezTo>
                      <a:pt x="8" y="10"/>
                      <a:pt x="8" y="10"/>
                      <a:pt x="8" y="10"/>
                    </a:cubicBezTo>
                    <a:cubicBezTo>
                      <a:pt x="8" y="9"/>
                      <a:pt x="8" y="9"/>
                      <a:pt x="8" y="9"/>
                    </a:cubicBezTo>
                    <a:cubicBezTo>
                      <a:pt x="8" y="8"/>
                      <a:pt x="8" y="8"/>
                      <a:pt x="8" y="8"/>
                    </a:cubicBezTo>
                    <a:cubicBezTo>
                      <a:pt x="8" y="8"/>
                      <a:pt x="8" y="8"/>
                      <a:pt x="8" y="7"/>
                    </a:cubicBezTo>
                    <a:cubicBezTo>
                      <a:pt x="9" y="8"/>
                      <a:pt x="9" y="8"/>
                      <a:pt x="9" y="8"/>
                    </a:cubicBezTo>
                    <a:cubicBezTo>
                      <a:pt x="10" y="8"/>
                      <a:pt x="10" y="8"/>
                      <a:pt x="10" y="7"/>
                    </a:cubicBezTo>
                    <a:cubicBezTo>
                      <a:pt x="10" y="7"/>
                      <a:pt x="10" y="7"/>
                      <a:pt x="10" y="7"/>
                    </a:cubicBezTo>
                    <a:cubicBezTo>
                      <a:pt x="11" y="6"/>
                      <a:pt x="10" y="6"/>
                      <a:pt x="10" y="6"/>
                    </a:cubicBezTo>
                    <a:close/>
                    <a:moveTo>
                      <a:pt x="6" y="7"/>
                    </a:moveTo>
                    <a:cubicBezTo>
                      <a:pt x="5" y="7"/>
                      <a:pt x="4" y="7"/>
                      <a:pt x="3" y="6"/>
                    </a:cubicBezTo>
                    <a:cubicBezTo>
                      <a:pt x="3" y="5"/>
                      <a:pt x="3" y="4"/>
                      <a:pt x="4" y="3"/>
                    </a:cubicBezTo>
                    <a:cubicBezTo>
                      <a:pt x="5" y="3"/>
                      <a:pt x="7" y="3"/>
                      <a:pt x="7" y="4"/>
                    </a:cubicBezTo>
                    <a:cubicBezTo>
                      <a:pt x="8" y="5"/>
                      <a:pt x="7" y="6"/>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5" name="Freeform 107"/>
              <p:cNvSpPr>
                <a:spLocks noEditPoints="1"/>
              </p:cNvSpPr>
              <p:nvPr/>
            </p:nvSpPr>
            <p:spPr bwMode="auto">
              <a:xfrm>
                <a:off x="3878" y="1468"/>
                <a:ext cx="52" cy="55"/>
              </a:xfrm>
              <a:custGeom>
                <a:avLst/>
                <a:gdLst>
                  <a:gd name="T0" fmla="*/ 21 w 22"/>
                  <a:gd name="T1" fmla="*/ 13 h 23"/>
                  <a:gd name="T2" fmla="*/ 20 w 22"/>
                  <a:gd name="T3" fmla="*/ 12 h 23"/>
                  <a:gd name="T4" fmla="*/ 20 w 22"/>
                  <a:gd name="T5" fmla="*/ 11 h 23"/>
                  <a:gd name="T6" fmla="*/ 21 w 22"/>
                  <a:gd name="T7" fmla="*/ 10 h 23"/>
                  <a:gd name="T8" fmla="*/ 22 w 22"/>
                  <a:gd name="T9" fmla="*/ 8 h 23"/>
                  <a:gd name="T10" fmla="*/ 21 w 22"/>
                  <a:gd name="T11" fmla="*/ 6 h 23"/>
                  <a:gd name="T12" fmla="*/ 19 w 22"/>
                  <a:gd name="T13" fmla="*/ 5 h 23"/>
                  <a:gd name="T14" fmla="*/ 18 w 22"/>
                  <a:gd name="T15" fmla="*/ 6 h 23"/>
                  <a:gd name="T16" fmla="*/ 16 w 22"/>
                  <a:gd name="T17" fmla="*/ 5 h 23"/>
                  <a:gd name="T18" fmla="*/ 17 w 22"/>
                  <a:gd name="T19" fmla="*/ 3 h 23"/>
                  <a:gd name="T20" fmla="*/ 16 w 22"/>
                  <a:gd name="T21" fmla="*/ 1 h 23"/>
                  <a:gd name="T22" fmla="*/ 14 w 22"/>
                  <a:gd name="T23" fmla="*/ 1 h 23"/>
                  <a:gd name="T24" fmla="*/ 12 w 22"/>
                  <a:gd name="T25" fmla="*/ 2 h 23"/>
                  <a:gd name="T26" fmla="*/ 12 w 22"/>
                  <a:gd name="T27" fmla="*/ 3 h 23"/>
                  <a:gd name="T28" fmla="*/ 10 w 22"/>
                  <a:gd name="T29" fmla="*/ 3 h 23"/>
                  <a:gd name="T30" fmla="*/ 9 w 22"/>
                  <a:gd name="T31" fmla="*/ 2 h 23"/>
                  <a:gd name="T32" fmla="*/ 7 w 22"/>
                  <a:gd name="T33" fmla="*/ 1 h 23"/>
                  <a:gd name="T34" fmla="*/ 6 w 22"/>
                  <a:gd name="T35" fmla="*/ 2 h 23"/>
                  <a:gd name="T36" fmla="*/ 5 w 22"/>
                  <a:gd name="T37" fmla="*/ 4 h 23"/>
                  <a:gd name="T38" fmla="*/ 5 w 22"/>
                  <a:gd name="T39" fmla="*/ 5 h 23"/>
                  <a:gd name="T40" fmla="*/ 4 w 22"/>
                  <a:gd name="T41" fmla="*/ 6 h 23"/>
                  <a:gd name="T42" fmla="*/ 3 w 22"/>
                  <a:gd name="T43" fmla="*/ 6 h 23"/>
                  <a:gd name="T44" fmla="*/ 1 w 22"/>
                  <a:gd name="T45" fmla="*/ 7 h 23"/>
                  <a:gd name="T46" fmla="*/ 0 w 22"/>
                  <a:gd name="T47" fmla="*/ 8 h 23"/>
                  <a:gd name="T48" fmla="*/ 1 w 22"/>
                  <a:gd name="T49" fmla="*/ 10 h 23"/>
                  <a:gd name="T50" fmla="*/ 2 w 22"/>
                  <a:gd name="T51" fmla="*/ 11 h 23"/>
                  <a:gd name="T52" fmla="*/ 2 w 22"/>
                  <a:gd name="T53" fmla="*/ 13 h 23"/>
                  <a:gd name="T54" fmla="*/ 1 w 22"/>
                  <a:gd name="T55" fmla="*/ 13 h 23"/>
                  <a:gd name="T56" fmla="*/ 0 w 22"/>
                  <a:gd name="T57" fmla="*/ 15 h 23"/>
                  <a:gd name="T58" fmla="*/ 1 w 22"/>
                  <a:gd name="T59" fmla="*/ 17 h 23"/>
                  <a:gd name="T60" fmla="*/ 3 w 22"/>
                  <a:gd name="T61" fmla="*/ 18 h 23"/>
                  <a:gd name="T62" fmla="*/ 4 w 22"/>
                  <a:gd name="T63" fmla="*/ 17 h 23"/>
                  <a:gd name="T64" fmla="*/ 6 w 22"/>
                  <a:gd name="T65" fmla="*/ 19 h 23"/>
                  <a:gd name="T66" fmla="*/ 5 w 22"/>
                  <a:gd name="T67" fmla="*/ 20 h 23"/>
                  <a:gd name="T68" fmla="*/ 6 w 22"/>
                  <a:gd name="T69" fmla="*/ 22 h 23"/>
                  <a:gd name="T70" fmla="*/ 8 w 22"/>
                  <a:gd name="T71" fmla="*/ 23 h 23"/>
                  <a:gd name="T72" fmla="*/ 10 w 22"/>
                  <a:gd name="T73" fmla="*/ 22 h 23"/>
                  <a:gd name="T74" fmla="*/ 10 w 22"/>
                  <a:gd name="T75" fmla="*/ 20 h 23"/>
                  <a:gd name="T76" fmla="*/ 12 w 22"/>
                  <a:gd name="T77" fmla="*/ 20 h 23"/>
                  <a:gd name="T78" fmla="*/ 13 w 22"/>
                  <a:gd name="T79" fmla="*/ 22 h 23"/>
                  <a:gd name="T80" fmla="*/ 15 w 22"/>
                  <a:gd name="T81" fmla="*/ 23 h 23"/>
                  <a:gd name="T82" fmla="*/ 16 w 22"/>
                  <a:gd name="T83" fmla="*/ 22 h 23"/>
                  <a:gd name="T84" fmla="*/ 17 w 22"/>
                  <a:gd name="T85" fmla="*/ 20 h 23"/>
                  <a:gd name="T86" fmla="*/ 17 w 22"/>
                  <a:gd name="T87" fmla="*/ 18 h 23"/>
                  <a:gd name="T88" fmla="*/ 18 w 22"/>
                  <a:gd name="T89" fmla="*/ 17 h 23"/>
                  <a:gd name="T90" fmla="*/ 19 w 22"/>
                  <a:gd name="T91" fmla="*/ 18 h 23"/>
                  <a:gd name="T92" fmla="*/ 21 w 22"/>
                  <a:gd name="T93" fmla="*/ 17 h 23"/>
                  <a:gd name="T94" fmla="*/ 22 w 22"/>
                  <a:gd name="T95" fmla="*/ 15 h 23"/>
                  <a:gd name="T96" fmla="*/ 21 w 22"/>
                  <a:gd name="T97" fmla="*/ 13 h 23"/>
                  <a:gd name="T98" fmla="*/ 13 w 22"/>
                  <a:gd name="T99" fmla="*/ 16 h 23"/>
                  <a:gd name="T100" fmla="*/ 7 w 22"/>
                  <a:gd name="T101" fmla="*/ 14 h 23"/>
                  <a:gd name="T102" fmla="*/ 9 w 22"/>
                  <a:gd name="T103" fmla="*/ 8 h 23"/>
                  <a:gd name="T104" fmla="*/ 15 w 22"/>
                  <a:gd name="T105" fmla="*/ 10 h 23"/>
                  <a:gd name="T106" fmla="*/ 13 w 22"/>
                  <a:gd name="T10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 h="23">
                    <a:moveTo>
                      <a:pt x="21" y="13"/>
                    </a:moveTo>
                    <a:cubicBezTo>
                      <a:pt x="20" y="12"/>
                      <a:pt x="20" y="12"/>
                      <a:pt x="20" y="12"/>
                    </a:cubicBezTo>
                    <a:cubicBezTo>
                      <a:pt x="20" y="12"/>
                      <a:pt x="20" y="11"/>
                      <a:pt x="20" y="11"/>
                    </a:cubicBezTo>
                    <a:cubicBezTo>
                      <a:pt x="21" y="10"/>
                      <a:pt x="21" y="10"/>
                      <a:pt x="21" y="10"/>
                    </a:cubicBezTo>
                    <a:cubicBezTo>
                      <a:pt x="22" y="10"/>
                      <a:pt x="22" y="9"/>
                      <a:pt x="22" y="8"/>
                    </a:cubicBezTo>
                    <a:cubicBezTo>
                      <a:pt x="21" y="6"/>
                      <a:pt x="21" y="6"/>
                      <a:pt x="21" y="6"/>
                    </a:cubicBezTo>
                    <a:cubicBezTo>
                      <a:pt x="21" y="5"/>
                      <a:pt x="20" y="5"/>
                      <a:pt x="19" y="5"/>
                    </a:cubicBezTo>
                    <a:cubicBezTo>
                      <a:pt x="18" y="6"/>
                      <a:pt x="18" y="6"/>
                      <a:pt x="18" y="6"/>
                    </a:cubicBezTo>
                    <a:cubicBezTo>
                      <a:pt x="17" y="6"/>
                      <a:pt x="17" y="5"/>
                      <a:pt x="16" y="5"/>
                    </a:cubicBezTo>
                    <a:cubicBezTo>
                      <a:pt x="17" y="3"/>
                      <a:pt x="17" y="3"/>
                      <a:pt x="17" y="3"/>
                    </a:cubicBezTo>
                    <a:cubicBezTo>
                      <a:pt x="17" y="3"/>
                      <a:pt x="17" y="2"/>
                      <a:pt x="16" y="1"/>
                    </a:cubicBezTo>
                    <a:cubicBezTo>
                      <a:pt x="14" y="1"/>
                      <a:pt x="14" y="1"/>
                      <a:pt x="14" y="1"/>
                    </a:cubicBezTo>
                    <a:cubicBezTo>
                      <a:pt x="14" y="0"/>
                      <a:pt x="13" y="1"/>
                      <a:pt x="12" y="2"/>
                    </a:cubicBezTo>
                    <a:cubicBezTo>
                      <a:pt x="12" y="3"/>
                      <a:pt x="12" y="3"/>
                      <a:pt x="12" y="3"/>
                    </a:cubicBezTo>
                    <a:cubicBezTo>
                      <a:pt x="11" y="3"/>
                      <a:pt x="11" y="3"/>
                      <a:pt x="10" y="3"/>
                    </a:cubicBezTo>
                    <a:cubicBezTo>
                      <a:pt x="9" y="2"/>
                      <a:pt x="9" y="2"/>
                      <a:pt x="9" y="2"/>
                    </a:cubicBezTo>
                    <a:cubicBezTo>
                      <a:pt x="9" y="1"/>
                      <a:pt x="8" y="0"/>
                      <a:pt x="7" y="1"/>
                    </a:cubicBezTo>
                    <a:cubicBezTo>
                      <a:pt x="6" y="2"/>
                      <a:pt x="6" y="2"/>
                      <a:pt x="6" y="2"/>
                    </a:cubicBezTo>
                    <a:cubicBezTo>
                      <a:pt x="5" y="2"/>
                      <a:pt x="4" y="3"/>
                      <a:pt x="5" y="4"/>
                    </a:cubicBezTo>
                    <a:cubicBezTo>
                      <a:pt x="5" y="5"/>
                      <a:pt x="5" y="5"/>
                      <a:pt x="5" y="5"/>
                    </a:cubicBezTo>
                    <a:cubicBezTo>
                      <a:pt x="5" y="5"/>
                      <a:pt x="5" y="6"/>
                      <a:pt x="4" y="6"/>
                    </a:cubicBezTo>
                    <a:cubicBezTo>
                      <a:pt x="3" y="6"/>
                      <a:pt x="3" y="6"/>
                      <a:pt x="3" y="6"/>
                    </a:cubicBezTo>
                    <a:cubicBezTo>
                      <a:pt x="2" y="5"/>
                      <a:pt x="1" y="6"/>
                      <a:pt x="1" y="7"/>
                    </a:cubicBezTo>
                    <a:cubicBezTo>
                      <a:pt x="0" y="8"/>
                      <a:pt x="0" y="8"/>
                      <a:pt x="0" y="8"/>
                    </a:cubicBezTo>
                    <a:cubicBezTo>
                      <a:pt x="0" y="9"/>
                      <a:pt x="0" y="10"/>
                      <a:pt x="1" y="10"/>
                    </a:cubicBezTo>
                    <a:cubicBezTo>
                      <a:pt x="2" y="11"/>
                      <a:pt x="2" y="11"/>
                      <a:pt x="2" y="11"/>
                    </a:cubicBezTo>
                    <a:cubicBezTo>
                      <a:pt x="2" y="12"/>
                      <a:pt x="2" y="12"/>
                      <a:pt x="2" y="13"/>
                    </a:cubicBezTo>
                    <a:cubicBezTo>
                      <a:pt x="1" y="13"/>
                      <a:pt x="1" y="13"/>
                      <a:pt x="1" y="13"/>
                    </a:cubicBezTo>
                    <a:cubicBezTo>
                      <a:pt x="0" y="14"/>
                      <a:pt x="0" y="15"/>
                      <a:pt x="0" y="15"/>
                    </a:cubicBezTo>
                    <a:cubicBezTo>
                      <a:pt x="1" y="17"/>
                      <a:pt x="1" y="17"/>
                      <a:pt x="1" y="17"/>
                    </a:cubicBezTo>
                    <a:cubicBezTo>
                      <a:pt x="1" y="18"/>
                      <a:pt x="2" y="18"/>
                      <a:pt x="3" y="18"/>
                    </a:cubicBezTo>
                    <a:cubicBezTo>
                      <a:pt x="4" y="17"/>
                      <a:pt x="4" y="17"/>
                      <a:pt x="4" y="17"/>
                    </a:cubicBezTo>
                    <a:cubicBezTo>
                      <a:pt x="5" y="18"/>
                      <a:pt x="5" y="18"/>
                      <a:pt x="6" y="19"/>
                    </a:cubicBezTo>
                    <a:cubicBezTo>
                      <a:pt x="5" y="20"/>
                      <a:pt x="5" y="20"/>
                      <a:pt x="5" y="20"/>
                    </a:cubicBezTo>
                    <a:cubicBezTo>
                      <a:pt x="5" y="21"/>
                      <a:pt x="5" y="22"/>
                      <a:pt x="6" y="22"/>
                    </a:cubicBezTo>
                    <a:cubicBezTo>
                      <a:pt x="8" y="23"/>
                      <a:pt x="8" y="23"/>
                      <a:pt x="8" y="23"/>
                    </a:cubicBezTo>
                    <a:cubicBezTo>
                      <a:pt x="9" y="23"/>
                      <a:pt x="9" y="23"/>
                      <a:pt x="10" y="22"/>
                    </a:cubicBezTo>
                    <a:cubicBezTo>
                      <a:pt x="10" y="20"/>
                      <a:pt x="10" y="20"/>
                      <a:pt x="10" y="20"/>
                    </a:cubicBezTo>
                    <a:cubicBezTo>
                      <a:pt x="11" y="20"/>
                      <a:pt x="12" y="20"/>
                      <a:pt x="12" y="20"/>
                    </a:cubicBezTo>
                    <a:cubicBezTo>
                      <a:pt x="13" y="22"/>
                      <a:pt x="13" y="22"/>
                      <a:pt x="13" y="22"/>
                    </a:cubicBezTo>
                    <a:cubicBezTo>
                      <a:pt x="13" y="23"/>
                      <a:pt x="14" y="23"/>
                      <a:pt x="15" y="23"/>
                    </a:cubicBezTo>
                    <a:cubicBezTo>
                      <a:pt x="16" y="22"/>
                      <a:pt x="16" y="22"/>
                      <a:pt x="16" y="22"/>
                    </a:cubicBezTo>
                    <a:cubicBezTo>
                      <a:pt x="17" y="21"/>
                      <a:pt x="18" y="21"/>
                      <a:pt x="17" y="20"/>
                    </a:cubicBezTo>
                    <a:cubicBezTo>
                      <a:pt x="17" y="18"/>
                      <a:pt x="17" y="18"/>
                      <a:pt x="17" y="18"/>
                    </a:cubicBezTo>
                    <a:cubicBezTo>
                      <a:pt x="17" y="18"/>
                      <a:pt x="17" y="17"/>
                      <a:pt x="18" y="17"/>
                    </a:cubicBezTo>
                    <a:cubicBezTo>
                      <a:pt x="19" y="18"/>
                      <a:pt x="19" y="18"/>
                      <a:pt x="19" y="18"/>
                    </a:cubicBezTo>
                    <a:cubicBezTo>
                      <a:pt x="20" y="18"/>
                      <a:pt x="21" y="18"/>
                      <a:pt x="21" y="17"/>
                    </a:cubicBezTo>
                    <a:cubicBezTo>
                      <a:pt x="22" y="15"/>
                      <a:pt x="22" y="15"/>
                      <a:pt x="22" y="15"/>
                    </a:cubicBezTo>
                    <a:cubicBezTo>
                      <a:pt x="22" y="14"/>
                      <a:pt x="22" y="13"/>
                      <a:pt x="21" y="13"/>
                    </a:cubicBezTo>
                    <a:close/>
                    <a:moveTo>
                      <a:pt x="13" y="16"/>
                    </a:moveTo>
                    <a:cubicBezTo>
                      <a:pt x="10" y="17"/>
                      <a:pt x="8" y="16"/>
                      <a:pt x="7" y="14"/>
                    </a:cubicBezTo>
                    <a:cubicBezTo>
                      <a:pt x="6" y="11"/>
                      <a:pt x="7" y="9"/>
                      <a:pt x="9" y="8"/>
                    </a:cubicBezTo>
                    <a:cubicBezTo>
                      <a:pt x="11" y="7"/>
                      <a:pt x="14" y="8"/>
                      <a:pt x="15" y="10"/>
                    </a:cubicBezTo>
                    <a:cubicBezTo>
                      <a:pt x="16" y="12"/>
                      <a:pt x="15" y="15"/>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6" name="Freeform 108"/>
              <p:cNvSpPr>
                <a:spLocks noEditPoints="1"/>
              </p:cNvSpPr>
              <p:nvPr/>
            </p:nvSpPr>
            <p:spPr bwMode="auto">
              <a:xfrm>
                <a:off x="4165" y="2016"/>
                <a:ext cx="68" cy="69"/>
              </a:xfrm>
              <a:custGeom>
                <a:avLst/>
                <a:gdLst>
                  <a:gd name="T0" fmla="*/ 28 w 29"/>
                  <a:gd name="T1" fmla="*/ 16 h 29"/>
                  <a:gd name="T2" fmla="*/ 26 w 29"/>
                  <a:gd name="T3" fmla="*/ 15 h 29"/>
                  <a:gd name="T4" fmla="*/ 26 w 29"/>
                  <a:gd name="T5" fmla="*/ 13 h 29"/>
                  <a:gd name="T6" fmla="*/ 28 w 29"/>
                  <a:gd name="T7" fmla="*/ 12 h 29"/>
                  <a:gd name="T8" fmla="*/ 29 w 29"/>
                  <a:gd name="T9" fmla="*/ 10 h 29"/>
                  <a:gd name="T10" fmla="*/ 28 w 29"/>
                  <a:gd name="T11" fmla="*/ 7 h 29"/>
                  <a:gd name="T12" fmla="*/ 25 w 29"/>
                  <a:gd name="T13" fmla="*/ 6 h 29"/>
                  <a:gd name="T14" fmla="*/ 23 w 29"/>
                  <a:gd name="T15" fmla="*/ 7 h 29"/>
                  <a:gd name="T16" fmla="*/ 22 w 29"/>
                  <a:gd name="T17" fmla="*/ 6 h 29"/>
                  <a:gd name="T18" fmla="*/ 22 w 29"/>
                  <a:gd name="T19" fmla="*/ 4 h 29"/>
                  <a:gd name="T20" fmla="*/ 21 w 29"/>
                  <a:gd name="T21" fmla="*/ 1 h 29"/>
                  <a:gd name="T22" fmla="*/ 19 w 29"/>
                  <a:gd name="T23" fmla="*/ 0 h 29"/>
                  <a:gd name="T24" fmla="*/ 16 w 29"/>
                  <a:gd name="T25" fmla="*/ 1 h 29"/>
                  <a:gd name="T26" fmla="*/ 16 w 29"/>
                  <a:gd name="T27" fmla="*/ 3 h 29"/>
                  <a:gd name="T28" fmla="*/ 13 w 29"/>
                  <a:gd name="T29" fmla="*/ 3 h 29"/>
                  <a:gd name="T30" fmla="*/ 13 w 29"/>
                  <a:gd name="T31" fmla="*/ 1 h 29"/>
                  <a:gd name="T32" fmla="*/ 10 w 29"/>
                  <a:gd name="T33" fmla="*/ 0 h 29"/>
                  <a:gd name="T34" fmla="*/ 8 w 29"/>
                  <a:gd name="T35" fmla="*/ 1 h 29"/>
                  <a:gd name="T36" fmla="*/ 7 w 29"/>
                  <a:gd name="T37" fmla="*/ 4 h 29"/>
                  <a:gd name="T38" fmla="*/ 7 w 29"/>
                  <a:gd name="T39" fmla="*/ 6 h 29"/>
                  <a:gd name="T40" fmla="*/ 6 w 29"/>
                  <a:gd name="T41" fmla="*/ 7 h 29"/>
                  <a:gd name="T42" fmla="*/ 4 w 29"/>
                  <a:gd name="T43" fmla="*/ 7 h 29"/>
                  <a:gd name="T44" fmla="*/ 1 w 29"/>
                  <a:gd name="T45" fmla="*/ 8 h 29"/>
                  <a:gd name="T46" fmla="*/ 1 w 29"/>
                  <a:gd name="T47" fmla="*/ 10 h 29"/>
                  <a:gd name="T48" fmla="*/ 2 w 29"/>
                  <a:gd name="T49" fmla="*/ 13 h 29"/>
                  <a:gd name="T50" fmla="*/ 3 w 29"/>
                  <a:gd name="T51" fmla="*/ 13 h 29"/>
                  <a:gd name="T52" fmla="*/ 3 w 29"/>
                  <a:gd name="T53" fmla="*/ 16 h 29"/>
                  <a:gd name="T54" fmla="*/ 2 w 29"/>
                  <a:gd name="T55" fmla="*/ 16 h 29"/>
                  <a:gd name="T56" fmla="*/ 1 w 29"/>
                  <a:gd name="T57" fmla="*/ 19 h 29"/>
                  <a:gd name="T58" fmla="*/ 2 w 29"/>
                  <a:gd name="T59" fmla="*/ 21 h 29"/>
                  <a:gd name="T60" fmla="*/ 4 w 29"/>
                  <a:gd name="T61" fmla="*/ 22 h 29"/>
                  <a:gd name="T62" fmla="*/ 6 w 29"/>
                  <a:gd name="T63" fmla="*/ 22 h 29"/>
                  <a:gd name="T64" fmla="*/ 8 w 29"/>
                  <a:gd name="T65" fmla="*/ 23 h 29"/>
                  <a:gd name="T66" fmla="*/ 7 w 29"/>
                  <a:gd name="T67" fmla="*/ 25 h 29"/>
                  <a:gd name="T68" fmla="*/ 8 w 29"/>
                  <a:gd name="T69" fmla="*/ 28 h 29"/>
                  <a:gd name="T70" fmla="*/ 10 w 29"/>
                  <a:gd name="T71" fmla="*/ 28 h 29"/>
                  <a:gd name="T72" fmla="*/ 13 w 29"/>
                  <a:gd name="T73" fmla="*/ 27 h 29"/>
                  <a:gd name="T74" fmla="*/ 14 w 29"/>
                  <a:gd name="T75" fmla="*/ 26 h 29"/>
                  <a:gd name="T76" fmla="*/ 16 w 29"/>
                  <a:gd name="T77" fmla="*/ 25 h 29"/>
                  <a:gd name="T78" fmla="*/ 17 w 29"/>
                  <a:gd name="T79" fmla="*/ 27 h 29"/>
                  <a:gd name="T80" fmla="*/ 20 w 29"/>
                  <a:gd name="T81" fmla="*/ 28 h 29"/>
                  <a:gd name="T82" fmla="*/ 22 w 29"/>
                  <a:gd name="T83" fmla="*/ 27 h 29"/>
                  <a:gd name="T84" fmla="*/ 23 w 29"/>
                  <a:gd name="T85" fmla="*/ 25 h 29"/>
                  <a:gd name="T86" fmla="*/ 22 w 29"/>
                  <a:gd name="T87" fmla="*/ 23 h 29"/>
                  <a:gd name="T88" fmla="*/ 23 w 29"/>
                  <a:gd name="T89" fmla="*/ 21 h 29"/>
                  <a:gd name="T90" fmla="*/ 25 w 29"/>
                  <a:gd name="T91" fmla="*/ 22 h 29"/>
                  <a:gd name="T92" fmla="*/ 28 w 29"/>
                  <a:gd name="T93" fmla="*/ 21 h 29"/>
                  <a:gd name="T94" fmla="*/ 29 w 29"/>
                  <a:gd name="T95" fmla="*/ 19 h 29"/>
                  <a:gd name="T96" fmla="*/ 28 w 29"/>
                  <a:gd name="T97" fmla="*/ 16 h 29"/>
                  <a:gd name="T98" fmla="*/ 17 w 29"/>
                  <a:gd name="T99" fmla="*/ 20 h 29"/>
                  <a:gd name="T100" fmla="*/ 9 w 29"/>
                  <a:gd name="T101" fmla="*/ 17 h 29"/>
                  <a:gd name="T102" fmla="*/ 12 w 29"/>
                  <a:gd name="T103" fmla="*/ 9 h 29"/>
                  <a:gd name="T104" fmla="*/ 20 w 29"/>
                  <a:gd name="T105" fmla="*/ 12 h 29"/>
                  <a:gd name="T106" fmla="*/ 17 w 29"/>
                  <a:gd name="T107"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9">
                    <a:moveTo>
                      <a:pt x="28" y="16"/>
                    </a:moveTo>
                    <a:cubicBezTo>
                      <a:pt x="26" y="15"/>
                      <a:pt x="26" y="15"/>
                      <a:pt x="26" y="15"/>
                    </a:cubicBezTo>
                    <a:cubicBezTo>
                      <a:pt x="26" y="14"/>
                      <a:pt x="26" y="14"/>
                      <a:pt x="26" y="13"/>
                    </a:cubicBezTo>
                    <a:cubicBezTo>
                      <a:pt x="28" y="12"/>
                      <a:pt x="28" y="12"/>
                      <a:pt x="28" y="12"/>
                    </a:cubicBezTo>
                    <a:cubicBezTo>
                      <a:pt x="29" y="12"/>
                      <a:pt x="29" y="11"/>
                      <a:pt x="29" y="10"/>
                    </a:cubicBezTo>
                    <a:cubicBezTo>
                      <a:pt x="28" y="7"/>
                      <a:pt x="28" y="7"/>
                      <a:pt x="28" y="7"/>
                    </a:cubicBezTo>
                    <a:cubicBezTo>
                      <a:pt x="27" y="6"/>
                      <a:pt x="26" y="6"/>
                      <a:pt x="25" y="6"/>
                    </a:cubicBezTo>
                    <a:cubicBezTo>
                      <a:pt x="23" y="7"/>
                      <a:pt x="23" y="7"/>
                      <a:pt x="23" y="7"/>
                    </a:cubicBezTo>
                    <a:cubicBezTo>
                      <a:pt x="23" y="7"/>
                      <a:pt x="22" y="6"/>
                      <a:pt x="22" y="6"/>
                    </a:cubicBezTo>
                    <a:cubicBezTo>
                      <a:pt x="22" y="4"/>
                      <a:pt x="22" y="4"/>
                      <a:pt x="22" y="4"/>
                    </a:cubicBezTo>
                    <a:cubicBezTo>
                      <a:pt x="23" y="3"/>
                      <a:pt x="22" y="2"/>
                      <a:pt x="21" y="1"/>
                    </a:cubicBezTo>
                    <a:cubicBezTo>
                      <a:pt x="19" y="0"/>
                      <a:pt x="19" y="0"/>
                      <a:pt x="19" y="0"/>
                    </a:cubicBezTo>
                    <a:cubicBezTo>
                      <a:pt x="18" y="0"/>
                      <a:pt x="17" y="0"/>
                      <a:pt x="16" y="1"/>
                    </a:cubicBezTo>
                    <a:cubicBezTo>
                      <a:pt x="16" y="3"/>
                      <a:pt x="16" y="3"/>
                      <a:pt x="16" y="3"/>
                    </a:cubicBezTo>
                    <a:cubicBezTo>
                      <a:pt x="15" y="3"/>
                      <a:pt x="14" y="3"/>
                      <a:pt x="13" y="3"/>
                    </a:cubicBezTo>
                    <a:cubicBezTo>
                      <a:pt x="13" y="1"/>
                      <a:pt x="13" y="1"/>
                      <a:pt x="13" y="1"/>
                    </a:cubicBezTo>
                    <a:cubicBezTo>
                      <a:pt x="12" y="0"/>
                      <a:pt x="11" y="0"/>
                      <a:pt x="10" y="0"/>
                    </a:cubicBezTo>
                    <a:cubicBezTo>
                      <a:pt x="8" y="1"/>
                      <a:pt x="8" y="1"/>
                      <a:pt x="8" y="1"/>
                    </a:cubicBezTo>
                    <a:cubicBezTo>
                      <a:pt x="7" y="2"/>
                      <a:pt x="6" y="3"/>
                      <a:pt x="7" y="4"/>
                    </a:cubicBezTo>
                    <a:cubicBezTo>
                      <a:pt x="7" y="6"/>
                      <a:pt x="7" y="6"/>
                      <a:pt x="7" y="6"/>
                    </a:cubicBezTo>
                    <a:cubicBezTo>
                      <a:pt x="7" y="6"/>
                      <a:pt x="6" y="7"/>
                      <a:pt x="6" y="7"/>
                    </a:cubicBezTo>
                    <a:cubicBezTo>
                      <a:pt x="4" y="7"/>
                      <a:pt x="4" y="7"/>
                      <a:pt x="4" y="7"/>
                    </a:cubicBezTo>
                    <a:cubicBezTo>
                      <a:pt x="3" y="6"/>
                      <a:pt x="2" y="7"/>
                      <a:pt x="1" y="8"/>
                    </a:cubicBezTo>
                    <a:cubicBezTo>
                      <a:pt x="1" y="10"/>
                      <a:pt x="1" y="10"/>
                      <a:pt x="1" y="10"/>
                    </a:cubicBezTo>
                    <a:cubicBezTo>
                      <a:pt x="0" y="11"/>
                      <a:pt x="1" y="12"/>
                      <a:pt x="2" y="13"/>
                    </a:cubicBezTo>
                    <a:cubicBezTo>
                      <a:pt x="3" y="13"/>
                      <a:pt x="3" y="13"/>
                      <a:pt x="3" y="13"/>
                    </a:cubicBezTo>
                    <a:cubicBezTo>
                      <a:pt x="3" y="14"/>
                      <a:pt x="3" y="15"/>
                      <a:pt x="3" y="16"/>
                    </a:cubicBezTo>
                    <a:cubicBezTo>
                      <a:pt x="2" y="16"/>
                      <a:pt x="2" y="16"/>
                      <a:pt x="2" y="16"/>
                    </a:cubicBezTo>
                    <a:cubicBezTo>
                      <a:pt x="1" y="17"/>
                      <a:pt x="0" y="18"/>
                      <a:pt x="1" y="19"/>
                    </a:cubicBezTo>
                    <a:cubicBezTo>
                      <a:pt x="2" y="21"/>
                      <a:pt x="2" y="21"/>
                      <a:pt x="2" y="21"/>
                    </a:cubicBezTo>
                    <a:cubicBezTo>
                      <a:pt x="2" y="22"/>
                      <a:pt x="3" y="23"/>
                      <a:pt x="4" y="22"/>
                    </a:cubicBezTo>
                    <a:cubicBezTo>
                      <a:pt x="6" y="22"/>
                      <a:pt x="6" y="22"/>
                      <a:pt x="6" y="22"/>
                    </a:cubicBezTo>
                    <a:cubicBezTo>
                      <a:pt x="7" y="22"/>
                      <a:pt x="7" y="23"/>
                      <a:pt x="8" y="23"/>
                    </a:cubicBezTo>
                    <a:cubicBezTo>
                      <a:pt x="7" y="25"/>
                      <a:pt x="7" y="25"/>
                      <a:pt x="7" y="25"/>
                    </a:cubicBezTo>
                    <a:cubicBezTo>
                      <a:pt x="7" y="26"/>
                      <a:pt x="7" y="27"/>
                      <a:pt x="8" y="28"/>
                    </a:cubicBezTo>
                    <a:cubicBezTo>
                      <a:pt x="10" y="28"/>
                      <a:pt x="10" y="28"/>
                      <a:pt x="10" y="28"/>
                    </a:cubicBezTo>
                    <a:cubicBezTo>
                      <a:pt x="12" y="29"/>
                      <a:pt x="13" y="28"/>
                      <a:pt x="13" y="27"/>
                    </a:cubicBezTo>
                    <a:cubicBezTo>
                      <a:pt x="14" y="26"/>
                      <a:pt x="14" y="26"/>
                      <a:pt x="14" y="26"/>
                    </a:cubicBezTo>
                    <a:cubicBezTo>
                      <a:pt x="15" y="26"/>
                      <a:pt x="15" y="26"/>
                      <a:pt x="16" y="25"/>
                    </a:cubicBezTo>
                    <a:cubicBezTo>
                      <a:pt x="17" y="27"/>
                      <a:pt x="17" y="27"/>
                      <a:pt x="17" y="27"/>
                    </a:cubicBezTo>
                    <a:cubicBezTo>
                      <a:pt x="17" y="28"/>
                      <a:pt x="19" y="29"/>
                      <a:pt x="20" y="28"/>
                    </a:cubicBezTo>
                    <a:cubicBezTo>
                      <a:pt x="22" y="27"/>
                      <a:pt x="22" y="27"/>
                      <a:pt x="22" y="27"/>
                    </a:cubicBezTo>
                    <a:cubicBezTo>
                      <a:pt x="23" y="27"/>
                      <a:pt x="23" y="26"/>
                      <a:pt x="23" y="25"/>
                    </a:cubicBezTo>
                    <a:cubicBezTo>
                      <a:pt x="22" y="23"/>
                      <a:pt x="22" y="23"/>
                      <a:pt x="22" y="23"/>
                    </a:cubicBezTo>
                    <a:cubicBezTo>
                      <a:pt x="22" y="22"/>
                      <a:pt x="23" y="22"/>
                      <a:pt x="23" y="21"/>
                    </a:cubicBezTo>
                    <a:cubicBezTo>
                      <a:pt x="25" y="22"/>
                      <a:pt x="25" y="22"/>
                      <a:pt x="25" y="22"/>
                    </a:cubicBezTo>
                    <a:cubicBezTo>
                      <a:pt x="26" y="22"/>
                      <a:pt x="28" y="22"/>
                      <a:pt x="28" y="21"/>
                    </a:cubicBezTo>
                    <a:cubicBezTo>
                      <a:pt x="29" y="19"/>
                      <a:pt x="29" y="19"/>
                      <a:pt x="29" y="19"/>
                    </a:cubicBezTo>
                    <a:cubicBezTo>
                      <a:pt x="29" y="18"/>
                      <a:pt x="29" y="16"/>
                      <a:pt x="28" y="16"/>
                    </a:cubicBezTo>
                    <a:close/>
                    <a:moveTo>
                      <a:pt x="17" y="20"/>
                    </a:moveTo>
                    <a:cubicBezTo>
                      <a:pt x="14" y="21"/>
                      <a:pt x="11" y="19"/>
                      <a:pt x="9" y="17"/>
                    </a:cubicBezTo>
                    <a:cubicBezTo>
                      <a:pt x="8" y="14"/>
                      <a:pt x="9" y="11"/>
                      <a:pt x="12" y="9"/>
                    </a:cubicBezTo>
                    <a:cubicBezTo>
                      <a:pt x="15" y="8"/>
                      <a:pt x="18" y="9"/>
                      <a:pt x="20" y="12"/>
                    </a:cubicBezTo>
                    <a:cubicBezTo>
                      <a:pt x="21" y="15"/>
                      <a:pt x="20" y="18"/>
                      <a:pt x="1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7" name="Freeform 109"/>
              <p:cNvSpPr>
                <a:spLocks noEditPoints="1"/>
              </p:cNvSpPr>
              <p:nvPr/>
            </p:nvSpPr>
            <p:spPr bwMode="auto">
              <a:xfrm>
                <a:off x="4046" y="1967"/>
                <a:ext cx="76" cy="78"/>
              </a:xfrm>
              <a:custGeom>
                <a:avLst/>
                <a:gdLst>
                  <a:gd name="T0" fmla="*/ 31 w 32"/>
                  <a:gd name="T1" fmla="*/ 19 h 33"/>
                  <a:gd name="T2" fmla="*/ 28 w 32"/>
                  <a:gd name="T3" fmla="*/ 18 h 33"/>
                  <a:gd name="T4" fmla="*/ 28 w 32"/>
                  <a:gd name="T5" fmla="*/ 15 h 33"/>
                  <a:gd name="T6" fmla="*/ 30 w 32"/>
                  <a:gd name="T7" fmla="*/ 14 h 33"/>
                  <a:gd name="T8" fmla="*/ 32 w 32"/>
                  <a:gd name="T9" fmla="*/ 11 h 33"/>
                  <a:gd name="T10" fmla="*/ 31 w 32"/>
                  <a:gd name="T11" fmla="*/ 9 h 33"/>
                  <a:gd name="T12" fmla="*/ 28 w 32"/>
                  <a:gd name="T13" fmla="*/ 8 h 33"/>
                  <a:gd name="T14" fmla="*/ 25 w 32"/>
                  <a:gd name="T15" fmla="*/ 9 h 33"/>
                  <a:gd name="T16" fmla="*/ 24 w 32"/>
                  <a:gd name="T17" fmla="*/ 7 h 33"/>
                  <a:gd name="T18" fmla="*/ 25 w 32"/>
                  <a:gd name="T19" fmla="*/ 5 h 33"/>
                  <a:gd name="T20" fmla="*/ 23 w 32"/>
                  <a:gd name="T21" fmla="*/ 2 h 33"/>
                  <a:gd name="T22" fmla="*/ 21 w 32"/>
                  <a:gd name="T23" fmla="*/ 1 h 33"/>
                  <a:gd name="T24" fmla="*/ 18 w 32"/>
                  <a:gd name="T25" fmla="*/ 2 h 33"/>
                  <a:gd name="T26" fmla="*/ 17 w 32"/>
                  <a:gd name="T27" fmla="*/ 4 h 33"/>
                  <a:gd name="T28" fmla="*/ 15 w 32"/>
                  <a:gd name="T29" fmla="*/ 4 h 33"/>
                  <a:gd name="T30" fmla="*/ 14 w 32"/>
                  <a:gd name="T31" fmla="*/ 2 h 33"/>
                  <a:gd name="T32" fmla="*/ 11 w 32"/>
                  <a:gd name="T33" fmla="*/ 1 h 33"/>
                  <a:gd name="T34" fmla="*/ 8 w 32"/>
                  <a:gd name="T35" fmla="*/ 2 h 33"/>
                  <a:gd name="T36" fmla="*/ 7 w 32"/>
                  <a:gd name="T37" fmla="*/ 5 h 33"/>
                  <a:gd name="T38" fmla="*/ 8 w 32"/>
                  <a:gd name="T39" fmla="*/ 7 h 33"/>
                  <a:gd name="T40" fmla="*/ 6 w 32"/>
                  <a:gd name="T41" fmla="*/ 9 h 33"/>
                  <a:gd name="T42" fmla="*/ 4 w 32"/>
                  <a:gd name="T43" fmla="*/ 8 h 33"/>
                  <a:gd name="T44" fmla="*/ 1 w 32"/>
                  <a:gd name="T45" fmla="*/ 9 h 33"/>
                  <a:gd name="T46" fmla="*/ 0 w 32"/>
                  <a:gd name="T47" fmla="*/ 12 h 33"/>
                  <a:gd name="T48" fmla="*/ 1 w 32"/>
                  <a:gd name="T49" fmla="*/ 15 h 33"/>
                  <a:gd name="T50" fmla="*/ 3 w 32"/>
                  <a:gd name="T51" fmla="*/ 16 h 33"/>
                  <a:gd name="T52" fmla="*/ 3 w 32"/>
                  <a:gd name="T53" fmla="*/ 18 h 33"/>
                  <a:gd name="T54" fmla="*/ 1 w 32"/>
                  <a:gd name="T55" fmla="*/ 19 h 33"/>
                  <a:gd name="T56" fmla="*/ 0 w 32"/>
                  <a:gd name="T57" fmla="*/ 22 h 33"/>
                  <a:gd name="T58" fmla="*/ 1 w 32"/>
                  <a:gd name="T59" fmla="*/ 25 h 33"/>
                  <a:gd name="T60" fmla="*/ 4 w 32"/>
                  <a:gd name="T61" fmla="*/ 26 h 33"/>
                  <a:gd name="T62" fmla="*/ 6 w 32"/>
                  <a:gd name="T63" fmla="*/ 25 h 33"/>
                  <a:gd name="T64" fmla="*/ 8 w 32"/>
                  <a:gd name="T65" fmla="*/ 27 h 33"/>
                  <a:gd name="T66" fmla="*/ 7 w 32"/>
                  <a:gd name="T67" fmla="*/ 29 h 33"/>
                  <a:gd name="T68" fmla="*/ 9 w 32"/>
                  <a:gd name="T69" fmla="*/ 32 h 33"/>
                  <a:gd name="T70" fmla="*/ 11 w 32"/>
                  <a:gd name="T71" fmla="*/ 33 h 33"/>
                  <a:gd name="T72" fmla="*/ 14 w 32"/>
                  <a:gd name="T73" fmla="*/ 31 h 33"/>
                  <a:gd name="T74" fmla="*/ 15 w 32"/>
                  <a:gd name="T75" fmla="*/ 29 h 33"/>
                  <a:gd name="T76" fmla="*/ 17 w 32"/>
                  <a:gd name="T77" fmla="*/ 29 h 33"/>
                  <a:gd name="T78" fmla="*/ 18 w 32"/>
                  <a:gd name="T79" fmla="*/ 31 h 33"/>
                  <a:gd name="T80" fmla="*/ 21 w 32"/>
                  <a:gd name="T81" fmla="*/ 32 h 33"/>
                  <a:gd name="T82" fmla="*/ 24 w 32"/>
                  <a:gd name="T83" fmla="*/ 31 h 33"/>
                  <a:gd name="T84" fmla="*/ 25 w 32"/>
                  <a:gd name="T85" fmla="*/ 28 h 33"/>
                  <a:gd name="T86" fmla="*/ 24 w 32"/>
                  <a:gd name="T87" fmla="*/ 26 h 33"/>
                  <a:gd name="T88" fmla="*/ 26 w 32"/>
                  <a:gd name="T89" fmla="*/ 24 h 33"/>
                  <a:gd name="T90" fmla="*/ 28 w 32"/>
                  <a:gd name="T91" fmla="*/ 25 h 33"/>
                  <a:gd name="T92" fmla="*/ 31 w 32"/>
                  <a:gd name="T93" fmla="*/ 24 h 33"/>
                  <a:gd name="T94" fmla="*/ 32 w 32"/>
                  <a:gd name="T95" fmla="*/ 22 h 33"/>
                  <a:gd name="T96" fmla="*/ 31 w 32"/>
                  <a:gd name="T97" fmla="*/ 19 h 33"/>
                  <a:gd name="T98" fmla="*/ 18 w 32"/>
                  <a:gd name="T99" fmla="*/ 23 h 33"/>
                  <a:gd name="T100" fmla="*/ 10 w 32"/>
                  <a:gd name="T101" fmla="*/ 19 h 33"/>
                  <a:gd name="T102" fmla="*/ 13 w 32"/>
                  <a:gd name="T103" fmla="*/ 11 h 33"/>
                  <a:gd name="T104" fmla="*/ 21 w 32"/>
                  <a:gd name="T105" fmla="*/ 14 h 33"/>
                  <a:gd name="T106" fmla="*/ 18 w 32"/>
                  <a:gd name="T107"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3">
                    <a:moveTo>
                      <a:pt x="31" y="19"/>
                    </a:moveTo>
                    <a:cubicBezTo>
                      <a:pt x="28" y="18"/>
                      <a:pt x="28" y="18"/>
                      <a:pt x="28" y="18"/>
                    </a:cubicBezTo>
                    <a:cubicBezTo>
                      <a:pt x="28" y="17"/>
                      <a:pt x="28" y="16"/>
                      <a:pt x="28" y="15"/>
                    </a:cubicBezTo>
                    <a:cubicBezTo>
                      <a:pt x="30" y="14"/>
                      <a:pt x="30" y="14"/>
                      <a:pt x="30" y="14"/>
                    </a:cubicBezTo>
                    <a:cubicBezTo>
                      <a:pt x="32" y="14"/>
                      <a:pt x="32" y="12"/>
                      <a:pt x="32" y="11"/>
                    </a:cubicBezTo>
                    <a:cubicBezTo>
                      <a:pt x="31" y="9"/>
                      <a:pt x="31" y="9"/>
                      <a:pt x="31" y="9"/>
                    </a:cubicBezTo>
                    <a:cubicBezTo>
                      <a:pt x="30" y="8"/>
                      <a:pt x="29" y="7"/>
                      <a:pt x="28" y="8"/>
                    </a:cubicBezTo>
                    <a:cubicBezTo>
                      <a:pt x="25" y="9"/>
                      <a:pt x="25" y="9"/>
                      <a:pt x="25" y="9"/>
                    </a:cubicBezTo>
                    <a:cubicBezTo>
                      <a:pt x="25" y="8"/>
                      <a:pt x="24" y="8"/>
                      <a:pt x="24" y="7"/>
                    </a:cubicBezTo>
                    <a:cubicBezTo>
                      <a:pt x="25" y="5"/>
                      <a:pt x="25" y="5"/>
                      <a:pt x="25" y="5"/>
                    </a:cubicBezTo>
                    <a:cubicBezTo>
                      <a:pt x="25" y="4"/>
                      <a:pt x="24" y="2"/>
                      <a:pt x="23" y="2"/>
                    </a:cubicBezTo>
                    <a:cubicBezTo>
                      <a:pt x="21" y="1"/>
                      <a:pt x="21" y="1"/>
                      <a:pt x="21" y="1"/>
                    </a:cubicBezTo>
                    <a:cubicBezTo>
                      <a:pt x="20" y="0"/>
                      <a:pt x="18" y="1"/>
                      <a:pt x="18" y="2"/>
                    </a:cubicBezTo>
                    <a:cubicBezTo>
                      <a:pt x="17" y="4"/>
                      <a:pt x="17" y="4"/>
                      <a:pt x="17" y="4"/>
                    </a:cubicBezTo>
                    <a:cubicBezTo>
                      <a:pt x="16" y="4"/>
                      <a:pt x="15" y="4"/>
                      <a:pt x="15" y="4"/>
                    </a:cubicBezTo>
                    <a:cubicBezTo>
                      <a:pt x="14" y="2"/>
                      <a:pt x="14" y="2"/>
                      <a:pt x="14" y="2"/>
                    </a:cubicBezTo>
                    <a:cubicBezTo>
                      <a:pt x="13" y="1"/>
                      <a:pt x="12" y="1"/>
                      <a:pt x="11" y="1"/>
                    </a:cubicBezTo>
                    <a:cubicBezTo>
                      <a:pt x="8" y="2"/>
                      <a:pt x="8" y="2"/>
                      <a:pt x="8" y="2"/>
                    </a:cubicBezTo>
                    <a:cubicBezTo>
                      <a:pt x="7" y="3"/>
                      <a:pt x="6" y="4"/>
                      <a:pt x="7" y="5"/>
                    </a:cubicBezTo>
                    <a:cubicBezTo>
                      <a:pt x="8" y="7"/>
                      <a:pt x="8" y="7"/>
                      <a:pt x="8" y="7"/>
                    </a:cubicBezTo>
                    <a:cubicBezTo>
                      <a:pt x="7" y="8"/>
                      <a:pt x="7" y="8"/>
                      <a:pt x="6" y="9"/>
                    </a:cubicBezTo>
                    <a:cubicBezTo>
                      <a:pt x="4" y="8"/>
                      <a:pt x="4" y="8"/>
                      <a:pt x="4" y="8"/>
                    </a:cubicBezTo>
                    <a:cubicBezTo>
                      <a:pt x="3" y="8"/>
                      <a:pt x="2" y="8"/>
                      <a:pt x="1" y="9"/>
                    </a:cubicBezTo>
                    <a:cubicBezTo>
                      <a:pt x="0" y="12"/>
                      <a:pt x="0" y="12"/>
                      <a:pt x="0" y="12"/>
                    </a:cubicBezTo>
                    <a:cubicBezTo>
                      <a:pt x="0" y="13"/>
                      <a:pt x="0" y="14"/>
                      <a:pt x="1" y="15"/>
                    </a:cubicBezTo>
                    <a:cubicBezTo>
                      <a:pt x="3" y="16"/>
                      <a:pt x="3" y="16"/>
                      <a:pt x="3" y="16"/>
                    </a:cubicBezTo>
                    <a:cubicBezTo>
                      <a:pt x="3" y="17"/>
                      <a:pt x="3" y="17"/>
                      <a:pt x="3" y="18"/>
                    </a:cubicBezTo>
                    <a:cubicBezTo>
                      <a:pt x="1" y="19"/>
                      <a:pt x="1" y="19"/>
                      <a:pt x="1" y="19"/>
                    </a:cubicBezTo>
                    <a:cubicBezTo>
                      <a:pt x="0" y="20"/>
                      <a:pt x="0" y="21"/>
                      <a:pt x="0" y="22"/>
                    </a:cubicBezTo>
                    <a:cubicBezTo>
                      <a:pt x="1" y="25"/>
                      <a:pt x="1" y="25"/>
                      <a:pt x="1" y="25"/>
                    </a:cubicBezTo>
                    <a:cubicBezTo>
                      <a:pt x="2" y="26"/>
                      <a:pt x="3" y="26"/>
                      <a:pt x="4" y="26"/>
                    </a:cubicBezTo>
                    <a:cubicBezTo>
                      <a:pt x="6" y="25"/>
                      <a:pt x="6" y="25"/>
                      <a:pt x="6" y="25"/>
                    </a:cubicBezTo>
                    <a:cubicBezTo>
                      <a:pt x="7" y="26"/>
                      <a:pt x="7" y="26"/>
                      <a:pt x="8" y="27"/>
                    </a:cubicBezTo>
                    <a:cubicBezTo>
                      <a:pt x="7" y="29"/>
                      <a:pt x="7" y="29"/>
                      <a:pt x="7" y="29"/>
                    </a:cubicBezTo>
                    <a:cubicBezTo>
                      <a:pt x="7" y="30"/>
                      <a:pt x="8" y="31"/>
                      <a:pt x="9" y="32"/>
                    </a:cubicBezTo>
                    <a:cubicBezTo>
                      <a:pt x="11" y="33"/>
                      <a:pt x="11" y="33"/>
                      <a:pt x="11" y="33"/>
                    </a:cubicBezTo>
                    <a:cubicBezTo>
                      <a:pt x="12" y="33"/>
                      <a:pt x="14" y="32"/>
                      <a:pt x="14" y="31"/>
                    </a:cubicBezTo>
                    <a:cubicBezTo>
                      <a:pt x="15" y="29"/>
                      <a:pt x="15" y="29"/>
                      <a:pt x="15" y="29"/>
                    </a:cubicBezTo>
                    <a:cubicBezTo>
                      <a:pt x="16" y="29"/>
                      <a:pt x="17" y="29"/>
                      <a:pt x="17" y="29"/>
                    </a:cubicBezTo>
                    <a:cubicBezTo>
                      <a:pt x="18" y="31"/>
                      <a:pt x="18" y="31"/>
                      <a:pt x="18" y="31"/>
                    </a:cubicBezTo>
                    <a:cubicBezTo>
                      <a:pt x="19" y="32"/>
                      <a:pt x="20" y="33"/>
                      <a:pt x="21" y="32"/>
                    </a:cubicBezTo>
                    <a:cubicBezTo>
                      <a:pt x="24" y="31"/>
                      <a:pt x="24" y="31"/>
                      <a:pt x="24" y="31"/>
                    </a:cubicBezTo>
                    <a:cubicBezTo>
                      <a:pt x="25" y="31"/>
                      <a:pt x="26" y="30"/>
                      <a:pt x="25" y="28"/>
                    </a:cubicBezTo>
                    <a:cubicBezTo>
                      <a:pt x="24" y="26"/>
                      <a:pt x="24" y="26"/>
                      <a:pt x="24" y="26"/>
                    </a:cubicBezTo>
                    <a:cubicBezTo>
                      <a:pt x="25" y="26"/>
                      <a:pt x="25" y="25"/>
                      <a:pt x="26" y="24"/>
                    </a:cubicBezTo>
                    <a:cubicBezTo>
                      <a:pt x="28" y="25"/>
                      <a:pt x="28" y="25"/>
                      <a:pt x="28" y="25"/>
                    </a:cubicBezTo>
                    <a:cubicBezTo>
                      <a:pt x="29" y="26"/>
                      <a:pt x="30" y="25"/>
                      <a:pt x="31" y="24"/>
                    </a:cubicBezTo>
                    <a:cubicBezTo>
                      <a:pt x="32" y="22"/>
                      <a:pt x="32" y="22"/>
                      <a:pt x="32" y="22"/>
                    </a:cubicBezTo>
                    <a:cubicBezTo>
                      <a:pt x="32" y="20"/>
                      <a:pt x="32" y="19"/>
                      <a:pt x="31" y="19"/>
                    </a:cubicBezTo>
                    <a:close/>
                    <a:moveTo>
                      <a:pt x="18" y="23"/>
                    </a:moveTo>
                    <a:cubicBezTo>
                      <a:pt x="15" y="24"/>
                      <a:pt x="11" y="23"/>
                      <a:pt x="10" y="19"/>
                    </a:cubicBezTo>
                    <a:cubicBezTo>
                      <a:pt x="9" y="16"/>
                      <a:pt x="10" y="12"/>
                      <a:pt x="13" y="11"/>
                    </a:cubicBezTo>
                    <a:cubicBezTo>
                      <a:pt x="16" y="10"/>
                      <a:pt x="20" y="11"/>
                      <a:pt x="21" y="14"/>
                    </a:cubicBezTo>
                    <a:cubicBezTo>
                      <a:pt x="23" y="18"/>
                      <a:pt x="21" y="21"/>
                      <a:pt x="1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8" name="Freeform 110"/>
              <p:cNvSpPr/>
              <p:nvPr/>
            </p:nvSpPr>
            <p:spPr bwMode="auto">
              <a:xfrm>
                <a:off x="3750" y="2776"/>
                <a:ext cx="26" cy="28"/>
              </a:xfrm>
              <a:custGeom>
                <a:avLst/>
                <a:gdLst>
                  <a:gd name="T0" fmla="*/ 19 w 26"/>
                  <a:gd name="T1" fmla="*/ 28 h 28"/>
                  <a:gd name="T2" fmla="*/ 26 w 26"/>
                  <a:gd name="T3" fmla="*/ 21 h 28"/>
                  <a:gd name="T4" fmla="*/ 26 w 26"/>
                  <a:gd name="T5" fmla="*/ 9 h 28"/>
                  <a:gd name="T6" fmla="*/ 19 w 26"/>
                  <a:gd name="T7" fmla="*/ 0 h 28"/>
                  <a:gd name="T8" fmla="*/ 7 w 26"/>
                  <a:gd name="T9" fmla="*/ 0 h 28"/>
                  <a:gd name="T10" fmla="*/ 0 w 26"/>
                  <a:gd name="T11" fmla="*/ 9 h 28"/>
                  <a:gd name="T12" fmla="*/ 0 w 26"/>
                  <a:gd name="T13" fmla="*/ 21 h 28"/>
                  <a:gd name="T14" fmla="*/ 7 w 26"/>
                  <a:gd name="T15" fmla="*/ 28 h 28"/>
                  <a:gd name="T16" fmla="*/ 19 w 2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8">
                    <a:moveTo>
                      <a:pt x="19" y="28"/>
                    </a:moveTo>
                    <a:lnTo>
                      <a:pt x="26" y="21"/>
                    </a:lnTo>
                    <a:lnTo>
                      <a:pt x="26" y="9"/>
                    </a:lnTo>
                    <a:lnTo>
                      <a:pt x="19" y="0"/>
                    </a:lnTo>
                    <a:lnTo>
                      <a:pt x="7" y="0"/>
                    </a:lnTo>
                    <a:lnTo>
                      <a:pt x="0" y="9"/>
                    </a:lnTo>
                    <a:lnTo>
                      <a:pt x="0" y="21"/>
                    </a:lnTo>
                    <a:lnTo>
                      <a:pt x="7" y="28"/>
                    </a:lnTo>
                    <a:lnTo>
                      <a:pt x="19"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9" name="Freeform 111"/>
              <p:cNvSpPr/>
              <p:nvPr/>
            </p:nvSpPr>
            <p:spPr bwMode="auto">
              <a:xfrm>
                <a:off x="3724" y="2781"/>
                <a:ext cx="78" cy="85"/>
              </a:xfrm>
              <a:custGeom>
                <a:avLst/>
                <a:gdLst>
                  <a:gd name="T0" fmla="*/ 29 w 33"/>
                  <a:gd name="T1" fmla="*/ 8 h 36"/>
                  <a:gd name="T2" fmla="*/ 26 w 33"/>
                  <a:gd name="T3" fmla="*/ 0 h 36"/>
                  <a:gd name="T4" fmla="*/ 25 w 33"/>
                  <a:gd name="T5" fmla="*/ 0 h 36"/>
                  <a:gd name="T6" fmla="*/ 25 w 33"/>
                  <a:gd name="T7" fmla="*/ 8 h 36"/>
                  <a:gd name="T8" fmla="*/ 20 w 33"/>
                  <a:gd name="T9" fmla="*/ 13 h 36"/>
                  <a:gd name="T10" fmla="*/ 17 w 33"/>
                  <a:gd name="T11" fmla="*/ 13 h 36"/>
                  <a:gd name="T12" fmla="*/ 16 w 33"/>
                  <a:gd name="T13" fmla="*/ 13 h 36"/>
                  <a:gd name="T14" fmla="*/ 13 w 33"/>
                  <a:gd name="T15" fmla="*/ 13 h 36"/>
                  <a:gd name="T16" fmla="*/ 8 w 33"/>
                  <a:gd name="T17" fmla="*/ 8 h 36"/>
                  <a:gd name="T18" fmla="*/ 8 w 33"/>
                  <a:gd name="T19" fmla="*/ 0 h 36"/>
                  <a:gd name="T20" fmla="*/ 7 w 33"/>
                  <a:gd name="T21" fmla="*/ 0 h 36"/>
                  <a:gd name="T22" fmla="*/ 4 w 33"/>
                  <a:gd name="T23" fmla="*/ 8 h 36"/>
                  <a:gd name="T24" fmla="*/ 12 w 33"/>
                  <a:gd name="T25" fmla="*/ 23 h 36"/>
                  <a:gd name="T26" fmla="*/ 12 w 33"/>
                  <a:gd name="T27" fmla="*/ 34 h 36"/>
                  <a:gd name="T28" fmla="*/ 14 w 33"/>
                  <a:gd name="T29" fmla="*/ 36 h 36"/>
                  <a:gd name="T30" fmla="*/ 19 w 33"/>
                  <a:gd name="T31" fmla="*/ 36 h 36"/>
                  <a:gd name="T32" fmla="*/ 22 w 33"/>
                  <a:gd name="T33" fmla="*/ 33 h 36"/>
                  <a:gd name="T34" fmla="*/ 22 w 33"/>
                  <a:gd name="T35" fmla="*/ 23 h 36"/>
                  <a:gd name="T36" fmla="*/ 29 w 33"/>
                  <a:gd name="T3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6">
                    <a:moveTo>
                      <a:pt x="29" y="8"/>
                    </a:moveTo>
                    <a:cubicBezTo>
                      <a:pt x="26" y="0"/>
                      <a:pt x="26" y="0"/>
                      <a:pt x="26" y="0"/>
                    </a:cubicBezTo>
                    <a:cubicBezTo>
                      <a:pt x="25" y="0"/>
                      <a:pt x="25" y="0"/>
                      <a:pt x="25" y="0"/>
                    </a:cubicBezTo>
                    <a:cubicBezTo>
                      <a:pt x="25" y="8"/>
                      <a:pt x="25" y="8"/>
                      <a:pt x="25" y="8"/>
                    </a:cubicBezTo>
                    <a:cubicBezTo>
                      <a:pt x="20" y="13"/>
                      <a:pt x="20" y="13"/>
                      <a:pt x="20" y="13"/>
                    </a:cubicBezTo>
                    <a:cubicBezTo>
                      <a:pt x="17" y="13"/>
                      <a:pt x="17" y="13"/>
                      <a:pt x="17" y="13"/>
                    </a:cubicBezTo>
                    <a:cubicBezTo>
                      <a:pt x="16" y="13"/>
                      <a:pt x="16" y="13"/>
                      <a:pt x="16" y="13"/>
                    </a:cubicBezTo>
                    <a:cubicBezTo>
                      <a:pt x="13" y="13"/>
                      <a:pt x="13" y="13"/>
                      <a:pt x="13" y="13"/>
                    </a:cubicBezTo>
                    <a:cubicBezTo>
                      <a:pt x="8" y="8"/>
                      <a:pt x="8" y="8"/>
                      <a:pt x="8" y="8"/>
                    </a:cubicBezTo>
                    <a:cubicBezTo>
                      <a:pt x="8" y="0"/>
                      <a:pt x="8" y="0"/>
                      <a:pt x="8" y="0"/>
                    </a:cubicBezTo>
                    <a:cubicBezTo>
                      <a:pt x="7" y="0"/>
                      <a:pt x="7" y="0"/>
                      <a:pt x="7" y="0"/>
                    </a:cubicBezTo>
                    <a:cubicBezTo>
                      <a:pt x="4" y="8"/>
                      <a:pt x="4" y="8"/>
                      <a:pt x="4" y="8"/>
                    </a:cubicBezTo>
                    <a:cubicBezTo>
                      <a:pt x="4" y="8"/>
                      <a:pt x="0" y="18"/>
                      <a:pt x="12" y="23"/>
                    </a:cubicBezTo>
                    <a:cubicBezTo>
                      <a:pt x="12" y="34"/>
                      <a:pt x="12" y="34"/>
                      <a:pt x="12" y="34"/>
                    </a:cubicBezTo>
                    <a:cubicBezTo>
                      <a:pt x="12" y="35"/>
                      <a:pt x="13" y="36"/>
                      <a:pt x="14" y="36"/>
                    </a:cubicBezTo>
                    <a:cubicBezTo>
                      <a:pt x="19" y="36"/>
                      <a:pt x="19" y="36"/>
                      <a:pt x="19" y="36"/>
                    </a:cubicBezTo>
                    <a:cubicBezTo>
                      <a:pt x="21" y="36"/>
                      <a:pt x="22" y="35"/>
                      <a:pt x="22" y="33"/>
                    </a:cubicBezTo>
                    <a:cubicBezTo>
                      <a:pt x="22" y="23"/>
                      <a:pt x="22" y="23"/>
                      <a:pt x="22" y="23"/>
                    </a:cubicBezTo>
                    <a:cubicBezTo>
                      <a:pt x="33" y="18"/>
                      <a:pt x="29" y="8"/>
                      <a:pt x="2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0" name="Freeform 112"/>
              <p:cNvSpPr/>
              <p:nvPr/>
            </p:nvSpPr>
            <p:spPr bwMode="auto">
              <a:xfrm>
                <a:off x="3826" y="1406"/>
                <a:ext cx="19" cy="19"/>
              </a:xfrm>
              <a:custGeom>
                <a:avLst/>
                <a:gdLst>
                  <a:gd name="T0" fmla="*/ 0 w 19"/>
                  <a:gd name="T1" fmla="*/ 15 h 19"/>
                  <a:gd name="T2" fmla="*/ 5 w 19"/>
                  <a:gd name="T3" fmla="*/ 19 h 19"/>
                  <a:gd name="T4" fmla="*/ 14 w 19"/>
                  <a:gd name="T5" fmla="*/ 19 h 19"/>
                  <a:gd name="T6" fmla="*/ 19 w 19"/>
                  <a:gd name="T7" fmla="*/ 15 h 19"/>
                  <a:gd name="T8" fmla="*/ 19 w 19"/>
                  <a:gd name="T9" fmla="*/ 5 h 19"/>
                  <a:gd name="T10" fmla="*/ 14 w 19"/>
                  <a:gd name="T11" fmla="*/ 0 h 19"/>
                  <a:gd name="T12" fmla="*/ 5 w 19"/>
                  <a:gd name="T13" fmla="*/ 0 h 19"/>
                  <a:gd name="T14" fmla="*/ 0 w 19"/>
                  <a:gd name="T15" fmla="*/ 5 h 19"/>
                  <a:gd name="T16" fmla="*/ 0 w 19"/>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0" y="15"/>
                    </a:moveTo>
                    <a:lnTo>
                      <a:pt x="5" y="19"/>
                    </a:lnTo>
                    <a:lnTo>
                      <a:pt x="14" y="19"/>
                    </a:lnTo>
                    <a:lnTo>
                      <a:pt x="19" y="15"/>
                    </a:lnTo>
                    <a:lnTo>
                      <a:pt x="19" y="5"/>
                    </a:lnTo>
                    <a:lnTo>
                      <a:pt x="14" y="0"/>
                    </a:lnTo>
                    <a:lnTo>
                      <a:pt x="5" y="0"/>
                    </a:lnTo>
                    <a:lnTo>
                      <a:pt x="0" y="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1" name="Freeform 113"/>
              <p:cNvSpPr/>
              <p:nvPr/>
            </p:nvSpPr>
            <p:spPr bwMode="auto">
              <a:xfrm>
                <a:off x="3783" y="1387"/>
                <a:ext cx="59" cy="57"/>
              </a:xfrm>
              <a:custGeom>
                <a:avLst/>
                <a:gdLst>
                  <a:gd name="T0" fmla="*/ 19 w 25"/>
                  <a:gd name="T1" fmla="*/ 21 h 24"/>
                  <a:gd name="T2" fmla="*/ 25 w 25"/>
                  <a:gd name="T3" fmla="*/ 19 h 24"/>
                  <a:gd name="T4" fmla="*/ 25 w 25"/>
                  <a:gd name="T5" fmla="*/ 18 h 24"/>
                  <a:gd name="T6" fmla="*/ 19 w 25"/>
                  <a:gd name="T7" fmla="*/ 18 h 24"/>
                  <a:gd name="T8" fmla="*/ 16 w 25"/>
                  <a:gd name="T9" fmla="*/ 14 h 24"/>
                  <a:gd name="T10" fmla="*/ 16 w 25"/>
                  <a:gd name="T11" fmla="*/ 13 h 24"/>
                  <a:gd name="T12" fmla="*/ 16 w 25"/>
                  <a:gd name="T13" fmla="*/ 11 h 24"/>
                  <a:gd name="T14" fmla="*/ 16 w 25"/>
                  <a:gd name="T15" fmla="*/ 10 h 24"/>
                  <a:gd name="T16" fmla="*/ 19 w 25"/>
                  <a:gd name="T17" fmla="*/ 6 h 24"/>
                  <a:gd name="T18" fmla="*/ 25 w 25"/>
                  <a:gd name="T19" fmla="*/ 6 h 24"/>
                  <a:gd name="T20" fmla="*/ 25 w 25"/>
                  <a:gd name="T21" fmla="*/ 6 h 24"/>
                  <a:gd name="T22" fmla="*/ 19 w 25"/>
                  <a:gd name="T23" fmla="*/ 3 h 24"/>
                  <a:gd name="T24" fmla="*/ 9 w 25"/>
                  <a:gd name="T25" fmla="*/ 9 h 24"/>
                  <a:gd name="T26" fmla="*/ 1 w 25"/>
                  <a:gd name="T27" fmla="*/ 9 h 24"/>
                  <a:gd name="T28" fmla="*/ 0 w 25"/>
                  <a:gd name="T29" fmla="*/ 10 h 24"/>
                  <a:gd name="T30" fmla="*/ 0 w 25"/>
                  <a:gd name="T31" fmla="*/ 14 h 24"/>
                  <a:gd name="T32" fmla="*/ 1 w 25"/>
                  <a:gd name="T33" fmla="*/ 16 h 24"/>
                  <a:gd name="T34" fmla="*/ 9 w 25"/>
                  <a:gd name="T35" fmla="*/ 16 h 24"/>
                  <a:gd name="T36" fmla="*/ 19 w 25"/>
                  <a:gd name="T3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24">
                    <a:moveTo>
                      <a:pt x="19" y="21"/>
                    </a:moveTo>
                    <a:cubicBezTo>
                      <a:pt x="25" y="19"/>
                      <a:pt x="25" y="19"/>
                      <a:pt x="25" y="19"/>
                    </a:cubicBezTo>
                    <a:cubicBezTo>
                      <a:pt x="25" y="18"/>
                      <a:pt x="25" y="18"/>
                      <a:pt x="25" y="18"/>
                    </a:cubicBezTo>
                    <a:cubicBezTo>
                      <a:pt x="19" y="18"/>
                      <a:pt x="19" y="18"/>
                      <a:pt x="19" y="18"/>
                    </a:cubicBezTo>
                    <a:cubicBezTo>
                      <a:pt x="16" y="14"/>
                      <a:pt x="16" y="14"/>
                      <a:pt x="16" y="14"/>
                    </a:cubicBezTo>
                    <a:cubicBezTo>
                      <a:pt x="16" y="13"/>
                      <a:pt x="16" y="13"/>
                      <a:pt x="16" y="13"/>
                    </a:cubicBezTo>
                    <a:cubicBezTo>
                      <a:pt x="16" y="11"/>
                      <a:pt x="16" y="11"/>
                      <a:pt x="16" y="11"/>
                    </a:cubicBezTo>
                    <a:cubicBezTo>
                      <a:pt x="16" y="10"/>
                      <a:pt x="16" y="10"/>
                      <a:pt x="16" y="10"/>
                    </a:cubicBezTo>
                    <a:cubicBezTo>
                      <a:pt x="19" y="6"/>
                      <a:pt x="19" y="6"/>
                      <a:pt x="19" y="6"/>
                    </a:cubicBezTo>
                    <a:cubicBezTo>
                      <a:pt x="25" y="6"/>
                      <a:pt x="25" y="6"/>
                      <a:pt x="25" y="6"/>
                    </a:cubicBezTo>
                    <a:cubicBezTo>
                      <a:pt x="25" y="6"/>
                      <a:pt x="25" y="6"/>
                      <a:pt x="25" y="6"/>
                    </a:cubicBezTo>
                    <a:cubicBezTo>
                      <a:pt x="19" y="3"/>
                      <a:pt x="19" y="3"/>
                      <a:pt x="19" y="3"/>
                    </a:cubicBezTo>
                    <a:cubicBezTo>
                      <a:pt x="19" y="3"/>
                      <a:pt x="12" y="0"/>
                      <a:pt x="9" y="9"/>
                    </a:cubicBezTo>
                    <a:cubicBezTo>
                      <a:pt x="1" y="9"/>
                      <a:pt x="1" y="9"/>
                      <a:pt x="1" y="9"/>
                    </a:cubicBezTo>
                    <a:cubicBezTo>
                      <a:pt x="0" y="9"/>
                      <a:pt x="0" y="9"/>
                      <a:pt x="0" y="10"/>
                    </a:cubicBezTo>
                    <a:cubicBezTo>
                      <a:pt x="0" y="14"/>
                      <a:pt x="0" y="14"/>
                      <a:pt x="0" y="14"/>
                    </a:cubicBezTo>
                    <a:cubicBezTo>
                      <a:pt x="0" y="15"/>
                      <a:pt x="0" y="16"/>
                      <a:pt x="1" y="16"/>
                    </a:cubicBezTo>
                    <a:cubicBezTo>
                      <a:pt x="9" y="16"/>
                      <a:pt x="9" y="16"/>
                      <a:pt x="9" y="16"/>
                    </a:cubicBezTo>
                    <a:cubicBezTo>
                      <a:pt x="12" y="24"/>
                      <a:pt x="19" y="21"/>
                      <a:pt x="1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2" name="Freeform 114"/>
              <p:cNvSpPr>
                <a:spLocks noEditPoints="1"/>
              </p:cNvSpPr>
              <p:nvPr/>
            </p:nvSpPr>
            <p:spPr bwMode="auto">
              <a:xfrm>
                <a:off x="3764" y="1694"/>
                <a:ext cx="29" cy="26"/>
              </a:xfrm>
              <a:custGeom>
                <a:avLst/>
                <a:gdLst>
                  <a:gd name="T0" fmla="*/ 1 w 12"/>
                  <a:gd name="T1" fmla="*/ 6 h 11"/>
                  <a:gd name="T2" fmla="*/ 12 w 12"/>
                  <a:gd name="T3" fmla="*/ 5 h 11"/>
                  <a:gd name="T4" fmla="*/ 10 w 12"/>
                  <a:gd name="T5" fmla="*/ 9 h 11"/>
                  <a:gd name="T6" fmla="*/ 9 w 12"/>
                  <a:gd name="T7" fmla="*/ 8 h 11"/>
                  <a:gd name="T8" fmla="*/ 9 w 12"/>
                  <a:gd name="T9" fmla="*/ 9 h 11"/>
                  <a:gd name="T10" fmla="*/ 8 w 12"/>
                  <a:gd name="T11" fmla="*/ 9 h 11"/>
                  <a:gd name="T12" fmla="*/ 8 w 12"/>
                  <a:gd name="T13" fmla="*/ 9 h 11"/>
                  <a:gd name="T14" fmla="*/ 7 w 12"/>
                  <a:gd name="T15" fmla="*/ 10 h 11"/>
                  <a:gd name="T16" fmla="*/ 6 w 12"/>
                  <a:gd name="T17" fmla="*/ 9 h 11"/>
                  <a:gd name="T18" fmla="*/ 6 w 12"/>
                  <a:gd name="T19" fmla="*/ 10 h 11"/>
                  <a:gd name="T20" fmla="*/ 5 w 12"/>
                  <a:gd name="T21" fmla="*/ 10 h 11"/>
                  <a:gd name="T22" fmla="*/ 4 w 12"/>
                  <a:gd name="T23" fmla="*/ 9 h 11"/>
                  <a:gd name="T24" fmla="*/ 3 w 12"/>
                  <a:gd name="T25" fmla="*/ 9 h 11"/>
                  <a:gd name="T26" fmla="*/ 4 w 12"/>
                  <a:gd name="T27" fmla="*/ 8 h 11"/>
                  <a:gd name="T28" fmla="*/ 3 w 12"/>
                  <a:gd name="T29" fmla="*/ 9 h 11"/>
                  <a:gd name="T30" fmla="*/ 2 w 12"/>
                  <a:gd name="T31" fmla="*/ 7 h 11"/>
                  <a:gd name="T32" fmla="*/ 2 w 12"/>
                  <a:gd name="T33" fmla="*/ 7 h 11"/>
                  <a:gd name="T34" fmla="*/ 1 w 12"/>
                  <a:gd name="T35" fmla="*/ 6 h 11"/>
                  <a:gd name="T36" fmla="*/ 2 w 12"/>
                  <a:gd name="T37" fmla="*/ 6 h 11"/>
                  <a:gd name="T38" fmla="*/ 1 w 12"/>
                  <a:gd name="T39" fmla="*/ 5 h 11"/>
                  <a:gd name="T40" fmla="*/ 2 w 12"/>
                  <a:gd name="T41" fmla="*/ 4 h 11"/>
                  <a:gd name="T42" fmla="*/ 2 w 12"/>
                  <a:gd name="T43" fmla="*/ 4 h 11"/>
                  <a:gd name="T44" fmla="*/ 2 w 12"/>
                  <a:gd name="T45" fmla="*/ 2 h 11"/>
                  <a:gd name="T46" fmla="*/ 4 w 12"/>
                  <a:gd name="T47" fmla="*/ 3 h 11"/>
                  <a:gd name="T48" fmla="*/ 3 w 12"/>
                  <a:gd name="T49" fmla="*/ 2 h 11"/>
                  <a:gd name="T50" fmla="*/ 4 w 12"/>
                  <a:gd name="T51" fmla="*/ 2 h 11"/>
                  <a:gd name="T52" fmla="*/ 5 w 12"/>
                  <a:gd name="T53" fmla="*/ 2 h 11"/>
                  <a:gd name="T54" fmla="*/ 6 w 12"/>
                  <a:gd name="T55" fmla="*/ 1 h 11"/>
                  <a:gd name="T56" fmla="*/ 6 w 12"/>
                  <a:gd name="T57" fmla="*/ 2 h 11"/>
                  <a:gd name="T58" fmla="*/ 7 w 12"/>
                  <a:gd name="T59" fmla="*/ 1 h 11"/>
                  <a:gd name="T60" fmla="*/ 8 w 12"/>
                  <a:gd name="T61" fmla="*/ 1 h 11"/>
                  <a:gd name="T62" fmla="*/ 8 w 12"/>
                  <a:gd name="T63" fmla="*/ 2 h 11"/>
                  <a:gd name="T64" fmla="*/ 9 w 12"/>
                  <a:gd name="T65" fmla="*/ 2 h 11"/>
                  <a:gd name="T66" fmla="*/ 9 w 12"/>
                  <a:gd name="T67" fmla="*/ 3 h 11"/>
                  <a:gd name="T68" fmla="*/ 10 w 12"/>
                  <a:gd name="T69" fmla="*/ 2 h 11"/>
                  <a:gd name="T70" fmla="*/ 10 w 12"/>
                  <a:gd name="T71" fmla="*/ 4 h 11"/>
                  <a:gd name="T72" fmla="*/ 10 w 12"/>
                  <a:gd name="T73" fmla="*/ 4 h 11"/>
                  <a:gd name="T74" fmla="*/ 11 w 12"/>
                  <a:gd name="T75" fmla="*/ 5 h 11"/>
                  <a:gd name="T76" fmla="*/ 10 w 12"/>
                  <a:gd name="T77" fmla="*/ 5 h 11"/>
                  <a:gd name="T78" fmla="*/ 11 w 12"/>
                  <a:gd name="T79" fmla="*/ 6 h 11"/>
                  <a:gd name="T80" fmla="*/ 10 w 12"/>
                  <a:gd name="T81" fmla="*/ 7 h 11"/>
                  <a:gd name="T82" fmla="*/ 10 w 12"/>
                  <a:gd name="T83" fmla="*/ 7 h 11"/>
                  <a:gd name="T84" fmla="*/ 10 w 12"/>
                  <a:gd name="T85"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 h="11">
                    <a:moveTo>
                      <a:pt x="6" y="0"/>
                    </a:moveTo>
                    <a:cubicBezTo>
                      <a:pt x="3" y="0"/>
                      <a:pt x="0" y="2"/>
                      <a:pt x="1" y="6"/>
                    </a:cubicBezTo>
                    <a:cubicBezTo>
                      <a:pt x="1" y="9"/>
                      <a:pt x="3" y="11"/>
                      <a:pt x="6" y="11"/>
                    </a:cubicBezTo>
                    <a:cubicBezTo>
                      <a:pt x="9" y="11"/>
                      <a:pt x="12" y="8"/>
                      <a:pt x="12" y="5"/>
                    </a:cubicBezTo>
                    <a:cubicBezTo>
                      <a:pt x="12" y="2"/>
                      <a:pt x="9" y="0"/>
                      <a:pt x="6" y="0"/>
                    </a:cubicBezTo>
                    <a:close/>
                    <a:moveTo>
                      <a:pt x="10" y="9"/>
                    </a:moveTo>
                    <a:cubicBezTo>
                      <a:pt x="9" y="8"/>
                      <a:pt x="9" y="8"/>
                      <a:pt x="9" y="8"/>
                    </a:cubicBezTo>
                    <a:cubicBezTo>
                      <a:pt x="9" y="8"/>
                      <a:pt x="9" y="8"/>
                      <a:pt x="9" y="8"/>
                    </a:cubicBezTo>
                    <a:cubicBezTo>
                      <a:pt x="9" y="8"/>
                      <a:pt x="9" y="8"/>
                      <a:pt x="9" y="9"/>
                    </a:cubicBezTo>
                    <a:cubicBezTo>
                      <a:pt x="9" y="9"/>
                      <a:pt x="9" y="9"/>
                      <a:pt x="9" y="9"/>
                    </a:cubicBezTo>
                    <a:cubicBezTo>
                      <a:pt x="9" y="9"/>
                      <a:pt x="9" y="10"/>
                      <a:pt x="8" y="10"/>
                    </a:cubicBezTo>
                    <a:cubicBezTo>
                      <a:pt x="8" y="9"/>
                      <a:pt x="8" y="9"/>
                      <a:pt x="8" y="9"/>
                    </a:cubicBezTo>
                    <a:cubicBezTo>
                      <a:pt x="8" y="9"/>
                      <a:pt x="8" y="9"/>
                      <a:pt x="8" y="9"/>
                    </a:cubicBezTo>
                    <a:cubicBezTo>
                      <a:pt x="8" y="9"/>
                      <a:pt x="8" y="9"/>
                      <a:pt x="8" y="9"/>
                    </a:cubicBezTo>
                    <a:cubicBezTo>
                      <a:pt x="8" y="10"/>
                      <a:pt x="8" y="10"/>
                      <a:pt x="8" y="10"/>
                    </a:cubicBezTo>
                    <a:cubicBezTo>
                      <a:pt x="8" y="10"/>
                      <a:pt x="7" y="10"/>
                      <a:pt x="7" y="10"/>
                    </a:cubicBezTo>
                    <a:cubicBezTo>
                      <a:pt x="7" y="10"/>
                      <a:pt x="7" y="10"/>
                      <a:pt x="7" y="10"/>
                    </a:cubicBezTo>
                    <a:cubicBezTo>
                      <a:pt x="7" y="9"/>
                      <a:pt x="7" y="9"/>
                      <a:pt x="6" y="9"/>
                    </a:cubicBezTo>
                    <a:cubicBezTo>
                      <a:pt x="6" y="9"/>
                      <a:pt x="6" y="9"/>
                      <a:pt x="6" y="10"/>
                    </a:cubicBezTo>
                    <a:cubicBezTo>
                      <a:pt x="6" y="10"/>
                      <a:pt x="6" y="10"/>
                      <a:pt x="6" y="10"/>
                    </a:cubicBezTo>
                    <a:cubicBezTo>
                      <a:pt x="6" y="10"/>
                      <a:pt x="5" y="10"/>
                      <a:pt x="5" y="10"/>
                    </a:cubicBezTo>
                    <a:cubicBezTo>
                      <a:pt x="5" y="10"/>
                      <a:pt x="5" y="10"/>
                      <a:pt x="5" y="10"/>
                    </a:cubicBezTo>
                    <a:cubicBezTo>
                      <a:pt x="5" y="9"/>
                      <a:pt x="5" y="9"/>
                      <a:pt x="5" y="9"/>
                    </a:cubicBezTo>
                    <a:cubicBezTo>
                      <a:pt x="5" y="9"/>
                      <a:pt x="4" y="9"/>
                      <a:pt x="4" y="9"/>
                    </a:cubicBezTo>
                    <a:cubicBezTo>
                      <a:pt x="4" y="10"/>
                      <a:pt x="4" y="10"/>
                      <a:pt x="4" y="10"/>
                    </a:cubicBezTo>
                    <a:cubicBezTo>
                      <a:pt x="4" y="10"/>
                      <a:pt x="3" y="9"/>
                      <a:pt x="3" y="9"/>
                    </a:cubicBezTo>
                    <a:cubicBezTo>
                      <a:pt x="4" y="9"/>
                      <a:pt x="4" y="9"/>
                      <a:pt x="4" y="9"/>
                    </a:cubicBezTo>
                    <a:cubicBezTo>
                      <a:pt x="4" y="9"/>
                      <a:pt x="4" y="8"/>
                      <a:pt x="4" y="8"/>
                    </a:cubicBezTo>
                    <a:cubicBezTo>
                      <a:pt x="3" y="8"/>
                      <a:pt x="3" y="8"/>
                      <a:pt x="3" y="8"/>
                    </a:cubicBezTo>
                    <a:cubicBezTo>
                      <a:pt x="3" y="9"/>
                      <a:pt x="3" y="9"/>
                      <a:pt x="3" y="9"/>
                    </a:cubicBezTo>
                    <a:cubicBezTo>
                      <a:pt x="2" y="8"/>
                      <a:pt x="2" y="8"/>
                      <a:pt x="2" y="8"/>
                    </a:cubicBezTo>
                    <a:cubicBezTo>
                      <a:pt x="2" y="7"/>
                      <a:pt x="2" y="7"/>
                      <a:pt x="2" y="7"/>
                    </a:cubicBezTo>
                    <a:cubicBezTo>
                      <a:pt x="3" y="7"/>
                      <a:pt x="3" y="7"/>
                      <a:pt x="3" y="7"/>
                    </a:cubicBezTo>
                    <a:cubicBezTo>
                      <a:pt x="3" y="7"/>
                      <a:pt x="2" y="7"/>
                      <a:pt x="2" y="7"/>
                    </a:cubicBezTo>
                    <a:cubicBezTo>
                      <a:pt x="2" y="7"/>
                      <a:pt x="2" y="7"/>
                      <a:pt x="2" y="7"/>
                    </a:cubicBezTo>
                    <a:cubicBezTo>
                      <a:pt x="2" y="7"/>
                      <a:pt x="1" y="6"/>
                      <a:pt x="1" y="6"/>
                    </a:cubicBezTo>
                    <a:cubicBezTo>
                      <a:pt x="2" y="6"/>
                      <a:pt x="2" y="6"/>
                      <a:pt x="2" y="6"/>
                    </a:cubicBezTo>
                    <a:cubicBezTo>
                      <a:pt x="2" y="6"/>
                      <a:pt x="2" y="6"/>
                      <a:pt x="2" y="6"/>
                    </a:cubicBezTo>
                    <a:cubicBezTo>
                      <a:pt x="2" y="5"/>
                      <a:pt x="2" y="5"/>
                      <a:pt x="2" y="5"/>
                    </a:cubicBezTo>
                    <a:cubicBezTo>
                      <a:pt x="1" y="5"/>
                      <a:pt x="1" y="5"/>
                      <a:pt x="1" y="5"/>
                    </a:cubicBezTo>
                    <a:cubicBezTo>
                      <a:pt x="1" y="5"/>
                      <a:pt x="1" y="4"/>
                      <a:pt x="2" y="4"/>
                    </a:cubicBezTo>
                    <a:cubicBezTo>
                      <a:pt x="2" y="4"/>
                      <a:pt x="2" y="4"/>
                      <a:pt x="2" y="4"/>
                    </a:cubicBezTo>
                    <a:cubicBezTo>
                      <a:pt x="2" y="4"/>
                      <a:pt x="2" y="4"/>
                      <a:pt x="3" y="4"/>
                    </a:cubicBezTo>
                    <a:cubicBezTo>
                      <a:pt x="3" y="4"/>
                      <a:pt x="2" y="4"/>
                      <a:pt x="2" y="4"/>
                    </a:cubicBezTo>
                    <a:cubicBezTo>
                      <a:pt x="2" y="4"/>
                      <a:pt x="2" y="4"/>
                      <a:pt x="2" y="4"/>
                    </a:cubicBezTo>
                    <a:cubicBezTo>
                      <a:pt x="2" y="3"/>
                      <a:pt x="2" y="3"/>
                      <a:pt x="2" y="2"/>
                    </a:cubicBezTo>
                    <a:cubicBezTo>
                      <a:pt x="3" y="3"/>
                      <a:pt x="3" y="3"/>
                      <a:pt x="3" y="3"/>
                    </a:cubicBezTo>
                    <a:cubicBezTo>
                      <a:pt x="3" y="3"/>
                      <a:pt x="3" y="3"/>
                      <a:pt x="4" y="3"/>
                    </a:cubicBezTo>
                    <a:cubicBezTo>
                      <a:pt x="4" y="3"/>
                      <a:pt x="4" y="2"/>
                      <a:pt x="4" y="2"/>
                    </a:cubicBezTo>
                    <a:cubicBezTo>
                      <a:pt x="3" y="2"/>
                      <a:pt x="3" y="2"/>
                      <a:pt x="3" y="2"/>
                    </a:cubicBezTo>
                    <a:cubicBezTo>
                      <a:pt x="3" y="2"/>
                      <a:pt x="4" y="1"/>
                      <a:pt x="4" y="1"/>
                    </a:cubicBezTo>
                    <a:cubicBezTo>
                      <a:pt x="4" y="2"/>
                      <a:pt x="4" y="2"/>
                      <a:pt x="4" y="2"/>
                    </a:cubicBezTo>
                    <a:cubicBezTo>
                      <a:pt x="4" y="2"/>
                      <a:pt x="4" y="2"/>
                      <a:pt x="5" y="2"/>
                    </a:cubicBezTo>
                    <a:cubicBezTo>
                      <a:pt x="5" y="2"/>
                      <a:pt x="5" y="2"/>
                      <a:pt x="5" y="2"/>
                    </a:cubicBezTo>
                    <a:cubicBezTo>
                      <a:pt x="4" y="1"/>
                      <a:pt x="4" y="1"/>
                      <a:pt x="4" y="1"/>
                    </a:cubicBezTo>
                    <a:cubicBezTo>
                      <a:pt x="5" y="1"/>
                      <a:pt x="5" y="1"/>
                      <a:pt x="6" y="1"/>
                    </a:cubicBezTo>
                    <a:cubicBezTo>
                      <a:pt x="6" y="1"/>
                      <a:pt x="6" y="1"/>
                      <a:pt x="6" y="1"/>
                    </a:cubicBezTo>
                    <a:cubicBezTo>
                      <a:pt x="6" y="2"/>
                      <a:pt x="6" y="2"/>
                      <a:pt x="6" y="2"/>
                    </a:cubicBezTo>
                    <a:cubicBezTo>
                      <a:pt x="6" y="2"/>
                      <a:pt x="7" y="2"/>
                      <a:pt x="7" y="1"/>
                    </a:cubicBezTo>
                    <a:cubicBezTo>
                      <a:pt x="7" y="1"/>
                      <a:pt x="7" y="1"/>
                      <a:pt x="7" y="1"/>
                    </a:cubicBezTo>
                    <a:cubicBezTo>
                      <a:pt x="7" y="1"/>
                      <a:pt x="7" y="1"/>
                      <a:pt x="8" y="1"/>
                    </a:cubicBezTo>
                    <a:cubicBezTo>
                      <a:pt x="8" y="1"/>
                      <a:pt x="8" y="1"/>
                      <a:pt x="8" y="1"/>
                    </a:cubicBezTo>
                    <a:cubicBezTo>
                      <a:pt x="7" y="2"/>
                      <a:pt x="8" y="2"/>
                      <a:pt x="8" y="2"/>
                    </a:cubicBezTo>
                    <a:cubicBezTo>
                      <a:pt x="8" y="2"/>
                      <a:pt x="8" y="2"/>
                      <a:pt x="8" y="2"/>
                    </a:cubicBezTo>
                    <a:cubicBezTo>
                      <a:pt x="8" y="1"/>
                      <a:pt x="8" y="1"/>
                      <a:pt x="8" y="1"/>
                    </a:cubicBezTo>
                    <a:cubicBezTo>
                      <a:pt x="9" y="1"/>
                      <a:pt x="9" y="1"/>
                      <a:pt x="9" y="2"/>
                    </a:cubicBezTo>
                    <a:cubicBezTo>
                      <a:pt x="9" y="2"/>
                      <a:pt x="9" y="2"/>
                      <a:pt x="9" y="2"/>
                    </a:cubicBezTo>
                    <a:cubicBezTo>
                      <a:pt x="9" y="2"/>
                      <a:pt x="9" y="3"/>
                      <a:pt x="9" y="3"/>
                    </a:cubicBezTo>
                    <a:cubicBezTo>
                      <a:pt x="9" y="3"/>
                      <a:pt x="9" y="3"/>
                      <a:pt x="9" y="3"/>
                    </a:cubicBezTo>
                    <a:cubicBezTo>
                      <a:pt x="10" y="2"/>
                      <a:pt x="10" y="2"/>
                      <a:pt x="10" y="2"/>
                    </a:cubicBezTo>
                    <a:cubicBezTo>
                      <a:pt x="10" y="3"/>
                      <a:pt x="10" y="3"/>
                      <a:pt x="11" y="3"/>
                    </a:cubicBezTo>
                    <a:cubicBezTo>
                      <a:pt x="10" y="4"/>
                      <a:pt x="10" y="4"/>
                      <a:pt x="10" y="4"/>
                    </a:cubicBezTo>
                    <a:cubicBezTo>
                      <a:pt x="10" y="4"/>
                      <a:pt x="10" y="4"/>
                      <a:pt x="10" y="4"/>
                    </a:cubicBezTo>
                    <a:cubicBezTo>
                      <a:pt x="10" y="4"/>
                      <a:pt x="10" y="4"/>
                      <a:pt x="10" y="4"/>
                    </a:cubicBezTo>
                    <a:cubicBezTo>
                      <a:pt x="11" y="4"/>
                      <a:pt x="11" y="4"/>
                      <a:pt x="11" y="4"/>
                    </a:cubicBezTo>
                    <a:cubicBezTo>
                      <a:pt x="11" y="4"/>
                      <a:pt x="11" y="5"/>
                      <a:pt x="11" y="5"/>
                    </a:cubicBezTo>
                    <a:cubicBezTo>
                      <a:pt x="10" y="5"/>
                      <a:pt x="10" y="5"/>
                      <a:pt x="10" y="5"/>
                    </a:cubicBezTo>
                    <a:cubicBezTo>
                      <a:pt x="10" y="5"/>
                      <a:pt x="10" y="5"/>
                      <a:pt x="10" y="5"/>
                    </a:cubicBezTo>
                    <a:cubicBezTo>
                      <a:pt x="10" y="6"/>
                      <a:pt x="10" y="6"/>
                      <a:pt x="10" y="6"/>
                    </a:cubicBezTo>
                    <a:cubicBezTo>
                      <a:pt x="11" y="6"/>
                      <a:pt x="11" y="6"/>
                      <a:pt x="11" y="6"/>
                    </a:cubicBezTo>
                    <a:cubicBezTo>
                      <a:pt x="11" y="6"/>
                      <a:pt x="11" y="7"/>
                      <a:pt x="11" y="7"/>
                    </a:cubicBezTo>
                    <a:cubicBezTo>
                      <a:pt x="10" y="7"/>
                      <a:pt x="10" y="7"/>
                      <a:pt x="10" y="7"/>
                    </a:cubicBezTo>
                    <a:cubicBezTo>
                      <a:pt x="10" y="7"/>
                      <a:pt x="10" y="7"/>
                      <a:pt x="10" y="7"/>
                    </a:cubicBezTo>
                    <a:cubicBezTo>
                      <a:pt x="10" y="7"/>
                      <a:pt x="10" y="7"/>
                      <a:pt x="10" y="7"/>
                    </a:cubicBezTo>
                    <a:cubicBezTo>
                      <a:pt x="11" y="7"/>
                      <a:pt x="11" y="7"/>
                      <a:pt x="11" y="7"/>
                    </a:cubicBezTo>
                    <a:cubicBezTo>
                      <a:pt x="10" y="8"/>
                      <a:pt x="10" y="8"/>
                      <a:pt x="1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3" name="Freeform 115"/>
              <p:cNvSpPr/>
              <p:nvPr/>
            </p:nvSpPr>
            <p:spPr bwMode="auto">
              <a:xfrm>
                <a:off x="3776" y="1698"/>
                <a:ext cx="5" cy="10"/>
              </a:xfrm>
              <a:custGeom>
                <a:avLst/>
                <a:gdLst>
                  <a:gd name="T0" fmla="*/ 1 w 2"/>
                  <a:gd name="T1" fmla="*/ 3 h 4"/>
                  <a:gd name="T2" fmla="*/ 1 w 2"/>
                  <a:gd name="T3" fmla="*/ 0 h 4"/>
                  <a:gd name="T4" fmla="*/ 1 w 2"/>
                  <a:gd name="T5" fmla="*/ 0 h 4"/>
                  <a:gd name="T6" fmla="*/ 1 w 2"/>
                  <a:gd name="T7" fmla="*/ 0 h 4"/>
                  <a:gd name="T8" fmla="*/ 1 w 2"/>
                  <a:gd name="T9" fmla="*/ 3 h 4"/>
                  <a:gd name="T10" fmla="*/ 0 w 2"/>
                  <a:gd name="T11" fmla="*/ 3 h 4"/>
                  <a:gd name="T12" fmla="*/ 1 w 2"/>
                  <a:gd name="T13" fmla="*/ 4 h 4"/>
                  <a:gd name="T14" fmla="*/ 2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1" y="0"/>
                      <a:pt x="1" y="0"/>
                      <a:pt x="1" y="0"/>
                    </a:cubicBezTo>
                    <a:cubicBezTo>
                      <a:pt x="1" y="0"/>
                      <a:pt x="1" y="0"/>
                      <a:pt x="1" y="0"/>
                    </a:cubicBezTo>
                    <a:cubicBezTo>
                      <a:pt x="1" y="0"/>
                      <a:pt x="1" y="0"/>
                      <a:pt x="1" y="0"/>
                    </a:cubicBezTo>
                    <a:cubicBezTo>
                      <a:pt x="1" y="3"/>
                      <a:pt x="1" y="3"/>
                      <a:pt x="1" y="3"/>
                    </a:cubicBezTo>
                    <a:cubicBezTo>
                      <a:pt x="1" y="3"/>
                      <a:pt x="0" y="3"/>
                      <a:pt x="0" y="3"/>
                    </a:cubicBezTo>
                    <a:cubicBezTo>
                      <a:pt x="0" y="4"/>
                      <a:pt x="1" y="4"/>
                      <a:pt x="1" y="4"/>
                    </a:cubicBezTo>
                    <a:cubicBezTo>
                      <a:pt x="2" y="4"/>
                      <a:pt x="2" y="4"/>
                      <a:pt x="2" y="3"/>
                    </a:cubicBezTo>
                    <a:cubicBezTo>
                      <a:pt x="2" y="3"/>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4" name="Freeform 116"/>
              <p:cNvSpPr/>
              <p:nvPr/>
            </p:nvSpPr>
            <p:spPr bwMode="auto">
              <a:xfrm>
                <a:off x="3778" y="1708"/>
                <a:ext cx="3" cy="7"/>
              </a:xfrm>
              <a:custGeom>
                <a:avLst/>
                <a:gdLst>
                  <a:gd name="T0" fmla="*/ 0 w 1"/>
                  <a:gd name="T1" fmla="*/ 1 h 3"/>
                  <a:gd name="T2" fmla="*/ 0 w 1"/>
                  <a:gd name="T3" fmla="*/ 2 h 3"/>
                  <a:gd name="T4" fmla="*/ 0 w 1"/>
                  <a:gd name="T5" fmla="*/ 3 h 3"/>
                  <a:gd name="T6" fmla="*/ 1 w 1"/>
                  <a:gd name="T7" fmla="*/ 2 h 3"/>
                  <a:gd name="T8" fmla="*/ 1 w 1"/>
                  <a:gd name="T9" fmla="*/ 0 h 3"/>
                  <a:gd name="T10" fmla="*/ 0 w 1"/>
                  <a:gd name="T11" fmla="*/ 1 h 3"/>
                  <a:gd name="T12" fmla="*/ 0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1"/>
                    </a:moveTo>
                    <a:cubicBezTo>
                      <a:pt x="0" y="2"/>
                      <a:pt x="0" y="2"/>
                      <a:pt x="0" y="2"/>
                    </a:cubicBezTo>
                    <a:cubicBezTo>
                      <a:pt x="0" y="2"/>
                      <a:pt x="0" y="3"/>
                      <a:pt x="0" y="3"/>
                    </a:cubicBezTo>
                    <a:cubicBezTo>
                      <a:pt x="1" y="3"/>
                      <a:pt x="1" y="2"/>
                      <a:pt x="1" y="2"/>
                    </a:cubicBezTo>
                    <a:cubicBezTo>
                      <a:pt x="1" y="0"/>
                      <a:pt x="1" y="0"/>
                      <a:pt x="1" y="0"/>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5" name="Freeform 117"/>
              <p:cNvSpPr>
                <a:spLocks noEditPoints="1"/>
              </p:cNvSpPr>
              <p:nvPr/>
            </p:nvSpPr>
            <p:spPr bwMode="auto">
              <a:xfrm>
                <a:off x="3807" y="1364"/>
                <a:ext cx="21" cy="23"/>
              </a:xfrm>
              <a:custGeom>
                <a:avLst/>
                <a:gdLst>
                  <a:gd name="T0" fmla="*/ 0 w 9"/>
                  <a:gd name="T1" fmla="*/ 5 h 10"/>
                  <a:gd name="T2" fmla="*/ 9 w 9"/>
                  <a:gd name="T3" fmla="*/ 5 h 10"/>
                  <a:gd name="T4" fmla="*/ 8 w 9"/>
                  <a:gd name="T5" fmla="*/ 8 h 10"/>
                  <a:gd name="T6" fmla="*/ 7 w 9"/>
                  <a:gd name="T7" fmla="*/ 7 h 10"/>
                  <a:gd name="T8" fmla="*/ 7 w 9"/>
                  <a:gd name="T9" fmla="*/ 8 h 10"/>
                  <a:gd name="T10" fmla="*/ 6 w 9"/>
                  <a:gd name="T11" fmla="*/ 8 h 10"/>
                  <a:gd name="T12" fmla="*/ 6 w 9"/>
                  <a:gd name="T13" fmla="*/ 9 h 10"/>
                  <a:gd name="T14" fmla="*/ 5 w 9"/>
                  <a:gd name="T15" fmla="*/ 9 h 10"/>
                  <a:gd name="T16" fmla="*/ 5 w 9"/>
                  <a:gd name="T17" fmla="*/ 8 h 10"/>
                  <a:gd name="T18" fmla="*/ 4 w 9"/>
                  <a:gd name="T19" fmla="*/ 9 h 10"/>
                  <a:gd name="T20" fmla="*/ 3 w 9"/>
                  <a:gd name="T21" fmla="*/ 9 h 10"/>
                  <a:gd name="T22" fmla="*/ 3 w 9"/>
                  <a:gd name="T23" fmla="*/ 8 h 10"/>
                  <a:gd name="T24" fmla="*/ 2 w 9"/>
                  <a:gd name="T25" fmla="*/ 8 h 10"/>
                  <a:gd name="T26" fmla="*/ 2 w 9"/>
                  <a:gd name="T27" fmla="*/ 7 h 10"/>
                  <a:gd name="T28" fmla="*/ 2 w 9"/>
                  <a:gd name="T29" fmla="*/ 8 h 10"/>
                  <a:gd name="T30" fmla="*/ 1 w 9"/>
                  <a:gd name="T31" fmla="*/ 7 h 10"/>
                  <a:gd name="T32" fmla="*/ 1 w 9"/>
                  <a:gd name="T33" fmla="*/ 6 h 10"/>
                  <a:gd name="T34" fmla="*/ 1 w 9"/>
                  <a:gd name="T35" fmla="*/ 6 h 10"/>
                  <a:gd name="T36" fmla="*/ 1 w 9"/>
                  <a:gd name="T37" fmla="*/ 5 h 10"/>
                  <a:gd name="T38" fmla="*/ 1 w 9"/>
                  <a:gd name="T39" fmla="*/ 5 h 10"/>
                  <a:gd name="T40" fmla="*/ 1 w 9"/>
                  <a:gd name="T41" fmla="*/ 4 h 10"/>
                  <a:gd name="T42" fmla="*/ 1 w 9"/>
                  <a:gd name="T43" fmla="*/ 4 h 10"/>
                  <a:gd name="T44" fmla="*/ 1 w 9"/>
                  <a:gd name="T45" fmla="*/ 3 h 10"/>
                  <a:gd name="T46" fmla="*/ 2 w 9"/>
                  <a:gd name="T47" fmla="*/ 3 h 10"/>
                  <a:gd name="T48" fmla="*/ 2 w 9"/>
                  <a:gd name="T49" fmla="*/ 2 h 10"/>
                  <a:gd name="T50" fmla="*/ 3 w 9"/>
                  <a:gd name="T51" fmla="*/ 2 h 10"/>
                  <a:gd name="T52" fmla="*/ 3 w 9"/>
                  <a:gd name="T53" fmla="*/ 2 h 10"/>
                  <a:gd name="T54" fmla="*/ 4 w 9"/>
                  <a:gd name="T55" fmla="*/ 1 h 10"/>
                  <a:gd name="T56" fmla="*/ 4 w 9"/>
                  <a:gd name="T57" fmla="*/ 2 h 10"/>
                  <a:gd name="T58" fmla="*/ 5 w 9"/>
                  <a:gd name="T59" fmla="*/ 1 h 10"/>
                  <a:gd name="T60" fmla="*/ 6 w 9"/>
                  <a:gd name="T61" fmla="*/ 2 h 10"/>
                  <a:gd name="T62" fmla="*/ 6 w 9"/>
                  <a:gd name="T63" fmla="*/ 2 h 10"/>
                  <a:gd name="T64" fmla="*/ 7 w 9"/>
                  <a:gd name="T65" fmla="*/ 2 h 10"/>
                  <a:gd name="T66" fmla="*/ 7 w 9"/>
                  <a:gd name="T67" fmla="*/ 3 h 10"/>
                  <a:gd name="T68" fmla="*/ 8 w 9"/>
                  <a:gd name="T69" fmla="*/ 3 h 10"/>
                  <a:gd name="T70" fmla="*/ 8 w 9"/>
                  <a:gd name="T71" fmla="*/ 4 h 10"/>
                  <a:gd name="T72" fmla="*/ 8 w 9"/>
                  <a:gd name="T73" fmla="*/ 4 h 10"/>
                  <a:gd name="T74" fmla="*/ 9 w 9"/>
                  <a:gd name="T75" fmla="*/ 5 h 10"/>
                  <a:gd name="T76" fmla="*/ 8 w 9"/>
                  <a:gd name="T77" fmla="*/ 5 h 10"/>
                  <a:gd name="T78" fmla="*/ 9 w 9"/>
                  <a:gd name="T79" fmla="*/ 5 h 10"/>
                  <a:gd name="T80" fmla="*/ 8 w 9"/>
                  <a:gd name="T81" fmla="*/ 6 h 10"/>
                  <a:gd name="T82" fmla="*/ 8 w 9"/>
                  <a:gd name="T83" fmla="*/ 7 h 10"/>
                  <a:gd name="T84" fmla="*/ 8 w 9"/>
                  <a:gd name="T8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0">
                    <a:moveTo>
                      <a:pt x="4" y="0"/>
                    </a:moveTo>
                    <a:cubicBezTo>
                      <a:pt x="2" y="1"/>
                      <a:pt x="0" y="3"/>
                      <a:pt x="0" y="5"/>
                    </a:cubicBezTo>
                    <a:cubicBezTo>
                      <a:pt x="0" y="8"/>
                      <a:pt x="2" y="10"/>
                      <a:pt x="5" y="10"/>
                    </a:cubicBezTo>
                    <a:cubicBezTo>
                      <a:pt x="7" y="10"/>
                      <a:pt x="9" y="8"/>
                      <a:pt x="9" y="5"/>
                    </a:cubicBezTo>
                    <a:cubicBezTo>
                      <a:pt x="9" y="2"/>
                      <a:pt x="7" y="0"/>
                      <a:pt x="4" y="0"/>
                    </a:cubicBezTo>
                    <a:close/>
                    <a:moveTo>
                      <a:pt x="8" y="8"/>
                    </a:moveTo>
                    <a:cubicBezTo>
                      <a:pt x="7" y="7"/>
                      <a:pt x="7" y="7"/>
                      <a:pt x="7" y="7"/>
                    </a:cubicBezTo>
                    <a:cubicBezTo>
                      <a:pt x="7" y="7"/>
                      <a:pt x="7" y="7"/>
                      <a:pt x="7" y="7"/>
                    </a:cubicBezTo>
                    <a:cubicBezTo>
                      <a:pt x="7" y="7"/>
                      <a:pt x="7" y="8"/>
                      <a:pt x="7" y="8"/>
                    </a:cubicBezTo>
                    <a:cubicBezTo>
                      <a:pt x="7" y="8"/>
                      <a:pt x="7" y="8"/>
                      <a:pt x="7" y="8"/>
                    </a:cubicBezTo>
                    <a:cubicBezTo>
                      <a:pt x="7" y="8"/>
                      <a:pt x="7" y="9"/>
                      <a:pt x="6" y="9"/>
                    </a:cubicBezTo>
                    <a:cubicBezTo>
                      <a:pt x="6" y="8"/>
                      <a:pt x="6" y="8"/>
                      <a:pt x="6" y="8"/>
                    </a:cubicBezTo>
                    <a:cubicBezTo>
                      <a:pt x="6" y="8"/>
                      <a:pt x="6" y="8"/>
                      <a:pt x="6" y="8"/>
                    </a:cubicBezTo>
                    <a:cubicBezTo>
                      <a:pt x="6" y="8"/>
                      <a:pt x="6" y="8"/>
                      <a:pt x="6" y="9"/>
                    </a:cubicBezTo>
                    <a:cubicBezTo>
                      <a:pt x="6" y="9"/>
                      <a:pt x="6" y="9"/>
                      <a:pt x="6" y="9"/>
                    </a:cubicBezTo>
                    <a:cubicBezTo>
                      <a:pt x="6" y="9"/>
                      <a:pt x="5" y="9"/>
                      <a:pt x="5" y="9"/>
                    </a:cubicBezTo>
                    <a:cubicBezTo>
                      <a:pt x="5" y="9"/>
                      <a:pt x="5" y="9"/>
                      <a:pt x="5" y="9"/>
                    </a:cubicBezTo>
                    <a:cubicBezTo>
                      <a:pt x="5" y="8"/>
                      <a:pt x="5" y="8"/>
                      <a:pt x="5" y="8"/>
                    </a:cubicBezTo>
                    <a:cubicBezTo>
                      <a:pt x="4" y="8"/>
                      <a:pt x="4" y="8"/>
                      <a:pt x="4" y="9"/>
                    </a:cubicBezTo>
                    <a:cubicBezTo>
                      <a:pt x="4" y="9"/>
                      <a:pt x="4" y="9"/>
                      <a:pt x="4" y="9"/>
                    </a:cubicBezTo>
                    <a:cubicBezTo>
                      <a:pt x="4" y="9"/>
                      <a:pt x="4" y="9"/>
                      <a:pt x="3" y="9"/>
                    </a:cubicBezTo>
                    <a:cubicBezTo>
                      <a:pt x="3" y="9"/>
                      <a:pt x="3" y="9"/>
                      <a:pt x="3" y="9"/>
                    </a:cubicBezTo>
                    <a:cubicBezTo>
                      <a:pt x="4" y="8"/>
                      <a:pt x="3" y="8"/>
                      <a:pt x="3" y="8"/>
                    </a:cubicBezTo>
                    <a:cubicBezTo>
                      <a:pt x="3" y="8"/>
                      <a:pt x="3" y="8"/>
                      <a:pt x="3" y="8"/>
                    </a:cubicBezTo>
                    <a:cubicBezTo>
                      <a:pt x="3" y="9"/>
                      <a:pt x="3" y="9"/>
                      <a:pt x="3" y="9"/>
                    </a:cubicBezTo>
                    <a:cubicBezTo>
                      <a:pt x="3" y="9"/>
                      <a:pt x="2" y="9"/>
                      <a:pt x="2" y="8"/>
                    </a:cubicBezTo>
                    <a:cubicBezTo>
                      <a:pt x="2" y="8"/>
                      <a:pt x="2" y="8"/>
                      <a:pt x="2" y="8"/>
                    </a:cubicBezTo>
                    <a:cubicBezTo>
                      <a:pt x="3" y="8"/>
                      <a:pt x="3" y="8"/>
                      <a:pt x="2" y="7"/>
                    </a:cubicBezTo>
                    <a:cubicBezTo>
                      <a:pt x="2" y="7"/>
                      <a:pt x="2" y="7"/>
                      <a:pt x="2" y="7"/>
                    </a:cubicBezTo>
                    <a:cubicBezTo>
                      <a:pt x="2" y="8"/>
                      <a:pt x="2" y="8"/>
                      <a:pt x="2" y="8"/>
                    </a:cubicBezTo>
                    <a:cubicBezTo>
                      <a:pt x="1" y="8"/>
                      <a:pt x="1" y="7"/>
                      <a:pt x="1" y="7"/>
                    </a:cubicBezTo>
                    <a:cubicBezTo>
                      <a:pt x="1" y="7"/>
                      <a:pt x="1" y="7"/>
                      <a:pt x="1" y="7"/>
                    </a:cubicBezTo>
                    <a:cubicBezTo>
                      <a:pt x="2" y="7"/>
                      <a:pt x="2" y="7"/>
                      <a:pt x="2" y="7"/>
                    </a:cubicBezTo>
                    <a:cubicBezTo>
                      <a:pt x="1" y="6"/>
                      <a:pt x="1" y="6"/>
                      <a:pt x="1" y="6"/>
                    </a:cubicBezTo>
                    <a:cubicBezTo>
                      <a:pt x="1" y="7"/>
                      <a:pt x="1" y="7"/>
                      <a:pt x="1" y="7"/>
                    </a:cubicBezTo>
                    <a:cubicBezTo>
                      <a:pt x="1" y="6"/>
                      <a:pt x="1" y="6"/>
                      <a:pt x="1" y="6"/>
                    </a:cubicBezTo>
                    <a:cubicBezTo>
                      <a:pt x="1" y="6"/>
                      <a:pt x="1" y="6"/>
                      <a:pt x="1" y="6"/>
                    </a:cubicBezTo>
                    <a:cubicBezTo>
                      <a:pt x="1" y="6"/>
                      <a:pt x="1" y="5"/>
                      <a:pt x="1" y="5"/>
                    </a:cubicBezTo>
                    <a:cubicBezTo>
                      <a:pt x="1" y="5"/>
                      <a:pt x="1" y="5"/>
                      <a:pt x="1" y="5"/>
                    </a:cubicBezTo>
                    <a:cubicBezTo>
                      <a:pt x="1" y="5"/>
                      <a:pt x="1" y="5"/>
                      <a:pt x="1" y="5"/>
                    </a:cubicBezTo>
                    <a:cubicBezTo>
                      <a:pt x="1" y="5"/>
                      <a:pt x="1" y="4"/>
                      <a:pt x="1" y="4"/>
                    </a:cubicBezTo>
                    <a:cubicBezTo>
                      <a:pt x="1" y="4"/>
                      <a:pt x="1" y="4"/>
                      <a:pt x="1" y="4"/>
                    </a:cubicBezTo>
                    <a:cubicBezTo>
                      <a:pt x="1" y="4"/>
                      <a:pt x="1" y="4"/>
                      <a:pt x="1" y="4"/>
                    </a:cubicBezTo>
                    <a:cubicBezTo>
                      <a:pt x="2" y="4"/>
                      <a:pt x="1" y="4"/>
                      <a:pt x="1" y="4"/>
                    </a:cubicBezTo>
                    <a:cubicBezTo>
                      <a:pt x="1" y="4"/>
                      <a:pt x="1" y="4"/>
                      <a:pt x="1" y="4"/>
                    </a:cubicBezTo>
                    <a:cubicBezTo>
                      <a:pt x="1" y="3"/>
                      <a:pt x="1" y="3"/>
                      <a:pt x="1" y="3"/>
                    </a:cubicBezTo>
                    <a:cubicBezTo>
                      <a:pt x="2" y="3"/>
                      <a:pt x="2" y="3"/>
                      <a:pt x="2" y="3"/>
                    </a:cubicBezTo>
                    <a:cubicBezTo>
                      <a:pt x="2" y="3"/>
                      <a:pt x="2" y="3"/>
                      <a:pt x="2" y="3"/>
                    </a:cubicBezTo>
                    <a:cubicBezTo>
                      <a:pt x="2" y="3"/>
                      <a:pt x="2" y="3"/>
                      <a:pt x="2" y="3"/>
                    </a:cubicBezTo>
                    <a:cubicBezTo>
                      <a:pt x="2" y="2"/>
                      <a:pt x="2" y="2"/>
                      <a:pt x="2" y="2"/>
                    </a:cubicBezTo>
                    <a:cubicBezTo>
                      <a:pt x="2" y="2"/>
                      <a:pt x="2" y="2"/>
                      <a:pt x="3" y="2"/>
                    </a:cubicBezTo>
                    <a:cubicBezTo>
                      <a:pt x="3" y="2"/>
                      <a:pt x="3" y="2"/>
                      <a:pt x="3" y="2"/>
                    </a:cubicBezTo>
                    <a:cubicBezTo>
                      <a:pt x="3" y="2"/>
                      <a:pt x="3" y="2"/>
                      <a:pt x="3" y="2"/>
                    </a:cubicBezTo>
                    <a:cubicBezTo>
                      <a:pt x="3" y="2"/>
                      <a:pt x="3" y="2"/>
                      <a:pt x="3" y="2"/>
                    </a:cubicBezTo>
                    <a:cubicBezTo>
                      <a:pt x="3" y="1"/>
                      <a:pt x="3" y="1"/>
                      <a:pt x="3" y="1"/>
                    </a:cubicBezTo>
                    <a:cubicBezTo>
                      <a:pt x="3" y="1"/>
                      <a:pt x="4" y="1"/>
                      <a:pt x="4" y="1"/>
                    </a:cubicBezTo>
                    <a:cubicBezTo>
                      <a:pt x="4" y="2"/>
                      <a:pt x="4" y="2"/>
                      <a:pt x="4" y="2"/>
                    </a:cubicBezTo>
                    <a:cubicBezTo>
                      <a:pt x="4" y="2"/>
                      <a:pt x="4" y="2"/>
                      <a:pt x="4" y="2"/>
                    </a:cubicBezTo>
                    <a:cubicBezTo>
                      <a:pt x="5" y="2"/>
                      <a:pt x="5" y="2"/>
                      <a:pt x="5" y="2"/>
                    </a:cubicBezTo>
                    <a:cubicBezTo>
                      <a:pt x="5" y="1"/>
                      <a:pt x="5" y="1"/>
                      <a:pt x="5" y="1"/>
                    </a:cubicBezTo>
                    <a:cubicBezTo>
                      <a:pt x="5" y="1"/>
                      <a:pt x="5" y="1"/>
                      <a:pt x="6" y="1"/>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3"/>
                      <a:pt x="7" y="3"/>
                      <a:pt x="7" y="3"/>
                    </a:cubicBezTo>
                    <a:cubicBezTo>
                      <a:pt x="7" y="3"/>
                      <a:pt x="7" y="3"/>
                      <a:pt x="7" y="3"/>
                    </a:cubicBezTo>
                    <a:cubicBezTo>
                      <a:pt x="8" y="3"/>
                      <a:pt x="8" y="3"/>
                      <a:pt x="8" y="3"/>
                    </a:cubicBezTo>
                    <a:cubicBezTo>
                      <a:pt x="8" y="3"/>
                      <a:pt x="8" y="3"/>
                      <a:pt x="8" y="3"/>
                    </a:cubicBezTo>
                    <a:cubicBezTo>
                      <a:pt x="8" y="4"/>
                      <a:pt x="8" y="4"/>
                      <a:pt x="8" y="4"/>
                    </a:cubicBezTo>
                    <a:cubicBezTo>
                      <a:pt x="8" y="4"/>
                      <a:pt x="8" y="4"/>
                      <a:pt x="8" y="4"/>
                    </a:cubicBezTo>
                    <a:cubicBezTo>
                      <a:pt x="8" y="4"/>
                      <a:pt x="8" y="4"/>
                      <a:pt x="8" y="4"/>
                    </a:cubicBezTo>
                    <a:cubicBezTo>
                      <a:pt x="8" y="4"/>
                      <a:pt x="8" y="4"/>
                      <a:pt x="8" y="4"/>
                    </a:cubicBezTo>
                    <a:cubicBezTo>
                      <a:pt x="8" y="4"/>
                      <a:pt x="9" y="4"/>
                      <a:pt x="9" y="5"/>
                    </a:cubicBezTo>
                    <a:cubicBezTo>
                      <a:pt x="8" y="5"/>
                      <a:pt x="8" y="5"/>
                      <a:pt x="8" y="5"/>
                    </a:cubicBezTo>
                    <a:cubicBezTo>
                      <a:pt x="8" y="5"/>
                      <a:pt x="8" y="5"/>
                      <a:pt x="8" y="5"/>
                    </a:cubicBezTo>
                    <a:cubicBezTo>
                      <a:pt x="8" y="5"/>
                      <a:pt x="8" y="5"/>
                      <a:pt x="8" y="5"/>
                    </a:cubicBezTo>
                    <a:cubicBezTo>
                      <a:pt x="9" y="5"/>
                      <a:pt x="9" y="5"/>
                      <a:pt x="9" y="5"/>
                    </a:cubicBezTo>
                    <a:cubicBezTo>
                      <a:pt x="9" y="6"/>
                      <a:pt x="8" y="6"/>
                      <a:pt x="8" y="6"/>
                    </a:cubicBezTo>
                    <a:cubicBezTo>
                      <a:pt x="8" y="6"/>
                      <a:pt x="8" y="6"/>
                      <a:pt x="8" y="6"/>
                    </a:cubicBezTo>
                    <a:cubicBezTo>
                      <a:pt x="8" y="6"/>
                      <a:pt x="8" y="6"/>
                      <a:pt x="8" y="6"/>
                    </a:cubicBezTo>
                    <a:cubicBezTo>
                      <a:pt x="8" y="7"/>
                      <a:pt x="8" y="7"/>
                      <a:pt x="8" y="7"/>
                    </a:cubicBezTo>
                    <a:cubicBezTo>
                      <a:pt x="8" y="7"/>
                      <a:pt x="8" y="7"/>
                      <a:pt x="8" y="7"/>
                    </a:cubicBezTo>
                    <a:cubicBezTo>
                      <a:pt x="8" y="7"/>
                      <a:pt x="8"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6" name="Freeform 118"/>
              <p:cNvSpPr/>
              <p:nvPr/>
            </p:nvSpPr>
            <p:spPr bwMode="auto">
              <a:xfrm>
                <a:off x="3816" y="1368"/>
                <a:ext cx="3" cy="10"/>
              </a:xfrm>
              <a:custGeom>
                <a:avLst/>
                <a:gdLst>
                  <a:gd name="T0" fmla="*/ 1 w 1"/>
                  <a:gd name="T1" fmla="*/ 2 h 4"/>
                  <a:gd name="T2" fmla="*/ 1 w 1"/>
                  <a:gd name="T3" fmla="*/ 1 h 4"/>
                  <a:gd name="T4" fmla="*/ 0 w 1"/>
                  <a:gd name="T5" fmla="*/ 0 h 4"/>
                  <a:gd name="T6" fmla="*/ 0 w 1"/>
                  <a:gd name="T7" fmla="*/ 1 h 4"/>
                  <a:gd name="T8" fmla="*/ 0 w 1"/>
                  <a:gd name="T9" fmla="*/ 3 h 4"/>
                  <a:gd name="T10" fmla="*/ 0 w 1"/>
                  <a:gd name="T11" fmla="*/ 3 h 4"/>
                  <a:gd name="T12" fmla="*/ 1 w 1"/>
                  <a:gd name="T13" fmla="*/ 4 h 4"/>
                  <a:gd name="T14" fmla="*/ 1 w 1"/>
                  <a:gd name="T15" fmla="*/ 3 h 4"/>
                  <a:gd name="T16" fmla="*/ 1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2"/>
                    </a:moveTo>
                    <a:cubicBezTo>
                      <a:pt x="1" y="1"/>
                      <a:pt x="1" y="1"/>
                      <a:pt x="1" y="1"/>
                    </a:cubicBezTo>
                    <a:cubicBezTo>
                      <a:pt x="1" y="0"/>
                      <a:pt x="1" y="0"/>
                      <a:pt x="0" y="0"/>
                    </a:cubicBezTo>
                    <a:cubicBezTo>
                      <a:pt x="0" y="0"/>
                      <a:pt x="0" y="0"/>
                      <a:pt x="0" y="1"/>
                    </a:cubicBezTo>
                    <a:cubicBezTo>
                      <a:pt x="0" y="3"/>
                      <a:pt x="0" y="3"/>
                      <a:pt x="0" y="3"/>
                    </a:cubicBezTo>
                    <a:cubicBezTo>
                      <a:pt x="0" y="3"/>
                      <a:pt x="0" y="3"/>
                      <a:pt x="0" y="3"/>
                    </a:cubicBezTo>
                    <a:cubicBezTo>
                      <a:pt x="0" y="4"/>
                      <a:pt x="0" y="4"/>
                      <a:pt x="1" y="4"/>
                    </a:cubicBezTo>
                    <a:cubicBezTo>
                      <a:pt x="1" y="4"/>
                      <a:pt x="1" y="4"/>
                      <a:pt x="1" y="3"/>
                    </a:cubicBezTo>
                    <a:cubicBezTo>
                      <a:pt x="1" y="3"/>
                      <a:pt x="1" y="3"/>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7" name="Freeform 119"/>
              <p:cNvSpPr/>
              <p:nvPr/>
            </p:nvSpPr>
            <p:spPr bwMode="auto">
              <a:xfrm>
                <a:off x="3816" y="1378"/>
                <a:ext cx="3" cy="5"/>
              </a:xfrm>
              <a:custGeom>
                <a:avLst/>
                <a:gdLst>
                  <a:gd name="T0" fmla="*/ 0 w 1"/>
                  <a:gd name="T1" fmla="*/ 0 h 2"/>
                  <a:gd name="T2" fmla="*/ 0 w 1"/>
                  <a:gd name="T3" fmla="*/ 1 h 2"/>
                  <a:gd name="T4" fmla="*/ 1 w 1"/>
                  <a:gd name="T5" fmla="*/ 2 h 2"/>
                  <a:gd name="T6" fmla="*/ 1 w 1"/>
                  <a:gd name="T7" fmla="*/ 1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1"/>
                      <a:pt x="0" y="1"/>
                      <a:pt x="0" y="1"/>
                    </a:cubicBezTo>
                    <a:cubicBezTo>
                      <a:pt x="0" y="2"/>
                      <a:pt x="0" y="2"/>
                      <a:pt x="1" y="2"/>
                    </a:cubicBezTo>
                    <a:cubicBezTo>
                      <a:pt x="1" y="2"/>
                      <a:pt x="1" y="2"/>
                      <a:pt x="1" y="1"/>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8" name="Freeform 120"/>
              <p:cNvSpPr>
                <a:spLocks noEditPoints="1"/>
              </p:cNvSpPr>
              <p:nvPr/>
            </p:nvSpPr>
            <p:spPr bwMode="auto">
              <a:xfrm>
                <a:off x="3868" y="1596"/>
                <a:ext cx="22" cy="24"/>
              </a:xfrm>
              <a:custGeom>
                <a:avLst/>
                <a:gdLst>
                  <a:gd name="T0" fmla="*/ 0 w 9"/>
                  <a:gd name="T1" fmla="*/ 5 h 10"/>
                  <a:gd name="T2" fmla="*/ 9 w 9"/>
                  <a:gd name="T3" fmla="*/ 5 h 10"/>
                  <a:gd name="T4" fmla="*/ 8 w 9"/>
                  <a:gd name="T5" fmla="*/ 8 h 10"/>
                  <a:gd name="T6" fmla="*/ 7 w 9"/>
                  <a:gd name="T7" fmla="*/ 7 h 10"/>
                  <a:gd name="T8" fmla="*/ 7 w 9"/>
                  <a:gd name="T9" fmla="*/ 8 h 10"/>
                  <a:gd name="T10" fmla="*/ 6 w 9"/>
                  <a:gd name="T11" fmla="*/ 8 h 10"/>
                  <a:gd name="T12" fmla="*/ 6 w 9"/>
                  <a:gd name="T13" fmla="*/ 8 h 10"/>
                  <a:gd name="T14" fmla="*/ 5 w 9"/>
                  <a:gd name="T15" fmla="*/ 9 h 10"/>
                  <a:gd name="T16" fmla="*/ 5 w 9"/>
                  <a:gd name="T17" fmla="*/ 8 h 10"/>
                  <a:gd name="T18" fmla="*/ 4 w 9"/>
                  <a:gd name="T19" fmla="*/ 9 h 10"/>
                  <a:gd name="T20" fmla="*/ 3 w 9"/>
                  <a:gd name="T21" fmla="*/ 8 h 10"/>
                  <a:gd name="T22" fmla="*/ 3 w 9"/>
                  <a:gd name="T23" fmla="*/ 8 h 10"/>
                  <a:gd name="T24" fmla="*/ 2 w 9"/>
                  <a:gd name="T25" fmla="*/ 8 h 10"/>
                  <a:gd name="T26" fmla="*/ 2 w 9"/>
                  <a:gd name="T27" fmla="*/ 7 h 10"/>
                  <a:gd name="T28" fmla="*/ 2 w 9"/>
                  <a:gd name="T29" fmla="*/ 8 h 10"/>
                  <a:gd name="T30" fmla="*/ 1 w 9"/>
                  <a:gd name="T31" fmla="*/ 7 h 10"/>
                  <a:gd name="T32" fmla="*/ 1 w 9"/>
                  <a:gd name="T33" fmla="*/ 6 h 10"/>
                  <a:gd name="T34" fmla="*/ 1 w 9"/>
                  <a:gd name="T35" fmla="*/ 5 h 10"/>
                  <a:gd name="T36" fmla="*/ 1 w 9"/>
                  <a:gd name="T37" fmla="*/ 5 h 10"/>
                  <a:gd name="T38" fmla="*/ 1 w 9"/>
                  <a:gd name="T39" fmla="*/ 5 h 10"/>
                  <a:gd name="T40" fmla="*/ 1 w 9"/>
                  <a:gd name="T41" fmla="*/ 4 h 10"/>
                  <a:gd name="T42" fmla="*/ 1 w 9"/>
                  <a:gd name="T43" fmla="*/ 4 h 10"/>
                  <a:gd name="T44" fmla="*/ 1 w 9"/>
                  <a:gd name="T45" fmla="*/ 2 h 10"/>
                  <a:gd name="T46" fmla="*/ 2 w 9"/>
                  <a:gd name="T47" fmla="*/ 3 h 10"/>
                  <a:gd name="T48" fmla="*/ 2 w 9"/>
                  <a:gd name="T49" fmla="*/ 2 h 10"/>
                  <a:gd name="T50" fmla="*/ 3 w 9"/>
                  <a:gd name="T51" fmla="*/ 2 h 10"/>
                  <a:gd name="T52" fmla="*/ 3 w 9"/>
                  <a:gd name="T53" fmla="*/ 2 h 10"/>
                  <a:gd name="T54" fmla="*/ 4 w 9"/>
                  <a:gd name="T55" fmla="*/ 1 h 10"/>
                  <a:gd name="T56" fmla="*/ 5 w 9"/>
                  <a:gd name="T57" fmla="*/ 2 h 10"/>
                  <a:gd name="T58" fmla="*/ 5 w 9"/>
                  <a:gd name="T59" fmla="*/ 1 h 10"/>
                  <a:gd name="T60" fmla="*/ 6 w 9"/>
                  <a:gd name="T61" fmla="*/ 2 h 10"/>
                  <a:gd name="T62" fmla="*/ 6 w 9"/>
                  <a:gd name="T63" fmla="*/ 2 h 10"/>
                  <a:gd name="T64" fmla="*/ 7 w 9"/>
                  <a:gd name="T65" fmla="*/ 2 h 10"/>
                  <a:gd name="T66" fmla="*/ 7 w 9"/>
                  <a:gd name="T67" fmla="*/ 3 h 10"/>
                  <a:gd name="T68" fmla="*/ 8 w 9"/>
                  <a:gd name="T69" fmla="*/ 2 h 10"/>
                  <a:gd name="T70" fmla="*/ 8 w 9"/>
                  <a:gd name="T71" fmla="*/ 3 h 10"/>
                  <a:gd name="T72" fmla="*/ 8 w 9"/>
                  <a:gd name="T73" fmla="*/ 4 h 10"/>
                  <a:gd name="T74" fmla="*/ 9 w 9"/>
                  <a:gd name="T75" fmla="*/ 5 h 10"/>
                  <a:gd name="T76" fmla="*/ 8 w 9"/>
                  <a:gd name="T77" fmla="*/ 5 h 10"/>
                  <a:gd name="T78" fmla="*/ 9 w 9"/>
                  <a:gd name="T79" fmla="*/ 5 h 10"/>
                  <a:gd name="T80" fmla="*/ 8 w 9"/>
                  <a:gd name="T81" fmla="*/ 6 h 10"/>
                  <a:gd name="T82" fmla="*/ 8 w 9"/>
                  <a:gd name="T83" fmla="*/ 6 h 10"/>
                  <a:gd name="T84" fmla="*/ 8 w 9"/>
                  <a:gd name="T8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0">
                    <a:moveTo>
                      <a:pt x="4" y="0"/>
                    </a:moveTo>
                    <a:cubicBezTo>
                      <a:pt x="2" y="0"/>
                      <a:pt x="0" y="2"/>
                      <a:pt x="0" y="5"/>
                    </a:cubicBezTo>
                    <a:cubicBezTo>
                      <a:pt x="0" y="8"/>
                      <a:pt x="2" y="10"/>
                      <a:pt x="5" y="10"/>
                    </a:cubicBezTo>
                    <a:cubicBezTo>
                      <a:pt x="7" y="10"/>
                      <a:pt x="9" y="7"/>
                      <a:pt x="9" y="5"/>
                    </a:cubicBezTo>
                    <a:cubicBezTo>
                      <a:pt x="9" y="2"/>
                      <a:pt x="7" y="0"/>
                      <a:pt x="4" y="0"/>
                    </a:cubicBezTo>
                    <a:close/>
                    <a:moveTo>
                      <a:pt x="8" y="8"/>
                    </a:moveTo>
                    <a:cubicBezTo>
                      <a:pt x="7" y="7"/>
                      <a:pt x="7" y="7"/>
                      <a:pt x="7" y="7"/>
                    </a:cubicBezTo>
                    <a:cubicBezTo>
                      <a:pt x="7" y="7"/>
                      <a:pt x="7" y="7"/>
                      <a:pt x="7" y="7"/>
                    </a:cubicBezTo>
                    <a:cubicBezTo>
                      <a:pt x="7" y="7"/>
                      <a:pt x="7" y="7"/>
                      <a:pt x="7" y="8"/>
                    </a:cubicBezTo>
                    <a:cubicBezTo>
                      <a:pt x="7" y="8"/>
                      <a:pt x="7" y="8"/>
                      <a:pt x="7" y="8"/>
                    </a:cubicBezTo>
                    <a:cubicBezTo>
                      <a:pt x="7" y="8"/>
                      <a:pt x="7" y="8"/>
                      <a:pt x="6" y="9"/>
                    </a:cubicBezTo>
                    <a:cubicBezTo>
                      <a:pt x="6" y="8"/>
                      <a:pt x="6" y="8"/>
                      <a:pt x="6" y="8"/>
                    </a:cubicBezTo>
                    <a:cubicBezTo>
                      <a:pt x="6" y="8"/>
                      <a:pt x="6" y="8"/>
                      <a:pt x="6" y="8"/>
                    </a:cubicBezTo>
                    <a:cubicBezTo>
                      <a:pt x="6" y="8"/>
                      <a:pt x="6" y="8"/>
                      <a:pt x="6" y="8"/>
                    </a:cubicBezTo>
                    <a:cubicBezTo>
                      <a:pt x="6" y="9"/>
                      <a:pt x="6" y="9"/>
                      <a:pt x="6" y="9"/>
                    </a:cubicBezTo>
                    <a:cubicBezTo>
                      <a:pt x="6" y="9"/>
                      <a:pt x="5" y="9"/>
                      <a:pt x="5" y="9"/>
                    </a:cubicBezTo>
                    <a:cubicBezTo>
                      <a:pt x="5" y="8"/>
                      <a:pt x="5" y="8"/>
                      <a:pt x="5" y="8"/>
                    </a:cubicBezTo>
                    <a:cubicBezTo>
                      <a:pt x="5" y="8"/>
                      <a:pt x="5" y="8"/>
                      <a:pt x="5" y="8"/>
                    </a:cubicBezTo>
                    <a:cubicBezTo>
                      <a:pt x="4" y="8"/>
                      <a:pt x="4" y="8"/>
                      <a:pt x="4" y="8"/>
                    </a:cubicBezTo>
                    <a:cubicBezTo>
                      <a:pt x="4" y="9"/>
                      <a:pt x="4" y="9"/>
                      <a:pt x="4" y="9"/>
                    </a:cubicBezTo>
                    <a:cubicBezTo>
                      <a:pt x="4" y="9"/>
                      <a:pt x="4" y="9"/>
                      <a:pt x="3" y="9"/>
                    </a:cubicBezTo>
                    <a:cubicBezTo>
                      <a:pt x="3" y="8"/>
                      <a:pt x="3" y="8"/>
                      <a:pt x="3" y="8"/>
                    </a:cubicBezTo>
                    <a:cubicBezTo>
                      <a:pt x="4" y="8"/>
                      <a:pt x="3" y="8"/>
                      <a:pt x="3" y="8"/>
                    </a:cubicBezTo>
                    <a:cubicBezTo>
                      <a:pt x="3" y="8"/>
                      <a:pt x="3" y="8"/>
                      <a:pt x="3" y="8"/>
                    </a:cubicBezTo>
                    <a:cubicBezTo>
                      <a:pt x="3" y="9"/>
                      <a:pt x="3" y="9"/>
                      <a:pt x="3" y="9"/>
                    </a:cubicBezTo>
                    <a:cubicBezTo>
                      <a:pt x="3" y="9"/>
                      <a:pt x="2" y="8"/>
                      <a:pt x="2" y="8"/>
                    </a:cubicBezTo>
                    <a:cubicBezTo>
                      <a:pt x="2" y="8"/>
                      <a:pt x="2" y="8"/>
                      <a:pt x="2" y="8"/>
                    </a:cubicBezTo>
                    <a:cubicBezTo>
                      <a:pt x="3" y="8"/>
                      <a:pt x="3" y="7"/>
                      <a:pt x="2" y="7"/>
                    </a:cubicBezTo>
                    <a:cubicBezTo>
                      <a:pt x="2" y="7"/>
                      <a:pt x="2" y="7"/>
                      <a:pt x="2" y="7"/>
                    </a:cubicBezTo>
                    <a:cubicBezTo>
                      <a:pt x="2" y="8"/>
                      <a:pt x="2" y="8"/>
                      <a:pt x="2" y="8"/>
                    </a:cubicBezTo>
                    <a:cubicBezTo>
                      <a:pt x="1" y="7"/>
                      <a:pt x="1" y="7"/>
                      <a:pt x="1" y="7"/>
                    </a:cubicBezTo>
                    <a:cubicBezTo>
                      <a:pt x="1" y="7"/>
                      <a:pt x="1" y="7"/>
                      <a:pt x="1" y="7"/>
                    </a:cubicBezTo>
                    <a:cubicBezTo>
                      <a:pt x="2" y="7"/>
                      <a:pt x="2" y="6"/>
                      <a:pt x="2" y="6"/>
                    </a:cubicBezTo>
                    <a:cubicBezTo>
                      <a:pt x="1" y="6"/>
                      <a:pt x="1" y="6"/>
                      <a:pt x="1" y="6"/>
                    </a:cubicBezTo>
                    <a:cubicBezTo>
                      <a:pt x="1" y="6"/>
                      <a:pt x="1" y="6"/>
                      <a:pt x="1" y="6"/>
                    </a:cubicBezTo>
                    <a:cubicBezTo>
                      <a:pt x="1" y="6"/>
                      <a:pt x="1" y="6"/>
                      <a:pt x="1" y="5"/>
                    </a:cubicBezTo>
                    <a:cubicBezTo>
                      <a:pt x="1" y="5"/>
                      <a:pt x="1" y="5"/>
                      <a:pt x="1" y="5"/>
                    </a:cubicBezTo>
                    <a:cubicBezTo>
                      <a:pt x="1" y="5"/>
                      <a:pt x="1" y="5"/>
                      <a:pt x="1" y="5"/>
                    </a:cubicBezTo>
                    <a:cubicBezTo>
                      <a:pt x="1" y="5"/>
                      <a:pt x="1" y="5"/>
                      <a:pt x="1" y="5"/>
                    </a:cubicBezTo>
                    <a:cubicBezTo>
                      <a:pt x="1" y="5"/>
                      <a:pt x="1" y="5"/>
                      <a:pt x="1" y="5"/>
                    </a:cubicBezTo>
                    <a:cubicBezTo>
                      <a:pt x="1" y="4"/>
                      <a:pt x="1" y="4"/>
                      <a:pt x="1" y="4"/>
                    </a:cubicBezTo>
                    <a:cubicBezTo>
                      <a:pt x="1" y="4"/>
                      <a:pt x="1" y="4"/>
                      <a:pt x="1" y="4"/>
                    </a:cubicBezTo>
                    <a:cubicBezTo>
                      <a:pt x="1" y="4"/>
                      <a:pt x="1" y="4"/>
                      <a:pt x="1" y="4"/>
                    </a:cubicBezTo>
                    <a:cubicBezTo>
                      <a:pt x="2" y="4"/>
                      <a:pt x="1" y="4"/>
                      <a:pt x="1" y="4"/>
                    </a:cubicBezTo>
                    <a:cubicBezTo>
                      <a:pt x="1" y="3"/>
                      <a:pt x="1" y="3"/>
                      <a:pt x="1" y="3"/>
                    </a:cubicBezTo>
                    <a:cubicBezTo>
                      <a:pt x="1" y="3"/>
                      <a:pt x="1" y="3"/>
                      <a:pt x="1" y="2"/>
                    </a:cubicBezTo>
                    <a:cubicBezTo>
                      <a:pt x="2" y="3"/>
                      <a:pt x="2" y="3"/>
                      <a:pt x="2" y="3"/>
                    </a:cubicBezTo>
                    <a:cubicBezTo>
                      <a:pt x="2" y="3"/>
                      <a:pt x="2" y="3"/>
                      <a:pt x="2" y="3"/>
                    </a:cubicBezTo>
                    <a:cubicBezTo>
                      <a:pt x="2" y="3"/>
                      <a:pt x="2" y="2"/>
                      <a:pt x="2" y="2"/>
                    </a:cubicBezTo>
                    <a:cubicBezTo>
                      <a:pt x="2" y="2"/>
                      <a:pt x="2" y="2"/>
                      <a:pt x="2" y="2"/>
                    </a:cubicBezTo>
                    <a:cubicBezTo>
                      <a:pt x="2" y="2"/>
                      <a:pt x="2" y="2"/>
                      <a:pt x="3" y="1"/>
                    </a:cubicBezTo>
                    <a:cubicBezTo>
                      <a:pt x="3" y="2"/>
                      <a:pt x="3" y="2"/>
                      <a:pt x="3" y="2"/>
                    </a:cubicBezTo>
                    <a:cubicBezTo>
                      <a:pt x="3" y="2"/>
                      <a:pt x="3" y="2"/>
                      <a:pt x="3" y="2"/>
                    </a:cubicBezTo>
                    <a:cubicBezTo>
                      <a:pt x="3" y="2"/>
                      <a:pt x="3" y="2"/>
                      <a:pt x="3" y="2"/>
                    </a:cubicBezTo>
                    <a:cubicBezTo>
                      <a:pt x="3" y="1"/>
                      <a:pt x="3" y="1"/>
                      <a:pt x="3" y="1"/>
                    </a:cubicBezTo>
                    <a:cubicBezTo>
                      <a:pt x="3" y="1"/>
                      <a:pt x="4" y="1"/>
                      <a:pt x="4" y="1"/>
                    </a:cubicBezTo>
                    <a:cubicBezTo>
                      <a:pt x="4" y="2"/>
                      <a:pt x="4" y="2"/>
                      <a:pt x="4" y="2"/>
                    </a:cubicBezTo>
                    <a:cubicBezTo>
                      <a:pt x="4" y="2"/>
                      <a:pt x="4" y="2"/>
                      <a:pt x="5" y="2"/>
                    </a:cubicBezTo>
                    <a:cubicBezTo>
                      <a:pt x="5" y="2"/>
                      <a:pt x="5" y="2"/>
                      <a:pt x="5" y="2"/>
                    </a:cubicBezTo>
                    <a:cubicBezTo>
                      <a:pt x="5" y="1"/>
                      <a:pt x="5" y="1"/>
                      <a:pt x="5" y="1"/>
                    </a:cubicBezTo>
                    <a:cubicBezTo>
                      <a:pt x="5" y="1"/>
                      <a:pt x="6" y="1"/>
                      <a:pt x="6" y="1"/>
                    </a:cubicBezTo>
                    <a:cubicBezTo>
                      <a:pt x="6" y="2"/>
                      <a:pt x="6" y="2"/>
                      <a:pt x="6" y="2"/>
                    </a:cubicBezTo>
                    <a:cubicBezTo>
                      <a:pt x="6" y="2"/>
                      <a:pt x="6" y="2"/>
                      <a:pt x="6" y="2"/>
                    </a:cubicBezTo>
                    <a:cubicBezTo>
                      <a:pt x="6" y="2"/>
                      <a:pt x="6" y="2"/>
                      <a:pt x="6" y="2"/>
                    </a:cubicBezTo>
                    <a:cubicBezTo>
                      <a:pt x="6" y="1"/>
                      <a:pt x="6" y="1"/>
                      <a:pt x="6" y="1"/>
                    </a:cubicBezTo>
                    <a:cubicBezTo>
                      <a:pt x="7" y="1"/>
                      <a:pt x="7" y="2"/>
                      <a:pt x="7" y="2"/>
                    </a:cubicBezTo>
                    <a:cubicBezTo>
                      <a:pt x="7" y="2"/>
                      <a:pt x="7" y="2"/>
                      <a:pt x="7" y="2"/>
                    </a:cubicBezTo>
                    <a:cubicBezTo>
                      <a:pt x="7" y="2"/>
                      <a:pt x="7" y="3"/>
                      <a:pt x="7" y="3"/>
                    </a:cubicBezTo>
                    <a:cubicBezTo>
                      <a:pt x="7" y="3"/>
                      <a:pt x="7" y="3"/>
                      <a:pt x="7" y="3"/>
                    </a:cubicBezTo>
                    <a:cubicBezTo>
                      <a:pt x="8" y="2"/>
                      <a:pt x="8" y="2"/>
                      <a:pt x="8" y="2"/>
                    </a:cubicBezTo>
                    <a:cubicBezTo>
                      <a:pt x="8" y="3"/>
                      <a:pt x="8" y="3"/>
                      <a:pt x="8" y="3"/>
                    </a:cubicBezTo>
                    <a:cubicBezTo>
                      <a:pt x="8" y="3"/>
                      <a:pt x="8" y="3"/>
                      <a:pt x="8" y="3"/>
                    </a:cubicBezTo>
                    <a:cubicBezTo>
                      <a:pt x="8" y="3"/>
                      <a:pt x="8" y="4"/>
                      <a:pt x="8" y="4"/>
                    </a:cubicBezTo>
                    <a:cubicBezTo>
                      <a:pt x="8" y="4"/>
                      <a:pt x="8" y="4"/>
                      <a:pt x="8" y="4"/>
                    </a:cubicBezTo>
                    <a:cubicBezTo>
                      <a:pt x="8" y="4"/>
                      <a:pt x="8" y="4"/>
                      <a:pt x="8" y="4"/>
                    </a:cubicBezTo>
                    <a:cubicBezTo>
                      <a:pt x="8" y="4"/>
                      <a:pt x="9" y="4"/>
                      <a:pt x="9" y="5"/>
                    </a:cubicBezTo>
                    <a:cubicBezTo>
                      <a:pt x="8" y="5"/>
                      <a:pt x="8" y="5"/>
                      <a:pt x="8" y="5"/>
                    </a:cubicBezTo>
                    <a:cubicBezTo>
                      <a:pt x="8" y="5"/>
                      <a:pt x="8" y="5"/>
                      <a:pt x="8" y="5"/>
                    </a:cubicBezTo>
                    <a:cubicBezTo>
                      <a:pt x="8" y="5"/>
                      <a:pt x="8" y="5"/>
                      <a:pt x="8" y="5"/>
                    </a:cubicBezTo>
                    <a:cubicBezTo>
                      <a:pt x="9" y="5"/>
                      <a:pt x="9" y="5"/>
                      <a:pt x="9" y="5"/>
                    </a:cubicBezTo>
                    <a:cubicBezTo>
                      <a:pt x="9" y="6"/>
                      <a:pt x="9" y="6"/>
                      <a:pt x="8" y="6"/>
                    </a:cubicBezTo>
                    <a:cubicBezTo>
                      <a:pt x="8" y="6"/>
                      <a:pt x="8" y="6"/>
                      <a:pt x="8" y="6"/>
                    </a:cubicBezTo>
                    <a:cubicBezTo>
                      <a:pt x="8" y="6"/>
                      <a:pt x="8" y="6"/>
                      <a:pt x="8" y="6"/>
                    </a:cubicBezTo>
                    <a:cubicBezTo>
                      <a:pt x="8" y="6"/>
                      <a:pt x="8" y="6"/>
                      <a:pt x="8" y="6"/>
                    </a:cubicBezTo>
                    <a:cubicBezTo>
                      <a:pt x="8" y="7"/>
                      <a:pt x="8" y="7"/>
                      <a:pt x="8" y="7"/>
                    </a:cubicBezTo>
                    <a:cubicBezTo>
                      <a:pt x="8" y="7"/>
                      <a:pt x="8"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9" name="Freeform 121"/>
              <p:cNvSpPr/>
              <p:nvPr/>
            </p:nvSpPr>
            <p:spPr bwMode="auto">
              <a:xfrm>
                <a:off x="3878" y="1601"/>
                <a:ext cx="2" cy="10"/>
              </a:xfrm>
              <a:custGeom>
                <a:avLst/>
                <a:gdLst>
                  <a:gd name="T0" fmla="*/ 1 w 1"/>
                  <a:gd name="T1" fmla="*/ 2 h 4"/>
                  <a:gd name="T2" fmla="*/ 1 w 1"/>
                  <a:gd name="T3" fmla="*/ 0 h 4"/>
                  <a:gd name="T4" fmla="*/ 1 w 1"/>
                  <a:gd name="T5" fmla="*/ 0 h 4"/>
                  <a:gd name="T6" fmla="*/ 0 w 1"/>
                  <a:gd name="T7" fmla="*/ 0 h 4"/>
                  <a:gd name="T8" fmla="*/ 0 w 1"/>
                  <a:gd name="T9" fmla="*/ 2 h 4"/>
                  <a:gd name="T10" fmla="*/ 0 w 1"/>
                  <a:gd name="T11" fmla="*/ 3 h 4"/>
                  <a:gd name="T12" fmla="*/ 1 w 1"/>
                  <a:gd name="T13" fmla="*/ 4 h 4"/>
                  <a:gd name="T14" fmla="*/ 1 w 1"/>
                  <a:gd name="T15" fmla="*/ 3 h 4"/>
                  <a:gd name="T16" fmla="*/ 1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2"/>
                    </a:moveTo>
                    <a:cubicBezTo>
                      <a:pt x="1" y="0"/>
                      <a:pt x="1" y="0"/>
                      <a:pt x="1" y="0"/>
                    </a:cubicBezTo>
                    <a:cubicBezTo>
                      <a:pt x="1" y="0"/>
                      <a:pt x="1" y="0"/>
                      <a:pt x="1" y="0"/>
                    </a:cubicBezTo>
                    <a:cubicBezTo>
                      <a:pt x="0" y="0"/>
                      <a:pt x="0" y="0"/>
                      <a:pt x="0" y="0"/>
                    </a:cubicBezTo>
                    <a:cubicBezTo>
                      <a:pt x="0" y="2"/>
                      <a:pt x="0" y="2"/>
                      <a:pt x="0" y="2"/>
                    </a:cubicBezTo>
                    <a:cubicBezTo>
                      <a:pt x="0" y="2"/>
                      <a:pt x="0" y="3"/>
                      <a:pt x="0" y="3"/>
                    </a:cubicBezTo>
                    <a:cubicBezTo>
                      <a:pt x="0" y="3"/>
                      <a:pt x="0" y="4"/>
                      <a:pt x="1" y="4"/>
                    </a:cubicBezTo>
                    <a:cubicBezTo>
                      <a:pt x="1" y="4"/>
                      <a:pt x="1" y="3"/>
                      <a:pt x="1" y="3"/>
                    </a:cubicBezTo>
                    <a:cubicBezTo>
                      <a:pt x="1" y="3"/>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0" name="Freeform 122"/>
              <p:cNvSpPr/>
              <p:nvPr/>
            </p:nvSpPr>
            <p:spPr bwMode="auto">
              <a:xfrm>
                <a:off x="3878" y="1611"/>
                <a:ext cx="2" cy="4"/>
              </a:xfrm>
              <a:custGeom>
                <a:avLst/>
                <a:gdLst>
                  <a:gd name="T0" fmla="*/ 0 w 1"/>
                  <a:gd name="T1" fmla="*/ 0 h 2"/>
                  <a:gd name="T2" fmla="*/ 0 w 1"/>
                  <a:gd name="T3" fmla="*/ 1 h 2"/>
                  <a:gd name="T4" fmla="*/ 1 w 1"/>
                  <a:gd name="T5" fmla="*/ 2 h 2"/>
                  <a:gd name="T6" fmla="*/ 1 w 1"/>
                  <a:gd name="T7" fmla="*/ 1 h 2"/>
                  <a:gd name="T8" fmla="*/ 1 w 1"/>
                  <a:gd name="T9" fmla="*/ 0 h 2"/>
                  <a:gd name="T10" fmla="*/ 1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1"/>
                      <a:pt x="0" y="1"/>
                      <a:pt x="0" y="1"/>
                    </a:cubicBezTo>
                    <a:cubicBezTo>
                      <a:pt x="0" y="1"/>
                      <a:pt x="0" y="2"/>
                      <a:pt x="1" y="2"/>
                    </a:cubicBezTo>
                    <a:cubicBezTo>
                      <a:pt x="1" y="2"/>
                      <a:pt x="1" y="1"/>
                      <a:pt x="1" y="1"/>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1" name="Freeform 123"/>
              <p:cNvSpPr>
                <a:spLocks noEditPoints="1"/>
              </p:cNvSpPr>
              <p:nvPr/>
            </p:nvSpPr>
            <p:spPr bwMode="auto">
              <a:xfrm>
                <a:off x="3501" y="1872"/>
                <a:ext cx="43" cy="45"/>
              </a:xfrm>
              <a:custGeom>
                <a:avLst/>
                <a:gdLst>
                  <a:gd name="T0" fmla="*/ 0 w 18"/>
                  <a:gd name="T1" fmla="*/ 10 h 19"/>
                  <a:gd name="T2" fmla="*/ 18 w 18"/>
                  <a:gd name="T3" fmla="*/ 10 h 19"/>
                  <a:gd name="T4" fmla="*/ 15 w 18"/>
                  <a:gd name="T5" fmla="*/ 15 h 19"/>
                  <a:gd name="T6" fmla="*/ 13 w 18"/>
                  <a:gd name="T7" fmla="*/ 14 h 19"/>
                  <a:gd name="T8" fmla="*/ 14 w 18"/>
                  <a:gd name="T9" fmla="*/ 16 h 19"/>
                  <a:gd name="T10" fmla="*/ 12 w 18"/>
                  <a:gd name="T11" fmla="*/ 16 h 19"/>
                  <a:gd name="T12" fmla="*/ 11 w 18"/>
                  <a:gd name="T13" fmla="*/ 16 h 19"/>
                  <a:gd name="T14" fmla="*/ 10 w 18"/>
                  <a:gd name="T15" fmla="*/ 18 h 19"/>
                  <a:gd name="T16" fmla="*/ 9 w 18"/>
                  <a:gd name="T17" fmla="*/ 16 h 19"/>
                  <a:gd name="T18" fmla="*/ 9 w 18"/>
                  <a:gd name="T19" fmla="*/ 18 h 19"/>
                  <a:gd name="T20" fmla="*/ 7 w 18"/>
                  <a:gd name="T21" fmla="*/ 16 h 19"/>
                  <a:gd name="T22" fmla="*/ 6 w 18"/>
                  <a:gd name="T23" fmla="*/ 16 h 19"/>
                  <a:gd name="T24" fmla="*/ 4 w 18"/>
                  <a:gd name="T25" fmla="*/ 16 h 19"/>
                  <a:gd name="T26" fmla="*/ 5 w 18"/>
                  <a:gd name="T27" fmla="*/ 14 h 19"/>
                  <a:gd name="T28" fmla="*/ 3 w 18"/>
                  <a:gd name="T29" fmla="*/ 15 h 19"/>
                  <a:gd name="T30" fmla="*/ 3 w 18"/>
                  <a:gd name="T31" fmla="*/ 13 h 19"/>
                  <a:gd name="T32" fmla="*/ 2 w 18"/>
                  <a:gd name="T33" fmla="*/ 12 h 19"/>
                  <a:gd name="T34" fmla="*/ 1 w 18"/>
                  <a:gd name="T35" fmla="*/ 11 h 19"/>
                  <a:gd name="T36" fmla="*/ 3 w 18"/>
                  <a:gd name="T37" fmla="*/ 10 h 19"/>
                  <a:gd name="T38" fmla="*/ 1 w 18"/>
                  <a:gd name="T39" fmla="*/ 9 h 19"/>
                  <a:gd name="T40" fmla="*/ 2 w 18"/>
                  <a:gd name="T41" fmla="*/ 8 h 19"/>
                  <a:gd name="T42" fmla="*/ 3 w 18"/>
                  <a:gd name="T43" fmla="*/ 7 h 19"/>
                  <a:gd name="T44" fmla="*/ 3 w 18"/>
                  <a:gd name="T45" fmla="*/ 5 h 19"/>
                  <a:gd name="T46" fmla="*/ 5 w 18"/>
                  <a:gd name="T47" fmla="*/ 6 h 19"/>
                  <a:gd name="T48" fmla="*/ 4 w 18"/>
                  <a:gd name="T49" fmla="*/ 4 h 19"/>
                  <a:gd name="T50" fmla="*/ 6 w 18"/>
                  <a:gd name="T51" fmla="*/ 4 h 19"/>
                  <a:gd name="T52" fmla="*/ 7 w 18"/>
                  <a:gd name="T53" fmla="*/ 3 h 19"/>
                  <a:gd name="T54" fmla="*/ 8 w 18"/>
                  <a:gd name="T55" fmla="*/ 2 h 19"/>
                  <a:gd name="T56" fmla="*/ 9 w 18"/>
                  <a:gd name="T57" fmla="*/ 4 h 19"/>
                  <a:gd name="T58" fmla="*/ 9 w 18"/>
                  <a:gd name="T59" fmla="*/ 2 h 19"/>
                  <a:gd name="T60" fmla="*/ 11 w 18"/>
                  <a:gd name="T61" fmla="*/ 3 h 19"/>
                  <a:gd name="T62" fmla="*/ 12 w 18"/>
                  <a:gd name="T63" fmla="*/ 4 h 19"/>
                  <a:gd name="T64" fmla="*/ 14 w 18"/>
                  <a:gd name="T65" fmla="*/ 4 h 19"/>
                  <a:gd name="T66" fmla="*/ 13 w 18"/>
                  <a:gd name="T67" fmla="*/ 5 h 19"/>
                  <a:gd name="T68" fmla="*/ 15 w 18"/>
                  <a:gd name="T69" fmla="*/ 5 h 19"/>
                  <a:gd name="T70" fmla="*/ 15 w 18"/>
                  <a:gd name="T71" fmla="*/ 7 h 19"/>
                  <a:gd name="T72" fmla="*/ 15 w 18"/>
                  <a:gd name="T73" fmla="*/ 8 h 19"/>
                  <a:gd name="T74" fmla="*/ 17 w 18"/>
                  <a:gd name="T75" fmla="*/ 9 h 19"/>
                  <a:gd name="T76" fmla="*/ 15 w 18"/>
                  <a:gd name="T77" fmla="*/ 10 h 19"/>
                  <a:gd name="T78" fmla="*/ 17 w 18"/>
                  <a:gd name="T79" fmla="*/ 10 h 19"/>
                  <a:gd name="T80" fmla="*/ 16 w 18"/>
                  <a:gd name="T81" fmla="*/ 12 h 19"/>
                  <a:gd name="T82" fmla="*/ 15 w 18"/>
                  <a:gd name="T83" fmla="*/ 13 h 19"/>
                  <a:gd name="T84" fmla="*/ 15 w 18"/>
                  <a:gd name="T8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9" y="1"/>
                    </a:moveTo>
                    <a:cubicBezTo>
                      <a:pt x="4" y="1"/>
                      <a:pt x="0" y="5"/>
                      <a:pt x="0" y="10"/>
                    </a:cubicBezTo>
                    <a:cubicBezTo>
                      <a:pt x="0" y="15"/>
                      <a:pt x="4" y="19"/>
                      <a:pt x="9" y="19"/>
                    </a:cubicBezTo>
                    <a:cubicBezTo>
                      <a:pt x="14" y="19"/>
                      <a:pt x="18" y="15"/>
                      <a:pt x="18" y="10"/>
                    </a:cubicBezTo>
                    <a:cubicBezTo>
                      <a:pt x="18" y="4"/>
                      <a:pt x="14" y="0"/>
                      <a:pt x="9" y="1"/>
                    </a:cubicBezTo>
                    <a:close/>
                    <a:moveTo>
                      <a:pt x="15" y="15"/>
                    </a:moveTo>
                    <a:cubicBezTo>
                      <a:pt x="14" y="14"/>
                      <a:pt x="14" y="14"/>
                      <a:pt x="14" y="14"/>
                    </a:cubicBezTo>
                    <a:cubicBezTo>
                      <a:pt x="14" y="14"/>
                      <a:pt x="14" y="14"/>
                      <a:pt x="13" y="14"/>
                    </a:cubicBezTo>
                    <a:cubicBezTo>
                      <a:pt x="13" y="14"/>
                      <a:pt x="13" y="15"/>
                      <a:pt x="13" y="15"/>
                    </a:cubicBezTo>
                    <a:cubicBezTo>
                      <a:pt x="14" y="16"/>
                      <a:pt x="14" y="16"/>
                      <a:pt x="14" y="16"/>
                    </a:cubicBezTo>
                    <a:cubicBezTo>
                      <a:pt x="14" y="16"/>
                      <a:pt x="13" y="17"/>
                      <a:pt x="13" y="17"/>
                    </a:cubicBezTo>
                    <a:cubicBezTo>
                      <a:pt x="12" y="16"/>
                      <a:pt x="12" y="16"/>
                      <a:pt x="12" y="16"/>
                    </a:cubicBezTo>
                    <a:cubicBezTo>
                      <a:pt x="12" y="16"/>
                      <a:pt x="12" y="16"/>
                      <a:pt x="12" y="16"/>
                    </a:cubicBezTo>
                    <a:cubicBezTo>
                      <a:pt x="11" y="16"/>
                      <a:pt x="11" y="16"/>
                      <a:pt x="11" y="16"/>
                    </a:cubicBezTo>
                    <a:cubicBezTo>
                      <a:pt x="12" y="17"/>
                      <a:pt x="12" y="17"/>
                      <a:pt x="12" y="17"/>
                    </a:cubicBezTo>
                    <a:cubicBezTo>
                      <a:pt x="11" y="17"/>
                      <a:pt x="10" y="18"/>
                      <a:pt x="10" y="18"/>
                    </a:cubicBezTo>
                    <a:cubicBezTo>
                      <a:pt x="10" y="17"/>
                      <a:pt x="10" y="17"/>
                      <a:pt x="10" y="17"/>
                    </a:cubicBezTo>
                    <a:cubicBezTo>
                      <a:pt x="10" y="16"/>
                      <a:pt x="9" y="16"/>
                      <a:pt x="9" y="16"/>
                    </a:cubicBezTo>
                    <a:cubicBezTo>
                      <a:pt x="9" y="16"/>
                      <a:pt x="8" y="16"/>
                      <a:pt x="8" y="17"/>
                    </a:cubicBezTo>
                    <a:cubicBezTo>
                      <a:pt x="9" y="18"/>
                      <a:pt x="9" y="18"/>
                      <a:pt x="9" y="18"/>
                    </a:cubicBezTo>
                    <a:cubicBezTo>
                      <a:pt x="8" y="18"/>
                      <a:pt x="7" y="18"/>
                      <a:pt x="7" y="17"/>
                    </a:cubicBezTo>
                    <a:cubicBezTo>
                      <a:pt x="7" y="16"/>
                      <a:pt x="7" y="16"/>
                      <a:pt x="7" y="16"/>
                    </a:cubicBezTo>
                    <a:cubicBezTo>
                      <a:pt x="7" y="16"/>
                      <a:pt x="7" y="16"/>
                      <a:pt x="7" y="16"/>
                    </a:cubicBezTo>
                    <a:cubicBezTo>
                      <a:pt x="6" y="16"/>
                      <a:pt x="6" y="16"/>
                      <a:pt x="6" y="16"/>
                    </a:cubicBezTo>
                    <a:cubicBezTo>
                      <a:pt x="6" y="17"/>
                      <a:pt x="6" y="17"/>
                      <a:pt x="6" y="17"/>
                    </a:cubicBezTo>
                    <a:cubicBezTo>
                      <a:pt x="5" y="17"/>
                      <a:pt x="5" y="16"/>
                      <a:pt x="4" y="16"/>
                    </a:cubicBezTo>
                    <a:cubicBezTo>
                      <a:pt x="5" y="15"/>
                      <a:pt x="5" y="15"/>
                      <a:pt x="5" y="15"/>
                    </a:cubicBezTo>
                    <a:cubicBezTo>
                      <a:pt x="5" y="15"/>
                      <a:pt x="5" y="14"/>
                      <a:pt x="5" y="14"/>
                    </a:cubicBezTo>
                    <a:cubicBezTo>
                      <a:pt x="5" y="14"/>
                      <a:pt x="4" y="14"/>
                      <a:pt x="4" y="14"/>
                    </a:cubicBezTo>
                    <a:cubicBezTo>
                      <a:pt x="3" y="15"/>
                      <a:pt x="3" y="15"/>
                      <a:pt x="3" y="15"/>
                    </a:cubicBezTo>
                    <a:cubicBezTo>
                      <a:pt x="3" y="15"/>
                      <a:pt x="2" y="14"/>
                      <a:pt x="2" y="13"/>
                    </a:cubicBezTo>
                    <a:cubicBezTo>
                      <a:pt x="3" y="13"/>
                      <a:pt x="3" y="13"/>
                      <a:pt x="3" y="13"/>
                    </a:cubicBezTo>
                    <a:cubicBezTo>
                      <a:pt x="3" y="13"/>
                      <a:pt x="3" y="13"/>
                      <a:pt x="3" y="12"/>
                    </a:cubicBezTo>
                    <a:cubicBezTo>
                      <a:pt x="3" y="12"/>
                      <a:pt x="3" y="12"/>
                      <a:pt x="2" y="12"/>
                    </a:cubicBezTo>
                    <a:cubicBezTo>
                      <a:pt x="2" y="13"/>
                      <a:pt x="2" y="13"/>
                      <a:pt x="2" y="13"/>
                    </a:cubicBezTo>
                    <a:cubicBezTo>
                      <a:pt x="1" y="12"/>
                      <a:pt x="1" y="11"/>
                      <a:pt x="1" y="11"/>
                    </a:cubicBezTo>
                    <a:cubicBezTo>
                      <a:pt x="2" y="11"/>
                      <a:pt x="2" y="11"/>
                      <a:pt x="2" y="11"/>
                    </a:cubicBezTo>
                    <a:cubicBezTo>
                      <a:pt x="3" y="11"/>
                      <a:pt x="3" y="10"/>
                      <a:pt x="3" y="10"/>
                    </a:cubicBezTo>
                    <a:cubicBezTo>
                      <a:pt x="3" y="10"/>
                      <a:pt x="3" y="9"/>
                      <a:pt x="2" y="9"/>
                    </a:cubicBezTo>
                    <a:cubicBezTo>
                      <a:pt x="1" y="9"/>
                      <a:pt x="1" y="9"/>
                      <a:pt x="1" y="9"/>
                    </a:cubicBezTo>
                    <a:cubicBezTo>
                      <a:pt x="1" y="9"/>
                      <a:pt x="1" y="8"/>
                      <a:pt x="1" y="7"/>
                    </a:cubicBezTo>
                    <a:cubicBezTo>
                      <a:pt x="2" y="8"/>
                      <a:pt x="2" y="8"/>
                      <a:pt x="2" y="8"/>
                    </a:cubicBezTo>
                    <a:cubicBezTo>
                      <a:pt x="3" y="8"/>
                      <a:pt x="3" y="8"/>
                      <a:pt x="3" y="8"/>
                    </a:cubicBezTo>
                    <a:cubicBezTo>
                      <a:pt x="3" y="7"/>
                      <a:pt x="3" y="7"/>
                      <a:pt x="3" y="7"/>
                    </a:cubicBezTo>
                    <a:cubicBezTo>
                      <a:pt x="2" y="7"/>
                      <a:pt x="2" y="7"/>
                      <a:pt x="2" y="7"/>
                    </a:cubicBezTo>
                    <a:cubicBezTo>
                      <a:pt x="2" y="6"/>
                      <a:pt x="2" y="5"/>
                      <a:pt x="3" y="5"/>
                    </a:cubicBezTo>
                    <a:cubicBezTo>
                      <a:pt x="4" y="6"/>
                      <a:pt x="4" y="6"/>
                      <a:pt x="4" y="6"/>
                    </a:cubicBezTo>
                    <a:cubicBezTo>
                      <a:pt x="4" y="6"/>
                      <a:pt x="4" y="6"/>
                      <a:pt x="5" y="6"/>
                    </a:cubicBezTo>
                    <a:cubicBezTo>
                      <a:pt x="5" y="5"/>
                      <a:pt x="5" y="5"/>
                      <a:pt x="5" y="5"/>
                    </a:cubicBezTo>
                    <a:cubicBezTo>
                      <a:pt x="4" y="4"/>
                      <a:pt x="4" y="4"/>
                      <a:pt x="4" y="4"/>
                    </a:cubicBezTo>
                    <a:cubicBezTo>
                      <a:pt x="4" y="3"/>
                      <a:pt x="5" y="3"/>
                      <a:pt x="5" y="3"/>
                    </a:cubicBezTo>
                    <a:cubicBezTo>
                      <a:pt x="6" y="4"/>
                      <a:pt x="6" y="4"/>
                      <a:pt x="6" y="4"/>
                    </a:cubicBezTo>
                    <a:cubicBezTo>
                      <a:pt x="6" y="4"/>
                      <a:pt x="6" y="4"/>
                      <a:pt x="6" y="4"/>
                    </a:cubicBezTo>
                    <a:cubicBezTo>
                      <a:pt x="7" y="4"/>
                      <a:pt x="7" y="4"/>
                      <a:pt x="7" y="3"/>
                    </a:cubicBezTo>
                    <a:cubicBezTo>
                      <a:pt x="6" y="2"/>
                      <a:pt x="6" y="2"/>
                      <a:pt x="6" y="2"/>
                    </a:cubicBezTo>
                    <a:cubicBezTo>
                      <a:pt x="7" y="2"/>
                      <a:pt x="7" y="2"/>
                      <a:pt x="8" y="2"/>
                    </a:cubicBezTo>
                    <a:cubicBezTo>
                      <a:pt x="8" y="3"/>
                      <a:pt x="8" y="3"/>
                      <a:pt x="8" y="3"/>
                    </a:cubicBezTo>
                    <a:cubicBezTo>
                      <a:pt x="8" y="3"/>
                      <a:pt x="8" y="4"/>
                      <a:pt x="9" y="4"/>
                    </a:cubicBezTo>
                    <a:cubicBezTo>
                      <a:pt x="9" y="4"/>
                      <a:pt x="9" y="3"/>
                      <a:pt x="9" y="3"/>
                    </a:cubicBezTo>
                    <a:cubicBezTo>
                      <a:pt x="9" y="2"/>
                      <a:pt x="9" y="2"/>
                      <a:pt x="9" y="2"/>
                    </a:cubicBezTo>
                    <a:cubicBezTo>
                      <a:pt x="10" y="2"/>
                      <a:pt x="11" y="2"/>
                      <a:pt x="11" y="2"/>
                    </a:cubicBezTo>
                    <a:cubicBezTo>
                      <a:pt x="11" y="3"/>
                      <a:pt x="11" y="3"/>
                      <a:pt x="11" y="3"/>
                    </a:cubicBezTo>
                    <a:cubicBezTo>
                      <a:pt x="11" y="4"/>
                      <a:pt x="11" y="4"/>
                      <a:pt x="11" y="4"/>
                    </a:cubicBezTo>
                    <a:cubicBezTo>
                      <a:pt x="12" y="4"/>
                      <a:pt x="12" y="4"/>
                      <a:pt x="12" y="4"/>
                    </a:cubicBezTo>
                    <a:cubicBezTo>
                      <a:pt x="12" y="3"/>
                      <a:pt x="12" y="3"/>
                      <a:pt x="12" y="3"/>
                    </a:cubicBezTo>
                    <a:cubicBezTo>
                      <a:pt x="13" y="3"/>
                      <a:pt x="13" y="3"/>
                      <a:pt x="14" y="4"/>
                    </a:cubicBezTo>
                    <a:cubicBezTo>
                      <a:pt x="13" y="5"/>
                      <a:pt x="13" y="5"/>
                      <a:pt x="13" y="5"/>
                    </a:cubicBezTo>
                    <a:cubicBezTo>
                      <a:pt x="13" y="5"/>
                      <a:pt x="13" y="5"/>
                      <a:pt x="13" y="5"/>
                    </a:cubicBezTo>
                    <a:cubicBezTo>
                      <a:pt x="13" y="6"/>
                      <a:pt x="14" y="6"/>
                      <a:pt x="14" y="5"/>
                    </a:cubicBezTo>
                    <a:cubicBezTo>
                      <a:pt x="15" y="5"/>
                      <a:pt x="15" y="5"/>
                      <a:pt x="15" y="5"/>
                    </a:cubicBezTo>
                    <a:cubicBezTo>
                      <a:pt x="15" y="5"/>
                      <a:pt x="16" y="6"/>
                      <a:pt x="16" y="6"/>
                    </a:cubicBezTo>
                    <a:cubicBezTo>
                      <a:pt x="15" y="7"/>
                      <a:pt x="15" y="7"/>
                      <a:pt x="15" y="7"/>
                    </a:cubicBezTo>
                    <a:cubicBezTo>
                      <a:pt x="15" y="7"/>
                      <a:pt x="15" y="7"/>
                      <a:pt x="15" y="7"/>
                    </a:cubicBezTo>
                    <a:cubicBezTo>
                      <a:pt x="15" y="8"/>
                      <a:pt x="15" y="8"/>
                      <a:pt x="15" y="8"/>
                    </a:cubicBezTo>
                    <a:cubicBezTo>
                      <a:pt x="16" y="7"/>
                      <a:pt x="16" y="7"/>
                      <a:pt x="16" y="7"/>
                    </a:cubicBezTo>
                    <a:cubicBezTo>
                      <a:pt x="17" y="8"/>
                      <a:pt x="17" y="8"/>
                      <a:pt x="17" y="9"/>
                    </a:cubicBezTo>
                    <a:cubicBezTo>
                      <a:pt x="16" y="9"/>
                      <a:pt x="16" y="9"/>
                      <a:pt x="16" y="9"/>
                    </a:cubicBezTo>
                    <a:cubicBezTo>
                      <a:pt x="15" y="9"/>
                      <a:pt x="15" y="9"/>
                      <a:pt x="15" y="10"/>
                    </a:cubicBezTo>
                    <a:cubicBezTo>
                      <a:pt x="15" y="10"/>
                      <a:pt x="15" y="10"/>
                      <a:pt x="16" y="10"/>
                    </a:cubicBezTo>
                    <a:cubicBezTo>
                      <a:pt x="17" y="10"/>
                      <a:pt x="17" y="10"/>
                      <a:pt x="17" y="10"/>
                    </a:cubicBezTo>
                    <a:cubicBezTo>
                      <a:pt x="17" y="11"/>
                      <a:pt x="17" y="12"/>
                      <a:pt x="16" y="12"/>
                    </a:cubicBezTo>
                    <a:cubicBezTo>
                      <a:pt x="16" y="12"/>
                      <a:pt x="16" y="12"/>
                      <a:pt x="16" y="12"/>
                    </a:cubicBezTo>
                    <a:cubicBezTo>
                      <a:pt x="15" y="12"/>
                      <a:pt x="15" y="12"/>
                      <a:pt x="15" y="12"/>
                    </a:cubicBezTo>
                    <a:cubicBezTo>
                      <a:pt x="15" y="12"/>
                      <a:pt x="15" y="13"/>
                      <a:pt x="15" y="13"/>
                    </a:cubicBezTo>
                    <a:cubicBezTo>
                      <a:pt x="16" y="13"/>
                      <a:pt x="16" y="13"/>
                      <a:pt x="16" y="13"/>
                    </a:cubicBezTo>
                    <a:cubicBezTo>
                      <a:pt x="16" y="14"/>
                      <a:pt x="16" y="14"/>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2" name="Freeform 124"/>
              <p:cNvSpPr/>
              <p:nvPr/>
            </p:nvSpPr>
            <p:spPr bwMode="auto">
              <a:xfrm>
                <a:off x="3520" y="1881"/>
                <a:ext cx="5" cy="17"/>
              </a:xfrm>
              <a:custGeom>
                <a:avLst/>
                <a:gdLst>
                  <a:gd name="T0" fmla="*/ 1 w 2"/>
                  <a:gd name="T1" fmla="*/ 4 h 7"/>
                  <a:gd name="T2" fmla="*/ 1 w 2"/>
                  <a:gd name="T3" fmla="*/ 1 h 7"/>
                  <a:gd name="T4" fmla="*/ 1 w 2"/>
                  <a:gd name="T5" fmla="*/ 0 h 7"/>
                  <a:gd name="T6" fmla="*/ 0 w 2"/>
                  <a:gd name="T7" fmla="*/ 1 h 7"/>
                  <a:gd name="T8" fmla="*/ 0 w 2"/>
                  <a:gd name="T9" fmla="*/ 4 h 7"/>
                  <a:gd name="T10" fmla="*/ 0 w 2"/>
                  <a:gd name="T11" fmla="*/ 6 h 7"/>
                  <a:gd name="T12" fmla="*/ 1 w 2"/>
                  <a:gd name="T13" fmla="*/ 7 h 7"/>
                  <a:gd name="T14" fmla="*/ 2 w 2"/>
                  <a:gd name="T15" fmla="*/ 6 h 7"/>
                  <a:gd name="T16" fmla="*/ 1 w 2"/>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1" y="4"/>
                    </a:moveTo>
                    <a:cubicBezTo>
                      <a:pt x="1" y="1"/>
                      <a:pt x="1" y="1"/>
                      <a:pt x="1" y="1"/>
                    </a:cubicBezTo>
                    <a:cubicBezTo>
                      <a:pt x="1" y="1"/>
                      <a:pt x="1" y="0"/>
                      <a:pt x="1" y="0"/>
                    </a:cubicBezTo>
                    <a:cubicBezTo>
                      <a:pt x="1" y="0"/>
                      <a:pt x="0" y="1"/>
                      <a:pt x="0" y="1"/>
                    </a:cubicBezTo>
                    <a:cubicBezTo>
                      <a:pt x="0" y="4"/>
                      <a:pt x="0" y="4"/>
                      <a:pt x="0" y="4"/>
                    </a:cubicBezTo>
                    <a:cubicBezTo>
                      <a:pt x="0" y="5"/>
                      <a:pt x="0" y="5"/>
                      <a:pt x="0" y="6"/>
                    </a:cubicBezTo>
                    <a:cubicBezTo>
                      <a:pt x="0" y="7"/>
                      <a:pt x="0" y="7"/>
                      <a:pt x="1" y="7"/>
                    </a:cubicBezTo>
                    <a:cubicBezTo>
                      <a:pt x="2" y="7"/>
                      <a:pt x="2" y="6"/>
                      <a:pt x="2" y="6"/>
                    </a:cubicBezTo>
                    <a:cubicBezTo>
                      <a:pt x="2" y="5"/>
                      <a:pt x="2" y="5"/>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3" name="Freeform 125"/>
              <p:cNvSpPr/>
              <p:nvPr/>
            </p:nvSpPr>
            <p:spPr bwMode="auto">
              <a:xfrm>
                <a:off x="3520" y="1898"/>
                <a:ext cx="5" cy="9"/>
              </a:xfrm>
              <a:custGeom>
                <a:avLst/>
                <a:gdLst>
                  <a:gd name="T0" fmla="*/ 0 w 2"/>
                  <a:gd name="T1" fmla="*/ 1 h 4"/>
                  <a:gd name="T2" fmla="*/ 0 w 2"/>
                  <a:gd name="T3" fmla="*/ 3 h 4"/>
                  <a:gd name="T4" fmla="*/ 1 w 2"/>
                  <a:gd name="T5" fmla="*/ 4 h 4"/>
                  <a:gd name="T6" fmla="*/ 2 w 2"/>
                  <a:gd name="T7" fmla="*/ 3 h 4"/>
                  <a:gd name="T8" fmla="*/ 2 w 2"/>
                  <a:gd name="T9" fmla="*/ 0 h 4"/>
                  <a:gd name="T10" fmla="*/ 1 w 2"/>
                  <a:gd name="T11" fmla="*/ 1 h 4"/>
                  <a:gd name="T12" fmla="*/ 0 w 2"/>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1"/>
                    </a:moveTo>
                    <a:cubicBezTo>
                      <a:pt x="0" y="3"/>
                      <a:pt x="0" y="3"/>
                      <a:pt x="0" y="3"/>
                    </a:cubicBezTo>
                    <a:cubicBezTo>
                      <a:pt x="0" y="4"/>
                      <a:pt x="1" y="4"/>
                      <a:pt x="1" y="4"/>
                    </a:cubicBezTo>
                    <a:cubicBezTo>
                      <a:pt x="2" y="4"/>
                      <a:pt x="2" y="4"/>
                      <a:pt x="2" y="3"/>
                    </a:cubicBezTo>
                    <a:cubicBezTo>
                      <a:pt x="2" y="0"/>
                      <a:pt x="2" y="0"/>
                      <a:pt x="2" y="0"/>
                    </a:cubicBezTo>
                    <a:cubicBezTo>
                      <a:pt x="2"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4" name="Freeform 126"/>
              <p:cNvSpPr>
                <a:spLocks noEditPoints="1"/>
              </p:cNvSpPr>
              <p:nvPr/>
            </p:nvSpPr>
            <p:spPr bwMode="auto">
              <a:xfrm>
                <a:off x="3866" y="2349"/>
                <a:ext cx="50" cy="102"/>
              </a:xfrm>
              <a:custGeom>
                <a:avLst/>
                <a:gdLst>
                  <a:gd name="T0" fmla="*/ 15 w 21"/>
                  <a:gd name="T1" fmla="*/ 19 h 43"/>
                  <a:gd name="T2" fmla="*/ 15 w 21"/>
                  <a:gd name="T3" fmla="*/ 10 h 43"/>
                  <a:gd name="T4" fmla="*/ 15 w 21"/>
                  <a:gd name="T5" fmla="*/ 10 h 43"/>
                  <a:gd name="T6" fmla="*/ 18 w 21"/>
                  <a:gd name="T7" fmla="*/ 11 h 43"/>
                  <a:gd name="T8" fmla="*/ 19 w 21"/>
                  <a:gd name="T9" fmla="*/ 10 h 43"/>
                  <a:gd name="T10" fmla="*/ 19 w 21"/>
                  <a:gd name="T11" fmla="*/ 9 h 43"/>
                  <a:gd name="T12" fmla="*/ 20 w 21"/>
                  <a:gd name="T13" fmla="*/ 7 h 43"/>
                  <a:gd name="T14" fmla="*/ 19 w 21"/>
                  <a:gd name="T15" fmla="*/ 6 h 43"/>
                  <a:gd name="T16" fmla="*/ 18 w 21"/>
                  <a:gd name="T17" fmla="*/ 6 h 43"/>
                  <a:gd name="T18" fmla="*/ 17 w 21"/>
                  <a:gd name="T19" fmla="*/ 5 h 43"/>
                  <a:gd name="T20" fmla="*/ 15 w 21"/>
                  <a:gd name="T21" fmla="*/ 5 h 43"/>
                  <a:gd name="T22" fmla="*/ 15 w 21"/>
                  <a:gd name="T23" fmla="*/ 1 h 43"/>
                  <a:gd name="T24" fmla="*/ 13 w 21"/>
                  <a:gd name="T25" fmla="*/ 0 h 43"/>
                  <a:gd name="T26" fmla="*/ 12 w 21"/>
                  <a:gd name="T27" fmla="*/ 1 h 43"/>
                  <a:gd name="T28" fmla="*/ 12 w 21"/>
                  <a:gd name="T29" fmla="*/ 5 h 43"/>
                  <a:gd name="T30" fmla="*/ 12 w 21"/>
                  <a:gd name="T31" fmla="*/ 5 h 43"/>
                  <a:gd name="T32" fmla="*/ 9 w 21"/>
                  <a:gd name="T33" fmla="*/ 5 h 43"/>
                  <a:gd name="T34" fmla="*/ 9 w 21"/>
                  <a:gd name="T35" fmla="*/ 1 h 43"/>
                  <a:gd name="T36" fmla="*/ 8 w 21"/>
                  <a:gd name="T37" fmla="*/ 0 h 43"/>
                  <a:gd name="T38" fmla="*/ 6 w 21"/>
                  <a:gd name="T39" fmla="*/ 1 h 43"/>
                  <a:gd name="T40" fmla="*/ 6 w 21"/>
                  <a:gd name="T41" fmla="*/ 6 h 43"/>
                  <a:gd name="T42" fmla="*/ 3 w 21"/>
                  <a:gd name="T43" fmla="*/ 8 h 43"/>
                  <a:gd name="T44" fmla="*/ 1 w 21"/>
                  <a:gd name="T45" fmla="*/ 10 h 43"/>
                  <a:gd name="T46" fmla="*/ 1 w 21"/>
                  <a:gd name="T47" fmla="*/ 14 h 43"/>
                  <a:gd name="T48" fmla="*/ 1 w 21"/>
                  <a:gd name="T49" fmla="*/ 17 h 43"/>
                  <a:gd name="T50" fmla="*/ 3 w 21"/>
                  <a:gd name="T51" fmla="*/ 20 h 43"/>
                  <a:gd name="T52" fmla="*/ 6 w 21"/>
                  <a:gd name="T53" fmla="*/ 22 h 43"/>
                  <a:gd name="T54" fmla="*/ 7 w 21"/>
                  <a:gd name="T55" fmla="*/ 22 h 43"/>
                  <a:gd name="T56" fmla="*/ 7 w 21"/>
                  <a:gd name="T57" fmla="*/ 32 h 43"/>
                  <a:gd name="T58" fmla="*/ 4 w 21"/>
                  <a:gd name="T59" fmla="*/ 31 h 43"/>
                  <a:gd name="T60" fmla="*/ 1 w 21"/>
                  <a:gd name="T61" fmla="*/ 31 h 43"/>
                  <a:gd name="T62" fmla="*/ 1 w 21"/>
                  <a:gd name="T63" fmla="*/ 31 h 43"/>
                  <a:gd name="T64" fmla="*/ 0 w 21"/>
                  <a:gd name="T65" fmla="*/ 33 h 43"/>
                  <a:gd name="T66" fmla="*/ 0 w 21"/>
                  <a:gd name="T67" fmla="*/ 34 h 43"/>
                  <a:gd name="T68" fmla="*/ 0 w 21"/>
                  <a:gd name="T69" fmla="*/ 35 h 43"/>
                  <a:gd name="T70" fmla="*/ 3 w 21"/>
                  <a:gd name="T71" fmla="*/ 37 h 43"/>
                  <a:gd name="T72" fmla="*/ 7 w 21"/>
                  <a:gd name="T73" fmla="*/ 37 h 43"/>
                  <a:gd name="T74" fmla="*/ 7 w 21"/>
                  <a:gd name="T75" fmla="*/ 42 h 43"/>
                  <a:gd name="T76" fmla="*/ 9 w 21"/>
                  <a:gd name="T77" fmla="*/ 43 h 43"/>
                  <a:gd name="T78" fmla="*/ 10 w 21"/>
                  <a:gd name="T79" fmla="*/ 42 h 43"/>
                  <a:gd name="T80" fmla="*/ 10 w 21"/>
                  <a:gd name="T81" fmla="*/ 37 h 43"/>
                  <a:gd name="T82" fmla="*/ 13 w 21"/>
                  <a:gd name="T83" fmla="*/ 37 h 43"/>
                  <a:gd name="T84" fmla="*/ 13 w 21"/>
                  <a:gd name="T85" fmla="*/ 42 h 43"/>
                  <a:gd name="T86" fmla="*/ 14 w 21"/>
                  <a:gd name="T87" fmla="*/ 43 h 43"/>
                  <a:gd name="T88" fmla="*/ 16 w 21"/>
                  <a:gd name="T89" fmla="*/ 42 h 43"/>
                  <a:gd name="T90" fmla="*/ 15 w 21"/>
                  <a:gd name="T91" fmla="*/ 36 h 43"/>
                  <a:gd name="T92" fmla="*/ 18 w 21"/>
                  <a:gd name="T93" fmla="*/ 35 h 43"/>
                  <a:gd name="T94" fmla="*/ 20 w 21"/>
                  <a:gd name="T95" fmla="*/ 32 h 43"/>
                  <a:gd name="T96" fmla="*/ 21 w 21"/>
                  <a:gd name="T97" fmla="*/ 28 h 43"/>
                  <a:gd name="T98" fmla="*/ 19 w 21"/>
                  <a:gd name="T99" fmla="*/ 22 h 43"/>
                  <a:gd name="T100" fmla="*/ 15 w 21"/>
                  <a:gd name="T101" fmla="*/ 19 h 43"/>
                  <a:gd name="T102" fmla="*/ 13 w 21"/>
                  <a:gd name="T103" fmla="*/ 31 h 43"/>
                  <a:gd name="T104" fmla="*/ 10 w 21"/>
                  <a:gd name="T105" fmla="*/ 32 h 43"/>
                  <a:gd name="T106" fmla="*/ 10 w 21"/>
                  <a:gd name="T107" fmla="*/ 23 h 43"/>
                  <a:gd name="T108" fmla="*/ 12 w 21"/>
                  <a:gd name="T109" fmla="*/ 24 h 43"/>
                  <a:gd name="T110" fmla="*/ 13 w 21"/>
                  <a:gd name="T111" fmla="*/ 31 h 43"/>
                  <a:gd name="T112" fmla="*/ 12 w 21"/>
                  <a:gd name="T113" fmla="*/ 18 h 43"/>
                  <a:gd name="T114" fmla="*/ 9 w 21"/>
                  <a:gd name="T115" fmla="*/ 17 h 43"/>
                  <a:gd name="T116" fmla="*/ 9 w 21"/>
                  <a:gd name="T117" fmla="*/ 10 h 43"/>
                  <a:gd name="T118" fmla="*/ 12 w 21"/>
                  <a:gd name="T119" fmla="*/ 10 h 43"/>
                  <a:gd name="T120" fmla="*/ 12 w 21"/>
                  <a:gd name="T121"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3">
                    <a:moveTo>
                      <a:pt x="15" y="19"/>
                    </a:moveTo>
                    <a:cubicBezTo>
                      <a:pt x="15" y="10"/>
                      <a:pt x="15" y="10"/>
                      <a:pt x="15" y="10"/>
                    </a:cubicBezTo>
                    <a:cubicBezTo>
                      <a:pt x="15" y="10"/>
                      <a:pt x="15" y="10"/>
                      <a:pt x="15" y="10"/>
                    </a:cubicBezTo>
                    <a:cubicBezTo>
                      <a:pt x="16" y="11"/>
                      <a:pt x="17" y="11"/>
                      <a:pt x="18" y="11"/>
                    </a:cubicBezTo>
                    <a:cubicBezTo>
                      <a:pt x="18" y="11"/>
                      <a:pt x="19" y="11"/>
                      <a:pt x="19" y="10"/>
                    </a:cubicBezTo>
                    <a:cubicBezTo>
                      <a:pt x="19" y="10"/>
                      <a:pt x="19" y="9"/>
                      <a:pt x="19" y="9"/>
                    </a:cubicBezTo>
                    <a:cubicBezTo>
                      <a:pt x="19" y="8"/>
                      <a:pt x="20" y="8"/>
                      <a:pt x="20" y="7"/>
                    </a:cubicBezTo>
                    <a:cubicBezTo>
                      <a:pt x="20" y="6"/>
                      <a:pt x="19" y="6"/>
                      <a:pt x="19" y="6"/>
                    </a:cubicBezTo>
                    <a:cubicBezTo>
                      <a:pt x="19" y="6"/>
                      <a:pt x="18" y="6"/>
                      <a:pt x="18" y="6"/>
                    </a:cubicBezTo>
                    <a:cubicBezTo>
                      <a:pt x="18" y="6"/>
                      <a:pt x="17" y="6"/>
                      <a:pt x="17" y="5"/>
                    </a:cubicBezTo>
                    <a:cubicBezTo>
                      <a:pt x="16" y="5"/>
                      <a:pt x="16" y="5"/>
                      <a:pt x="15" y="5"/>
                    </a:cubicBezTo>
                    <a:cubicBezTo>
                      <a:pt x="15" y="1"/>
                      <a:pt x="15" y="1"/>
                      <a:pt x="15" y="1"/>
                    </a:cubicBezTo>
                    <a:cubicBezTo>
                      <a:pt x="15" y="1"/>
                      <a:pt x="14" y="0"/>
                      <a:pt x="13" y="0"/>
                    </a:cubicBezTo>
                    <a:cubicBezTo>
                      <a:pt x="12" y="0"/>
                      <a:pt x="12" y="1"/>
                      <a:pt x="12" y="1"/>
                    </a:cubicBezTo>
                    <a:cubicBezTo>
                      <a:pt x="12" y="5"/>
                      <a:pt x="12" y="5"/>
                      <a:pt x="12" y="5"/>
                    </a:cubicBezTo>
                    <a:cubicBezTo>
                      <a:pt x="12" y="5"/>
                      <a:pt x="12" y="5"/>
                      <a:pt x="12" y="5"/>
                    </a:cubicBezTo>
                    <a:cubicBezTo>
                      <a:pt x="11" y="5"/>
                      <a:pt x="10" y="5"/>
                      <a:pt x="9" y="5"/>
                    </a:cubicBezTo>
                    <a:cubicBezTo>
                      <a:pt x="9" y="1"/>
                      <a:pt x="9" y="1"/>
                      <a:pt x="9" y="1"/>
                    </a:cubicBezTo>
                    <a:cubicBezTo>
                      <a:pt x="9" y="1"/>
                      <a:pt x="8" y="0"/>
                      <a:pt x="8" y="0"/>
                    </a:cubicBezTo>
                    <a:cubicBezTo>
                      <a:pt x="7" y="0"/>
                      <a:pt x="6" y="1"/>
                      <a:pt x="6" y="1"/>
                    </a:cubicBezTo>
                    <a:cubicBezTo>
                      <a:pt x="6" y="6"/>
                      <a:pt x="6" y="6"/>
                      <a:pt x="6" y="6"/>
                    </a:cubicBezTo>
                    <a:cubicBezTo>
                      <a:pt x="5" y="7"/>
                      <a:pt x="4" y="7"/>
                      <a:pt x="3" y="8"/>
                    </a:cubicBezTo>
                    <a:cubicBezTo>
                      <a:pt x="2" y="9"/>
                      <a:pt x="2" y="9"/>
                      <a:pt x="1" y="10"/>
                    </a:cubicBezTo>
                    <a:cubicBezTo>
                      <a:pt x="1" y="12"/>
                      <a:pt x="1" y="13"/>
                      <a:pt x="1" y="14"/>
                    </a:cubicBezTo>
                    <a:cubicBezTo>
                      <a:pt x="1" y="15"/>
                      <a:pt x="1" y="16"/>
                      <a:pt x="1" y="17"/>
                    </a:cubicBezTo>
                    <a:cubicBezTo>
                      <a:pt x="2" y="18"/>
                      <a:pt x="3" y="19"/>
                      <a:pt x="3" y="20"/>
                    </a:cubicBezTo>
                    <a:cubicBezTo>
                      <a:pt x="4" y="21"/>
                      <a:pt x="5" y="21"/>
                      <a:pt x="6" y="22"/>
                    </a:cubicBezTo>
                    <a:cubicBezTo>
                      <a:pt x="6" y="22"/>
                      <a:pt x="7" y="22"/>
                      <a:pt x="7" y="22"/>
                    </a:cubicBezTo>
                    <a:cubicBezTo>
                      <a:pt x="7" y="32"/>
                      <a:pt x="7" y="32"/>
                      <a:pt x="7" y="32"/>
                    </a:cubicBezTo>
                    <a:cubicBezTo>
                      <a:pt x="6" y="32"/>
                      <a:pt x="5" y="32"/>
                      <a:pt x="4" y="31"/>
                    </a:cubicBezTo>
                    <a:cubicBezTo>
                      <a:pt x="3" y="31"/>
                      <a:pt x="2" y="31"/>
                      <a:pt x="1" y="31"/>
                    </a:cubicBezTo>
                    <a:cubicBezTo>
                      <a:pt x="1" y="31"/>
                      <a:pt x="1" y="31"/>
                      <a:pt x="1" y="31"/>
                    </a:cubicBezTo>
                    <a:cubicBezTo>
                      <a:pt x="1" y="32"/>
                      <a:pt x="0" y="32"/>
                      <a:pt x="0" y="33"/>
                    </a:cubicBezTo>
                    <a:cubicBezTo>
                      <a:pt x="0" y="33"/>
                      <a:pt x="0" y="34"/>
                      <a:pt x="0" y="34"/>
                    </a:cubicBezTo>
                    <a:cubicBezTo>
                      <a:pt x="0" y="35"/>
                      <a:pt x="0" y="35"/>
                      <a:pt x="0" y="35"/>
                    </a:cubicBezTo>
                    <a:cubicBezTo>
                      <a:pt x="1" y="36"/>
                      <a:pt x="2" y="36"/>
                      <a:pt x="3" y="37"/>
                    </a:cubicBezTo>
                    <a:cubicBezTo>
                      <a:pt x="4" y="37"/>
                      <a:pt x="6" y="37"/>
                      <a:pt x="7" y="37"/>
                    </a:cubicBezTo>
                    <a:cubicBezTo>
                      <a:pt x="7" y="42"/>
                      <a:pt x="7" y="42"/>
                      <a:pt x="7" y="42"/>
                    </a:cubicBezTo>
                    <a:cubicBezTo>
                      <a:pt x="7" y="43"/>
                      <a:pt x="8" y="43"/>
                      <a:pt x="9" y="43"/>
                    </a:cubicBezTo>
                    <a:cubicBezTo>
                      <a:pt x="9" y="43"/>
                      <a:pt x="10" y="43"/>
                      <a:pt x="10" y="42"/>
                    </a:cubicBezTo>
                    <a:cubicBezTo>
                      <a:pt x="10" y="37"/>
                      <a:pt x="10" y="37"/>
                      <a:pt x="10" y="37"/>
                    </a:cubicBezTo>
                    <a:cubicBezTo>
                      <a:pt x="11" y="37"/>
                      <a:pt x="12" y="37"/>
                      <a:pt x="13" y="37"/>
                    </a:cubicBezTo>
                    <a:cubicBezTo>
                      <a:pt x="13" y="42"/>
                      <a:pt x="13" y="42"/>
                      <a:pt x="13" y="42"/>
                    </a:cubicBezTo>
                    <a:cubicBezTo>
                      <a:pt x="13" y="43"/>
                      <a:pt x="13" y="43"/>
                      <a:pt x="14" y="43"/>
                    </a:cubicBezTo>
                    <a:cubicBezTo>
                      <a:pt x="15" y="43"/>
                      <a:pt x="16" y="42"/>
                      <a:pt x="16" y="42"/>
                    </a:cubicBezTo>
                    <a:cubicBezTo>
                      <a:pt x="15" y="36"/>
                      <a:pt x="15" y="36"/>
                      <a:pt x="15" y="36"/>
                    </a:cubicBezTo>
                    <a:cubicBezTo>
                      <a:pt x="16" y="36"/>
                      <a:pt x="17" y="35"/>
                      <a:pt x="18" y="35"/>
                    </a:cubicBezTo>
                    <a:cubicBezTo>
                      <a:pt x="19" y="34"/>
                      <a:pt x="20" y="33"/>
                      <a:pt x="20" y="32"/>
                    </a:cubicBezTo>
                    <a:cubicBezTo>
                      <a:pt x="21" y="31"/>
                      <a:pt x="21" y="30"/>
                      <a:pt x="21" y="28"/>
                    </a:cubicBezTo>
                    <a:cubicBezTo>
                      <a:pt x="21" y="25"/>
                      <a:pt x="21" y="24"/>
                      <a:pt x="19" y="22"/>
                    </a:cubicBezTo>
                    <a:cubicBezTo>
                      <a:pt x="18" y="21"/>
                      <a:pt x="17" y="20"/>
                      <a:pt x="15" y="19"/>
                    </a:cubicBezTo>
                    <a:close/>
                    <a:moveTo>
                      <a:pt x="13" y="31"/>
                    </a:moveTo>
                    <a:cubicBezTo>
                      <a:pt x="12" y="32"/>
                      <a:pt x="11" y="32"/>
                      <a:pt x="10" y="32"/>
                    </a:cubicBezTo>
                    <a:cubicBezTo>
                      <a:pt x="10" y="23"/>
                      <a:pt x="10" y="23"/>
                      <a:pt x="10" y="23"/>
                    </a:cubicBezTo>
                    <a:cubicBezTo>
                      <a:pt x="11" y="24"/>
                      <a:pt x="12" y="24"/>
                      <a:pt x="12" y="24"/>
                    </a:cubicBezTo>
                    <a:lnTo>
                      <a:pt x="13" y="31"/>
                    </a:lnTo>
                    <a:close/>
                    <a:moveTo>
                      <a:pt x="12" y="18"/>
                    </a:moveTo>
                    <a:cubicBezTo>
                      <a:pt x="11" y="18"/>
                      <a:pt x="10" y="17"/>
                      <a:pt x="9" y="17"/>
                    </a:cubicBezTo>
                    <a:cubicBezTo>
                      <a:pt x="9" y="10"/>
                      <a:pt x="9" y="10"/>
                      <a:pt x="9" y="10"/>
                    </a:cubicBezTo>
                    <a:cubicBezTo>
                      <a:pt x="10" y="10"/>
                      <a:pt x="11" y="10"/>
                      <a:pt x="12" y="10"/>
                    </a:cubicBezTo>
                    <a:lnTo>
                      <a:pt x="1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5" name="Freeform 127"/>
              <p:cNvSpPr/>
              <p:nvPr/>
            </p:nvSpPr>
            <p:spPr bwMode="auto">
              <a:xfrm>
                <a:off x="3793" y="1798"/>
                <a:ext cx="11" cy="31"/>
              </a:xfrm>
              <a:custGeom>
                <a:avLst/>
                <a:gdLst>
                  <a:gd name="T0" fmla="*/ 0 w 5"/>
                  <a:gd name="T1" fmla="*/ 11 h 13"/>
                  <a:gd name="T2" fmla="*/ 2 w 5"/>
                  <a:gd name="T3" fmla="*/ 13 h 13"/>
                  <a:gd name="T4" fmla="*/ 3 w 5"/>
                  <a:gd name="T5" fmla="*/ 13 h 13"/>
                  <a:gd name="T6" fmla="*/ 5 w 5"/>
                  <a:gd name="T7" fmla="*/ 11 h 13"/>
                  <a:gd name="T8" fmla="*/ 5 w 5"/>
                  <a:gd name="T9" fmla="*/ 2 h 13"/>
                  <a:gd name="T10" fmla="*/ 3 w 5"/>
                  <a:gd name="T11" fmla="*/ 0 h 13"/>
                  <a:gd name="T12" fmla="*/ 2 w 5"/>
                  <a:gd name="T13" fmla="*/ 0 h 13"/>
                  <a:gd name="T14" fmla="*/ 0 w 5"/>
                  <a:gd name="T15" fmla="*/ 2 h 13"/>
                  <a:gd name="T16" fmla="*/ 0 w 5"/>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3">
                    <a:moveTo>
                      <a:pt x="0" y="11"/>
                    </a:moveTo>
                    <a:cubicBezTo>
                      <a:pt x="0" y="12"/>
                      <a:pt x="1" y="13"/>
                      <a:pt x="2" y="13"/>
                    </a:cubicBezTo>
                    <a:cubicBezTo>
                      <a:pt x="3" y="13"/>
                      <a:pt x="3" y="13"/>
                      <a:pt x="3" y="13"/>
                    </a:cubicBezTo>
                    <a:cubicBezTo>
                      <a:pt x="4" y="13"/>
                      <a:pt x="5" y="12"/>
                      <a:pt x="5" y="11"/>
                    </a:cubicBezTo>
                    <a:cubicBezTo>
                      <a:pt x="5" y="2"/>
                      <a:pt x="5" y="2"/>
                      <a:pt x="5" y="2"/>
                    </a:cubicBezTo>
                    <a:cubicBezTo>
                      <a:pt x="5" y="1"/>
                      <a:pt x="4" y="0"/>
                      <a:pt x="3" y="0"/>
                    </a:cubicBezTo>
                    <a:cubicBezTo>
                      <a:pt x="2" y="0"/>
                      <a:pt x="2" y="0"/>
                      <a:pt x="2" y="0"/>
                    </a:cubicBezTo>
                    <a:cubicBezTo>
                      <a:pt x="1" y="0"/>
                      <a:pt x="0" y="1"/>
                      <a:pt x="0" y="2"/>
                    </a:cubicBez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6" name="Freeform 128"/>
              <p:cNvSpPr/>
              <p:nvPr/>
            </p:nvSpPr>
            <p:spPr bwMode="auto">
              <a:xfrm>
                <a:off x="3774" y="1791"/>
                <a:ext cx="14" cy="38"/>
              </a:xfrm>
              <a:custGeom>
                <a:avLst/>
                <a:gdLst>
                  <a:gd name="T0" fmla="*/ 0 w 6"/>
                  <a:gd name="T1" fmla="*/ 14 h 16"/>
                  <a:gd name="T2" fmla="*/ 2 w 6"/>
                  <a:gd name="T3" fmla="*/ 16 h 16"/>
                  <a:gd name="T4" fmla="*/ 4 w 6"/>
                  <a:gd name="T5" fmla="*/ 16 h 16"/>
                  <a:gd name="T6" fmla="*/ 6 w 6"/>
                  <a:gd name="T7" fmla="*/ 14 h 16"/>
                  <a:gd name="T8" fmla="*/ 6 w 6"/>
                  <a:gd name="T9" fmla="*/ 1 h 16"/>
                  <a:gd name="T10" fmla="*/ 4 w 6"/>
                  <a:gd name="T11" fmla="*/ 0 h 16"/>
                  <a:gd name="T12" fmla="*/ 2 w 6"/>
                  <a:gd name="T13" fmla="*/ 0 h 16"/>
                  <a:gd name="T14" fmla="*/ 0 w 6"/>
                  <a:gd name="T15" fmla="*/ 1 h 16"/>
                  <a:gd name="T16" fmla="*/ 0 w 6"/>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6">
                    <a:moveTo>
                      <a:pt x="0" y="14"/>
                    </a:moveTo>
                    <a:cubicBezTo>
                      <a:pt x="0" y="15"/>
                      <a:pt x="1" y="16"/>
                      <a:pt x="2" y="16"/>
                    </a:cubicBezTo>
                    <a:cubicBezTo>
                      <a:pt x="4" y="16"/>
                      <a:pt x="4" y="16"/>
                      <a:pt x="4" y="16"/>
                    </a:cubicBezTo>
                    <a:cubicBezTo>
                      <a:pt x="5" y="16"/>
                      <a:pt x="6" y="15"/>
                      <a:pt x="6" y="14"/>
                    </a:cubicBezTo>
                    <a:cubicBezTo>
                      <a:pt x="6" y="1"/>
                      <a:pt x="6" y="1"/>
                      <a:pt x="6" y="1"/>
                    </a:cubicBezTo>
                    <a:cubicBezTo>
                      <a:pt x="6" y="1"/>
                      <a:pt x="5" y="0"/>
                      <a:pt x="4" y="0"/>
                    </a:cubicBezTo>
                    <a:cubicBezTo>
                      <a:pt x="2" y="0"/>
                      <a:pt x="2" y="0"/>
                      <a:pt x="2" y="0"/>
                    </a:cubicBezTo>
                    <a:cubicBezTo>
                      <a:pt x="1" y="0"/>
                      <a:pt x="0" y="1"/>
                      <a:pt x="0" y="1"/>
                    </a:cubicBez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7" name="Freeform 129"/>
              <p:cNvSpPr/>
              <p:nvPr/>
            </p:nvSpPr>
            <p:spPr bwMode="auto">
              <a:xfrm>
                <a:off x="3755" y="1779"/>
                <a:ext cx="14" cy="50"/>
              </a:xfrm>
              <a:custGeom>
                <a:avLst/>
                <a:gdLst>
                  <a:gd name="T0" fmla="*/ 0 w 6"/>
                  <a:gd name="T1" fmla="*/ 19 h 21"/>
                  <a:gd name="T2" fmla="*/ 2 w 6"/>
                  <a:gd name="T3" fmla="*/ 21 h 21"/>
                  <a:gd name="T4" fmla="*/ 4 w 6"/>
                  <a:gd name="T5" fmla="*/ 21 h 21"/>
                  <a:gd name="T6" fmla="*/ 6 w 6"/>
                  <a:gd name="T7" fmla="*/ 19 h 21"/>
                  <a:gd name="T8" fmla="*/ 6 w 6"/>
                  <a:gd name="T9" fmla="*/ 2 h 21"/>
                  <a:gd name="T10" fmla="*/ 4 w 6"/>
                  <a:gd name="T11" fmla="*/ 0 h 21"/>
                  <a:gd name="T12" fmla="*/ 2 w 6"/>
                  <a:gd name="T13" fmla="*/ 0 h 21"/>
                  <a:gd name="T14" fmla="*/ 0 w 6"/>
                  <a:gd name="T15" fmla="*/ 2 h 21"/>
                  <a:gd name="T16" fmla="*/ 0 w 6"/>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0" y="19"/>
                    </a:moveTo>
                    <a:cubicBezTo>
                      <a:pt x="0" y="20"/>
                      <a:pt x="1" y="21"/>
                      <a:pt x="2" y="21"/>
                    </a:cubicBezTo>
                    <a:cubicBezTo>
                      <a:pt x="4" y="21"/>
                      <a:pt x="4" y="21"/>
                      <a:pt x="4" y="21"/>
                    </a:cubicBezTo>
                    <a:cubicBezTo>
                      <a:pt x="5" y="21"/>
                      <a:pt x="6" y="20"/>
                      <a:pt x="6" y="19"/>
                    </a:cubicBezTo>
                    <a:cubicBezTo>
                      <a:pt x="6" y="2"/>
                      <a:pt x="6" y="2"/>
                      <a:pt x="6" y="2"/>
                    </a:cubicBezTo>
                    <a:cubicBezTo>
                      <a:pt x="6" y="1"/>
                      <a:pt x="5" y="0"/>
                      <a:pt x="4" y="0"/>
                    </a:cubicBezTo>
                    <a:cubicBezTo>
                      <a:pt x="2" y="0"/>
                      <a:pt x="2" y="0"/>
                      <a:pt x="2" y="0"/>
                    </a:cubicBezTo>
                    <a:cubicBezTo>
                      <a:pt x="1" y="0"/>
                      <a:pt x="0" y="1"/>
                      <a:pt x="0" y="2"/>
                    </a:cubicBez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8" name="Freeform 130"/>
              <p:cNvSpPr/>
              <p:nvPr/>
            </p:nvSpPr>
            <p:spPr bwMode="auto">
              <a:xfrm>
                <a:off x="3909" y="1539"/>
                <a:ext cx="7" cy="12"/>
              </a:xfrm>
              <a:custGeom>
                <a:avLst/>
                <a:gdLst>
                  <a:gd name="T0" fmla="*/ 0 w 3"/>
                  <a:gd name="T1" fmla="*/ 5 h 5"/>
                  <a:gd name="T2" fmla="*/ 1 w 3"/>
                  <a:gd name="T3" fmla="*/ 5 h 5"/>
                  <a:gd name="T4" fmla="*/ 2 w 3"/>
                  <a:gd name="T5" fmla="*/ 5 h 5"/>
                  <a:gd name="T6" fmla="*/ 3 w 3"/>
                  <a:gd name="T7" fmla="*/ 5 h 5"/>
                  <a:gd name="T8" fmla="*/ 3 w 3"/>
                  <a:gd name="T9" fmla="*/ 0 h 5"/>
                  <a:gd name="T10" fmla="*/ 2 w 3"/>
                  <a:gd name="T11" fmla="*/ 0 h 5"/>
                  <a:gd name="T12" fmla="*/ 1 w 3"/>
                  <a:gd name="T13" fmla="*/ 0 h 5"/>
                  <a:gd name="T14" fmla="*/ 0 w 3"/>
                  <a:gd name="T15" fmla="*/ 0 h 5"/>
                  <a:gd name="T16" fmla="*/ 0 w 3"/>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0" y="5"/>
                    </a:moveTo>
                    <a:cubicBezTo>
                      <a:pt x="0" y="5"/>
                      <a:pt x="1" y="5"/>
                      <a:pt x="1" y="5"/>
                    </a:cubicBezTo>
                    <a:cubicBezTo>
                      <a:pt x="2" y="5"/>
                      <a:pt x="2" y="5"/>
                      <a:pt x="2" y="5"/>
                    </a:cubicBezTo>
                    <a:cubicBezTo>
                      <a:pt x="2" y="5"/>
                      <a:pt x="3" y="5"/>
                      <a:pt x="3" y="5"/>
                    </a:cubicBezTo>
                    <a:cubicBezTo>
                      <a:pt x="3" y="0"/>
                      <a:pt x="3" y="0"/>
                      <a:pt x="3" y="0"/>
                    </a:cubicBezTo>
                    <a:cubicBezTo>
                      <a:pt x="3" y="0"/>
                      <a:pt x="2" y="0"/>
                      <a:pt x="2" y="0"/>
                    </a:cubicBezTo>
                    <a:cubicBezTo>
                      <a:pt x="1" y="0"/>
                      <a:pt x="1" y="0"/>
                      <a:pt x="1" y="0"/>
                    </a:cubicBezTo>
                    <a:cubicBezTo>
                      <a:pt x="1"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9" name="Freeform 131"/>
              <p:cNvSpPr/>
              <p:nvPr/>
            </p:nvSpPr>
            <p:spPr bwMode="auto">
              <a:xfrm>
                <a:off x="3902" y="1535"/>
                <a:ext cx="4" cy="16"/>
              </a:xfrm>
              <a:custGeom>
                <a:avLst/>
                <a:gdLst>
                  <a:gd name="T0" fmla="*/ 0 w 2"/>
                  <a:gd name="T1" fmla="*/ 7 h 7"/>
                  <a:gd name="T2" fmla="*/ 1 w 2"/>
                  <a:gd name="T3" fmla="*/ 7 h 7"/>
                  <a:gd name="T4" fmla="*/ 1 w 2"/>
                  <a:gd name="T5" fmla="*/ 7 h 7"/>
                  <a:gd name="T6" fmla="*/ 2 w 2"/>
                  <a:gd name="T7" fmla="*/ 7 h 7"/>
                  <a:gd name="T8" fmla="*/ 2 w 2"/>
                  <a:gd name="T9" fmla="*/ 1 h 7"/>
                  <a:gd name="T10" fmla="*/ 1 w 2"/>
                  <a:gd name="T11" fmla="*/ 0 h 7"/>
                  <a:gd name="T12" fmla="*/ 1 w 2"/>
                  <a:gd name="T13" fmla="*/ 0 h 7"/>
                  <a:gd name="T14" fmla="*/ 0 w 2"/>
                  <a:gd name="T15" fmla="*/ 1 h 7"/>
                  <a:gd name="T16" fmla="*/ 0 w 2"/>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0" y="7"/>
                    </a:moveTo>
                    <a:cubicBezTo>
                      <a:pt x="0" y="7"/>
                      <a:pt x="0" y="7"/>
                      <a:pt x="1" y="7"/>
                    </a:cubicBezTo>
                    <a:cubicBezTo>
                      <a:pt x="1" y="7"/>
                      <a:pt x="1" y="7"/>
                      <a:pt x="1" y="7"/>
                    </a:cubicBezTo>
                    <a:cubicBezTo>
                      <a:pt x="2" y="7"/>
                      <a:pt x="2" y="7"/>
                      <a:pt x="2" y="7"/>
                    </a:cubicBezTo>
                    <a:cubicBezTo>
                      <a:pt x="2" y="1"/>
                      <a:pt x="2" y="1"/>
                      <a:pt x="2" y="1"/>
                    </a:cubicBezTo>
                    <a:cubicBezTo>
                      <a:pt x="2" y="0"/>
                      <a:pt x="2" y="0"/>
                      <a:pt x="1" y="0"/>
                    </a:cubicBezTo>
                    <a:cubicBezTo>
                      <a:pt x="1" y="0"/>
                      <a:pt x="1" y="0"/>
                      <a:pt x="1" y="0"/>
                    </a:cubicBezTo>
                    <a:cubicBezTo>
                      <a:pt x="0" y="0"/>
                      <a:pt x="0" y="0"/>
                      <a:pt x="0" y="1"/>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0" name="Freeform 132"/>
              <p:cNvSpPr/>
              <p:nvPr/>
            </p:nvSpPr>
            <p:spPr bwMode="auto">
              <a:xfrm>
                <a:off x="3892" y="1530"/>
                <a:ext cx="7" cy="21"/>
              </a:xfrm>
              <a:custGeom>
                <a:avLst/>
                <a:gdLst>
                  <a:gd name="T0" fmla="*/ 0 w 3"/>
                  <a:gd name="T1" fmla="*/ 9 h 9"/>
                  <a:gd name="T2" fmla="*/ 1 w 3"/>
                  <a:gd name="T3" fmla="*/ 9 h 9"/>
                  <a:gd name="T4" fmla="*/ 2 w 3"/>
                  <a:gd name="T5" fmla="*/ 9 h 9"/>
                  <a:gd name="T6" fmla="*/ 3 w 3"/>
                  <a:gd name="T7" fmla="*/ 9 h 9"/>
                  <a:gd name="T8" fmla="*/ 3 w 3"/>
                  <a:gd name="T9" fmla="*/ 1 h 9"/>
                  <a:gd name="T10" fmla="*/ 2 w 3"/>
                  <a:gd name="T11" fmla="*/ 0 h 9"/>
                  <a:gd name="T12" fmla="*/ 1 w 3"/>
                  <a:gd name="T13" fmla="*/ 0 h 9"/>
                  <a:gd name="T14" fmla="*/ 0 w 3"/>
                  <a:gd name="T15" fmla="*/ 1 h 9"/>
                  <a:gd name="T16" fmla="*/ 0 w 3"/>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9">
                    <a:moveTo>
                      <a:pt x="0" y="9"/>
                    </a:moveTo>
                    <a:cubicBezTo>
                      <a:pt x="0" y="9"/>
                      <a:pt x="1" y="9"/>
                      <a:pt x="1" y="9"/>
                    </a:cubicBezTo>
                    <a:cubicBezTo>
                      <a:pt x="2" y="9"/>
                      <a:pt x="2" y="9"/>
                      <a:pt x="2" y="9"/>
                    </a:cubicBezTo>
                    <a:cubicBezTo>
                      <a:pt x="2" y="9"/>
                      <a:pt x="3" y="9"/>
                      <a:pt x="3" y="9"/>
                    </a:cubicBezTo>
                    <a:cubicBezTo>
                      <a:pt x="3" y="1"/>
                      <a:pt x="3" y="1"/>
                      <a:pt x="3" y="1"/>
                    </a:cubicBezTo>
                    <a:cubicBezTo>
                      <a:pt x="3" y="0"/>
                      <a:pt x="2" y="0"/>
                      <a:pt x="2" y="0"/>
                    </a:cubicBezTo>
                    <a:cubicBezTo>
                      <a:pt x="1" y="0"/>
                      <a:pt x="1" y="0"/>
                      <a:pt x="1" y="0"/>
                    </a:cubicBezTo>
                    <a:cubicBezTo>
                      <a:pt x="1" y="0"/>
                      <a:pt x="0" y="0"/>
                      <a:pt x="0" y="1"/>
                    </a:cubicBez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1" name="Freeform 133"/>
              <p:cNvSpPr/>
              <p:nvPr/>
            </p:nvSpPr>
            <p:spPr bwMode="auto">
              <a:xfrm>
                <a:off x="3757" y="2161"/>
                <a:ext cx="17" cy="36"/>
              </a:xfrm>
              <a:custGeom>
                <a:avLst/>
                <a:gdLst>
                  <a:gd name="T0" fmla="*/ 0 w 7"/>
                  <a:gd name="T1" fmla="*/ 13 h 15"/>
                  <a:gd name="T2" fmla="*/ 2 w 7"/>
                  <a:gd name="T3" fmla="*/ 15 h 15"/>
                  <a:gd name="T4" fmla="*/ 5 w 7"/>
                  <a:gd name="T5" fmla="*/ 15 h 15"/>
                  <a:gd name="T6" fmla="*/ 7 w 7"/>
                  <a:gd name="T7" fmla="*/ 13 h 15"/>
                  <a:gd name="T8" fmla="*/ 7 w 7"/>
                  <a:gd name="T9" fmla="*/ 2 h 15"/>
                  <a:gd name="T10" fmla="*/ 5 w 7"/>
                  <a:gd name="T11" fmla="*/ 0 h 15"/>
                  <a:gd name="T12" fmla="*/ 2 w 7"/>
                  <a:gd name="T13" fmla="*/ 0 h 15"/>
                  <a:gd name="T14" fmla="*/ 0 w 7"/>
                  <a:gd name="T15" fmla="*/ 2 h 15"/>
                  <a:gd name="T16" fmla="*/ 0 w 7"/>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5">
                    <a:moveTo>
                      <a:pt x="0" y="13"/>
                    </a:moveTo>
                    <a:cubicBezTo>
                      <a:pt x="0" y="14"/>
                      <a:pt x="1" y="15"/>
                      <a:pt x="2" y="15"/>
                    </a:cubicBezTo>
                    <a:cubicBezTo>
                      <a:pt x="5" y="15"/>
                      <a:pt x="5" y="15"/>
                      <a:pt x="5" y="15"/>
                    </a:cubicBezTo>
                    <a:cubicBezTo>
                      <a:pt x="6" y="15"/>
                      <a:pt x="7" y="14"/>
                      <a:pt x="7" y="13"/>
                    </a:cubicBezTo>
                    <a:cubicBezTo>
                      <a:pt x="7" y="2"/>
                      <a:pt x="7" y="2"/>
                      <a:pt x="7" y="2"/>
                    </a:cubicBezTo>
                    <a:cubicBezTo>
                      <a:pt x="7" y="1"/>
                      <a:pt x="6" y="0"/>
                      <a:pt x="5" y="0"/>
                    </a:cubicBezTo>
                    <a:cubicBezTo>
                      <a:pt x="2" y="0"/>
                      <a:pt x="2" y="0"/>
                      <a:pt x="2" y="0"/>
                    </a:cubicBezTo>
                    <a:cubicBezTo>
                      <a:pt x="1" y="0"/>
                      <a:pt x="0" y="1"/>
                      <a:pt x="0" y="2"/>
                    </a:cubicBez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2" name="Freeform 134"/>
              <p:cNvSpPr/>
              <p:nvPr/>
            </p:nvSpPr>
            <p:spPr bwMode="auto">
              <a:xfrm>
                <a:off x="3736" y="2152"/>
                <a:ext cx="14" cy="45"/>
              </a:xfrm>
              <a:custGeom>
                <a:avLst/>
                <a:gdLst>
                  <a:gd name="T0" fmla="*/ 0 w 6"/>
                  <a:gd name="T1" fmla="*/ 17 h 19"/>
                  <a:gd name="T2" fmla="*/ 2 w 6"/>
                  <a:gd name="T3" fmla="*/ 19 h 19"/>
                  <a:gd name="T4" fmla="*/ 4 w 6"/>
                  <a:gd name="T5" fmla="*/ 19 h 19"/>
                  <a:gd name="T6" fmla="*/ 6 w 6"/>
                  <a:gd name="T7" fmla="*/ 17 h 19"/>
                  <a:gd name="T8" fmla="*/ 6 w 6"/>
                  <a:gd name="T9" fmla="*/ 2 h 19"/>
                  <a:gd name="T10" fmla="*/ 4 w 6"/>
                  <a:gd name="T11" fmla="*/ 0 h 19"/>
                  <a:gd name="T12" fmla="*/ 2 w 6"/>
                  <a:gd name="T13" fmla="*/ 0 h 19"/>
                  <a:gd name="T14" fmla="*/ 0 w 6"/>
                  <a:gd name="T15" fmla="*/ 2 h 19"/>
                  <a:gd name="T16" fmla="*/ 0 w 6"/>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9">
                    <a:moveTo>
                      <a:pt x="0" y="17"/>
                    </a:moveTo>
                    <a:cubicBezTo>
                      <a:pt x="0" y="18"/>
                      <a:pt x="1" y="19"/>
                      <a:pt x="2" y="19"/>
                    </a:cubicBezTo>
                    <a:cubicBezTo>
                      <a:pt x="4" y="19"/>
                      <a:pt x="4" y="19"/>
                      <a:pt x="4" y="19"/>
                    </a:cubicBezTo>
                    <a:cubicBezTo>
                      <a:pt x="6" y="19"/>
                      <a:pt x="6" y="18"/>
                      <a:pt x="6" y="17"/>
                    </a:cubicBezTo>
                    <a:cubicBezTo>
                      <a:pt x="6" y="2"/>
                      <a:pt x="6" y="2"/>
                      <a:pt x="6" y="2"/>
                    </a:cubicBezTo>
                    <a:cubicBezTo>
                      <a:pt x="6" y="0"/>
                      <a:pt x="6" y="0"/>
                      <a:pt x="4" y="0"/>
                    </a:cubicBezTo>
                    <a:cubicBezTo>
                      <a:pt x="2" y="0"/>
                      <a:pt x="2" y="0"/>
                      <a:pt x="2" y="0"/>
                    </a:cubicBezTo>
                    <a:cubicBezTo>
                      <a:pt x="1" y="0"/>
                      <a:pt x="0" y="0"/>
                      <a:pt x="0" y="2"/>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3" name="Freeform 135"/>
              <p:cNvSpPr/>
              <p:nvPr/>
            </p:nvSpPr>
            <p:spPr bwMode="auto">
              <a:xfrm>
                <a:off x="3712" y="2137"/>
                <a:ext cx="17" cy="60"/>
              </a:xfrm>
              <a:custGeom>
                <a:avLst/>
                <a:gdLst>
                  <a:gd name="T0" fmla="*/ 1 w 7"/>
                  <a:gd name="T1" fmla="*/ 23 h 25"/>
                  <a:gd name="T2" fmla="*/ 3 w 7"/>
                  <a:gd name="T3" fmla="*/ 25 h 25"/>
                  <a:gd name="T4" fmla="*/ 5 w 7"/>
                  <a:gd name="T5" fmla="*/ 25 h 25"/>
                  <a:gd name="T6" fmla="*/ 7 w 7"/>
                  <a:gd name="T7" fmla="*/ 23 h 25"/>
                  <a:gd name="T8" fmla="*/ 7 w 7"/>
                  <a:gd name="T9" fmla="*/ 2 h 25"/>
                  <a:gd name="T10" fmla="*/ 5 w 7"/>
                  <a:gd name="T11" fmla="*/ 0 h 25"/>
                  <a:gd name="T12" fmla="*/ 3 w 7"/>
                  <a:gd name="T13" fmla="*/ 0 h 25"/>
                  <a:gd name="T14" fmla="*/ 0 w 7"/>
                  <a:gd name="T15" fmla="*/ 2 h 25"/>
                  <a:gd name="T16" fmla="*/ 1 w 7"/>
                  <a:gd name="T1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5">
                    <a:moveTo>
                      <a:pt x="1" y="23"/>
                    </a:moveTo>
                    <a:cubicBezTo>
                      <a:pt x="1" y="24"/>
                      <a:pt x="1" y="25"/>
                      <a:pt x="3" y="25"/>
                    </a:cubicBezTo>
                    <a:cubicBezTo>
                      <a:pt x="5" y="25"/>
                      <a:pt x="5" y="25"/>
                      <a:pt x="5" y="25"/>
                    </a:cubicBezTo>
                    <a:cubicBezTo>
                      <a:pt x="6" y="25"/>
                      <a:pt x="7" y="24"/>
                      <a:pt x="7" y="23"/>
                    </a:cubicBezTo>
                    <a:cubicBezTo>
                      <a:pt x="7" y="2"/>
                      <a:pt x="7" y="2"/>
                      <a:pt x="7" y="2"/>
                    </a:cubicBezTo>
                    <a:cubicBezTo>
                      <a:pt x="7" y="1"/>
                      <a:pt x="6" y="0"/>
                      <a:pt x="5" y="0"/>
                    </a:cubicBezTo>
                    <a:cubicBezTo>
                      <a:pt x="3" y="0"/>
                      <a:pt x="3" y="0"/>
                      <a:pt x="3" y="0"/>
                    </a:cubicBezTo>
                    <a:cubicBezTo>
                      <a:pt x="1" y="0"/>
                      <a:pt x="0" y="1"/>
                      <a:pt x="0" y="2"/>
                    </a:cubicBezTo>
                    <a:lnTo>
                      <a:pt x="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4" name="Freeform 136"/>
              <p:cNvSpPr>
                <a:spLocks noEditPoints="1"/>
              </p:cNvSpPr>
              <p:nvPr/>
            </p:nvSpPr>
            <p:spPr bwMode="auto">
              <a:xfrm>
                <a:off x="4089" y="2612"/>
                <a:ext cx="78" cy="78"/>
              </a:xfrm>
              <a:custGeom>
                <a:avLst/>
                <a:gdLst>
                  <a:gd name="T0" fmla="*/ 16 w 33"/>
                  <a:gd name="T1" fmla="*/ 0 h 33"/>
                  <a:gd name="T2" fmla="*/ 0 w 33"/>
                  <a:gd name="T3" fmla="*/ 17 h 33"/>
                  <a:gd name="T4" fmla="*/ 17 w 33"/>
                  <a:gd name="T5" fmla="*/ 33 h 33"/>
                  <a:gd name="T6" fmla="*/ 32 w 33"/>
                  <a:gd name="T7" fmla="*/ 16 h 33"/>
                  <a:gd name="T8" fmla="*/ 16 w 33"/>
                  <a:gd name="T9" fmla="*/ 0 h 33"/>
                  <a:gd name="T10" fmla="*/ 17 w 33"/>
                  <a:gd name="T11" fmla="*/ 29 h 33"/>
                  <a:gd name="T12" fmla="*/ 3 w 33"/>
                  <a:gd name="T13" fmla="*/ 17 h 33"/>
                  <a:gd name="T14" fmla="*/ 16 w 33"/>
                  <a:gd name="T15" fmla="*/ 4 h 33"/>
                  <a:gd name="T16" fmla="*/ 29 w 33"/>
                  <a:gd name="T17" fmla="*/ 16 h 33"/>
                  <a:gd name="T18" fmla="*/ 17 w 33"/>
                  <a:gd name="T19"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1"/>
                      <a:pt x="0" y="8"/>
                      <a:pt x="0" y="17"/>
                    </a:cubicBezTo>
                    <a:cubicBezTo>
                      <a:pt x="0" y="26"/>
                      <a:pt x="8" y="33"/>
                      <a:pt x="17" y="33"/>
                    </a:cubicBezTo>
                    <a:cubicBezTo>
                      <a:pt x="26" y="32"/>
                      <a:pt x="33" y="25"/>
                      <a:pt x="32" y="16"/>
                    </a:cubicBezTo>
                    <a:cubicBezTo>
                      <a:pt x="32" y="7"/>
                      <a:pt x="25" y="0"/>
                      <a:pt x="16" y="0"/>
                    </a:cubicBezTo>
                    <a:close/>
                    <a:moveTo>
                      <a:pt x="17" y="29"/>
                    </a:moveTo>
                    <a:cubicBezTo>
                      <a:pt x="10" y="30"/>
                      <a:pt x="4" y="24"/>
                      <a:pt x="3" y="17"/>
                    </a:cubicBezTo>
                    <a:cubicBezTo>
                      <a:pt x="3" y="10"/>
                      <a:pt x="9" y="4"/>
                      <a:pt x="16" y="4"/>
                    </a:cubicBezTo>
                    <a:cubicBezTo>
                      <a:pt x="23" y="3"/>
                      <a:pt x="29" y="9"/>
                      <a:pt x="29" y="16"/>
                    </a:cubicBezTo>
                    <a:cubicBezTo>
                      <a:pt x="29" y="23"/>
                      <a:pt x="24" y="29"/>
                      <a:pt x="1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5" name="Freeform 137"/>
              <p:cNvSpPr/>
              <p:nvPr/>
            </p:nvSpPr>
            <p:spPr bwMode="auto">
              <a:xfrm>
                <a:off x="4108" y="2633"/>
                <a:ext cx="40" cy="36"/>
              </a:xfrm>
              <a:custGeom>
                <a:avLst/>
                <a:gdLst>
                  <a:gd name="T0" fmla="*/ 11 w 17"/>
                  <a:gd name="T1" fmla="*/ 13 h 15"/>
                  <a:gd name="T2" fmla="*/ 6 w 17"/>
                  <a:gd name="T3" fmla="*/ 10 h 15"/>
                  <a:gd name="T4" fmla="*/ 10 w 17"/>
                  <a:gd name="T5" fmla="*/ 10 h 15"/>
                  <a:gd name="T6" fmla="*/ 11 w 17"/>
                  <a:gd name="T7" fmla="*/ 9 h 15"/>
                  <a:gd name="T8" fmla="*/ 10 w 17"/>
                  <a:gd name="T9" fmla="*/ 8 h 15"/>
                  <a:gd name="T10" fmla="*/ 5 w 17"/>
                  <a:gd name="T11" fmla="*/ 8 h 15"/>
                  <a:gd name="T12" fmla="*/ 5 w 17"/>
                  <a:gd name="T13" fmla="*/ 8 h 15"/>
                  <a:gd name="T14" fmla="*/ 5 w 17"/>
                  <a:gd name="T15" fmla="*/ 7 h 15"/>
                  <a:gd name="T16" fmla="*/ 10 w 17"/>
                  <a:gd name="T17" fmla="*/ 7 h 15"/>
                  <a:gd name="T18" fmla="*/ 11 w 17"/>
                  <a:gd name="T19" fmla="*/ 6 h 15"/>
                  <a:gd name="T20" fmla="*/ 10 w 17"/>
                  <a:gd name="T21" fmla="*/ 5 h 15"/>
                  <a:gd name="T22" fmla="*/ 6 w 17"/>
                  <a:gd name="T23" fmla="*/ 5 h 15"/>
                  <a:gd name="T24" fmla="*/ 10 w 17"/>
                  <a:gd name="T25" fmla="*/ 2 h 15"/>
                  <a:gd name="T26" fmla="*/ 14 w 17"/>
                  <a:gd name="T27" fmla="*/ 3 h 15"/>
                  <a:gd name="T28" fmla="*/ 17 w 17"/>
                  <a:gd name="T29" fmla="*/ 3 h 15"/>
                  <a:gd name="T30" fmla="*/ 10 w 17"/>
                  <a:gd name="T31" fmla="*/ 0 h 15"/>
                  <a:gd name="T32" fmla="*/ 3 w 17"/>
                  <a:gd name="T33" fmla="*/ 5 h 15"/>
                  <a:gd name="T34" fmla="*/ 1 w 17"/>
                  <a:gd name="T35" fmla="*/ 5 h 15"/>
                  <a:gd name="T36" fmla="*/ 0 w 17"/>
                  <a:gd name="T37" fmla="*/ 6 h 15"/>
                  <a:gd name="T38" fmla="*/ 1 w 17"/>
                  <a:gd name="T39" fmla="*/ 7 h 15"/>
                  <a:gd name="T40" fmla="*/ 3 w 17"/>
                  <a:gd name="T41" fmla="*/ 7 h 15"/>
                  <a:gd name="T42" fmla="*/ 3 w 17"/>
                  <a:gd name="T43" fmla="*/ 8 h 15"/>
                  <a:gd name="T44" fmla="*/ 3 w 17"/>
                  <a:gd name="T45" fmla="*/ 8 h 15"/>
                  <a:gd name="T46" fmla="*/ 1 w 17"/>
                  <a:gd name="T47" fmla="*/ 8 h 15"/>
                  <a:gd name="T48" fmla="*/ 0 w 17"/>
                  <a:gd name="T49" fmla="*/ 9 h 15"/>
                  <a:gd name="T50" fmla="*/ 1 w 17"/>
                  <a:gd name="T51" fmla="*/ 10 h 15"/>
                  <a:gd name="T52" fmla="*/ 4 w 17"/>
                  <a:gd name="T53" fmla="*/ 10 h 15"/>
                  <a:gd name="T54" fmla="*/ 11 w 17"/>
                  <a:gd name="T55" fmla="*/ 15 h 15"/>
                  <a:gd name="T56" fmla="*/ 17 w 17"/>
                  <a:gd name="T57" fmla="*/ 11 h 15"/>
                  <a:gd name="T58" fmla="*/ 14 w 17"/>
                  <a:gd name="T59" fmla="*/ 11 h 15"/>
                  <a:gd name="T60" fmla="*/ 11 w 17"/>
                  <a:gd name="T61"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5">
                    <a:moveTo>
                      <a:pt x="11" y="13"/>
                    </a:moveTo>
                    <a:cubicBezTo>
                      <a:pt x="9" y="13"/>
                      <a:pt x="7" y="12"/>
                      <a:pt x="6" y="10"/>
                    </a:cubicBezTo>
                    <a:cubicBezTo>
                      <a:pt x="10" y="10"/>
                      <a:pt x="10" y="10"/>
                      <a:pt x="10" y="10"/>
                    </a:cubicBezTo>
                    <a:cubicBezTo>
                      <a:pt x="10" y="10"/>
                      <a:pt x="11" y="10"/>
                      <a:pt x="11" y="9"/>
                    </a:cubicBezTo>
                    <a:cubicBezTo>
                      <a:pt x="11" y="9"/>
                      <a:pt x="10" y="8"/>
                      <a:pt x="10" y="8"/>
                    </a:cubicBezTo>
                    <a:cubicBezTo>
                      <a:pt x="5" y="8"/>
                      <a:pt x="5" y="8"/>
                      <a:pt x="5" y="8"/>
                    </a:cubicBezTo>
                    <a:cubicBezTo>
                      <a:pt x="5" y="8"/>
                      <a:pt x="5" y="8"/>
                      <a:pt x="5" y="8"/>
                    </a:cubicBezTo>
                    <a:cubicBezTo>
                      <a:pt x="5" y="7"/>
                      <a:pt x="5" y="7"/>
                      <a:pt x="5" y="7"/>
                    </a:cubicBezTo>
                    <a:cubicBezTo>
                      <a:pt x="10" y="7"/>
                      <a:pt x="10" y="7"/>
                      <a:pt x="10" y="7"/>
                    </a:cubicBezTo>
                    <a:cubicBezTo>
                      <a:pt x="10" y="7"/>
                      <a:pt x="11" y="6"/>
                      <a:pt x="11" y="6"/>
                    </a:cubicBezTo>
                    <a:cubicBezTo>
                      <a:pt x="11" y="5"/>
                      <a:pt x="10" y="5"/>
                      <a:pt x="10" y="5"/>
                    </a:cubicBezTo>
                    <a:cubicBezTo>
                      <a:pt x="6" y="5"/>
                      <a:pt x="6" y="5"/>
                      <a:pt x="6" y="5"/>
                    </a:cubicBezTo>
                    <a:cubicBezTo>
                      <a:pt x="7" y="3"/>
                      <a:pt x="9" y="2"/>
                      <a:pt x="10" y="2"/>
                    </a:cubicBezTo>
                    <a:cubicBezTo>
                      <a:pt x="12" y="2"/>
                      <a:pt x="13" y="3"/>
                      <a:pt x="14" y="3"/>
                    </a:cubicBezTo>
                    <a:cubicBezTo>
                      <a:pt x="17" y="3"/>
                      <a:pt x="17" y="3"/>
                      <a:pt x="17" y="3"/>
                    </a:cubicBezTo>
                    <a:cubicBezTo>
                      <a:pt x="15" y="1"/>
                      <a:pt x="13" y="0"/>
                      <a:pt x="10" y="0"/>
                    </a:cubicBezTo>
                    <a:cubicBezTo>
                      <a:pt x="7" y="0"/>
                      <a:pt x="4" y="2"/>
                      <a:pt x="3" y="5"/>
                    </a:cubicBezTo>
                    <a:cubicBezTo>
                      <a:pt x="1" y="5"/>
                      <a:pt x="1" y="5"/>
                      <a:pt x="1" y="5"/>
                    </a:cubicBezTo>
                    <a:cubicBezTo>
                      <a:pt x="0" y="5"/>
                      <a:pt x="0" y="5"/>
                      <a:pt x="0" y="6"/>
                    </a:cubicBezTo>
                    <a:cubicBezTo>
                      <a:pt x="0" y="6"/>
                      <a:pt x="0" y="7"/>
                      <a:pt x="1" y="7"/>
                    </a:cubicBezTo>
                    <a:cubicBezTo>
                      <a:pt x="3" y="7"/>
                      <a:pt x="3" y="7"/>
                      <a:pt x="3" y="7"/>
                    </a:cubicBezTo>
                    <a:cubicBezTo>
                      <a:pt x="3" y="7"/>
                      <a:pt x="3" y="7"/>
                      <a:pt x="3" y="8"/>
                    </a:cubicBezTo>
                    <a:cubicBezTo>
                      <a:pt x="3" y="8"/>
                      <a:pt x="3" y="8"/>
                      <a:pt x="3" y="8"/>
                    </a:cubicBezTo>
                    <a:cubicBezTo>
                      <a:pt x="1" y="8"/>
                      <a:pt x="1" y="8"/>
                      <a:pt x="1" y="8"/>
                    </a:cubicBezTo>
                    <a:cubicBezTo>
                      <a:pt x="0" y="8"/>
                      <a:pt x="0" y="9"/>
                      <a:pt x="0" y="9"/>
                    </a:cubicBezTo>
                    <a:cubicBezTo>
                      <a:pt x="0" y="10"/>
                      <a:pt x="0" y="11"/>
                      <a:pt x="1" y="10"/>
                    </a:cubicBezTo>
                    <a:cubicBezTo>
                      <a:pt x="4" y="10"/>
                      <a:pt x="4" y="10"/>
                      <a:pt x="4" y="10"/>
                    </a:cubicBezTo>
                    <a:cubicBezTo>
                      <a:pt x="5" y="13"/>
                      <a:pt x="7" y="15"/>
                      <a:pt x="11" y="15"/>
                    </a:cubicBezTo>
                    <a:cubicBezTo>
                      <a:pt x="13" y="15"/>
                      <a:pt x="16" y="14"/>
                      <a:pt x="17" y="11"/>
                    </a:cubicBezTo>
                    <a:cubicBezTo>
                      <a:pt x="14" y="11"/>
                      <a:pt x="14" y="11"/>
                      <a:pt x="14" y="11"/>
                    </a:cubicBezTo>
                    <a:cubicBezTo>
                      <a:pt x="13" y="12"/>
                      <a:pt x="12" y="13"/>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6" name="Freeform 138"/>
              <p:cNvSpPr>
                <a:spLocks noEditPoints="1"/>
              </p:cNvSpPr>
              <p:nvPr/>
            </p:nvSpPr>
            <p:spPr bwMode="auto">
              <a:xfrm>
                <a:off x="3767" y="2199"/>
                <a:ext cx="35" cy="36"/>
              </a:xfrm>
              <a:custGeom>
                <a:avLst/>
                <a:gdLst>
                  <a:gd name="T0" fmla="*/ 7 w 15"/>
                  <a:gd name="T1" fmla="*/ 0 h 15"/>
                  <a:gd name="T2" fmla="*/ 0 w 15"/>
                  <a:gd name="T3" fmla="*/ 7 h 15"/>
                  <a:gd name="T4" fmla="*/ 8 w 15"/>
                  <a:gd name="T5" fmla="*/ 15 h 15"/>
                  <a:gd name="T6" fmla="*/ 15 w 15"/>
                  <a:gd name="T7" fmla="*/ 7 h 15"/>
                  <a:gd name="T8" fmla="*/ 7 w 15"/>
                  <a:gd name="T9" fmla="*/ 0 h 15"/>
                  <a:gd name="T10" fmla="*/ 8 w 15"/>
                  <a:gd name="T11" fmla="*/ 13 h 15"/>
                  <a:gd name="T12" fmla="*/ 2 w 15"/>
                  <a:gd name="T13" fmla="*/ 7 h 15"/>
                  <a:gd name="T14" fmla="*/ 7 w 15"/>
                  <a:gd name="T15" fmla="*/ 1 h 15"/>
                  <a:gd name="T16" fmla="*/ 13 w 15"/>
                  <a:gd name="T17" fmla="*/ 7 h 15"/>
                  <a:gd name="T18" fmla="*/ 8 w 15"/>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7" y="0"/>
                    </a:moveTo>
                    <a:cubicBezTo>
                      <a:pt x="3" y="0"/>
                      <a:pt x="0" y="3"/>
                      <a:pt x="0" y="7"/>
                    </a:cubicBezTo>
                    <a:cubicBezTo>
                      <a:pt x="0" y="11"/>
                      <a:pt x="4" y="15"/>
                      <a:pt x="8" y="15"/>
                    </a:cubicBezTo>
                    <a:cubicBezTo>
                      <a:pt x="12" y="14"/>
                      <a:pt x="15" y="11"/>
                      <a:pt x="15" y="7"/>
                    </a:cubicBezTo>
                    <a:cubicBezTo>
                      <a:pt x="15" y="3"/>
                      <a:pt x="11" y="0"/>
                      <a:pt x="7" y="0"/>
                    </a:cubicBezTo>
                    <a:close/>
                    <a:moveTo>
                      <a:pt x="8" y="13"/>
                    </a:moveTo>
                    <a:cubicBezTo>
                      <a:pt x="4" y="13"/>
                      <a:pt x="2" y="11"/>
                      <a:pt x="2" y="7"/>
                    </a:cubicBezTo>
                    <a:cubicBezTo>
                      <a:pt x="2" y="4"/>
                      <a:pt x="4" y="2"/>
                      <a:pt x="7" y="1"/>
                    </a:cubicBezTo>
                    <a:cubicBezTo>
                      <a:pt x="11" y="1"/>
                      <a:pt x="13" y="4"/>
                      <a:pt x="13" y="7"/>
                    </a:cubicBezTo>
                    <a:cubicBezTo>
                      <a:pt x="13" y="10"/>
                      <a:pt x="11" y="13"/>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7" name="Freeform 139"/>
              <p:cNvSpPr/>
              <p:nvPr/>
            </p:nvSpPr>
            <p:spPr bwMode="auto">
              <a:xfrm>
                <a:off x="3776" y="2209"/>
                <a:ext cx="17" cy="16"/>
              </a:xfrm>
              <a:custGeom>
                <a:avLst/>
                <a:gdLst>
                  <a:gd name="T0" fmla="*/ 4 w 7"/>
                  <a:gd name="T1" fmla="*/ 6 h 7"/>
                  <a:gd name="T2" fmla="*/ 3 w 7"/>
                  <a:gd name="T3" fmla="*/ 5 h 7"/>
                  <a:gd name="T4" fmla="*/ 4 w 7"/>
                  <a:gd name="T5" fmla="*/ 5 h 7"/>
                  <a:gd name="T6" fmla="*/ 5 w 7"/>
                  <a:gd name="T7" fmla="*/ 4 h 7"/>
                  <a:gd name="T8" fmla="*/ 4 w 7"/>
                  <a:gd name="T9" fmla="*/ 4 h 7"/>
                  <a:gd name="T10" fmla="*/ 2 w 7"/>
                  <a:gd name="T11" fmla="*/ 4 h 7"/>
                  <a:gd name="T12" fmla="*/ 2 w 7"/>
                  <a:gd name="T13" fmla="*/ 3 h 7"/>
                  <a:gd name="T14" fmla="*/ 2 w 7"/>
                  <a:gd name="T15" fmla="*/ 3 h 7"/>
                  <a:gd name="T16" fmla="*/ 4 w 7"/>
                  <a:gd name="T17" fmla="*/ 3 h 7"/>
                  <a:gd name="T18" fmla="*/ 5 w 7"/>
                  <a:gd name="T19" fmla="*/ 2 h 7"/>
                  <a:gd name="T20" fmla="*/ 4 w 7"/>
                  <a:gd name="T21" fmla="*/ 2 h 7"/>
                  <a:gd name="T22" fmla="*/ 2 w 7"/>
                  <a:gd name="T23" fmla="*/ 2 h 7"/>
                  <a:gd name="T24" fmla="*/ 4 w 7"/>
                  <a:gd name="T25" fmla="*/ 1 h 7"/>
                  <a:gd name="T26" fmla="*/ 6 w 7"/>
                  <a:gd name="T27" fmla="*/ 1 h 7"/>
                  <a:gd name="T28" fmla="*/ 7 w 7"/>
                  <a:gd name="T29" fmla="*/ 1 h 7"/>
                  <a:gd name="T30" fmla="*/ 4 w 7"/>
                  <a:gd name="T31" fmla="*/ 0 h 7"/>
                  <a:gd name="T32" fmla="*/ 1 w 7"/>
                  <a:gd name="T33" fmla="*/ 2 h 7"/>
                  <a:gd name="T34" fmla="*/ 0 w 7"/>
                  <a:gd name="T35" fmla="*/ 2 h 7"/>
                  <a:gd name="T36" fmla="*/ 0 w 7"/>
                  <a:gd name="T37" fmla="*/ 3 h 7"/>
                  <a:gd name="T38" fmla="*/ 0 w 7"/>
                  <a:gd name="T39" fmla="*/ 3 h 7"/>
                  <a:gd name="T40" fmla="*/ 1 w 7"/>
                  <a:gd name="T41" fmla="*/ 3 h 7"/>
                  <a:gd name="T42" fmla="*/ 1 w 7"/>
                  <a:gd name="T43" fmla="*/ 3 h 7"/>
                  <a:gd name="T44" fmla="*/ 1 w 7"/>
                  <a:gd name="T45" fmla="*/ 4 h 7"/>
                  <a:gd name="T46" fmla="*/ 0 w 7"/>
                  <a:gd name="T47" fmla="*/ 4 h 7"/>
                  <a:gd name="T48" fmla="*/ 0 w 7"/>
                  <a:gd name="T49" fmla="*/ 4 h 7"/>
                  <a:gd name="T50" fmla="*/ 0 w 7"/>
                  <a:gd name="T51" fmla="*/ 5 h 7"/>
                  <a:gd name="T52" fmla="*/ 1 w 7"/>
                  <a:gd name="T53" fmla="*/ 5 h 7"/>
                  <a:gd name="T54" fmla="*/ 5 w 7"/>
                  <a:gd name="T55" fmla="*/ 7 h 7"/>
                  <a:gd name="T56" fmla="*/ 7 w 7"/>
                  <a:gd name="T57" fmla="*/ 5 h 7"/>
                  <a:gd name="T58" fmla="*/ 6 w 7"/>
                  <a:gd name="T59" fmla="*/ 5 h 7"/>
                  <a:gd name="T60" fmla="*/ 4 w 7"/>
                  <a:gd name="T6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7">
                    <a:moveTo>
                      <a:pt x="4" y="6"/>
                    </a:moveTo>
                    <a:cubicBezTo>
                      <a:pt x="4" y="6"/>
                      <a:pt x="3" y="5"/>
                      <a:pt x="3" y="5"/>
                    </a:cubicBezTo>
                    <a:cubicBezTo>
                      <a:pt x="4" y="5"/>
                      <a:pt x="4" y="5"/>
                      <a:pt x="4" y="5"/>
                    </a:cubicBezTo>
                    <a:cubicBezTo>
                      <a:pt x="4" y="5"/>
                      <a:pt x="5" y="4"/>
                      <a:pt x="5" y="4"/>
                    </a:cubicBezTo>
                    <a:cubicBezTo>
                      <a:pt x="5" y="4"/>
                      <a:pt x="4" y="4"/>
                      <a:pt x="4" y="4"/>
                    </a:cubicBezTo>
                    <a:cubicBezTo>
                      <a:pt x="2" y="4"/>
                      <a:pt x="2" y="4"/>
                      <a:pt x="2" y="4"/>
                    </a:cubicBezTo>
                    <a:cubicBezTo>
                      <a:pt x="2" y="4"/>
                      <a:pt x="2" y="3"/>
                      <a:pt x="2" y="3"/>
                    </a:cubicBezTo>
                    <a:cubicBezTo>
                      <a:pt x="2" y="3"/>
                      <a:pt x="2" y="3"/>
                      <a:pt x="2" y="3"/>
                    </a:cubicBezTo>
                    <a:cubicBezTo>
                      <a:pt x="4" y="3"/>
                      <a:pt x="4" y="3"/>
                      <a:pt x="4" y="3"/>
                    </a:cubicBezTo>
                    <a:cubicBezTo>
                      <a:pt x="4" y="3"/>
                      <a:pt x="5" y="3"/>
                      <a:pt x="5" y="2"/>
                    </a:cubicBezTo>
                    <a:cubicBezTo>
                      <a:pt x="5" y="2"/>
                      <a:pt x="4" y="2"/>
                      <a:pt x="4" y="2"/>
                    </a:cubicBezTo>
                    <a:cubicBezTo>
                      <a:pt x="2" y="2"/>
                      <a:pt x="2" y="2"/>
                      <a:pt x="2" y="2"/>
                    </a:cubicBezTo>
                    <a:cubicBezTo>
                      <a:pt x="3" y="1"/>
                      <a:pt x="4" y="1"/>
                      <a:pt x="4" y="1"/>
                    </a:cubicBezTo>
                    <a:cubicBezTo>
                      <a:pt x="5" y="1"/>
                      <a:pt x="5" y="1"/>
                      <a:pt x="6" y="1"/>
                    </a:cubicBezTo>
                    <a:cubicBezTo>
                      <a:pt x="7" y="1"/>
                      <a:pt x="7" y="1"/>
                      <a:pt x="7" y="1"/>
                    </a:cubicBezTo>
                    <a:cubicBezTo>
                      <a:pt x="7" y="0"/>
                      <a:pt x="6" y="0"/>
                      <a:pt x="4" y="0"/>
                    </a:cubicBezTo>
                    <a:cubicBezTo>
                      <a:pt x="3" y="0"/>
                      <a:pt x="2" y="1"/>
                      <a:pt x="1" y="2"/>
                    </a:cubicBezTo>
                    <a:cubicBezTo>
                      <a:pt x="0" y="2"/>
                      <a:pt x="0" y="2"/>
                      <a:pt x="0" y="2"/>
                    </a:cubicBezTo>
                    <a:cubicBezTo>
                      <a:pt x="0" y="2"/>
                      <a:pt x="0" y="2"/>
                      <a:pt x="0" y="3"/>
                    </a:cubicBezTo>
                    <a:cubicBezTo>
                      <a:pt x="0" y="3"/>
                      <a:pt x="0" y="3"/>
                      <a:pt x="0" y="3"/>
                    </a:cubicBezTo>
                    <a:cubicBezTo>
                      <a:pt x="1" y="3"/>
                      <a:pt x="1" y="3"/>
                      <a:pt x="1" y="3"/>
                    </a:cubicBezTo>
                    <a:cubicBezTo>
                      <a:pt x="1" y="3"/>
                      <a:pt x="1" y="3"/>
                      <a:pt x="1" y="3"/>
                    </a:cubicBezTo>
                    <a:cubicBezTo>
                      <a:pt x="1" y="3"/>
                      <a:pt x="1" y="4"/>
                      <a:pt x="1" y="4"/>
                    </a:cubicBezTo>
                    <a:cubicBezTo>
                      <a:pt x="0" y="4"/>
                      <a:pt x="0" y="4"/>
                      <a:pt x="0" y="4"/>
                    </a:cubicBezTo>
                    <a:cubicBezTo>
                      <a:pt x="0" y="4"/>
                      <a:pt x="0" y="4"/>
                      <a:pt x="0" y="4"/>
                    </a:cubicBezTo>
                    <a:cubicBezTo>
                      <a:pt x="0" y="4"/>
                      <a:pt x="0" y="5"/>
                      <a:pt x="0" y="5"/>
                    </a:cubicBezTo>
                    <a:cubicBezTo>
                      <a:pt x="1" y="5"/>
                      <a:pt x="1" y="5"/>
                      <a:pt x="1" y="5"/>
                    </a:cubicBezTo>
                    <a:cubicBezTo>
                      <a:pt x="2" y="6"/>
                      <a:pt x="3" y="7"/>
                      <a:pt x="5" y="7"/>
                    </a:cubicBezTo>
                    <a:cubicBezTo>
                      <a:pt x="6" y="7"/>
                      <a:pt x="7" y="6"/>
                      <a:pt x="7" y="5"/>
                    </a:cubicBezTo>
                    <a:cubicBezTo>
                      <a:pt x="6" y="5"/>
                      <a:pt x="6" y="5"/>
                      <a:pt x="6" y="5"/>
                    </a:cubicBezTo>
                    <a:cubicBezTo>
                      <a:pt x="6" y="5"/>
                      <a:pt x="5"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8" name="Freeform 140"/>
              <p:cNvSpPr>
                <a:spLocks noEditPoints="1"/>
              </p:cNvSpPr>
              <p:nvPr/>
            </p:nvSpPr>
            <p:spPr bwMode="auto">
              <a:xfrm>
                <a:off x="4129" y="2007"/>
                <a:ext cx="36" cy="35"/>
              </a:xfrm>
              <a:custGeom>
                <a:avLst/>
                <a:gdLst>
                  <a:gd name="T0" fmla="*/ 7 w 15"/>
                  <a:gd name="T1" fmla="*/ 0 h 15"/>
                  <a:gd name="T2" fmla="*/ 0 w 15"/>
                  <a:gd name="T3" fmla="*/ 8 h 15"/>
                  <a:gd name="T4" fmla="*/ 8 w 15"/>
                  <a:gd name="T5" fmla="*/ 15 h 15"/>
                  <a:gd name="T6" fmla="*/ 15 w 15"/>
                  <a:gd name="T7" fmla="*/ 7 h 15"/>
                  <a:gd name="T8" fmla="*/ 7 w 15"/>
                  <a:gd name="T9" fmla="*/ 0 h 15"/>
                  <a:gd name="T10" fmla="*/ 8 w 15"/>
                  <a:gd name="T11" fmla="*/ 13 h 15"/>
                  <a:gd name="T12" fmla="*/ 2 w 15"/>
                  <a:gd name="T13" fmla="*/ 8 h 15"/>
                  <a:gd name="T14" fmla="*/ 7 w 15"/>
                  <a:gd name="T15" fmla="*/ 2 h 15"/>
                  <a:gd name="T16" fmla="*/ 13 w 15"/>
                  <a:gd name="T17" fmla="*/ 7 h 15"/>
                  <a:gd name="T18" fmla="*/ 8 w 15"/>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7" y="0"/>
                    </a:moveTo>
                    <a:cubicBezTo>
                      <a:pt x="3" y="0"/>
                      <a:pt x="0" y="4"/>
                      <a:pt x="0" y="8"/>
                    </a:cubicBezTo>
                    <a:cubicBezTo>
                      <a:pt x="0" y="12"/>
                      <a:pt x="4" y="15"/>
                      <a:pt x="8" y="15"/>
                    </a:cubicBezTo>
                    <a:cubicBezTo>
                      <a:pt x="12" y="15"/>
                      <a:pt x="15" y="11"/>
                      <a:pt x="15" y="7"/>
                    </a:cubicBezTo>
                    <a:cubicBezTo>
                      <a:pt x="15" y="3"/>
                      <a:pt x="11" y="0"/>
                      <a:pt x="7" y="0"/>
                    </a:cubicBezTo>
                    <a:close/>
                    <a:moveTo>
                      <a:pt x="8" y="13"/>
                    </a:moveTo>
                    <a:cubicBezTo>
                      <a:pt x="4" y="13"/>
                      <a:pt x="2" y="11"/>
                      <a:pt x="2" y="8"/>
                    </a:cubicBezTo>
                    <a:cubicBezTo>
                      <a:pt x="2" y="4"/>
                      <a:pt x="4" y="2"/>
                      <a:pt x="7" y="2"/>
                    </a:cubicBezTo>
                    <a:cubicBezTo>
                      <a:pt x="11" y="2"/>
                      <a:pt x="13" y="4"/>
                      <a:pt x="13" y="7"/>
                    </a:cubicBezTo>
                    <a:cubicBezTo>
                      <a:pt x="13" y="11"/>
                      <a:pt x="11" y="13"/>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9" name="Freeform 141"/>
              <p:cNvSpPr/>
              <p:nvPr/>
            </p:nvSpPr>
            <p:spPr bwMode="auto">
              <a:xfrm>
                <a:off x="4139" y="2016"/>
                <a:ext cx="16" cy="17"/>
              </a:xfrm>
              <a:custGeom>
                <a:avLst/>
                <a:gdLst>
                  <a:gd name="T0" fmla="*/ 5 w 7"/>
                  <a:gd name="T1" fmla="*/ 6 h 7"/>
                  <a:gd name="T2" fmla="*/ 3 w 7"/>
                  <a:gd name="T3" fmla="*/ 5 h 7"/>
                  <a:gd name="T4" fmla="*/ 4 w 7"/>
                  <a:gd name="T5" fmla="*/ 5 h 7"/>
                  <a:gd name="T6" fmla="*/ 5 w 7"/>
                  <a:gd name="T7" fmla="*/ 4 h 7"/>
                  <a:gd name="T8" fmla="*/ 4 w 7"/>
                  <a:gd name="T9" fmla="*/ 4 h 7"/>
                  <a:gd name="T10" fmla="*/ 2 w 7"/>
                  <a:gd name="T11" fmla="*/ 4 h 7"/>
                  <a:gd name="T12" fmla="*/ 2 w 7"/>
                  <a:gd name="T13" fmla="*/ 4 h 7"/>
                  <a:gd name="T14" fmla="*/ 2 w 7"/>
                  <a:gd name="T15" fmla="*/ 3 h 7"/>
                  <a:gd name="T16" fmla="*/ 4 w 7"/>
                  <a:gd name="T17" fmla="*/ 3 h 7"/>
                  <a:gd name="T18" fmla="*/ 5 w 7"/>
                  <a:gd name="T19" fmla="*/ 3 h 7"/>
                  <a:gd name="T20" fmla="*/ 4 w 7"/>
                  <a:gd name="T21" fmla="*/ 2 h 7"/>
                  <a:gd name="T22" fmla="*/ 3 w 7"/>
                  <a:gd name="T23" fmla="*/ 2 h 7"/>
                  <a:gd name="T24" fmla="*/ 4 w 7"/>
                  <a:gd name="T25" fmla="*/ 1 h 7"/>
                  <a:gd name="T26" fmla="*/ 6 w 7"/>
                  <a:gd name="T27" fmla="*/ 2 h 7"/>
                  <a:gd name="T28" fmla="*/ 7 w 7"/>
                  <a:gd name="T29" fmla="*/ 2 h 7"/>
                  <a:gd name="T30" fmla="*/ 4 w 7"/>
                  <a:gd name="T31" fmla="*/ 0 h 7"/>
                  <a:gd name="T32" fmla="*/ 1 w 7"/>
                  <a:gd name="T33" fmla="*/ 2 h 7"/>
                  <a:gd name="T34" fmla="*/ 0 w 7"/>
                  <a:gd name="T35" fmla="*/ 2 h 7"/>
                  <a:gd name="T36" fmla="*/ 0 w 7"/>
                  <a:gd name="T37" fmla="*/ 3 h 7"/>
                  <a:gd name="T38" fmla="*/ 0 w 7"/>
                  <a:gd name="T39" fmla="*/ 3 h 7"/>
                  <a:gd name="T40" fmla="*/ 1 w 7"/>
                  <a:gd name="T41" fmla="*/ 3 h 7"/>
                  <a:gd name="T42" fmla="*/ 1 w 7"/>
                  <a:gd name="T43" fmla="*/ 4 h 7"/>
                  <a:gd name="T44" fmla="*/ 1 w 7"/>
                  <a:gd name="T45" fmla="*/ 4 h 7"/>
                  <a:gd name="T46" fmla="*/ 0 w 7"/>
                  <a:gd name="T47" fmla="*/ 4 h 7"/>
                  <a:gd name="T48" fmla="*/ 0 w 7"/>
                  <a:gd name="T49" fmla="*/ 4 h 7"/>
                  <a:gd name="T50" fmla="*/ 0 w 7"/>
                  <a:gd name="T51" fmla="*/ 5 h 7"/>
                  <a:gd name="T52" fmla="*/ 1 w 7"/>
                  <a:gd name="T53" fmla="*/ 5 h 7"/>
                  <a:gd name="T54" fmla="*/ 5 w 7"/>
                  <a:gd name="T55" fmla="*/ 7 h 7"/>
                  <a:gd name="T56" fmla="*/ 7 w 7"/>
                  <a:gd name="T57" fmla="*/ 5 h 7"/>
                  <a:gd name="T58" fmla="*/ 6 w 7"/>
                  <a:gd name="T59" fmla="*/ 5 h 7"/>
                  <a:gd name="T60" fmla="*/ 5 w 7"/>
                  <a:gd name="T6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7">
                    <a:moveTo>
                      <a:pt x="5" y="6"/>
                    </a:moveTo>
                    <a:cubicBezTo>
                      <a:pt x="4" y="6"/>
                      <a:pt x="3" y="5"/>
                      <a:pt x="3" y="5"/>
                    </a:cubicBezTo>
                    <a:cubicBezTo>
                      <a:pt x="4" y="5"/>
                      <a:pt x="4" y="5"/>
                      <a:pt x="4" y="5"/>
                    </a:cubicBezTo>
                    <a:cubicBezTo>
                      <a:pt x="4" y="5"/>
                      <a:pt x="5" y="5"/>
                      <a:pt x="5" y="4"/>
                    </a:cubicBezTo>
                    <a:cubicBezTo>
                      <a:pt x="5" y="4"/>
                      <a:pt x="4" y="4"/>
                      <a:pt x="4" y="4"/>
                    </a:cubicBezTo>
                    <a:cubicBezTo>
                      <a:pt x="2" y="4"/>
                      <a:pt x="2" y="4"/>
                      <a:pt x="2" y="4"/>
                    </a:cubicBezTo>
                    <a:cubicBezTo>
                      <a:pt x="2" y="4"/>
                      <a:pt x="2" y="4"/>
                      <a:pt x="2" y="4"/>
                    </a:cubicBezTo>
                    <a:cubicBezTo>
                      <a:pt x="2" y="3"/>
                      <a:pt x="2" y="3"/>
                      <a:pt x="2" y="3"/>
                    </a:cubicBezTo>
                    <a:cubicBezTo>
                      <a:pt x="4" y="3"/>
                      <a:pt x="4" y="3"/>
                      <a:pt x="4" y="3"/>
                    </a:cubicBezTo>
                    <a:cubicBezTo>
                      <a:pt x="4" y="3"/>
                      <a:pt x="5" y="3"/>
                      <a:pt x="5" y="3"/>
                    </a:cubicBezTo>
                    <a:cubicBezTo>
                      <a:pt x="5" y="2"/>
                      <a:pt x="4" y="2"/>
                      <a:pt x="4" y="2"/>
                    </a:cubicBezTo>
                    <a:cubicBezTo>
                      <a:pt x="3" y="2"/>
                      <a:pt x="3" y="2"/>
                      <a:pt x="3" y="2"/>
                    </a:cubicBezTo>
                    <a:cubicBezTo>
                      <a:pt x="3" y="2"/>
                      <a:pt x="4" y="1"/>
                      <a:pt x="4" y="1"/>
                    </a:cubicBezTo>
                    <a:cubicBezTo>
                      <a:pt x="5" y="1"/>
                      <a:pt x="6" y="1"/>
                      <a:pt x="6" y="2"/>
                    </a:cubicBezTo>
                    <a:cubicBezTo>
                      <a:pt x="7" y="2"/>
                      <a:pt x="7" y="2"/>
                      <a:pt x="7" y="2"/>
                    </a:cubicBezTo>
                    <a:cubicBezTo>
                      <a:pt x="7" y="1"/>
                      <a:pt x="6" y="0"/>
                      <a:pt x="4" y="0"/>
                    </a:cubicBezTo>
                    <a:cubicBezTo>
                      <a:pt x="3" y="0"/>
                      <a:pt x="2" y="1"/>
                      <a:pt x="1" y="2"/>
                    </a:cubicBezTo>
                    <a:cubicBezTo>
                      <a:pt x="0" y="2"/>
                      <a:pt x="0" y="2"/>
                      <a:pt x="0" y="2"/>
                    </a:cubicBezTo>
                    <a:cubicBezTo>
                      <a:pt x="0" y="2"/>
                      <a:pt x="0" y="3"/>
                      <a:pt x="0" y="3"/>
                    </a:cubicBezTo>
                    <a:cubicBezTo>
                      <a:pt x="0" y="3"/>
                      <a:pt x="0" y="3"/>
                      <a:pt x="0" y="3"/>
                    </a:cubicBezTo>
                    <a:cubicBezTo>
                      <a:pt x="1" y="3"/>
                      <a:pt x="1" y="3"/>
                      <a:pt x="1" y="3"/>
                    </a:cubicBezTo>
                    <a:cubicBezTo>
                      <a:pt x="1" y="3"/>
                      <a:pt x="1" y="3"/>
                      <a:pt x="1" y="4"/>
                    </a:cubicBezTo>
                    <a:cubicBezTo>
                      <a:pt x="1" y="4"/>
                      <a:pt x="1" y="4"/>
                      <a:pt x="1" y="4"/>
                    </a:cubicBezTo>
                    <a:cubicBezTo>
                      <a:pt x="0" y="4"/>
                      <a:pt x="0" y="4"/>
                      <a:pt x="0" y="4"/>
                    </a:cubicBezTo>
                    <a:cubicBezTo>
                      <a:pt x="0" y="4"/>
                      <a:pt x="0" y="4"/>
                      <a:pt x="0" y="4"/>
                    </a:cubicBezTo>
                    <a:cubicBezTo>
                      <a:pt x="0" y="5"/>
                      <a:pt x="0" y="5"/>
                      <a:pt x="0" y="5"/>
                    </a:cubicBezTo>
                    <a:cubicBezTo>
                      <a:pt x="1" y="5"/>
                      <a:pt x="1" y="5"/>
                      <a:pt x="1" y="5"/>
                    </a:cubicBezTo>
                    <a:cubicBezTo>
                      <a:pt x="2" y="6"/>
                      <a:pt x="3" y="7"/>
                      <a:pt x="5" y="7"/>
                    </a:cubicBezTo>
                    <a:cubicBezTo>
                      <a:pt x="6" y="7"/>
                      <a:pt x="7" y="6"/>
                      <a:pt x="7" y="5"/>
                    </a:cubicBezTo>
                    <a:cubicBezTo>
                      <a:pt x="6" y="5"/>
                      <a:pt x="6" y="5"/>
                      <a:pt x="6" y="5"/>
                    </a:cubicBezTo>
                    <a:cubicBezTo>
                      <a:pt x="6" y="6"/>
                      <a:pt x="5"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0" name="Freeform 142"/>
              <p:cNvSpPr>
                <a:spLocks noEditPoints="1"/>
              </p:cNvSpPr>
              <p:nvPr/>
            </p:nvSpPr>
            <p:spPr bwMode="auto">
              <a:xfrm>
                <a:off x="3764" y="2289"/>
                <a:ext cx="45" cy="76"/>
              </a:xfrm>
              <a:custGeom>
                <a:avLst/>
                <a:gdLst>
                  <a:gd name="T0" fmla="*/ 9 w 19"/>
                  <a:gd name="T1" fmla="*/ 0 h 32"/>
                  <a:gd name="T2" fmla="*/ 1 w 19"/>
                  <a:gd name="T3" fmla="*/ 23 h 32"/>
                  <a:gd name="T4" fmla="*/ 10 w 19"/>
                  <a:gd name="T5" fmla="*/ 32 h 32"/>
                  <a:gd name="T6" fmla="*/ 19 w 19"/>
                  <a:gd name="T7" fmla="*/ 23 h 32"/>
                  <a:gd name="T8" fmla="*/ 9 w 19"/>
                  <a:gd name="T9" fmla="*/ 0 h 32"/>
                  <a:gd name="T10" fmla="*/ 10 w 19"/>
                  <a:gd name="T11" fmla="*/ 28 h 32"/>
                  <a:gd name="T12" fmla="*/ 15 w 19"/>
                  <a:gd name="T13" fmla="*/ 21 h 32"/>
                  <a:gd name="T14" fmla="*/ 10 w 19"/>
                  <a:gd name="T15" fmla="*/ 28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2">
                    <a:moveTo>
                      <a:pt x="9" y="0"/>
                    </a:moveTo>
                    <a:cubicBezTo>
                      <a:pt x="9" y="0"/>
                      <a:pt x="0" y="14"/>
                      <a:pt x="1" y="23"/>
                    </a:cubicBezTo>
                    <a:cubicBezTo>
                      <a:pt x="1" y="28"/>
                      <a:pt x="5" y="32"/>
                      <a:pt x="10" y="32"/>
                    </a:cubicBezTo>
                    <a:cubicBezTo>
                      <a:pt x="15" y="32"/>
                      <a:pt x="19" y="28"/>
                      <a:pt x="19" y="23"/>
                    </a:cubicBezTo>
                    <a:cubicBezTo>
                      <a:pt x="19" y="13"/>
                      <a:pt x="9" y="0"/>
                      <a:pt x="9" y="0"/>
                    </a:cubicBezTo>
                    <a:close/>
                    <a:moveTo>
                      <a:pt x="10" y="28"/>
                    </a:moveTo>
                    <a:cubicBezTo>
                      <a:pt x="15" y="21"/>
                      <a:pt x="15" y="21"/>
                      <a:pt x="15" y="21"/>
                    </a:cubicBezTo>
                    <a:cubicBezTo>
                      <a:pt x="15" y="21"/>
                      <a:pt x="16" y="28"/>
                      <a:pt x="1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1" name="Freeform 143"/>
              <p:cNvSpPr>
                <a:spLocks noEditPoints="1"/>
              </p:cNvSpPr>
              <p:nvPr/>
            </p:nvSpPr>
            <p:spPr bwMode="auto">
              <a:xfrm>
                <a:off x="3778" y="1371"/>
                <a:ext cx="19" cy="33"/>
              </a:xfrm>
              <a:custGeom>
                <a:avLst/>
                <a:gdLst>
                  <a:gd name="T0" fmla="*/ 5 w 8"/>
                  <a:gd name="T1" fmla="*/ 0 h 14"/>
                  <a:gd name="T2" fmla="*/ 0 w 8"/>
                  <a:gd name="T3" fmla="*/ 9 h 14"/>
                  <a:gd name="T4" fmla="*/ 3 w 8"/>
                  <a:gd name="T5" fmla="*/ 13 h 14"/>
                  <a:gd name="T6" fmla="*/ 8 w 8"/>
                  <a:gd name="T7" fmla="*/ 10 h 14"/>
                  <a:gd name="T8" fmla="*/ 5 w 8"/>
                  <a:gd name="T9" fmla="*/ 0 h 14"/>
                  <a:gd name="T10" fmla="*/ 3 w 8"/>
                  <a:gd name="T11" fmla="*/ 12 h 14"/>
                  <a:gd name="T12" fmla="*/ 6 w 8"/>
                  <a:gd name="T13" fmla="*/ 9 h 14"/>
                  <a:gd name="T14" fmla="*/ 3 w 8"/>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4">
                    <a:moveTo>
                      <a:pt x="5" y="0"/>
                    </a:moveTo>
                    <a:cubicBezTo>
                      <a:pt x="5" y="0"/>
                      <a:pt x="1" y="5"/>
                      <a:pt x="0" y="9"/>
                    </a:cubicBezTo>
                    <a:cubicBezTo>
                      <a:pt x="0" y="11"/>
                      <a:pt x="1" y="13"/>
                      <a:pt x="3" y="13"/>
                    </a:cubicBezTo>
                    <a:cubicBezTo>
                      <a:pt x="5" y="14"/>
                      <a:pt x="7" y="12"/>
                      <a:pt x="8" y="10"/>
                    </a:cubicBezTo>
                    <a:cubicBezTo>
                      <a:pt x="8" y="6"/>
                      <a:pt x="5" y="0"/>
                      <a:pt x="5" y="0"/>
                    </a:cubicBezTo>
                    <a:close/>
                    <a:moveTo>
                      <a:pt x="3" y="12"/>
                    </a:moveTo>
                    <a:cubicBezTo>
                      <a:pt x="6" y="9"/>
                      <a:pt x="6" y="9"/>
                      <a:pt x="6" y="9"/>
                    </a:cubicBezTo>
                    <a:cubicBezTo>
                      <a:pt x="6" y="9"/>
                      <a:pt x="6"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2" name="Freeform 144"/>
              <p:cNvSpPr>
                <a:spLocks noEditPoints="1"/>
              </p:cNvSpPr>
              <p:nvPr/>
            </p:nvSpPr>
            <p:spPr bwMode="auto">
              <a:xfrm>
                <a:off x="3921" y="1511"/>
                <a:ext cx="28" cy="50"/>
              </a:xfrm>
              <a:custGeom>
                <a:avLst/>
                <a:gdLst>
                  <a:gd name="T0" fmla="*/ 5 w 12"/>
                  <a:gd name="T1" fmla="*/ 0 h 21"/>
                  <a:gd name="T2" fmla="*/ 0 w 12"/>
                  <a:gd name="T3" fmla="*/ 15 h 21"/>
                  <a:gd name="T4" fmla="*/ 6 w 12"/>
                  <a:gd name="T5" fmla="*/ 20 h 21"/>
                  <a:gd name="T6" fmla="*/ 12 w 12"/>
                  <a:gd name="T7" fmla="*/ 15 h 21"/>
                  <a:gd name="T8" fmla="*/ 5 w 12"/>
                  <a:gd name="T9" fmla="*/ 0 h 21"/>
                  <a:gd name="T10" fmla="*/ 6 w 12"/>
                  <a:gd name="T11" fmla="*/ 18 h 21"/>
                  <a:gd name="T12" fmla="*/ 9 w 12"/>
                  <a:gd name="T13" fmla="*/ 13 h 21"/>
                  <a:gd name="T14" fmla="*/ 6 w 12"/>
                  <a:gd name="T15" fmla="*/ 1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5" y="0"/>
                    </a:moveTo>
                    <a:cubicBezTo>
                      <a:pt x="5" y="0"/>
                      <a:pt x="0" y="9"/>
                      <a:pt x="0" y="15"/>
                    </a:cubicBezTo>
                    <a:cubicBezTo>
                      <a:pt x="0" y="18"/>
                      <a:pt x="3" y="21"/>
                      <a:pt x="6" y="20"/>
                    </a:cubicBezTo>
                    <a:cubicBezTo>
                      <a:pt x="9" y="20"/>
                      <a:pt x="12" y="18"/>
                      <a:pt x="12" y="15"/>
                    </a:cubicBezTo>
                    <a:cubicBezTo>
                      <a:pt x="11" y="8"/>
                      <a:pt x="5" y="0"/>
                      <a:pt x="5" y="0"/>
                    </a:cubicBezTo>
                    <a:close/>
                    <a:moveTo>
                      <a:pt x="6" y="18"/>
                    </a:moveTo>
                    <a:cubicBezTo>
                      <a:pt x="9" y="13"/>
                      <a:pt x="9" y="13"/>
                      <a:pt x="9" y="13"/>
                    </a:cubicBezTo>
                    <a:cubicBezTo>
                      <a:pt x="9" y="13"/>
                      <a:pt x="10"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3" name="Freeform 145"/>
              <p:cNvSpPr/>
              <p:nvPr/>
            </p:nvSpPr>
            <p:spPr bwMode="auto">
              <a:xfrm>
                <a:off x="3823" y="1520"/>
                <a:ext cx="43" cy="91"/>
              </a:xfrm>
              <a:custGeom>
                <a:avLst/>
                <a:gdLst>
                  <a:gd name="T0" fmla="*/ 18 w 18"/>
                  <a:gd name="T1" fmla="*/ 4 h 38"/>
                  <a:gd name="T2" fmla="*/ 18 w 18"/>
                  <a:gd name="T3" fmla="*/ 4 h 38"/>
                  <a:gd name="T4" fmla="*/ 18 w 18"/>
                  <a:gd name="T5" fmla="*/ 4 h 38"/>
                  <a:gd name="T6" fmla="*/ 11 w 18"/>
                  <a:gd name="T7" fmla="*/ 0 h 38"/>
                  <a:gd name="T8" fmla="*/ 10 w 18"/>
                  <a:gd name="T9" fmla="*/ 0 h 38"/>
                  <a:gd name="T10" fmla="*/ 8 w 18"/>
                  <a:gd name="T11" fmla="*/ 0 h 38"/>
                  <a:gd name="T12" fmla="*/ 0 w 18"/>
                  <a:gd name="T13" fmla="*/ 5 h 38"/>
                  <a:gd name="T14" fmla="*/ 0 w 18"/>
                  <a:gd name="T15" fmla="*/ 17 h 38"/>
                  <a:gd name="T16" fmla="*/ 2 w 18"/>
                  <a:gd name="T17" fmla="*/ 19 h 38"/>
                  <a:gd name="T18" fmla="*/ 4 w 18"/>
                  <a:gd name="T19" fmla="*/ 17 h 38"/>
                  <a:gd name="T20" fmla="*/ 3 w 18"/>
                  <a:gd name="T21" fmla="*/ 8 h 38"/>
                  <a:gd name="T22" fmla="*/ 4 w 18"/>
                  <a:gd name="T23" fmla="*/ 8 h 38"/>
                  <a:gd name="T24" fmla="*/ 4 w 18"/>
                  <a:gd name="T25" fmla="*/ 13 h 38"/>
                  <a:gd name="T26" fmla="*/ 4 w 18"/>
                  <a:gd name="T27" fmla="*/ 18 h 38"/>
                  <a:gd name="T28" fmla="*/ 5 w 18"/>
                  <a:gd name="T29" fmla="*/ 36 h 38"/>
                  <a:gd name="T30" fmla="*/ 7 w 18"/>
                  <a:gd name="T31" fmla="*/ 38 h 38"/>
                  <a:gd name="T32" fmla="*/ 9 w 18"/>
                  <a:gd name="T33" fmla="*/ 36 h 38"/>
                  <a:gd name="T34" fmla="*/ 9 w 18"/>
                  <a:gd name="T35" fmla="*/ 19 h 38"/>
                  <a:gd name="T36" fmla="*/ 9 w 18"/>
                  <a:gd name="T37" fmla="*/ 19 h 38"/>
                  <a:gd name="T38" fmla="*/ 10 w 18"/>
                  <a:gd name="T39" fmla="*/ 36 h 38"/>
                  <a:gd name="T40" fmla="*/ 12 w 18"/>
                  <a:gd name="T41" fmla="*/ 38 h 38"/>
                  <a:gd name="T42" fmla="*/ 14 w 18"/>
                  <a:gd name="T43" fmla="*/ 36 h 38"/>
                  <a:gd name="T44" fmla="*/ 14 w 18"/>
                  <a:gd name="T45" fmla="*/ 18 h 38"/>
                  <a:gd name="T46" fmla="*/ 14 w 18"/>
                  <a:gd name="T47" fmla="*/ 13 h 38"/>
                  <a:gd name="T48" fmla="*/ 13 w 18"/>
                  <a:gd name="T49" fmla="*/ 7 h 38"/>
                  <a:gd name="T50" fmla="*/ 14 w 18"/>
                  <a:gd name="T51" fmla="*/ 7 h 38"/>
                  <a:gd name="T52" fmla="*/ 14 w 18"/>
                  <a:gd name="T53" fmla="*/ 16 h 38"/>
                  <a:gd name="T54" fmla="*/ 16 w 18"/>
                  <a:gd name="T55" fmla="*/ 18 h 38"/>
                  <a:gd name="T56" fmla="*/ 18 w 18"/>
                  <a:gd name="T57" fmla="*/ 16 h 38"/>
                  <a:gd name="T58" fmla="*/ 18 w 18"/>
                  <a:gd name="T59" fmla="*/ 5 h 38"/>
                  <a:gd name="T60" fmla="*/ 18 w 18"/>
                  <a:gd name="T6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8">
                    <a:moveTo>
                      <a:pt x="18" y="4"/>
                    </a:moveTo>
                    <a:cubicBezTo>
                      <a:pt x="18" y="4"/>
                      <a:pt x="18" y="4"/>
                      <a:pt x="18" y="4"/>
                    </a:cubicBezTo>
                    <a:cubicBezTo>
                      <a:pt x="18" y="4"/>
                      <a:pt x="18" y="4"/>
                      <a:pt x="18" y="4"/>
                    </a:cubicBezTo>
                    <a:cubicBezTo>
                      <a:pt x="17" y="1"/>
                      <a:pt x="13" y="1"/>
                      <a:pt x="11" y="0"/>
                    </a:cubicBezTo>
                    <a:cubicBezTo>
                      <a:pt x="11" y="0"/>
                      <a:pt x="10" y="0"/>
                      <a:pt x="10" y="0"/>
                    </a:cubicBezTo>
                    <a:cubicBezTo>
                      <a:pt x="8" y="0"/>
                      <a:pt x="8" y="0"/>
                      <a:pt x="8" y="0"/>
                    </a:cubicBezTo>
                    <a:cubicBezTo>
                      <a:pt x="8" y="0"/>
                      <a:pt x="0" y="0"/>
                      <a:pt x="0" y="5"/>
                    </a:cubicBezTo>
                    <a:cubicBezTo>
                      <a:pt x="0" y="17"/>
                      <a:pt x="0" y="17"/>
                      <a:pt x="0" y="17"/>
                    </a:cubicBezTo>
                    <a:cubicBezTo>
                      <a:pt x="0" y="18"/>
                      <a:pt x="1" y="19"/>
                      <a:pt x="2" y="19"/>
                    </a:cubicBezTo>
                    <a:cubicBezTo>
                      <a:pt x="3" y="19"/>
                      <a:pt x="4" y="18"/>
                      <a:pt x="4" y="17"/>
                    </a:cubicBezTo>
                    <a:cubicBezTo>
                      <a:pt x="3" y="8"/>
                      <a:pt x="3" y="8"/>
                      <a:pt x="3" y="8"/>
                    </a:cubicBezTo>
                    <a:cubicBezTo>
                      <a:pt x="4" y="8"/>
                      <a:pt x="4" y="8"/>
                      <a:pt x="4" y="8"/>
                    </a:cubicBezTo>
                    <a:cubicBezTo>
                      <a:pt x="4" y="13"/>
                      <a:pt x="4" y="13"/>
                      <a:pt x="4" y="13"/>
                    </a:cubicBezTo>
                    <a:cubicBezTo>
                      <a:pt x="4" y="18"/>
                      <a:pt x="4" y="18"/>
                      <a:pt x="4" y="18"/>
                    </a:cubicBezTo>
                    <a:cubicBezTo>
                      <a:pt x="5" y="36"/>
                      <a:pt x="5" y="36"/>
                      <a:pt x="5" y="36"/>
                    </a:cubicBezTo>
                    <a:cubicBezTo>
                      <a:pt x="5" y="37"/>
                      <a:pt x="6" y="38"/>
                      <a:pt x="7" y="38"/>
                    </a:cubicBezTo>
                    <a:cubicBezTo>
                      <a:pt x="8" y="38"/>
                      <a:pt x="9" y="37"/>
                      <a:pt x="9" y="36"/>
                    </a:cubicBezTo>
                    <a:cubicBezTo>
                      <a:pt x="9" y="19"/>
                      <a:pt x="9" y="19"/>
                      <a:pt x="9" y="19"/>
                    </a:cubicBezTo>
                    <a:cubicBezTo>
                      <a:pt x="9" y="19"/>
                      <a:pt x="9" y="19"/>
                      <a:pt x="9" y="19"/>
                    </a:cubicBezTo>
                    <a:cubicBezTo>
                      <a:pt x="10" y="36"/>
                      <a:pt x="10" y="36"/>
                      <a:pt x="10" y="36"/>
                    </a:cubicBezTo>
                    <a:cubicBezTo>
                      <a:pt x="10" y="37"/>
                      <a:pt x="11" y="38"/>
                      <a:pt x="12" y="38"/>
                    </a:cubicBezTo>
                    <a:cubicBezTo>
                      <a:pt x="13" y="38"/>
                      <a:pt x="14" y="37"/>
                      <a:pt x="14" y="36"/>
                    </a:cubicBezTo>
                    <a:cubicBezTo>
                      <a:pt x="14" y="18"/>
                      <a:pt x="14" y="18"/>
                      <a:pt x="14" y="18"/>
                    </a:cubicBezTo>
                    <a:cubicBezTo>
                      <a:pt x="14" y="13"/>
                      <a:pt x="14" y="13"/>
                      <a:pt x="14" y="13"/>
                    </a:cubicBezTo>
                    <a:cubicBezTo>
                      <a:pt x="13" y="7"/>
                      <a:pt x="13" y="7"/>
                      <a:pt x="13" y="7"/>
                    </a:cubicBezTo>
                    <a:cubicBezTo>
                      <a:pt x="14" y="7"/>
                      <a:pt x="14" y="7"/>
                      <a:pt x="14" y="7"/>
                    </a:cubicBezTo>
                    <a:cubicBezTo>
                      <a:pt x="14" y="16"/>
                      <a:pt x="14" y="16"/>
                      <a:pt x="14" y="16"/>
                    </a:cubicBezTo>
                    <a:cubicBezTo>
                      <a:pt x="14" y="17"/>
                      <a:pt x="15" y="18"/>
                      <a:pt x="16" y="18"/>
                    </a:cubicBezTo>
                    <a:cubicBezTo>
                      <a:pt x="17" y="18"/>
                      <a:pt x="18" y="17"/>
                      <a:pt x="18" y="16"/>
                    </a:cubicBezTo>
                    <a:cubicBezTo>
                      <a:pt x="18" y="5"/>
                      <a:pt x="18" y="5"/>
                      <a:pt x="18" y="5"/>
                    </a:cubicBezTo>
                    <a:cubicBezTo>
                      <a:pt x="18" y="5"/>
                      <a:pt x="18" y="5"/>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4" name="Freeform 146"/>
              <p:cNvSpPr/>
              <p:nvPr/>
            </p:nvSpPr>
            <p:spPr bwMode="auto">
              <a:xfrm>
                <a:off x="3833" y="1501"/>
                <a:ext cx="21" cy="19"/>
              </a:xfrm>
              <a:custGeom>
                <a:avLst/>
                <a:gdLst>
                  <a:gd name="T0" fmla="*/ 5 w 9"/>
                  <a:gd name="T1" fmla="*/ 8 h 8"/>
                  <a:gd name="T2" fmla="*/ 9 w 9"/>
                  <a:gd name="T3" fmla="*/ 4 h 8"/>
                  <a:gd name="T4" fmla="*/ 4 w 9"/>
                  <a:gd name="T5" fmla="*/ 0 h 8"/>
                  <a:gd name="T6" fmla="*/ 0 w 9"/>
                  <a:gd name="T7" fmla="*/ 4 h 8"/>
                  <a:gd name="T8" fmla="*/ 5 w 9"/>
                  <a:gd name="T9" fmla="*/ 8 h 8"/>
                </a:gdLst>
                <a:ahLst/>
                <a:cxnLst>
                  <a:cxn ang="0">
                    <a:pos x="T0" y="T1"/>
                  </a:cxn>
                  <a:cxn ang="0">
                    <a:pos x="T2" y="T3"/>
                  </a:cxn>
                  <a:cxn ang="0">
                    <a:pos x="T4" y="T5"/>
                  </a:cxn>
                  <a:cxn ang="0">
                    <a:pos x="T6" y="T7"/>
                  </a:cxn>
                  <a:cxn ang="0">
                    <a:pos x="T8" y="T9"/>
                  </a:cxn>
                </a:cxnLst>
                <a:rect l="0" t="0" r="r" b="b"/>
                <a:pathLst>
                  <a:path w="9" h="8">
                    <a:moveTo>
                      <a:pt x="5" y="8"/>
                    </a:moveTo>
                    <a:cubicBezTo>
                      <a:pt x="7" y="8"/>
                      <a:pt x="9" y="6"/>
                      <a:pt x="9" y="4"/>
                    </a:cubicBezTo>
                    <a:cubicBezTo>
                      <a:pt x="9" y="1"/>
                      <a:pt x="7" y="0"/>
                      <a:pt x="4" y="0"/>
                    </a:cubicBezTo>
                    <a:cubicBezTo>
                      <a:pt x="2" y="0"/>
                      <a:pt x="0" y="2"/>
                      <a:pt x="0" y="4"/>
                    </a:cubicBezTo>
                    <a:cubicBezTo>
                      <a:pt x="1" y="6"/>
                      <a:pt x="2"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5" name="Freeform 147"/>
              <p:cNvSpPr/>
              <p:nvPr/>
            </p:nvSpPr>
            <p:spPr bwMode="auto">
              <a:xfrm>
                <a:off x="3819" y="2040"/>
                <a:ext cx="42" cy="90"/>
              </a:xfrm>
              <a:custGeom>
                <a:avLst/>
                <a:gdLst>
                  <a:gd name="T0" fmla="*/ 18 w 18"/>
                  <a:gd name="T1" fmla="*/ 5 h 38"/>
                  <a:gd name="T2" fmla="*/ 18 w 18"/>
                  <a:gd name="T3" fmla="*/ 4 h 38"/>
                  <a:gd name="T4" fmla="*/ 18 w 18"/>
                  <a:gd name="T5" fmla="*/ 4 h 38"/>
                  <a:gd name="T6" fmla="*/ 11 w 18"/>
                  <a:gd name="T7" fmla="*/ 1 h 38"/>
                  <a:gd name="T8" fmla="*/ 10 w 18"/>
                  <a:gd name="T9" fmla="*/ 1 h 38"/>
                  <a:gd name="T10" fmla="*/ 8 w 18"/>
                  <a:gd name="T11" fmla="*/ 1 h 38"/>
                  <a:gd name="T12" fmla="*/ 0 w 18"/>
                  <a:gd name="T13" fmla="*/ 5 h 38"/>
                  <a:gd name="T14" fmla="*/ 0 w 18"/>
                  <a:gd name="T15" fmla="*/ 17 h 38"/>
                  <a:gd name="T16" fmla="*/ 2 w 18"/>
                  <a:gd name="T17" fmla="*/ 18 h 38"/>
                  <a:gd name="T18" fmla="*/ 4 w 18"/>
                  <a:gd name="T19" fmla="*/ 17 h 38"/>
                  <a:gd name="T20" fmla="*/ 4 w 18"/>
                  <a:gd name="T21" fmla="*/ 8 h 38"/>
                  <a:gd name="T22" fmla="*/ 4 w 18"/>
                  <a:gd name="T23" fmla="*/ 8 h 38"/>
                  <a:gd name="T24" fmla="*/ 5 w 18"/>
                  <a:gd name="T25" fmla="*/ 13 h 38"/>
                  <a:gd name="T26" fmla="*/ 5 w 18"/>
                  <a:gd name="T27" fmla="*/ 18 h 38"/>
                  <a:gd name="T28" fmla="*/ 5 w 18"/>
                  <a:gd name="T29" fmla="*/ 35 h 38"/>
                  <a:gd name="T30" fmla="*/ 7 w 18"/>
                  <a:gd name="T31" fmla="*/ 37 h 38"/>
                  <a:gd name="T32" fmla="*/ 9 w 18"/>
                  <a:gd name="T33" fmla="*/ 35 h 38"/>
                  <a:gd name="T34" fmla="*/ 9 w 18"/>
                  <a:gd name="T35" fmla="*/ 19 h 38"/>
                  <a:gd name="T36" fmla="*/ 10 w 18"/>
                  <a:gd name="T37" fmla="*/ 19 h 38"/>
                  <a:gd name="T38" fmla="*/ 10 w 18"/>
                  <a:gd name="T39" fmla="*/ 35 h 38"/>
                  <a:gd name="T40" fmla="*/ 12 w 18"/>
                  <a:gd name="T41" fmla="*/ 37 h 38"/>
                  <a:gd name="T42" fmla="*/ 14 w 18"/>
                  <a:gd name="T43" fmla="*/ 35 h 38"/>
                  <a:gd name="T44" fmla="*/ 14 w 18"/>
                  <a:gd name="T45" fmla="*/ 18 h 38"/>
                  <a:gd name="T46" fmla="*/ 14 w 18"/>
                  <a:gd name="T47" fmla="*/ 13 h 38"/>
                  <a:gd name="T48" fmla="*/ 14 w 18"/>
                  <a:gd name="T49" fmla="*/ 7 h 38"/>
                  <a:gd name="T50" fmla="*/ 14 w 18"/>
                  <a:gd name="T51" fmla="*/ 7 h 38"/>
                  <a:gd name="T52" fmla="*/ 14 w 18"/>
                  <a:gd name="T53" fmla="*/ 16 h 38"/>
                  <a:gd name="T54" fmla="*/ 16 w 18"/>
                  <a:gd name="T55" fmla="*/ 18 h 38"/>
                  <a:gd name="T56" fmla="*/ 18 w 18"/>
                  <a:gd name="T57" fmla="*/ 16 h 38"/>
                  <a:gd name="T58" fmla="*/ 18 w 18"/>
                  <a:gd name="T59" fmla="*/ 5 h 38"/>
                  <a:gd name="T60" fmla="*/ 18 w 18"/>
                  <a:gd name="T61"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38">
                    <a:moveTo>
                      <a:pt x="18" y="5"/>
                    </a:moveTo>
                    <a:cubicBezTo>
                      <a:pt x="18" y="5"/>
                      <a:pt x="18" y="4"/>
                      <a:pt x="18" y="4"/>
                    </a:cubicBezTo>
                    <a:cubicBezTo>
                      <a:pt x="18" y="4"/>
                      <a:pt x="18" y="4"/>
                      <a:pt x="18" y="4"/>
                    </a:cubicBezTo>
                    <a:cubicBezTo>
                      <a:pt x="17" y="1"/>
                      <a:pt x="13" y="1"/>
                      <a:pt x="11" y="1"/>
                    </a:cubicBezTo>
                    <a:cubicBezTo>
                      <a:pt x="11" y="1"/>
                      <a:pt x="11" y="1"/>
                      <a:pt x="10" y="1"/>
                    </a:cubicBezTo>
                    <a:cubicBezTo>
                      <a:pt x="8" y="1"/>
                      <a:pt x="8" y="1"/>
                      <a:pt x="8" y="1"/>
                    </a:cubicBezTo>
                    <a:cubicBezTo>
                      <a:pt x="8" y="1"/>
                      <a:pt x="0" y="0"/>
                      <a:pt x="0" y="5"/>
                    </a:cubicBezTo>
                    <a:cubicBezTo>
                      <a:pt x="0" y="17"/>
                      <a:pt x="0" y="17"/>
                      <a:pt x="0" y="17"/>
                    </a:cubicBezTo>
                    <a:cubicBezTo>
                      <a:pt x="0" y="18"/>
                      <a:pt x="1" y="18"/>
                      <a:pt x="2" y="18"/>
                    </a:cubicBezTo>
                    <a:cubicBezTo>
                      <a:pt x="3" y="18"/>
                      <a:pt x="4" y="18"/>
                      <a:pt x="4" y="17"/>
                    </a:cubicBezTo>
                    <a:cubicBezTo>
                      <a:pt x="4" y="8"/>
                      <a:pt x="4" y="8"/>
                      <a:pt x="4" y="8"/>
                    </a:cubicBezTo>
                    <a:cubicBezTo>
                      <a:pt x="4" y="8"/>
                      <a:pt x="4" y="8"/>
                      <a:pt x="4" y="8"/>
                    </a:cubicBezTo>
                    <a:cubicBezTo>
                      <a:pt x="5" y="13"/>
                      <a:pt x="5" y="13"/>
                      <a:pt x="5" y="13"/>
                    </a:cubicBezTo>
                    <a:cubicBezTo>
                      <a:pt x="5" y="18"/>
                      <a:pt x="5" y="18"/>
                      <a:pt x="5" y="18"/>
                    </a:cubicBezTo>
                    <a:cubicBezTo>
                      <a:pt x="5" y="35"/>
                      <a:pt x="5" y="35"/>
                      <a:pt x="5" y="35"/>
                    </a:cubicBezTo>
                    <a:cubicBezTo>
                      <a:pt x="5" y="37"/>
                      <a:pt x="6" y="38"/>
                      <a:pt x="7" y="37"/>
                    </a:cubicBezTo>
                    <a:cubicBezTo>
                      <a:pt x="8" y="37"/>
                      <a:pt x="9" y="36"/>
                      <a:pt x="9" y="35"/>
                    </a:cubicBezTo>
                    <a:cubicBezTo>
                      <a:pt x="9" y="19"/>
                      <a:pt x="9" y="19"/>
                      <a:pt x="9" y="19"/>
                    </a:cubicBezTo>
                    <a:cubicBezTo>
                      <a:pt x="10" y="19"/>
                      <a:pt x="10" y="19"/>
                      <a:pt x="10" y="19"/>
                    </a:cubicBezTo>
                    <a:cubicBezTo>
                      <a:pt x="10" y="35"/>
                      <a:pt x="10" y="35"/>
                      <a:pt x="10" y="35"/>
                    </a:cubicBezTo>
                    <a:cubicBezTo>
                      <a:pt x="10" y="36"/>
                      <a:pt x="11" y="37"/>
                      <a:pt x="12" y="37"/>
                    </a:cubicBezTo>
                    <a:cubicBezTo>
                      <a:pt x="13" y="37"/>
                      <a:pt x="14" y="36"/>
                      <a:pt x="14" y="35"/>
                    </a:cubicBezTo>
                    <a:cubicBezTo>
                      <a:pt x="14" y="18"/>
                      <a:pt x="14" y="18"/>
                      <a:pt x="14" y="18"/>
                    </a:cubicBezTo>
                    <a:cubicBezTo>
                      <a:pt x="14" y="13"/>
                      <a:pt x="14" y="13"/>
                      <a:pt x="14" y="13"/>
                    </a:cubicBezTo>
                    <a:cubicBezTo>
                      <a:pt x="14" y="7"/>
                      <a:pt x="14" y="7"/>
                      <a:pt x="14" y="7"/>
                    </a:cubicBezTo>
                    <a:cubicBezTo>
                      <a:pt x="14" y="7"/>
                      <a:pt x="14" y="7"/>
                      <a:pt x="14" y="7"/>
                    </a:cubicBezTo>
                    <a:cubicBezTo>
                      <a:pt x="14" y="16"/>
                      <a:pt x="14" y="16"/>
                      <a:pt x="14" y="16"/>
                    </a:cubicBezTo>
                    <a:cubicBezTo>
                      <a:pt x="14" y="17"/>
                      <a:pt x="15" y="18"/>
                      <a:pt x="16" y="18"/>
                    </a:cubicBezTo>
                    <a:cubicBezTo>
                      <a:pt x="17" y="18"/>
                      <a:pt x="18" y="17"/>
                      <a:pt x="18" y="16"/>
                    </a:cubicBezTo>
                    <a:cubicBezTo>
                      <a:pt x="18" y="5"/>
                      <a:pt x="18" y="5"/>
                      <a:pt x="18" y="5"/>
                    </a:cubicBezTo>
                    <a:cubicBezTo>
                      <a:pt x="18" y="5"/>
                      <a:pt x="18" y="5"/>
                      <a:pt x="1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6" name="Freeform 148"/>
              <p:cNvSpPr/>
              <p:nvPr/>
            </p:nvSpPr>
            <p:spPr bwMode="auto">
              <a:xfrm>
                <a:off x="3831" y="2021"/>
                <a:ext cx="18" cy="19"/>
              </a:xfrm>
              <a:custGeom>
                <a:avLst/>
                <a:gdLst>
                  <a:gd name="T0" fmla="*/ 4 w 8"/>
                  <a:gd name="T1" fmla="*/ 8 h 8"/>
                  <a:gd name="T2" fmla="*/ 8 w 8"/>
                  <a:gd name="T3" fmla="*/ 4 h 8"/>
                  <a:gd name="T4" fmla="*/ 4 w 8"/>
                  <a:gd name="T5" fmla="*/ 0 h 8"/>
                  <a:gd name="T6" fmla="*/ 0 w 8"/>
                  <a:gd name="T7" fmla="*/ 4 h 8"/>
                  <a:gd name="T8" fmla="*/ 4 w 8"/>
                  <a:gd name="T9" fmla="*/ 8 h 8"/>
                </a:gdLst>
                <a:ahLst/>
                <a:cxnLst>
                  <a:cxn ang="0">
                    <a:pos x="T0" y="T1"/>
                  </a:cxn>
                  <a:cxn ang="0">
                    <a:pos x="T2" y="T3"/>
                  </a:cxn>
                  <a:cxn ang="0">
                    <a:pos x="T4" y="T5"/>
                  </a:cxn>
                  <a:cxn ang="0">
                    <a:pos x="T6" y="T7"/>
                  </a:cxn>
                  <a:cxn ang="0">
                    <a:pos x="T8" y="T9"/>
                  </a:cxn>
                </a:cxnLst>
                <a:rect l="0" t="0" r="r" b="b"/>
                <a:pathLst>
                  <a:path w="8" h="8">
                    <a:moveTo>
                      <a:pt x="4" y="8"/>
                    </a:moveTo>
                    <a:cubicBezTo>
                      <a:pt x="6" y="8"/>
                      <a:pt x="8" y="6"/>
                      <a:pt x="8" y="4"/>
                    </a:cubicBezTo>
                    <a:cubicBezTo>
                      <a:pt x="8" y="2"/>
                      <a:pt x="6" y="0"/>
                      <a:pt x="4" y="0"/>
                    </a:cubicBezTo>
                    <a:cubicBezTo>
                      <a:pt x="1"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7" name="Freeform 149"/>
              <p:cNvSpPr/>
              <p:nvPr/>
            </p:nvSpPr>
            <p:spPr bwMode="auto">
              <a:xfrm>
                <a:off x="3935" y="2154"/>
                <a:ext cx="47" cy="100"/>
              </a:xfrm>
              <a:custGeom>
                <a:avLst/>
                <a:gdLst>
                  <a:gd name="T0" fmla="*/ 20 w 20"/>
                  <a:gd name="T1" fmla="*/ 5 h 42"/>
                  <a:gd name="T2" fmla="*/ 20 w 20"/>
                  <a:gd name="T3" fmla="*/ 5 h 42"/>
                  <a:gd name="T4" fmla="*/ 20 w 20"/>
                  <a:gd name="T5" fmla="*/ 5 h 42"/>
                  <a:gd name="T6" fmla="*/ 13 w 20"/>
                  <a:gd name="T7" fmla="*/ 1 h 42"/>
                  <a:gd name="T8" fmla="*/ 12 w 20"/>
                  <a:gd name="T9" fmla="*/ 1 h 42"/>
                  <a:gd name="T10" fmla="*/ 9 w 20"/>
                  <a:gd name="T11" fmla="*/ 1 h 42"/>
                  <a:gd name="T12" fmla="*/ 1 w 20"/>
                  <a:gd name="T13" fmla="*/ 5 h 42"/>
                  <a:gd name="T14" fmla="*/ 0 w 20"/>
                  <a:gd name="T15" fmla="*/ 18 h 42"/>
                  <a:gd name="T16" fmla="*/ 2 w 20"/>
                  <a:gd name="T17" fmla="*/ 20 h 42"/>
                  <a:gd name="T18" fmla="*/ 4 w 20"/>
                  <a:gd name="T19" fmla="*/ 18 h 42"/>
                  <a:gd name="T20" fmla="*/ 5 w 20"/>
                  <a:gd name="T21" fmla="*/ 8 h 42"/>
                  <a:gd name="T22" fmla="*/ 5 w 20"/>
                  <a:gd name="T23" fmla="*/ 8 h 42"/>
                  <a:gd name="T24" fmla="*/ 5 w 20"/>
                  <a:gd name="T25" fmla="*/ 14 h 42"/>
                  <a:gd name="T26" fmla="*/ 5 w 20"/>
                  <a:gd name="T27" fmla="*/ 20 h 42"/>
                  <a:gd name="T28" fmla="*/ 5 w 20"/>
                  <a:gd name="T29" fmla="*/ 40 h 42"/>
                  <a:gd name="T30" fmla="*/ 7 w 20"/>
                  <a:gd name="T31" fmla="*/ 42 h 42"/>
                  <a:gd name="T32" fmla="*/ 10 w 20"/>
                  <a:gd name="T33" fmla="*/ 40 h 42"/>
                  <a:gd name="T34" fmla="*/ 10 w 20"/>
                  <a:gd name="T35" fmla="*/ 22 h 42"/>
                  <a:gd name="T36" fmla="*/ 11 w 20"/>
                  <a:gd name="T37" fmla="*/ 22 h 42"/>
                  <a:gd name="T38" fmla="*/ 10 w 20"/>
                  <a:gd name="T39" fmla="*/ 40 h 42"/>
                  <a:gd name="T40" fmla="*/ 13 w 20"/>
                  <a:gd name="T41" fmla="*/ 42 h 42"/>
                  <a:gd name="T42" fmla="*/ 15 w 20"/>
                  <a:gd name="T43" fmla="*/ 40 h 42"/>
                  <a:gd name="T44" fmla="*/ 15 w 20"/>
                  <a:gd name="T45" fmla="*/ 20 h 42"/>
                  <a:gd name="T46" fmla="*/ 16 w 20"/>
                  <a:gd name="T47" fmla="*/ 15 h 42"/>
                  <a:gd name="T48" fmla="*/ 16 w 20"/>
                  <a:gd name="T49" fmla="*/ 9 h 42"/>
                  <a:gd name="T50" fmla="*/ 16 w 20"/>
                  <a:gd name="T51" fmla="*/ 9 h 42"/>
                  <a:gd name="T52" fmla="*/ 16 w 20"/>
                  <a:gd name="T53" fmla="*/ 18 h 42"/>
                  <a:gd name="T54" fmla="*/ 18 w 20"/>
                  <a:gd name="T55" fmla="*/ 20 h 42"/>
                  <a:gd name="T56" fmla="*/ 20 w 20"/>
                  <a:gd name="T57" fmla="*/ 18 h 42"/>
                  <a:gd name="T58" fmla="*/ 20 w 20"/>
                  <a:gd name="T59" fmla="*/ 6 h 42"/>
                  <a:gd name="T60" fmla="*/ 20 w 20"/>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42">
                    <a:moveTo>
                      <a:pt x="20" y="5"/>
                    </a:moveTo>
                    <a:cubicBezTo>
                      <a:pt x="20" y="5"/>
                      <a:pt x="20" y="5"/>
                      <a:pt x="20" y="5"/>
                    </a:cubicBezTo>
                    <a:cubicBezTo>
                      <a:pt x="20" y="5"/>
                      <a:pt x="20" y="5"/>
                      <a:pt x="20" y="5"/>
                    </a:cubicBezTo>
                    <a:cubicBezTo>
                      <a:pt x="20" y="2"/>
                      <a:pt x="15" y="1"/>
                      <a:pt x="13" y="1"/>
                    </a:cubicBezTo>
                    <a:cubicBezTo>
                      <a:pt x="13" y="1"/>
                      <a:pt x="13" y="1"/>
                      <a:pt x="12" y="1"/>
                    </a:cubicBezTo>
                    <a:cubicBezTo>
                      <a:pt x="9" y="1"/>
                      <a:pt x="9" y="1"/>
                      <a:pt x="9" y="1"/>
                    </a:cubicBezTo>
                    <a:cubicBezTo>
                      <a:pt x="9" y="1"/>
                      <a:pt x="1" y="0"/>
                      <a:pt x="1" y="5"/>
                    </a:cubicBezTo>
                    <a:cubicBezTo>
                      <a:pt x="0" y="18"/>
                      <a:pt x="0" y="18"/>
                      <a:pt x="0" y="18"/>
                    </a:cubicBezTo>
                    <a:cubicBezTo>
                      <a:pt x="0" y="19"/>
                      <a:pt x="1" y="20"/>
                      <a:pt x="2" y="20"/>
                    </a:cubicBezTo>
                    <a:cubicBezTo>
                      <a:pt x="3" y="20"/>
                      <a:pt x="4" y="19"/>
                      <a:pt x="4" y="18"/>
                    </a:cubicBezTo>
                    <a:cubicBezTo>
                      <a:pt x="5" y="8"/>
                      <a:pt x="5" y="8"/>
                      <a:pt x="5" y="8"/>
                    </a:cubicBezTo>
                    <a:cubicBezTo>
                      <a:pt x="5" y="8"/>
                      <a:pt x="5" y="8"/>
                      <a:pt x="5" y="8"/>
                    </a:cubicBezTo>
                    <a:cubicBezTo>
                      <a:pt x="5" y="14"/>
                      <a:pt x="5" y="14"/>
                      <a:pt x="5" y="14"/>
                    </a:cubicBezTo>
                    <a:cubicBezTo>
                      <a:pt x="5" y="20"/>
                      <a:pt x="5" y="20"/>
                      <a:pt x="5" y="20"/>
                    </a:cubicBezTo>
                    <a:cubicBezTo>
                      <a:pt x="5" y="40"/>
                      <a:pt x="5" y="40"/>
                      <a:pt x="5" y="40"/>
                    </a:cubicBezTo>
                    <a:cubicBezTo>
                      <a:pt x="5" y="41"/>
                      <a:pt x="6" y="42"/>
                      <a:pt x="7" y="42"/>
                    </a:cubicBezTo>
                    <a:cubicBezTo>
                      <a:pt x="8" y="42"/>
                      <a:pt x="10" y="41"/>
                      <a:pt x="10" y="40"/>
                    </a:cubicBezTo>
                    <a:cubicBezTo>
                      <a:pt x="10" y="22"/>
                      <a:pt x="10" y="22"/>
                      <a:pt x="10" y="22"/>
                    </a:cubicBezTo>
                    <a:cubicBezTo>
                      <a:pt x="11" y="22"/>
                      <a:pt x="11" y="22"/>
                      <a:pt x="11" y="22"/>
                    </a:cubicBezTo>
                    <a:cubicBezTo>
                      <a:pt x="10" y="40"/>
                      <a:pt x="10" y="40"/>
                      <a:pt x="10" y="40"/>
                    </a:cubicBezTo>
                    <a:cubicBezTo>
                      <a:pt x="10" y="41"/>
                      <a:pt x="11" y="42"/>
                      <a:pt x="13" y="42"/>
                    </a:cubicBezTo>
                    <a:cubicBezTo>
                      <a:pt x="14" y="42"/>
                      <a:pt x="15" y="41"/>
                      <a:pt x="15" y="40"/>
                    </a:cubicBezTo>
                    <a:cubicBezTo>
                      <a:pt x="15" y="20"/>
                      <a:pt x="15" y="20"/>
                      <a:pt x="15" y="20"/>
                    </a:cubicBezTo>
                    <a:cubicBezTo>
                      <a:pt x="16" y="15"/>
                      <a:pt x="16" y="15"/>
                      <a:pt x="16" y="15"/>
                    </a:cubicBezTo>
                    <a:cubicBezTo>
                      <a:pt x="16" y="9"/>
                      <a:pt x="16" y="9"/>
                      <a:pt x="16" y="9"/>
                    </a:cubicBezTo>
                    <a:cubicBezTo>
                      <a:pt x="16" y="9"/>
                      <a:pt x="16" y="9"/>
                      <a:pt x="16" y="9"/>
                    </a:cubicBezTo>
                    <a:cubicBezTo>
                      <a:pt x="16" y="18"/>
                      <a:pt x="16" y="18"/>
                      <a:pt x="16" y="18"/>
                    </a:cubicBezTo>
                    <a:cubicBezTo>
                      <a:pt x="16" y="19"/>
                      <a:pt x="17" y="20"/>
                      <a:pt x="18" y="20"/>
                    </a:cubicBezTo>
                    <a:cubicBezTo>
                      <a:pt x="19" y="20"/>
                      <a:pt x="20" y="20"/>
                      <a:pt x="20" y="18"/>
                    </a:cubicBezTo>
                    <a:cubicBezTo>
                      <a:pt x="20" y="6"/>
                      <a:pt x="20" y="6"/>
                      <a:pt x="20" y="6"/>
                    </a:cubicBezTo>
                    <a:cubicBezTo>
                      <a:pt x="20" y="6"/>
                      <a:pt x="20" y="5"/>
                      <a:pt x="2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8" name="Oval 150"/>
              <p:cNvSpPr>
                <a:spLocks noChangeArrowheads="1"/>
              </p:cNvSpPr>
              <p:nvPr/>
            </p:nvSpPr>
            <p:spPr bwMode="auto">
              <a:xfrm>
                <a:off x="3949" y="2133"/>
                <a:ext cx="21" cy="2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9" name="Freeform 151"/>
              <p:cNvSpPr/>
              <p:nvPr/>
            </p:nvSpPr>
            <p:spPr bwMode="auto">
              <a:xfrm>
                <a:off x="3899" y="1568"/>
                <a:ext cx="22" cy="21"/>
              </a:xfrm>
              <a:custGeom>
                <a:avLst/>
                <a:gdLst>
                  <a:gd name="T0" fmla="*/ 7 w 9"/>
                  <a:gd name="T1" fmla="*/ 8 h 9"/>
                  <a:gd name="T2" fmla="*/ 7 w 9"/>
                  <a:gd name="T3" fmla="*/ 6 h 9"/>
                  <a:gd name="T4" fmla="*/ 7 w 9"/>
                  <a:gd name="T5" fmla="*/ 3 h 9"/>
                  <a:gd name="T6" fmla="*/ 8 w 9"/>
                  <a:gd name="T7" fmla="*/ 3 h 9"/>
                  <a:gd name="T8" fmla="*/ 8 w 9"/>
                  <a:gd name="T9" fmla="*/ 7 h 9"/>
                  <a:gd name="T10" fmla="*/ 9 w 9"/>
                  <a:gd name="T11" fmla="*/ 8 h 9"/>
                  <a:gd name="T12" fmla="*/ 9 w 9"/>
                  <a:gd name="T13" fmla="*/ 7 h 9"/>
                  <a:gd name="T14" fmla="*/ 9 w 9"/>
                  <a:gd name="T15" fmla="*/ 2 h 9"/>
                  <a:gd name="T16" fmla="*/ 9 w 9"/>
                  <a:gd name="T17" fmla="*/ 2 h 9"/>
                  <a:gd name="T18" fmla="*/ 9 w 9"/>
                  <a:gd name="T19" fmla="*/ 2 h 9"/>
                  <a:gd name="T20" fmla="*/ 9 w 9"/>
                  <a:gd name="T21" fmla="*/ 2 h 9"/>
                  <a:gd name="T22" fmla="*/ 6 w 9"/>
                  <a:gd name="T23" fmla="*/ 0 h 9"/>
                  <a:gd name="T24" fmla="*/ 6 w 9"/>
                  <a:gd name="T25" fmla="*/ 0 h 9"/>
                  <a:gd name="T26" fmla="*/ 4 w 9"/>
                  <a:gd name="T27" fmla="*/ 0 h 9"/>
                  <a:gd name="T28" fmla="*/ 0 w 9"/>
                  <a:gd name="T29" fmla="*/ 2 h 9"/>
                  <a:gd name="T30" fmla="*/ 0 w 9"/>
                  <a:gd name="T31" fmla="*/ 8 h 9"/>
                  <a:gd name="T32" fmla="*/ 1 w 9"/>
                  <a:gd name="T33" fmla="*/ 9 h 9"/>
                  <a:gd name="T34" fmla="*/ 2 w 9"/>
                  <a:gd name="T35" fmla="*/ 8 h 9"/>
                  <a:gd name="T36" fmla="*/ 2 w 9"/>
                  <a:gd name="T37" fmla="*/ 3 h 9"/>
                  <a:gd name="T38" fmla="*/ 3 w 9"/>
                  <a:gd name="T39" fmla="*/ 3 h 9"/>
                  <a:gd name="T40" fmla="*/ 3 w 9"/>
                  <a:gd name="T41" fmla="*/ 6 h 9"/>
                  <a:gd name="T42" fmla="*/ 3 w 9"/>
                  <a:gd name="T43" fmla="*/ 9 h 9"/>
                  <a:gd name="T44" fmla="*/ 7 w 9"/>
                  <a:gd name="T4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9">
                    <a:moveTo>
                      <a:pt x="7" y="8"/>
                    </a:moveTo>
                    <a:cubicBezTo>
                      <a:pt x="7" y="6"/>
                      <a:pt x="7" y="6"/>
                      <a:pt x="7" y="6"/>
                    </a:cubicBezTo>
                    <a:cubicBezTo>
                      <a:pt x="7" y="3"/>
                      <a:pt x="7" y="3"/>
                      <a:pt x="7" y="3"/>
                    </a:cubicBezTo>
                    <a:cubicBezTo>
                      <a:pt x="8" y="3"/>
                      <a:pt x="8" y="3"/>
                      <a:pt x="8" y="3"/>
                    </a:cubicBezTo>
                    <a:cubicBezTo>
                      <a:pt x="8" y="7"/>
                      <a:pt x="8" y="7"/>
                      <a:pt x="8" y="7"/>
                    </a:cubicBezTo>
                    <a:cubicBezTo>
                      <a:pt x="8" y="8"/>
                      <a:pt x="8" y="8"/>
                      <a:pt x="9" y="8"/>
                    </a:cubicBezTo>
                    <a:cubicBezTo>
                      <a:pt x="9" y="8"/>
                      <a:pt x="9" y="8"/>
                      <a:pt x="9" y="7"/>
                    </a:cubicBezTo>
                    <a:cubicBezTo>
                      <a:pt x="9" y="2"/>
                      <a:pt x="9" y="2"/>
                      <a:pt x="9" y="2"/>
                    </a:cubicBezTo>
                    <a:cubicBezTo>
                      <a:pt x="9" y="2"/>
                      <a:pt x="9" y="2"/>
                      <a:pt x="9" y="2"/>
                    </a:cubicBezTo>
                    <a:cubicBezTo>
                      <a:pt x="9" y="2"/>
                      <a:pt x="9" y="2"/>
                      <a:pt x="9" y="2"/>
                    </a:cubicBezTo>
                    <a:cubicBezTo>
                      <a:pt x="9" y="2"/>
                      <a:pt x="9" y="2"/>
                      <a:pt x="9" y="2"/>
                    </a:cubicBezTo>
                    <a:cubicBezTo>
                      <a:pt x="9" y="0"/>
                      <a:pt x="7" y="0"/>
                      <a:pt x="6" y="0"/>
                    </a:cubicBezTo>
                    <a:cubicBezTo>
                      <a:pt x="6" y="0"/>
                      <a:pt x="6" y="0"/>
                      <a:pt x="6" y="0"/>
                    </a:cubicBezTo>
                    <a:cubicBezTo>
                      <a:pt x="4" y="0"/>
                      <a:pt x="4" y="0"/>
                      <a:pt x="4" y="0"/>
                    </a:cubicBezTo>
                    <a:cubicBezTo>
                      <a:pt x="4" y="0"/>
                      <a:pt x="0" y="0"/>
                      <a:pt x="0" y="2"/>
                    </a:cubicBezTo>
                    <a:cubicBezTo>
                      <a:pt x="0" y="8"/>
                      <a:pt x="0" y="8"/>
                      <a:pt x="0" y="8"/>
                    </a:cubicBezTo>
                    <a:cubicBezTo>
                      <a:pt x="0" y="8"/>
                      <a:pt x="1" y="9"/>
                      <a:pt x="1" y="9"/>
                    </a:cubicBezTo>
                    <a:cubicBezTo>
                      <a:pt x="2" y="9"/>
                      <a:pt x="2" y="8"/>
                      <a:pt x="2" y="8"/>
                    </a:cubicBezTo>
                    <a:cubicBezTo>
                      <a:pt x="2" y="3"/>
                      <a:pt x="2" y="3"/>
                      <a:pt x="2" y="3"/>
                    </a:cubicBezTo>
                    <a:cubicBezTo>
                      <a:pt x="3" y="3"/>
                      <a:pt x="3" y="3"/>
                      <a:pt x="3" y="3"/>
                    </a:cubicBezTo>
                    <a:cubicBezTo>
                      <a:pt x="3" y="6"/>
                      <a:pt x="3" y="6"/>
                      <a:pt x="3" y="6"/>
                    </a:cubicBezTo>
                    <a:cubicBezTo>
                      <a:pt x="3" y="9"/>
                      <a:pt x="3" y="9"/>
                      <a:pt x="3" y="9"/>
                    </a:cubicBez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0" name="Oval 152"/>
              <p:cNvSpPr>
                <a:spLocks noChangeArrowheads="1"/>
              </p:cNvSpPr>
              <p:nvPr/>
            </p:nvSpPr>
            <p:spPr bwMode="auto">
              <a:xfrm>
                <a:off x="3906" y="1558"/>
                <a:ext cx="10" cy="1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1" name="Freeform 153"/>
              <p:cNvSpPr>
                <a:spLocks noEditPoints="1"/>
              </p:cNvSpPr>
              <p:nvPr/>
            </p:nvSpPr>
            <p:spPr bwMode="auto">
              <a:xfrm>
                <a:off x="3700" y="1786"/>
                <a:ext cx="50" cy="90"/>
              </a:xfrm>
              <a:custGeom>
                <a:avLst/>
                <a:gdLst>
                  <a:gd name="T0" fmla="*/ 14 w 21"/>
                  <a:gd name="T1" fmla="*/ 3 h 38"/>
                  <a:gd name="T2" fmla="*/ 11 w 21"/>
                  <a:gd name="T3" fmla="*/ 0 h 38"/>
                  <a:gd name="T4" fmla="*/ 8 w 21"/>
                  <a:gd name="T5" fmla="*/ 3 h 38"/>
                  <a:gd name="T6" fmla="*/ 11 w 21"/>
                  <a:gd name="T7" fmla="*/ 6 h 38"/>
                  <a:gd name="T8" fmla="*/ 14 w 21"/>
                  <a:gd name="T9" fmla="*/ 3 h 38"/>
                  <a:gd name="T10" fmla="*/ 4 w 21"/>
                  <a:gd name="T11" fmla="*/ 11 h 38"/>
                  <a:gd name="T12" fmla="*/ 5 w 21"/>
                  <a:gd name="T13" fmla="*/ 10 h 38"/>
                  <a:gd name="T14" fmla="*/ 4 w 21"/>
                  <a:gd name="T15" fmla="*/ 17 h 38"/>
                  <a:gd name="T16" fmla="*/ 4 w 21"/>
                  <a:gd name="T17" fmla="*/ 19 h 38"/>
                  <a:gd name="T18" fmla="*/ 0 w 21"/>
                  <a:gd name="T19" fmla="*/ 35 h 38"/>
                  <a:gd name="T20" fmla="*/ 2 w 21"/>
                  <a:gd name="T21" fmla="*/ 38 h 38"/>
                  <a:gd name="T22" fmla="*/ 4 w 21"/>
                  <a:gd name="T23" fmla="*/ 36 h 38"/>
                  <a:gd name="T24" fmla="*/ 7 w 21"/>
                  <a:gd name="T25" fmla="*/ 24 h 38"/>
                  <a:gd name="T26" fmla="*/ 10 w 21"/>
                  <a:gd name="T27" fmla="*/ 28 h 38"/>
                  <a:gd name="T28" fmla="*/ 11 w 21"/>
                  <a:gd name="T29" fmla="*/ 36 h 38"/>
                  <a:gd name="T30" fmla="*/ 13 w 21"/>
                  <a:gd name="T31" fmla="*/ 38 h 38"/>
                  <a:gd name="T32" fmla="*/ 15 w 21"/>
                  <a:gd name="T33" fmla="*/ 36 h 38"/>
                  <a:gd name="T34" fmla="*/ 14 w 21"/>
                  <a:gd name="T35" fmla="*/ 28 h 38"/>
                  <a:gd name="T36" fmla="*/ 14 w 21"/>
                  <a:gd name="T37" fmla="*/ 27 h 38"/>
                  <a:gd name="T38" fmla="*/ 14 w 21"/>
                  <a:gd name="T39" fmla="*/ 27 h 38"/>
                  <a:gd name="T40" fmla="*/ 14 w 21"/>
                  <a:gd name="T41" fmla="*/ 27 h 38"/>
                  <a:gd name="T42" fmla="*/ 11 w 21"/>
                  <a:gd name="T43" fmla="*/ 20 h 38"/>
                  <a:gd name="T44" fmla="*/ 11 w 21"/>
                  <a:gd name="T45" fmla="*/ 18 h 38"/>
                  <a:gd name="T46" fmla="*/ 12 w 21"/>
                  <a:gd name="T47" fmla="*/ 14 h 38"/>
                  <a:gd name="T48" fmla="*/ 13 w 21"/>
                  <a:gd name="T49" fmla="*/ 15 h 38"/>
                  <a:gd name="T50" fmla="*/ 13 w 21"/>
                  <a:gd name="T51" fmla="*/ 15 h 38"/>
                  <a:gd name="T52" fmla="*/ 14 w 21"/>
                  <a:gd name="T53" fmla="*/ 16 h 38"/>
                  <a:gd name="T54" fmla="*/ 18 w 21"/>
                  <a:gd name="T55" fmla="*/ 20 h 38"/>
                  <a:gd name="T56" fmla="*/ 21 w 21"/>
                  <a:gd name="T57" fmla="*/ 20 h 38"/>
                  <a:gd name="T58" fmla="*/ 20 w 21"/>
                  <a:gd name="T59" fmla="*/ 17 h 38"/>
                  <a:gd name="T60" fmla="*/ 16 w 21"/>
                  <a:gd name="T61" fmla="*/ 13 h 38"/>
                  <a:gd name="T62" fmla="*/ 15 w 21"/>
                  <a:gd name="T63" fmla="*/ 13 h 38"/>
                  <a:gd name="T64" fmla="*/ 12 w 21"/>
                  <a:gd name="T65" fmla="*/ 8 h 38"/>
                  <a:gd name="T66" fmla="*/ 12 w 21"/>
                  <a:gd name="T67" fmla="*/ 7 h 38"/>
                  <a:gd name="T68" fmla="*/ 12 w 21"/>
                  <a:gd name="T69" fmla="*/ 7 h 38"/>
                  <a:gd name="T70" fmla="*/ 12 w 21"/>
                  <a:gd name="T71" fmla="*/ 7 h 38"/>
                  <a:gd name="T72" fmla="*/ 10 w 21"/>
                  <a:gd name="T73" fmla="*/ 6 h 38"/>
                  <a:gd name="T74" fmla="*/ 7 w 21"/>
                  <a:gd name="T75" fmla="*/ 7 h 38"/>
                  <a:gd name="T76" fmla="*/ 3 w 21"/>
                  <a:gd name="T77" fmla="*/ 8 h 38"/>
                  <a:gd name="T78" fmla="*/ 1 w 21"/>
                  <a:gd name="T79" fmla="*/ 9 h 38"/>
                  <a:gd name="T80" fmla="*/ 0 w 21"/>
                  <a:gd name="T81" fmla="*/ 15 h 38"/>
                  <a:gd name="T82" fmla="*/ 1 w 21"/>
                  <a:gd name="T83" fmla="*/ 17 h 38"/>
                  <a:gd name="T84" fmla="*/ 3 w 21"/>
                  <a:gd name="T85" fmla="*/ 16 h 38"/>
                  <a:gd name="T86" fmla="*/ 4 w 21"/>
                  <a:gd name="T87"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 h="38">
                    <a:moveTo>
                      <a:pt x="14" y="3"/>
                    </a:moveTo>
                    <a:cubicBezTo>
                      <a:pt x="14" y="1"/>
                      <a:pt x="13" y="0"/>
                      <a:pt x="11" y="0"/>
                    </a:cubicBezTo>
                    <a:cubicBezTo>
                      <a:pt x="9" y="0"/>
                      <a:pt x="8" y="1"/>
                      <a:pt x="8" y="3"/>
                    </a:cubicBezTo>
                    <a:cubicBezTo>
                      <a:pt x="8" y="4"/>
                      <a:pt x="9" y="6"/>
                      <a:pt x="11" y="6"/>
                    </a:cubicBezTo>
                    <a:cubicBezTo>
                      <a:pt x="12" y="6"/>
                      <a:pt x="14" y="4"/>
                      <a:pt x="14" y="3"/>
                    </a:cubicBezTo>
                    <a:close/>
                    <a:moveTo>
                      <a:pt x="4" y="11"/>
                    </a:moveTo>
                    <a:cubicBezTo>
                      <a:pt x="5" y="10"/>
                      <a:pt x="5" y="10"/>
                      <a:pt x="5" y="10"/>
                    </a:cubicBezTo>
                    <a:cubicBezTo>
                      <a:pt x="4" y="17"/>
                      <a:pt x="4" y="17"/>
                      <a:pt x="4" y="17"/>
                    </a:cubicBezTo>
                    <a:cubicBezTo>
                      <a:pt x="4" y="18"/>
                      <a:pt x="4" y="18"/>
                      <a:pt x="4" y="19"/>
                    </a:cubicBezTo>
                    <a:cubicBezTo>
                      <a:pt x="0" y="35"/>
                      <a:pt x="0" y="35"/>
                      <a:pt x="0" y="35"/>
                    </a:cubicBezTo>
                    <a:cubicBezTo>
                      <a:pt x="0" y="37"/>
                      <a:pt x="1" y="38"/>
                      <a:pt x="2" y="38"/>
                    </a:cubicBezTo>
                    <a:cubicBezTo>
                      <a:pt x="3" y="38"/>
                      <a:pt x="4" y="37"/>
                      <a:pt x="4" y="36"/>
                    </a:cubicBezTo>
                    <a:cubicBezTo>
                      <a:pt x="7" y="24"/>
                      <a:pt x="7" y="24"/>
                      <a:pt x="7" y="24"/>
                    </a:cubicBezTo>
                    <a:cubicBezTo>
                      <a:pt x="10" y="28"/>
                      <a:pt x="10" y="28"/>
                      <a:pt x="10" y="28"/>
                    </a:cubicBezTo>
                    <a:cubicBezTo>
                      <a:pt x="11" y="36"/>
                      <a:pt x="11" y="36"/>
                      <a:pt x="11" y="36"/>
                    </a:cubicBezTo>
                    <a:cubicBezTo>
                      <a:pt x="11" y="37"/>
                      <a:pt x="12" y="38"/>
                      <a:pt x="13" y="38"/>
                    </a:cubicBezTo>
                    <a:cubicBezTo>
                      <a:pt x="14" y="38"/>
                      <a:pt x="15" y="37"/>
                      <a:pt x="15" y="36"/>
                    </a:cubicBezTo>
                    <a:cubicBezTo>
                      <a:pt x="14" y="28"/>
                      <a:pt x="14" y="28"/>
                      <a:pt x="14" y="28"/>
                    </a:cubicBezTo>
                    <a:cubicBezTo>
                      <a:pt x="14" y="28"/>
                      <a:pt x="14" y="27"/>
                      <a:pt x="14" y="27"/>
                    </a:cubicBezTo>
                    <a:cubicBezTo>
                      <a:pt x="14" y="27"/>
                      <a:pt x="14" y="27"/>
                      <a:pt x="14" y="27"/>
                    </a:cubicBezTo>
                    <a:cubicBezTo>
                      <a:pt x="14" y="27"/>
                      <a:pt x="14" y="27"/>
                      <a:pt x="14" y="27"/>
                    </a:cubicBezTo>
                    <a:cubicBezTo>
                      <a:pt x="11" y="20"/>
                      <a:pt x="11" y="20"/>
                      <a:pt x="11" y="20"/>
                    </a:cubicBezTo>
                    <a:cubicBezTo>
                      <a:pt x="11" y="19"/>
                      <a:pt x="11" y="19"/>
                      <a:pt x="11" y="18"/>
                    </a:cubicBezTo>
                    <a:cubicBezTo>
                      <a:pt x="12" y="14"/>
                      <a:pt x="12" y="14"/>
                      <a:pt x="12" y="14"/>
                    </a:cubicBezTo>
                    <a:cubicBezTo>
                      <a:pt x="13" y="15"/>
                      <a:pt x="13" y="15"/>
                      <a:pt x="13" y="15"/>
                    </a:cubicBezTo>
                    <a:cubicBezTo>
                      <a:pt x="13" y="15"/>
                      <a:pt x="13" y="15"/>
                      <a:pt x="13" y="15"/>
                    </a:cubicBezTo>
                    <a:cubicBezTo>
                      <a:pt x="13" y="15"/>
                      <a:pt x="13" y="15"/>
                      <a:pt x="14" y="16"/>
                    </a:cubicBezTo>
                    <a:cubicBezTo>
                      <a:pt x="18" y="20"/>
                      <a:pt x="18" y="20"/>
                      <a:pt x="18" y="20"/>
                    </a:cubicBezTo>
                    <a:cubicBezTo>
                      <a:pt x="19" y="20"/>
                      <a:pt x="20" y="20"/>
                      <a:pt x="21" y="20"/>
                    </a:cubicBezTo>
                    <a:cubicBezTo>
                      <a:pt x="21" y="19"/>
                      <a:pt x="21" y="18"/>
                      <a:pt x="20" y="17"/>
                    </a:cubicBezTo>
                    <a:cubicBezTo>
                      <a:pt x="16" y="13"/>
                      <a:pt x="16" y="13"/>
                      <a:pt x="16" y="13"/>
                    </a:cubicBezTo>
                    <a:cubicBezTo>
                      <a:pt x="16" y="13"/>
                      <a:pt x="15" y="13"/>
                      <a:pt x="15" y="13"/>
                    </a:cubicBezTo>
                    <a:cubicBezTo>
                      <a:pt x="12" y="8"/>
                      <a:pt x="12" y="8"/>
                      <a:pt x="12" y="8"/>
                    </a:cubicBezTo>
                    <a:cubicBezTo>
                      <a:pt x="12" y="8"/>
                      <a:pt x="12" y="8"/>
                      <a:pt x="12" y="7"/>
                    </a:cubicBezTo>
                    <a:cubicBezTo>
                      <a:pt x="12" y="7"/>
                      <a:pt x="12" y="7"/>
                      <a:pt x="12" y="7"/>
                    </a:cubicBezTo>
                    <a:cubicBezTo>
                      <a:pt x="12" y="7"/>
                      <a:pt x="12" y="7"/>
                      <a:pt x="12" y="7"/>
                    </a:cubicBezTo>
                    <a:cubicBezTo>
                      <a:pt x="12" y="7"/>
                      <a:pt x="11" y="6"/>
                      <a:pt x="10" y="6"/>
                    </a:cubicBezTo>
                    <a:cubicBezTo>
                      <a:pt x="9" y="6"/>
                      <a:pt x="7" y="6"/>
                      <a:pt x="7" y="7"/>
                    </a:cubicBezTo>
                    <a:cubicBezTo>
                      <a:pt x="3" y="8"/>
                      <a:pt x="3" y="8"/>
                      <a:pt x="3" y="8"/>
                    </a:cubicBezTo>
                    <a:cubicBezTo>
                      <a:pt x="2" y="8"/>
                      <a:pt x="1" y="8"/>
                      <a:pt x="1" y="9"/>
                    </a:cubicBezTo>
                    <a:cubicBezTo>
                      <a:pt x="0" y="15"/>
                      <a:pt x="0" y="15"/>
                      <a:pt x="0" y="15"/>
                    </a:cubicBezTo>
                    <a:cubicBezTo>
                      <a:pt x="0" y="16"/>
                      <a:pt x="0" y="17"/>
                      <a:pt x="1" y="17"/>
                    </a:cubicBezTo>
                    <a:cubicBezTo>
                      <a:pt x="2" y="17"/>
                      <a:pt x="3" y="17"/>
                      <a:pt x="3" y="16"/>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2" name="Freeform 154"/>
              <p:cNvSpPr>
                <a:spLocks noEditPoints="1"/>
              </p:cNvSpPr>
              <p:nvPr/>
            </p:nvSpPr>
            <p:spPr bwMode="auto">
              <a:xfrm>
                <a:off x="4037" y="2398"/>
                <a:ext cx="64" cy="119"/>
              </a:xfrm>
              <a:custGeom>
                <a:avLst/>
                <a:gdLst>
                  <a:gd name="T0" fmla="*/ 15 w 27"/>
                  <a:gd name="T1" fmla="*/ 4 h 50"/>
                  <a:gd name="T2" fmla="*/ 11 w 27"/>
                  <a:gd name="T3" fmla="*/ 0 h 50"/>
                  <a:gd name="T4" fmla="*/ 8 w 27"/>
                  <a:gd name="T5" fmla="*/ 5 h 50"/>
                  <a:gd name="T6" fmla="*/ 12 w 27"/>
                  <a:gd name="T7" fmla="*/ 8 h 50"/>
                  <a:gd name="T8" fmla="*/ 15 w 27"/>
                  <a:gd name="T9" fmla="*/ 4 h 50"/>
                  <a:gd name="T10" fmla="*/ 4 w 27"/>
                  <a:gd name="T11" fmla="*/ 16 h 50"/>
                  <a:gd name="T12" fmla="*/ 5 w 27"/>
                  <a:gd name="T13" fmla="*/ 15 h 50"/>
                  <a:gd name="T14" fmla="*/ 5 w 27"/>
                  <a:gd name="T15" fmla="*/ 23 h 50"/>
                  <a:gd name="T16" fmla="*/ 6 w 27"/>
                  <a:gd name="T17" fmla="*/ 26 h 50"/>
                  <a:gd name="T18" fmla="*/ 3 w 27"/>
                  <a:gd name="T19" fmla="*/ 48 h 50"/>
                  <a:gd name="T20" fmla="*/ 6 w 27"/>
                  <a:gd name="T21" fmla="*/ 50 h 50"/>
                  <a:gd name="T22" fmla="*/ 8 w 27"/>
                  <a:gd name="T23" fmla="*/ 48 h 50"/>
                  <a:gd name="T24" fmla="*/ 11 w 27"/>
                  <a:gd name="T25" fmla="*/ 32 h 50"/>
                  <a:gd name="T26" fmla="*/ 15 w 27"/>
                  <a:gd name="T27" fmla="*/ 37 h 50"/>
                  <a:gd name="T28" fmla="*/ 18 w 27"/>
                  <a:gd name="T29" fmla="*/ 47 h 50"/>
                  <a:gd name="T30" fmla="*/ 21 w 27"/>
                  <a:gd name="T31" fmla="*/ 49 h 50"/>
                  <a:gd name="T32" fmla="*/ 23 w 27"/>
                  <a:gd name="T33" fmla="*/ 46 h 50"/>
                  <a:gd name="T34" fmla="*/ 20 w 27"/>
                  <a:gd name="T35" fmla="*/ 36 h 50"/>
                  <a:gd name="T36" fmla="*/ 19 w 27"/>
                  <a:gd name="T37" fmla="*/ 34 h 50"/>
                  <a:gd name="T38" fmla="*/ 19 w 27"/>
                  <a:gd name="T39" fmla="*/ 34 h 50"/>
                  <a:gd name="T40" fmla="*/ 19 w 27"/>
                  <a:gd name="T41" fmla="*/ 34 h 50"/>
                  <a:gd name="T42" fmla="*/ 14 w 27"/>
                  <a:gd name="T43" fmla="*/ 26 h 50"/>
                  <a:gd name="T44" fmla="*/ 15 w 27"/>
                  <a:gd name="T45" fmla="*/ 24 h 50"/>
                  <a:gd name="T46" fmla="*/ 15 w 27"/>
                  <a:gd name="T47" fmla="*/ 18 h 50"/>
                  <a:gd name="T48" fmla="*/ 16 w 27"/>
                  <a:gd name="T49" fmla="*/ 19 h 50"/>
                  <a:gd name="T50" fmla="*/ 17 w 27"/>
                  <a:gd name="T51" fmla="*/ 20 h 50"/>
                  <a:gd name="T52" fmla="*/ 17 w 27"/>
                  <a:gd name="T53" fmla="*/ 20 h 50"/>
                  <a:gd name="T54" fmla="*/ 24 w 27"/>
                  <a:gd name="T55" fmla="*/ 25 h 50"/>
                  <a:gd name="T56" fmla="*/ 27 w 27"/>
                  <a:gd name="T57" fmla="*/ 24 h 50"/>
                  <a:gd name="T58" fmla="*/ 26 w 27"/>
                  <a:gd name="T59" fmla="*/ 21 h 50"/>
                  <a:gd name="T60" fmla="*/ 19 w 27"/>
                  <a:gd name="T61" fmla="*/ 17 h 50"/>
                  <a:gd name="T62" fmla="*/ 19 w 27"/>
                  <a:gd name="T63" fmla="*/ 17 h 50"/>
                  <a:gd name="T64" fmla="*/ 14 w 27"/>
                  <a:gd name="T65" fmla="*/ 10 h 50"/>
                  <a:gd name="T66" fmla="*/ 14 w 27"/>
                  <a:gd name="T67" fmla="*/ 10 h 50"/>
                  <a:gd name="T68" fmla="*/ 14 w 27"/>
                  <a:gd name="T69" fmla="*/ 10 h 50"/>
                  <a:gd name="T70" fmla="*/ 14 w 27"/>
                  <a:gd name="T71" fmla="*/ 10 h 50"/>
                  <a:gd name="T72" fmla="*/ 11 w 27"/>
                  <a:gd name="T73" fmla="*/ 9 h 50"/>
                  <a:gd name="T74" fmla="*/ 7 w 27"/>
                  <a:gd name="T75" fmla="*/ 10 h 50"/>
                  <a:gd name="T76" fmla="*/ 2 w 27"/>
                  <a:gd name="T77" fmla="*/ 12 h 50"/>
                  <a:gd name="T78" fmla="*/ 1 w 27"/>
                  <a:gd name="T79" fmla="*/ 14 h 50"/>
                  <a:gd name="T80" fmla="*/ 0 w 27"/>
                  <a:gd name="T81" fmla="*/ 22 h 50"/>
                  <a:gd name="T82" fmla="*/ 1 w 27"/>
                  <a:gd name="T83" fmla="*/ 24 h 50"/>
                  <a:gd name="T84" fmla="*/ 4 w 27"/>
                  <a:gd name="T85" fmla="*/ 23 h 50"/>
                  <a:gd name="T86" fmla="*/ 4 w 27"/>
                  <a:gd name="T87"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 h="50">
                    <a:moveTo>
                      <a:pt x="15" y="4"/>
                    </a:moveTo>
                    <a:cubicBezTo>
                      <a:pt x="15" y="2"/>
                      <a:pt x="13" y="0"/>
                      <a:pt x="11" y="0"/>
                    </a:cubicBezTo>
                    <a:cubicBezTo>
                      <a:pt x="9" y="1"/>
                      <a:pt x="7" y="2"/>
                      <a:pt x="8" y="5"/>
                    </a:cubicBezTo>
                    <a:cubicBezTo>
                      <a:pt x="8" y="7"/>
                      <a:pt x="10" y="8"/>
                      <a:pt x="12" y="8"/>
                    </a:cubicBezTo>
                    <a:cubicBezTo>
                      <a:pt x="14" y="8"/>
                      <a:pt x="16" y="6"/>
                      <a:pt x="15" y="4"/>
                    </a:cubicBezTo>
                    <a:close/>
                    <a:moveTo>
                      <a:pt x="4" y="16"/>
                    </a:moveTo>
                    <a:cubicBezTo>
                      <a:pt x="5" y="15"/>
                      <a:pt x="5" y="15"/>
                      <a:pt x="5" y="15"/>
                    </a:cubicBezTo>
                    <a:cubicBezTo>
                      <a:pt x="5" y="23"/>
                      <a:pt x="5" y="23"/>
                      <a:pt x="5" y="23"/>
                    </a:cubicBezTo>
                    <a:cubicBezTo>
                      <a:pt x="5" y="24"/>
                      <a:pt x="5" y="25"/>
                      <a:pt x="6" y="26"/>
                    </a:cubicBezTo>
                    <a:cubicBezTo>
                      <a:pt x="3" y="48"/>
                      <a:pt x="3" y="48"/>
                      <a:pt x="3" y="48"/>
                    </a:cubicBezTo>
                    <a:cubicBezTo>
                      <a:pt x="3" y="49"/>
                      <a:pt x="4" y="50"/>
                      <a:pt x="6" y="50"/>
                    </a:cubicBezTo>
                    <a:cubicBezTo>
                      <a:pt x="7" y="50"/>
                      <a:pt x="8" y="49"/>
                      <a:pt x="8" y="48"/>
                    </a:cubicBezTo>
                    <a:cubicBezTo>
                      <a:pt x="11" y="32"/>
                      <a:pt x="11" y="32"/>
                      <a:pt x="11" y="32"/>
                    </a:cubicBezTo>
                    <a:cubicBezTo>
                      <a:pt x="15" y="37"/>
                      <a:pt x="15" y="37"/>
                      <a:pt x="15" y="37"/>
                    </a:cubicBezTo>
                    <a:cubicBezTo>
                      <a:pt x="18" y="47"/>
                      <a:pt x="18" y="47"/>
                      <a:pt x="18" y="47"/>
                    </a:cubicBezTo>
                    <a:cubicBezTo>
                      <a:pt x="18" y="48"/>
                      <a:pt x="19" y="49"/>
                      <a:pt x="21" y="49"/>
                    </a:cubicBezTo>
                    <a:cubicBezTo>
                      <a:pt x="22" y="49"/>
                      <a:pt x="23" y="48"/>
                      <a:pt x="23" y="46"/>
                    </a:cubicBezTo>
                    <a:cubicBezTo>
                      <a:pt x="20" y="36"/>
                      <a:pt x="20" y="36"/>
                      <a:pt x="20" y="36"/>
                    </a:cubicBezTo>
                    <a:cubicBezTo>
                      <a:pt x="20" y="35"/>
                      <a:pt x="20" y="35"/>
                      <a:pt x="19" y="34"/>
                    </a:cubicBezTo>
                    <a:cubicBezTo>
                      <a:pt x="19" y="34"/>
                      <a:pt x="19" y="34"/>
                      <a:pt x="19" y="34"/>
                    </a:cubicBezTo>
                    <a:cubicBezTo>
                      <a:pt x="19" y="34"/>
                      <a:pt x="19" y="34"/>
                      <a:pt x="19" y="34"/>
                    </a:cubicBezTo>
                    <a:cubicBezTo>
                      <a:pt x="14" y="26"/>
                      <a:pt x="14" y="26"/>
                      <a:pt x="14" y="26"/>
                    </a:cubicBezTo>
                    <a:cubicBezTo>
                      <a:pt x="15" y="25"/>
                      <a:pt x="15" y="25"/>
                      <a:pt x="15" y="24"/>
                    </a:cubicBezTo>
                    <a:cubicBezTo>
                      <a:pt x="15" y="18"/>
                      <a:pt x="15" y="18"/>
                      <a:pt x="15" y="18"/>
                    </a:cubicBezTo>
                    <a:cubicBezTo>
                      <a:pt x="16" y="19"/>
                      <a:pt x="16" y="19"/>
                      <a:pt x="16" y="19"/>
                    </a:cubicBezTo>
                    <a:cubicBezTo>
                      <a:pt x="16" y="19"/>
                      <a:pt x="16" y="20"/>
                      <a:pt x="17" y="20"/>
                    </a:cubicBezTo>
                    <a:cubicBezTo>
                      <a:pt x="17" y="20"/>
                      <a:pt x="17" y="20"/>
                      <a:pt x="17" y="20"/>
                    </a:cubicBezTo>
                    <a:cubicBezTo>
                      <a:pt x="24" y="25"/>
                      <a:pt x="24" y="25"/>
                      <a:pt x="24" y="25"/>
                    </a:cubicBezTo>
                    <a:cubicBezTo>
                      <a:pt x="25" y="25"/>
                      <a:pt x="26" y="25"/>
                      <a:pt x="27" y="24"/>
                    </a:cubicBezTo>
                    <a:cubicBezTo>
                      <a:pt x="27" y="23"/>
                      <a:pt x="27" y="22"/>
                      <a:pt x="26" y="21"/>
                    </a:cubicBezTo>
                    <a:cubicBezTo>
                      <a:pt x="19" y="17"/>
                      <a:pt x="19" y="17"/>
                      <a:pt x="19" y="17"/>
                    </a:cubicBezTo>
                    <a:cubicBezTo>
                      <a:pt x="19" y="17"/>
                      <a:pt x="19" y="17"/>
                      <a:pt x="19" y="17"/>
                    </a:cubicBezTo>
                    <a:cubicBezTo>
                      <a:pt x="14" y="10"/>
                      <a:pt x="14" y="10"/>
                      <a:pt x="14" y="10"/>
                    </a:cubicBezTo>
                    <a:cubicBezTo>
                      <a:pt x="14" y="10"/>
                      <a:pt x="14" y="10"/>
                      <a:pt x="14" y="10"/>
                    </a:cubicBezTo>
                    <a:cubicBezTo>
                      <a:pt x="14" y="10"/>
                      <a:pt x="14" y="10"/>
                      <a:pt x="14" y="10"/>
                    </a:cubicBezTo>
                    <a:cubicBezTo>
                      <a:pt x="14" y="10"/>
                      <a:pt x="14" y="10"/>
                      <a:pt x="14" y="10"/>
                    </a:cubicBezTo>
                    <a:cubicBezTo>
                      <a:pt x="13" y="9"/>
                      <a:pt x="12" y="9"/>
                      <a:pt x="11" y="9"/>
                    </a:cubicBezTo>
                    <a:cubicBezTo>
                      <a:pt x="9" y="8"/>
                      <a:pt x="8" y="9"/>
                      <a:pt x="7" y="10"/>
                    </a:cubicBezTo>
                    <a:cubicBezTo>
                      <a:pt x="2" y="12"/>
                      <a:pt x="2" y="12"/>
                      <a:pt x="2" y="12"/>
                    </a:cubicBezTo>
                    <a:cubicBezTo>
                      <a:pt x="1" y="13"/>
                      <a:pt x="1" y="13"/>
                      <a:pt x="1" y="14"/>
                    </a:cubicBezTo>
                    <a:cubicBezTo>
                      <a:pt x="0" y="22"/>
                      <a:pt x="0" y="22"/>
                      <a:pt x="0" y="22"/>
                    </a:cubicBezTo>
                    <a:cubicBezTo>
                      <a:pt x="0" y="23"/>
                      <a:pt x="0" y="24"/>
                      <a:pt x="1" y="24"/>
                    </a:cubicBezTo>
                    <a:cubicBezTo>
                      <a:pt x="2" y="24"/>
                      <a:pt x="3" y="24"/>
                      <a:pt x="4" y="23"/>
                    </a:cubicBezTo>
                    <a:lnTo>
                      <a:pt x="4"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3" name="Freeform 155"/>
              <p:cNvSpPr/>
              <p:nvPr/>
            </p:nvSpPr>
            <p:spPr bwMode="auto">
              <a:xfrm>
                <a:off x="3485" y="1926"/>
                <a:ext cx="47" cy="33"/>
              </a:xfrm>
              <a:custGeom>
                <a:avLst/>
                <a:gdLst>
                  <a:gd name="T0" fmla="*/ 12 w 20"/>
                  <a:gd name="T1" fmla="*/ 2 h 14"/>
                  <a:gd name="T2" fmla="*/ 19 w 20"/>
                  <a:gd name="T3" fmla="*/ 10 h 14"/>
                  <a:gd name="T4" fmla="*/ 17 w 20"/>
                  <a:gd name="T5" fmla="*/ 14 h 14"/>
                  <a:gd name="T6" fmla="*/ 3 w 20"/>
                  <a:gd name="T7" fmla="*/ 14 h 14"/>
                  <a:gd name="T8" fmla="*/ 1 w 20"/>
                  <a:gd name="T9" fmla="*/ 11 h 14"/>
                  <a:gd name="T10" fmla="*/ 8 w 20"/>
                  <a:gd name="T11" fmla="*/ 2 h 14"/>
                  <a:gd name="T12" fmla="*/ 12 w 20"/>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2" y="2"/>
                    </a:moveTo>
                    <a:cubicBezTo>
                      <a:pt x="19" y="10"/>
                      <a:pt x="19" y="10"/>
                      <a:pt x="19" y="10"/>
                    </a:cubicBezTo>
                    <a:cubicBezTo>
                      <a:pt x="20" y="12"/>
                      <a:pt x="19" y="14"/>
                      <a:pt x="17" y="14"/>
                    </a:cubicBezTo>
                    <a:cubicBezTo>
                      <a:pt x="3" y="14"/>
                      <a:pt x="3" y="14"/>
                      <a:pt x="3" y="14"/>
                    </a:cubicBezTo>
                    <a:cubicBezTo>
                      <a:pt x="1" y="14"/>
                      <a:pt x="0" y="13"/>
                      <a:pt x="1" y="11"/>
                    </a:cubicBezTo>
                    <a:cubicBezTo>
                      <a:pt x="8" y="2"/>
                      <a:pt x="8" y="2"/>
                      <a:pt x="8" y="2"/>
                    </a:cubicBezTo>
                    <a:cubicBezTo>
                      <a:pt x="9" y="0"/>
                      <a:pt x="11" y="0"/>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4" name="Freeform 156"/>
              <p:cNvSpPr/>
              <p:nvPr/>
            </p:nvSpPr>
            <p:spPr bwMode="auto">
              <a:xfrm>
                <a:off x="3485" y="1976"/>
                <a:ext cx="47" cy="33"/>
              </a:xfrm>
              <a:custGeom>
                <a:avLst/>
                <a:gdLst>
                  <a:gd name="T0" fmla="*/ 8 w 20"/>
                  <a:gd name="T1" fmla="*/ 12 h 14"/>
                  <a:gd name="T2" fmla="*/ 1 w 20"/>
                  <a:gd name="T3" fmla="*/ 3 h 14"/>
                  <a:gd name="T4" fmla="*/ 3 w 20"/>
                  <a:gd name="T5" fmla="*/ 0 h 14"/>
                  <a:gd name="T6" fmla="*/ 17 w 20"/>
                  <a:gd name="T7" fmla="*/ 0 h 14"/>
                  <a:gd name="T8" fmla="*/ 19 w 20"/>
                  <a:gd name="T9" fmla="*/ 3 h 14"/>
                  <a:gd name="T10" fmla="*/ 12 w 20"/>
                  <a:gd name="T11" fmla="*/ 12 h 14"/>
                  <a:gd name="T12" fmla="*/ 8 w 20"/>
                  <a:gd name="T13" fmla="*/ 12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8" y="12"/>
                    </a:moveTo>
                    <a:cubicBezTo>
                      <a:pt x="1" y="3"/>
                      <a:pt x="1" y="3"/>
                      <a:pt x="1" y="3"/>
                    </a:cubicBezTo>
                    <a:cubicBezTo>
                      <a:pt x="0" y="1"/>
                      <a:pt x="1" y="0"/>
                      <a:pt x="3" y="0"/>
                    </a:cubicBezTo>
                    <a:cubicBezTo>
                      <a:pt x="17" y="0"/>
                      <a:pt x="17" y="0"/>
                      <a:pt x="17" y="0"/>
                    </a:cubicBezTo>
                    <a:cubicBezTo>
                      <a:pt x="19" y="0"/>
                      <a:pt x="20" y="1"/>
                      <a:pt x="19" y="3"/>
                    </a:cubicBezTo>
                    <a:cubicBezTo>
                      <a:pt x="12" y="12"/>
                      <a:pt x="12" y="12"/>
                      <a:pt x="12" y="12"/>
                    </a:cubicBezTo>
                    <a:cubicBezTo>
                      <a:pt x="11" y="14"/>
                      <a:pt x="9" y="14"/>
                      <a:pt x="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5" name="Freeform 157"/>
              <p:cNvSpPr/>
              <p:nvPr/>
            </p:nvSpPr>
            <p:spPr bwMode="auto">
              <a:xfrm>
                <a:off x="3904" y="1907"/>
                <a:ext cx="43" cy="62"/>
              </a:xfrm>
              <a:custGeom>
                <a:avLst/>
                <a:gdLst>
                  <a:gd name="T0" fmla="*/ 16 w 18"/>
                  <a:gd name="T1" fmla="*/ 0 h 26"/>
                  <a:gd name="T2" fmla="*/ 2 w 18"/>
                  <a:gd name="T3" fmla="*/ 0 h 26"/>
                  <a:gd name="T4" fmla="*/ 0 w 18"/>
                  <a:gd name="T5" fmla="*/ 2 h 26"/>
                  <a:gd name="T6" fmla="*/ 0 w 18"/>
                  <a:gd name="T7" fmla="*/ 6 h 26"/>
                  <a:gd name="T8" fmla="*/ 2 w 18"/>
                  <a:gd name="T9" fmla="*/ 9 h 26"/>
                  <a:gd name="T10" fmla="*/ 7 w 18"/>
                  <a:gd name="T11" fmla="*/ 9 h 26"/>
                  <a:gd name="T12" fmla="*/ 7 w 18"/>
                  <a:gd name="T13" fmla="*/ 24 h 26"/>
                  <a:gd name="T14" fmla="*/ 9 w 18"/>
                  <a:gd name="T15" fmla="*/ 26 h 26"/>
                  <a:gd name="T16" fmla="*/ 9 w 18"/>
                  <a:gd name="T17" fmla="*/ 26 h 26"/>
                  <a:gd name="T18" fmla="*/ 11 w 18"/>
                  <a:gd name="T19" fmla="*/ 24 h 26"/>
                  <a:gd name="T20" fmla="*/ 11 w 18"/>
                  <a:gd name="T21" fmla="*/ 9 h 26"/>
                  <a:gd name="T22" fmla="*/ 16 w 18"/>
                  <a:gd name="T23" fmla="*/ 9 h 26"/>
                  <a:gd name="T24" fmla="*/ 18 w 18"/>
                  <a:gd name="T25" fmla="*/ 6 h 26"/>
                  <a:gd name="T26" fmla="*/ 18 w 18"/>
                  <a:gd name="T27" fmla="*/ 2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6"/>
                      <a:pt x="0" y="6"/>
                      <a:pt x="0" y="6"/>
                    </a:cubicBezTo>
                    <a:cubicBezTo>
                      <a:pt x="0" y="8"/>
                      <a:pt x="1" y="9"/>
                      <a:pt x="2" y="9"/>
                    </a:cubicBezTo>
                    <a:cubicBezTo>
                      <a:pt x="7" y="9"/>
                      <a:pt x="7" y="9"/>
                      <a:pt x="7" y="9"/>
                    </a:cubicBezTo>
                    <a:cubicBezTo>
                      <a:pt x="7" y="24"/>
                      <a:pt x="7" y="24"/>
                      <a:pt x="7" y="24"/>
                    </a:cubicBezTo>
                    <a:cubicBezTo>
                      <a:pt x="7" y="25"/>
                      <a:pt x="8" y="26"/>
                      <a:pt x="9"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6"/>
                    </a:cubicBezTo>
                    <a:cubicBezTo>
                      <a:pt x="18" y="2"/>
                      <a:pt x="18" y="2"/>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6" name="Freeform 158"/>
              <p:cNvSpPr/>
              <p:nvPr/>
            </p:nvSpPr>
            <p:spPr bwMode="auto">
              <a:xfrm>
                <a:off x="3530" y="1921"/>
                <a:ext cx="42" cy="62"/>
              </a:xfrm>
              <a:custGeom>
                <a:avLst/>
                <a:gdLst>
                  <a:gd name="T0" fmla="*/ 16 w 18"/>
                  <a:gd name="T1" fmla="*/ 0 h 26"/>
                  <a:gd name="T2" fmla="*/ 2 w 18"/>
                  <a:gd name="T3" fmla="*/ 0 h 26"/>
                  <a:gd name="T4" fmla="*/ 0 w 18"/>
                  <a:gd name="T5" fmla="*/ 2 h 26"/>
                  <a:gd name="T6" fmla="*/ 0 w 18"/>
                  <a:gd name="T7" fmla="*/ 6 h 26"/>
                  <a:gd name="T8" fmla="*/ 2 w 18"/>
                  <a:gd name="T9" fmla="*/ 9 h 26"/>
                  <a:gd name="T10" fmla="*/ 7 w 18"/>
                  <a:gd name="T11" fmla="*/ 9 h 26"/>
                  <a:gd name="T12" fmla="*/ 7 w 18"/>
                  <a:gd name="T13" fmla="*/ 24 h 26"/>
                  <a:gd name="T14" fmla="*/ 9 w 18"/>
                  <a:gd name="T15" fmla="*/ 26 h 26"/>
                  <a:gd name="T16" fmla="*/ 9 w 18"/>
                  <a:gd name="T17" fmla="*/ 26 h 26"/>
                  <a:gd name="T18" fmla="*/ 11 w 18"/>
                  <a:gd name="T19" fmla="*/ 24 h 26"/>
                  <a:gd name="T20" fmla="*/ 11 w 18"/>
                  <a:gd name="T21" fmla="*/ 9 h 26"/>
                  <a:gd name="T22" fmla="*/ 16 w 18"/>
                  <a:gd name="T23" fmla="*/ 9 h 26"/>
                  <a:gd name="T24" fmla="*/ 18 w 18"/>
                  <a:gd name="T25" fmla="*/ 6 h 26"/>
                  <a:gd name="T26" fmla="*/ 18 w 18"/>
                  <a:gd name="T27" fmla="*/ 2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6"/>
                      <a:pt x="0" y="6"/>
                      <a:pt x="0" y="6"/>
                    </a:cubicBezTo>
                    <a:cubicBezTo>
                      <a:pt x="0" y="8"/>
                      <a:pt x="1" y="9"/>
                      <a:pt x="2" y="9"/>
                    </a:cubicBezTo>
                    <a:cubicBezTo>
                      <a:pt x="7" y="9"/>
                      <a:pt x="7" y="9"/>
                      <a:pt x="7" y="9"/>
                    </a:cubicBezTo>
                    <a:cubicBezTo>
                      <a:pt x="7" y="24"/>
                      <a:pt x="7" y="24"/>
                      <a:pt x="7" y="24"/>
                    </a:cubicBezTo>
                    <a:cubicBezTo>
                      <a:pt x="7" y="25"/>
                      <a:pt x="8" y="26"/>
                      <a:pt x="9"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6"/>
                    </a:cubicBezTo>
                    <a:cubicBezTo>
                      <a:pt x="18" y="2"/>
                      <a:pt x="18" y="2"/>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7" name="Freeform 159"/>
              <p:cNvSpPr/>
              <p:nvPr/>
            </p:nvSpPr>
            <p:spPr bwMode="auto">
              <a:xfrm>
                <a:off x="4150" y="2690"/>
                <a:ext cx="43" cy="62"/>
              </a:xfrm>
              <a:custGeom>
                <a:avLst/>
                <a:gdLst>
                  <a:gd name="T0" fmla="*/ 16 w 18"/>
                  <a:gd name="T1" fmla="*/ 0 h 26"/>
                  <a:gd name="T2" fmla="*/ 2 w 18"/>
                  <a:gd name="T3" fmla="*/ 0 h 26"/>
                  <a:gd name="T4" fmla="*/ 0 w 18"/>
                  <a:gd name="T5" fmla="*/ 2 h 26"/>
                  <a:gd name="T6" fmla="*/ 0 w 18"/>
                  <a:gd name="T7" fmla="*/ 7 h 26"/>
                  <a:gd name="T8" fmla="*/ 2 w 18"/>
                  <a:gd name="T9" fmla="*/ 9 h 26"/>
                  <a:gd name="T10" fmla="*/ 7 w 18"/>
                  <a:gd name="T11" fmla="*/ 9 h 26"/>
                  <a:gd name="T12" fmla="*/ 7 w 18"/>
                  <a:gd name="T13" fmla="*/ 24 h 26"/>
                  <a:gd name="T14" fmla="*/ 8 w 18"/>
                  <a:gd name="T15" fmla="*/ 26 h 26"/>
                  <a:gd name="T16" fmla="*/ 9 w 18"/>
                  <a:gd name="T17" fmla="*/ 26 h 26"/>
                  <a:gd name="T18" fmla="*/ 11 w 18"/>
                  <a:gd name="T19" fmla="*/ 24 h 26"/>
                  <a:gd name="T20" fmla="*/ 11 w 18"/>
                  <a:gd name="T21" fmla="*/ 9 h 26"/>
                  <a:gd name="T22" fmla="*/ 16 w 18"/>
                  <a:gd name="T23" fmla="*/ 9 h 26"/>
                  <a:gd name="T24" fmla="*/ 18 w 18"/>
                  <a:gd name="T25" fmla="*/ 7 h 26"/>
                  <a:gd name="T26" fmla="*/ 18 w 18"/>
                  <a:gd name="T27" fmla="*/ 3 h 26"/>
                  <a:gd name="T28" fmla="*/ 16 w 18"/>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6">
                    <a:moveTo>
                      <a:pt x="16" y="0"/>
                    </a:moveTo>
                    <a:cubicBezTo>
                      <a:pt x="2" y="0"/>
                      <a:pt x="2" y="0"/>
                      <a:pt x="2" y="0"/>
                    </a:cubicBezTo>
                    <a:cubicBezTo>
                      <a:pt x="1" y="0"/>
                      <a:pt x="0" y="1"/>
                      <a:pt x="0" y="2"/>
                    </a:cubicBezTo>
                    <a:cubicBezTo>
                      <a:pt x="0" y="7"/>
                      <a:pt x="0" y="7"/>
                      <a:pt x="0" y="7"/>
                    </a:cubicBezTo>
                    <a:cubicBezTo>
                      <a:pt x="0" y="8"/>
                      <a:pt x="1" y="9"/>
                      <a:pt x="2" y="9"/>
                    </a:cubicBezTo>
                    <a:cubicBezTo>
                      <a:pt x="7" y="9"/>
                      <a:pt x="7" y="9"/>
                      <a:pt x="7" y="9"/>
                    </a:cubicBezTo>
                    <a:cubicBezTo>
                      <a:pt x="7" y="24"/>
                      <a:pt x="7" y="24"/>
                      <a:pt x="7" y="24"/>
                    </a:cubicBezTo>
                    <a:cubicBezTo>
                      <a:pt x="7" y="25"/>
                      <a:pt x="8" y="26"/>
                      <a:pt x="8" y="26"/>
                    </a:cubicBezTo>
                    <a:cubicBezTo>
                      <a:pt x="9" y="26"/>
                      <a:pt x="9" y="26"/>
                      <a:pt x="9" y="26"/>
                    </a:cubicBezTo>
                    <a:cubicBezTo>
                      <a:pt x="10" y="26"/>
                      <a:pt x="11" y="25"/>
                      <a:pt x="11" y="24"/>
                    </a:cubicBezTo>
                    <a:cubicBezTo>
                      <a:pt x="11" y="9"/>
                      <a:pt x="11" y="9"/>
                      <a:pt x="11" y="9"/>
                    </a:cubicBezTo>
                    <a:cubicBezTo>
                      <a:pt x="16" y="9"/>
                      <a:pt x="16" y="9"/>
                      <a:pt x="16" y="9"/>
                    </a:cubicBezTo>
                    <a:cubicBezTo>
                      <a:pt x="17" y="9"/>
                      <a:pt x="18" y="8"/>
                      <a:pt x="18" y="7"/>
                    </a:cubicBezTo>
                    <a:cubicBezTo>
                      <a:pt x="18" y="3"/>
                      <a:pt x="18" y="3"/>
                      <a:pt x="18" y="3"/>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8" name="Freeform 160"/>
              <p:cNvSpPr>
                <a:spLocks noEditPoints="1"/>
              </p:cNvSpPr>
              <p:nvPr/>
            </p:nvSpPr>
            <p:spPr bwMode="auto">
              <a:xfrm>
                <a:off x="3769" y="1879"/>
                <a:ext cx="135" cy="130"/>
              </a:xfrm>
              <a:custGeom>
                <a:avLst/>
                <a:gdLst>
                  <a:gd name="T0" fmla="*/ 54 w 57"/>
                  <a:gd name="T1" fmla="*/ 22 h 55"/>
                  <a:gd name="T2" fmla="*/ 53 w 57"/>
                  <a:gd name="T3" fmla="*/ 21 h 55"/>
                  <a:gd name="T4" fmla="*/ 53 w 57"/>
                  <a:gd name="T5" fmla="*/ 4 h 55"/>
                  <a:gd name="T6" fmla="*/ 50 w 57"/>
                  <a:gd name="T7" fmla="*/ 1 h 55"/>
                  <a:gd name="T8" fmla="*/ 41 w 57"/>
                  <a:gd name="T9" fmla="*/ 1 h 55"/>
                  <a:gd name="T10" fmla="*/ 38 w 57"/>
                  <a:gd name="T11" fmla="*/ 4 h 55"/>
                  <a:gd name="T12" fmla="*/ 38 w 57"/>
                  <a:gd name="T13" fmla="*/ 7 h 55"/>
                  <a:gd name="T14" fmla="*/ 34 w 57"/>
                  <a:gd name="T15" fmla="*/ 3 h 55"/>
                  <a:gd name="T16" fmla="*/ 23 w 57"/>
                  <a:gd name="T17" fmla="*/ 3 h 55"/>
                  <a:gd name="T18" fmla="*/ 3 w 57"/>
                  <a:gd name="T19" fmla="*/ 22 h 55"/>
                  <a:gd name="T20" fmla="*/ 5 w 57"/>
                  <a:gd name="T21" fmla="*/ 27 h 55"/>
                  <a:gd name="T22" fmla="*/ 5 w 57"/>
                  <a:gd name="T23" fmla="*/ 52 h 55"/>
                  <a:gd name="T24" fmla="*/ 7 w 57"/>
                  <a:gd name="T25" fmla="*/ 55 h 55"/>
                  <a:gd name="T26" fmla="*/ 50 w 57"/>
                  <a:gd name="T27" fmla="*/ 55 h 55"/>
                  <a:gd name="T28" fmla="*/ 53 w 57"/>
                  <a:gd name="T29" fmla="*/ 52 h 55"/>
                  <a:gd name="T30" fmla="*/ 53 w 57"/>
                  <a:gd name="T31" fmla="*/ 27 h 55"/>
                  <a:gd name="T32" fmla="*/ 54 w 57"/>
                  <a:gd name="T33" fmla="*/ 22 h 55"/>
                  <a:gd name="T34" fmla="*/ 25 w 57"/>
                  <a:gd name="T35" fmla="*/ 50 h 55"/>
                  <a:gd name="T36" fmla="*/ 10 w 57"/>
                  <a:gd name="T37" fmla="*/ 50 h 55"/>
                  <a:gd name="T38" fmla="*/ 10 w 57"/>
                  <a:gd name="T39" fmla="*/ 34 h 55"/>
                  <a:gd name="T40" fmla="*/ 13 w 57"/>
                  <a:gd name="T41" fmla="*/ 31 h 55"/>
                  <a:gd name="T42" fmla="*/ 22 w 57"/>
                  <a:gd name="T43" fmla="*/ 31 h 55"/>
                  <a:gd name="T44" fmla="*/ 25 w 57"/>
                  <a:gd name="T45" fmla="*/ 34 h 55"/>
                  <a:gd name="T46" fmla="*/ 25 w 57"/>
                  <a:gd name="T47" fmla="*/ 50 h 55"/>
                  <a:gd name="T48" fmla="*/ 38 w 57"/>
                  <a:gd name="T49" fmla="*/ 45 h 55"/>
                  <a:gd name="T50" fmla="*/ 35 w 57"/>
                  <a:gd name="T51" fmla="*/ 45 h 55"/>
                  <a:gd name="T52" fmla="*/ 32 w 57"/>
                  <a:gd name="T53" fmla="*/ 42 h 55"/>
                  <a:gd name="T54" fmla="*/ 32 w 57"/>
                  <a:gd name="T55" fmla="*/ 40 h 55"/>
                  <a:gd name="T56" fmla="*/ 38 w 57"/>
                  <a:gd name="T57" fmla="*/ 40 h 55"/>
                  <a:gd name="T58" fmla="*/ 38 w 57"/>
                  <a:gd name="T59" fmla="*/ 45 h 55"/>
                  <a:gd name="T60" fmla="*/ 38 w 57"/>
                  <a:gd name="T61" fmla="*/ 37 h 55"/>
                  <a:gd name="T62" fmla="*/ 32 w 57"/>
                  <a:gd name="T63" fmla="*/ 37 h 55"/>
                  <a:gd name="T64" fmla="*/ 32 w 57"/>
                  <a:gd name="T65" fmla="*/ 34 h 55"/>
                  <a:gd name="T66" fmla="*/ 35 w 57"/>
                  <a:gd name="T67" fmla="*/ 31 h 55"/>
                  <a:gd name="T68" fmla="*/ 38 w 57"/>
                  <a:gd name="T69" fmla="*/ 31 h 55"/>
                  <a:gd name="T70" fmla="*/ 38 w 57"/>
                  <a:gd name="T71" fmla="*/ 37 h 55"/>
                  <a:gd name="T72" fmla="*/ 47 w 57"/>
                  <a:gd name="T73" fmla="*/ 42 h 55"/>
                  <a:gd name="T74" fmla="*/ 44 w 57"/>
                  <a:gd name="T75" fmla="*/ 45 h 55"/>
                  <a:gd name="T76" fmla="*/ 41 w 57"/>
                  <a:gd name="T77" fmla="*/ 45 h 55"/>
                  <a:gd name="T78" fmla="*/ 41 w 57"/>
                  <a:gd name="T79" fmla="*/ 40 h 55"/>
                  <a:gd name="T80" fmla="*/ 47 w 57"/>
                  <a:gd name="T81" fmla="*/ 40 h 55"/>
                  <a:gd name="T82" fmla="*/ 47 w 57"/>
                  <a:gd name="T83" fmla="*/ 42 h 55"/>
                  <a:gd name="T84" fmla="*/ 47 w 57"/>
                  <a:gd name="T85" fmla="*/ 37 h 55"/>
                  <a:gd name="T86" fmla="*/ 41 w 57"/>
                  <a:gd name="T87" fmla="*/ 37 h 55"/>
                  <a:gd name="T88" fmla="*/ 41 w 57"/>
                  <a:gd name="T89" fmla="*/ 31 h 55"/>
                  <a:gd name="T90" fmla="*/ 44 w 57"/>
                  <a:gd name="T91" fmla="*/ 31 h 55"/>
                  <a:gd name="T92" fmla="*/ 47 w 57"/>
                  <a:gd name="T93" fmla="*/ 34 h 55"/>
                  <a:gd name="T94" fmla="*/ 47 w 57"/>
                  <a:gd name="T95"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5">
                    <a:moveTo>
                      <a:pt x="54" y="22"/>
                    </a:moveTo>
                    <a:cubicBezTo>
                      <a:pt x="53" y="21"/>
                      <a:pt x="53" y="21"/>
                      <a:pt x="53" y="21"/>
                    </a:cubicBezTo>
                    <a:cubicBezTo>
                      <a:pt x="53" y="4"/>
                      <a:pt x="53" y="4"/>
                      <a:pt x="53" y="4"/>
                    </a:cubicBezTo>
                    <a:cubicBezTo>
                      <a:pt x="53" y="2"/>
                      <a:pt x="51" y="1"/>
                      <a:pt x="50" y="1"/>
                    </a:cubicBezTo>
                    <a:cubicBezTo>
                      <a:pt x="41" y="1"/>
                      <a:pt x="41" y="1"/>
                      <a:pt x="41" y="1"/>
                    </a:cubicBezTo>
                    <a:cubicBezTo>
                      <a:pt x="39" y="1"/>
                      <a:pt x="38" y="2"/>
                      <a:pt x="38" y="4"/>
                    </a:cubicBezTo>
                    <a:cubicBezTo>
                      <a:pt x="38" y="7"/>
                      <a:pt x="38" y="7"/>
                      <a:pt x="38" y="7"/>
                    </a:cubicBezTo>
                    <a:cubicBezTo>
                      <a:pt x="34" y="3"/>
                      <a:pt x="34" y="3"/>
                      <a:pt x="34" y="3"/>
                    </a:cubicBezTo>
                    <a:cubicBezTo>
                      <a:pt x="31" y="0"/>
                      <a:pt x="26" y="0"/>
                      <a:pt x="23" y="3"/>
                    </a:cubicBezTo>
                    <a:cubicBezTo>
                      <a:pt x="3" y="22"/>
                      <a:pt x="3" y="22"/>
                      <a:pt x="3" y="22"/>
                    </a:cubicBezTo>
                    <a:cubicBezTo>
                      <a:pt x="0" y="25"/>
                      <a:pt x="1" y="27"/>
                      <a:pt x="5" y="27"/>
                    </a:cubicBezTo>
                    <a:cubicBezTo>
                      <a:pt x="5" y="52"/>
                      <a:pt x="5" y="52"/>
                      <a:pt x="5" y="52"/>
                    </a:cubicBezTo>
                    <a:cubicBezTo>
                      <a:pt x="5" y="53"/>
                      <a:pt x="6" y="55"/>
                      <a:pt x="7" y="55"/>
                    </a:cubicBezTo>
                    <a:cubicBezTo>
                      <a:pt x="50" y="55"/>
                      <a:pt x="50" y="55"/>
                      <a:pt x="50" y="55"/>
                    </a:cubicBezTo>
                    <a:cubicBezTo>
                      <a:pt x="52" y="55"/>
                      <a:pt x="53" y="53"/>
                      <a:pt x="53" y="52"/>
                    </a:cubicBezTo>
                    <a:cubicBezTo>
                      <a:pt x="53" y="27"/>
                      <a:pt x="53" y="27"/>
                      <a:pt x="53" y="27"/>
                    </a:cubicBezTo>
                    <a:cubicBezTo>
                      <a:pt x="56" y="27"/>
                      <a:pt x="57" y="25"/>
                      <a:pt x="54" y="22"/>
                    </a:cubicBezTo>
                    <a:close/>
                    <a:moveTo>
                      <a:pt x="25" y="50"/>
                    </a:moveTo>
                    <a:cubicBezTo>
                      <a:pt x="10" y="50"/>
                      <a:pt x="10" y="50"/>
                      <a:pt x="10" y="50"/>
                    </a:cubicBezTo>
                    <a:cubicBezTo>
                      <a:pt x="10" y="34"/>
                      <a:pt x="10" y="34"/>
                      <a:pt x="10" y="34"/>
                    </a:cubicBezTo>
                    <a:cubicBezTo>
                      <a:pt x="10" y="33"/>
                      <a:pt x="12" y="31"/>
                      <a:pt x="13" y="31"/>
                    </a:cubicBezTo>
                    <a:cubicBezTo>
                      <a:pt x="22" y="31"/>
                      <a:pt x="22" y="31"/>
                      <a:pt x="22" y="31"/>
                    </a:cubicBezTo>
                    <a:cubicBezTo>
                      <a:pt x="23" y="31"/>
                      <a:pt x="25" y="33"/>
                      <a:pt x="25" y="34"/>
                    </a:cubicBezTo>
                    <a:lnTo>
                      <a:pt x="25" y="50"/>
                    </a:lnTo>
                    <a:close/>
                    <a:moveTo>
                      <a:pt x="38" y="45"/>
                    </a:moveTo>
                    <a:cubicBezTo>
                      <a:pt x="35" y="45"/>
                      <a:pt x="35" y="45"/>
                      <a:pt x="35" y="45"/>
                    </a:cubicBezTo>
                    <a:cubicBezTo>
                      <a:pt x="33" y="45"/>
                      <a:pt x="32" y="44"/>
                      <a:pt x="32" y="42"/>
                    </a:cubicBezTo>
                    <a:cubicBezTo>
                      <a:pt x="32" y="40"/>
                      <a:pt x="32" y="40"/>
                      <a:pt x="32" y="40"/>
                    </a:cubicBezTo>
                    <a:cubicBezTo>
                      <a:pt x="38" y="40"/>
                      <a:pt x="38" y="40"/>
                      <a:pt x="38" y="40"/>
                    </a:cubicBezTo>
                    <a:lnTo>
                      <a:pt x="38" y="45"/>
                    </a:lnTo>
                    <a:close/>
                    <a:moveTo>
                      <a:pt x="38" y="37"/>
                    </a:moveTo>
                    <a:cubicBezTo>
                      <a:pt x="32" y="37"/>
                      <a:pt x="32" y="37"/>
                      <a:pt x="32" y="37"/>
                    </a:cubicBezTo>
                    <a:cubicBezTo>
                      <a:pt x="32" y="34"/>
                      <a:pt x="32" y="34"/>
                      <a:pt x="32" y="34"/>
                    </a:cubicBezTo>
                    <a:cubicBezTo>
                      <a:pt x="32" y="33"/>
                      <a:pt x="33" y="31"/>
                      <a:pt x="35" y="31"/>
                    </a:cubicBezTo>
                    <a:cubicBezTo>
                      <a:pt x="38" y="31"/>
                      <a:pt x="38" y="31"/>
                      <a:pt x="38" y="31"/>
                    </a:cubicBezTo>
                    <a:lnTo>
                      <a:pt x="38" y="37"/>
                    </a:lnTo>
                    <a:close/>
                    <a:moveTo>
                      <a:pt x="47" y="42"/>
                    </a:moveTo>
                    <a:cubicBezTo>
                      <a:pt x="47" y="44"/>
                      <a:pt x="45" y="45"/>
                      <a:pt x="44" y="45"/>
                    </a:cubicBezTo>
                    <a:cubicBezTo>
                      <a:pt x="41" y="45"/>
                      <a:pt x="41" y="45"/>
                      <a:pt x="41" y="45"/>
                    </a:cubicBezTo>
                    <a:cubicBezTo>
                      <a:pt x="41" y="40"/>
                      <a:pt x="41" y="40"/>
                      <a:pt x="41" y="40"/>
                    </a:cubicBezTo>
                    <a:cubicBezTo>
                      <a:pt x="47" y="40"/>
                      <a:pt x="47" y="40"/>
                      <a:pt x="47" y="40"/>
                    </a:cubicBezTo>
                    <a:lnTo>
                      <a:pt x="47" y="42"/>
                    </a:lnTo>
                    <a:close/>
                    <a:moveTo>
                      <a:pt x="47" y="37"/>
                    </a:moveTo>
                    <a:cubicBezTo>
                      <a:pt x="41" y="37"/>
                      <a:pt x="41" y="37"/>
                      <a:pt x="41" y="37"/>
                    </a:cubicBezTo>
                    <a:cubicBezTo>
                      <a:pt x="41" y="31"/>
                      <a:pt x="41" y="31"/>
                      <a:pt x="41" y="31"/>
                    </a:cubicBezTo>
                    <a:cubicBezTo>
                      <a:pt x="44" y="31"/>
                      <a:pt x="44" y="31"/>
                      <a:pt x="44" y="31"/>
                    </a:cubicBezTo>
                    <a:cubicBezTo>
                      <a:pt x="45" y="31"/>
                      <a:pt x="47" y="33"/>
                      <a:pt x="47" y="34"/>
                    </a:cubicBezTo>
                    <a:lnTo>
                      <a:pt x="4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9" name="Freeform 161"/>
              <p:cNvSpPr>
                <a:spLocks noEditPoints="1"/>
              </p:cNvSpPr>
              <p:nvPr/>
            </p:nvSpPr>
            <p:spPr bwMode="auto">
              <a:xfrm>
                <a:off x="3909" y="1808"/>
                <a:ext cx="16" cy="35"/>
              </a:xfrm>
              <a:custGeom>
                <a:avLst/>
                <a:gdLst>
                  <a:gd name="T0" fmla="*/ 0 w 7"/>
                  <a:gd name="T1" fmla="*/ 6 h 15"/>
                  <a:gd name="T2" fmla="*/ 1 w 7"/>
                  <a:gd name="T3" fmla="*/ 7 h 15"/>
                  <a:gd name="T4" fmla="*/ 2 w 7"/>
                  <a:gd name="T5" fmla="*/ 7 h 15"/>
                  <a:gd name="T6" fmla="*/ 2 w 7"/>
                  <a:gd name="T7" fmla="*/ 7 h 15"/>
                  <a:gd name="T8" fmla="*/ 2 w 7"/>
                  <a:gd name="T9" fmla="*/ 11 h 15"/>
                  <a:gd name="T10" fmla="*/ 1 w 7"/>
                  <a:gd name="T11" fmla="*/ 11 h 15"/>
                  <a:gd name="T12" fmla="*/ 0 w 7"/>
                  <a:gd name="T13" fmla="*/ 10 h 15"/>
                  <a:gd name="T14" fmla="*/ 0 w 7"/>
                  <a:gd name="T15" fmla="*/ 11 h 15"/>
                  <a:gd name="T16" fmla="*/ 0 w 7"/>
                  <a:gd name="T17" fmla="*/ 11 h 15"/>
                  <a:gd name="T18" fmla="*/ 0 w 7"/>
                  <a:gd name="T19" fmla="*/ 12 h 15"/>
                  <a:gd name="T20" fmla="*/ 0 w 7"/>
                  <a:gd name="T21" fmla="*/ 12 h 15"/>
                  <a:gd name="T22" fmla="*/ 1 w 7"/>
                  <a:gd name="T23" fmla="*/ 13 h 15"/>
                  <a:gd name="T24" fmla="*/ 2 w 7"/>
                  <a:gd name="T25" fmla="*/ 13 h 15"/>
                  <a:gd name="T26" fmla="*/ 2 w 7"/>
                  <a:gd name="T27" fmla="*/ 14 h 15"/>
                  <a:gd name="T28" fmla="*/ 3 w 7"/>
                  <a:gd name="T29" fmla="*/ 15 h 15"/>
                  <a:gd name="T30" fmla="*/ 3 w 7"/>
                  <a:gd name="T31" fmla="*/ 14 h 15"/>
                  <a:gd name="T32" fmla="*/ 3 w 7"/>
                  <a:gd name="T33" fmla="*/ 13 h 15"/>
                  <a:gd name="T34" fmla="*/ 4 w 7"/>
                  <a:gd name="T35" fmla="*/ 13 h 15"/>
                  <a:gd name="T36" fmla="*/ 4 w 7"/>
                  <a:gd name="T37" fmla="*/ 14 h 15"/>
                  <a:gd name="T38" fmla="*/ 5 w 7"/>
                  <a:gd name="T39" fmla="*/ 15 h 15"/>
                  <a:gd name="T40" fmla="*/ 5 w 7"/>
                  <a:gd name="T41" fmla="*/ 14 h 15"/>
                  <a:gd name="T42" fmla="*/ 5 w 7"/>
                  <a:gd name="T43" fmla="*/ 12 h 15"/>
                  <a:gd name="T44" fmla="*/ 6 w 7"/>
                  <a:gd name="T45" fmla="*/ 12 h 15"/>
                  <a:gd name="T46" fmla="*/ 7 w 7"/>
                  <a:gd name="T47" fmla="*/ 11 h 15"/>
                  <a:gd name="T48" fmla="*/ 7 w 7"/>
                  <a:gd name="T49" fmla="*/ 10 h 15"/>
                  <a:gd name="T50" fmla="*/ 6 w 7"/>
                  <a:gd name="T51" fmla="*/ 8 h 15"/>
                  <a:gd name="T52" fmla="*/ 5 w 7"/>
                  <a:gd name="T53" fmla="*/ 7 h 15"/>
                  <a:gd name="T54" fmla="*/ 5 w 7"/>
                  <a:gd name="T55" fmla="*/ 3 h 15"/>
                  <a:gd name="T56" fmla="*/ 5 w 7"/>
                  <a:gd name="T57" fmla="*/ 3 h 15"/>
                  <a:gd name="T58" fmla="*/ 6 w 7"/>
                  <a:gd name="T59" fmla="*/ 4 h 15"/>
                  <a:gd name="T60" fmla="*/ 6 w 7"/>
                  <a:gd name="T61" fmla="*/ 3 h 15"/>
                  <a:gd name="T62" fmla="*/ 7 w 7"/>
                  <a:gd name="T63" fmla="*/ 3 h 15"/>
                  <a:gd name="T64" fmla="*/ 7 w 7"/>
                  <a:gd name="T65" fmla="*/ 2 h 15"/>
                  <a:gd name="T66" fmla="*/ 7 w 7"/>
                  <a:gd name="T67" fmla="*/ 2 h 15"/>
                  <a:gd name="T68" fmla="*/ 6 w 7"/>
                  <a:gd name="T69" fmla="*/ 2 h 15"/>
                  <a:gd name="T70" fmla="*/ 6 w 7"/>
                  <a:gd name="T71" fmla="*/ 2 h 15"/>
                  <a:gd name="T72" fmla="*/ 5 w 7"/>
                  <a:gd name="T73" fmla="*/ 2 h 15"/>
                  <a:gd name="T74" fmla="*/ 5 w 7"/>
                  <a:gd name="T75" fmla="*/ 0 h 15"/>
                  <a:gd name="T76" fmla="*/ 5 w 7"/>
                  <a:gd name="T77" fmla="*/ 0 h 15"/>
                  <a:gd name="T78" fmla="*/ 4 w 7"/>
                  <a:gd name="T79" fmla="*/ 0 h 15"/>
                  <a:gd name="T80" fmla="*/ 4 w 7"/>
                  <a:gd name="T81" fmla="*/ 2 h 15"/>
                  <a:gd name="T82" fmla="*/ 4 w 7"/>
                  <a:gd name="T83" fmla="*/ 2 h 15"/>
                  <a:gd name="T84" fmla="*/ 3 w 7"/>
                  <a:gd name="T85" fmla="*/ 2 h 15"/>
                  <a:gd name="T86" fmla="*/ 3 w 7"/>
                  <a:gd name="T87" fmla="*/ 0 h 15"/>
                  <a:gd name="T88" fmla="*/ 3 w 7"/>
                  <a:gd name="T89" fmla="*/ 0 h 15"/>
                  <a:gd name="T90" fmla="*/ 2 w 7"/>
                  <a:gd name="T91" fmla="*/ 0 h 15"/>
                  <a:gd name="T92" fmla="*/ 2 w 7"/>
                  <a:gd name="T93" fmla="*/ 2 h 15"/>
                  <a:gd name="T94" fmla="*/ 1 w 7"/>
                  <a:gd name="T95" fmla="*/ 2 h 15"/>
                  <a:gd name="T96" fmla="*/ 0 w 7"/>
                  <a:gd name="T97" fmla="*/ 3 h 15"/>
                  <a:gd name="T98" fmla="*/ 0 w 7"/>
                  <a:gd name="T99" fmla="*/ 5 h 15"/>
                  <a:gd name="T100" fmla="*/ 0 w 7"/>
                  <a:gd name="T101" fmla="*/ 6 h 15"/>
                  <a:gd name="T102" fmla="*/ 4 w 7"/>
                  <a:gd name="T103" fmla="*/ 8 h 15"/>
                  <a:gd name="T104" fmla="*/ 4 w 7"/>
                  <a:gd name="T105" fmla="*/ 11 h 15"/>
                  <a:gd name="T106" fmla="*/ 3 w 7"/>
                  <a:gd name="T107" fmla="*/ 11 h 15"/>
                  <a:gd name="T108" fmla="*/ 3 w 7"/>
                  <a:gd name="T109" fmla="*/ 8 h 15"/>
                  <a:gd name="T110" fmla="*/ 4 w 7"/>
                  <a:gd name="T111" fmla="*/ 8 h 15"/>
                  <a:gd name="T112" fmla="*/ 4 w 7"/>
                  <a:gd name="T113" fmla="*/ 3 h 15"/>
                  <a:gd name="T114" fmla="*/ 4 w 7"/>
                  <a:gd name="T115" fmla="*/ 6 h 15"/>
                  <a:gd name="T116" fmla="*/ 3 w 7"/>
                  <a:gd name="T117" fmla="*/ 6 h 15"/>
                  <a:gd name="T118" fmla="*/ 3 w 7"/>
                  <a:gd name="T119" fmla="*/ 3 h 15"/>
                  <a:gd name="T120" fmla="*/ 4 w 7"/>
                  <a:gd name="T121"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 h="15">
                    <a:moveTo>
                      <a:pt x="0" y="6"/>
                    </a:moveTo>
                    <a:cubicBezTo>
                      <a:pt x="0" y="6"/>
                      <a:pt x="1" y="6"/>
                      <a:pt x="1" y="7"/>
                    </a:cubicBezTo>
                    <a:cubicBezTo>
                      <a:pt x="1" y="7"/>
                      <a:pt x="2" y="7"/>
                      <a:pt x="2" y="7"/>
                    </a:cubicBezTo>
                    <a:cubicBezTo>
                      <a:pt x="2" y="7"/>
                      <a:pt x="2" y="7"/>
                      <a:pt x="2" y="7"/>
                    </a:cubicBezTo>
                    <a:cubicBezTo>
                      <a:pt x="2" y="11"/>
                      <a:pt x="2" y="11"/>
                      <a:pt x="2" y="11"/>
                    </a:cubicBezTo>
                    <a:cubicBezTo>
                      <a:pt x="2" y="11"/>
                      <a:pt x="2" y="11"/>
                      <a:pt x="1" y="11"/>
                    </a:cubicBezTo>
                    <a:cubicBezTo>
                      <a:pt x="1" y="11"/>
                      <a:pt x="0" y="11"/>
                      <a:pt x="0" y="10"/>
                    </a:cubicBezTo>
                    <a:cubicBezTo>
                      <a:pt x="0" y="10"/>
                      <a:pt x="0" y="10"/>
                      <a:pt x="0" y="11"/>
                    </a:cubicBezTo>
                    <a:cubicBezTo>
                      <a:pt x="0" y="11"/>
                      <a:pt x="0" y="11"/>
                      <a:pt x="0" y="11"/>
                    </a:cubicBezTo>
                    <a:cubicBezTo>
                      <a:pt x="0" y="11"/>
                      <a:pt x="0" y="12"/>
                      <a:pt x="0" y="12"/>
                    </a:cubicBezTo>
                    <a:cubicBezTo>
                      <a:pt x="0" y="12"/>
                      <a:pt x="0" y="12"/>
                      <a:pt x="0" y="12"/>
                    </a:cubicBezTo>
                    <a:cubicBezTo>
                      <a:pt x="0" y="12"/>
                      <a:pt x="0" y="12"/>
                      <a:pt x="1" y="13"/>
                    </a:cubicBezTo>
                    <a:cubicBezTo>
                      <a:pt x="1" y="13"/>
                      <a:pt x="2" y="13"/>
                      <a:pt x="2" y="13"/>
                    </a:cubicBezTo>
                    <a:cubicBezTo>
                      <a:pt x="2" y="14"/>
                      <a:pt x="2" y="14"/>
                      <a:pt x="2" y="14"/>
                    </a:cubicBezTo>
                    <a:cubicBezTo>
                      <a:pt x="2" y="15"/>
                      <a:pt x="2" y="15"/>
                      <a:pt x="3" y="15"/>
                    </a:cubicBezTo>
                    <a:cubicBezTo>
                      <a:pt x="3" y="15"/>
                      <a:pt x="3" y="15"/>
                      <a:pt x="3" y="14"/>
                    </a:cubicBezTo>
                    <a:cubicBezTo>
                      <a:pt x="3" y="13"/>
                      <a:pt x="3" y="13"/>
                      <a:pt x="3" y="13"/>
                    </a:cubicBezTo>
                    <a:cubicBezTo>
                      <a:pt x="3" y="13"/>
                      <a:pt x="4" y="13"/>
                      <a:pt x="4" y="13"/>
                    </a:cubicBezTo>
                    <a:cubicBezTo>
                      <a:pt x="4" y="14"/>
                      <a:pt x="4" y="14"/>
                      <a:pt x="4" y="14"/>
                    </a:cubicBezTo>
                    <a:cubicBezTo>
                      <a:pt x="4" y="15"/>
                      <a:pt x="4" y="15"/>
                      <a:pt x="5" y="15"/>
                    </a:cubicBezTo>
                    <a:cubicBezTo>
                      <a:pt x="5" y="15"/>
                      <a:pt x="5" y="15"/>
                      <a:pt x="5" y="14"/>
                    </a:cubicBezTo>
                    <a:cubicBezTo>
                      <a:pt x="5" y="12"/>
                      <a:pt x="5" y="12"/>
                      <a:pt x="5" y="12"/>
                    </a:cubicBezTo>
                    <a:cubicBezTo>
                      <a:pt x="5" y="12"/>
                      <a:pt x="6" y="12"/>
                      <a:pt x="6" y="12"/>
                    </a:cubicBezTo>
                    <a:cubicBezTo>
                      <a:pt x="6" y="12"/>
                      <a:pt x="7" y="12"/>
                      <a:pt x="7" y="11"/>
                    </a:cubicBezTo>
                    <a:cubicBezTo>
                      <a:pt x="7" y="11"/>
                      <a:pt x="7" y="10"/>
                      <a:pt x="7" y="10"/>
                    </a:cubicBezTo>
                    <a:cubicBezTo>
                      <a:pt x="7" y="9"/>
                      <a:pt x="7" y="8"/>
                      <a:pt x="6" y="8"/>
                    </a:cubicBezTo>
                    <a:cubicBezTo>
                      <a:pt x="6" y="7"/>
                      <a:pt x="6" y="7"/>
                      <a:pt x="5" y="7"/>
                    </a:cubicBezTo>
                    <a:cubicBezTo>
                      <a:pt x="5" y="3"/>
                      <a:pt x="5" y="3"/>
                      <a:pt x="5" y="3"/>
                    </a:cubicBezTo>
                    <a:cubicBezTo>
                      <a:pt x="5" y="3"/>
                      <a:pt x="5" y="3"/>
                      <a:pt x="5" y="3"/>
                    </a:cubicBezTo>
                    <a:cubicBezTo>
                      <a:pt x="6" y="3"/>
                      <a:pt x="6" y="4"/>
                      <a:pt x="6" y="4"/>
                    </a:cubicBezTo>
                    <a:cubicBezTo>
                      <a:pt x="6" y="4"/>
                      <a:pt x="6" y="4"/>
                      <a:pt x="6" y="3"/>
                    </a:cubicBezTo>
                    <a:cubicBezTo>
                      <a:pt x="6" y="3"/>
                      <a:pt x="7" y="3"/>
                      <a:pt x="7" y="3"/>
                    </a:cubicBezTo>
                    <a:cubicBezTo>
                      <a:pt x="7" y="3"/>
                      <a:pt x="7" y="2"/>
                      <a:pt x="7" y="2"/>
                    </a:cubicBezTo>
                    <a:cubicBezTo>
                      <a:pt x="7" y="2"/>
                      <a:pt x="7" y="2"/>
                      <a:pt x="7" y="2"/>
                    </a:cubicBezTo>
                    <a:cubicBezTo>
                      <a:pt x="6" y="2"/>
                      <a:pt x="6" y="2"/>
                      <a:pt x="6" y="2"/>
                    </a:cubicBezTo>
                    <a:cubicBezTo>
                      <a:pt x="6" y="2"/>
                      <a:pt x="6" y="2"/>
                      <a:pt x="6" y="2"/>
                    </a:cubicBezTo>
                    <a:cubicBezTo>
                      <a:pt x="6" y="2"/>
                      <a:pt x="5" y="2"/>
                      <a:pt x="5" y="2"/>
                    </a:cubicBezTo>
                    <a:cubicBezTo>
                      <a:pt x="5" y="0"/>
                      <a:pt x="5" y="0"/>
                      <a:pt x="5" y="0"/>
                    </a:cubicBezTo>
                    <a:cubicBezTo>
                      <a:pt x="5" y="0"/>
                      <a:pt x="5" y="0"/>
                      <a:pt x="5" y="0"/>
                    </a:cubicBezTo>
                    <a:cubicBezTo>
                      <a:pt x="4" y="0"/>
                      <a:pt x="4" y="0"/>
                      <a:pt x="4" y="0"/>
                    </a:cubicBezTo>
                    <a:cubicBezTo>
                      <a:pt x="4" y="2"/>
                      <a:pt x="4" y="2"/>
                      <a:pt x="4" y="2"/>
                    </a:cubicBezTo>
                    <a:cubicBezTo>
                      <a:pt x="4" y="2"/>
                      <a:pt x="4" y="2"/>
                      <a:pt x="4" y="2"/>
                    </a:cubicBezTo>
                    <a:cubicBezTo>
                      <a:pt x="4" y="2"/>
                      <a:pt x="3" y="2"/>
                      <a:pt x="3" y="2"/>
                    </a:cubicBezTo>
                    <a:cubicBezTo>
                      <a:pt x="3" y="0"/>
                      <a:pt x="3" y="0"/>
                      <a:pt x="3" y="0"/>
                    </a:cubicBezTo>
                    <a:cubicBezTo>
                      <a:pt x="3" y="0"/>
                      <a:pt x="3" y="0"/>
                      <a:pt x="3" y="0"/>
                    </a:cubicBezTo>
                    <a:cubicBezTo>
                      <a:pt x="2" y="0"/>
                      <a:pt x="2" y="0"/>
                      <a:pt x="2" y="0"/>
                    </a:cubicBezTo>
                    <a:cubicBezTo>
                      <a:pt x="2" y="2"/>
                      <a:pt x="2" y="2"/>
                      <a:pt x="2" y="2"/>
                    </a:cubicBezTo>
                    <a:cubicBezTo>
                      <a:pt x="2" y="2"/>
                      <a:pt x="1" y="2"/>
                      <a:pt x="1" y="2"/>
                    </a:cubicBezTo>
                    <a:cubicBezTo>
                      <a:pt x="1" y="3"/>
                      <a:pt x="0" y="3"/>
                      <a:pt x="0" y="3"/>
                    </a:cubicBezTo>
                    <a:cubicBezTo>
                      <a:pt x="0" y="4"/>
                      <a:pt x="0" y="4"/>
                      <a:pt x="0" y="5"/>
                    </a:cubicBezTo>
                    <a:cubicBezTo>
                      <a:pt x="0" y="5"/>
                      <a:pt x="0" y="5"/>
                      <a:pt x="0" y="6"/>
                    </a:cubicBezTo>
                    <a:close/>
                    <a:moveTo>
                      <a:pt x="4" y="8"/>
                    </a:moveTo>
                    <a:cubicBezTo>
                      <a:pt x="4" y="11"/>
                      <a:pt x="4" y="11"/>
                      <a:pt x="4" y="11"/>
                    </a:cubicBezTo>
                    <a:cubicBezTo>
                      <a:pt x="4" y="11"/>
                      <a:pt x="3" y="11"/>
                      <a:pt x="3" y="11"/>
                    </a:cubicBezTo>
                    <a:cubicBezTo>
                      <a:pt x="3" y="8"/>
                      <a:pt x="3" y="8"/>
                      <a:pt x="3" y="8"/>
                    </a:cubicBezTo>
                    <a:cubicBezTo>
                      <a:pt x="3" y="8"/>
                      <a:pt x="4" y="8"/>
                      <a:pt x="4" y="8"/>
                    </a:cubicBezTo>
                    <a:close/>
                    <a:moveTo>
                      <a:pt x="4" y="3"/>
                    </a:moveTo>
                    <a:cubicBezTo>
                      <a:pt x="4" y="6"/>
                      <a:pt x="4" y="6"/>
                      <a:pt x="4" y="6"/>
                    </a:cubicBezTo>
                    <a:cubicBezTo>
                      <a:pt x="4" y="6"/>
                      <a:pt x="3" y="6"/>
                      <a:pt x="3" y="6"/>
                    </a:cubicBezTo>
                    <a:cubicBezTo>
                      <a:pt x="3" y="3"/>
                      <a:pt x="3" y="3"/>
                      <a:pt x="3" y="3"/>
                    </a:cubicBezTo>
                    <a:cubicBezTo>
                      <a:pt x="3" y="3"/>
                      <a:pt x="4"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0" name="Freeform 162"/>
              <p:cNvSpPr>
                <a:spLocks noEditPoints="1"/>
              </p:cNvSpPr>
              <p:nvPr/>
            </p:nvSpPr>
            <p:spPr bwMode="auto">
              <a:xfrm>
                <a:off x="3880" y="1789"/>
                <a:ext cx="71" cy="106"/>
              </a:xfrm>
              <a:custGeom>
                <a:avLst/>
                <a:gdLst>
                  <a:gd name="T0" fmla="*/ 11 w 30"/>
                  <a:gd name="T1" fmla="*/ 30 h 45"/>
                  <a:gd name="T2" fmla="*/ 11 w 30"/>
                  <a:gd name="T3" fmla="*/ 43 h 45"/>
                  <a:gd name="T4" fmla="*/ 14 w 30"/>
                  <a:gd name="T5" fmla="*/ 45 h 45"/>
                  <a:gd name="T6" fmla="*/ 17 w 30"/>
                  <a:gd name="T7" fmla="*/ 45 h 45"/>
                  <a:gd name="T8" fmla="*/ 20 w 30"/>
                  <a:gd name="T9" fmla="*/ 43 h 45"/>
                  <a:gd name="T10" fmla="*/ 20 w 30"/>
                  <a:gd name="T11" fmla="*/ 30 h 45"/>
                  <a:gd name="T12" fmla="*/ 30 w 30"/>
                  <a:gd name="T13" fmla="*/ 15 h 45"/>
                  <a:gd name="T14" fmla="*/ 15 w 30"/>
                  <a:gd name="T15" fmla="*/ 0 h 45"/>
                  <a:gd name="T16" fmla="*/ 0 w 30"/>
                  <a:gd name="T17" fmla="*/ 15 h 45"/>
                  <a:gd name="T18" fmla="*/ 11 w 30"/>
                  <a:gd name="T19" fmla="*/ 30 h 45"/>
                  <a:gd name="T20" fmla="*/ 15 w 30"/>
                  <a:gd name="T21" fmla="*/ 5 h 45"/>
                  <a:gd name="T22" fmla="*/ 26 w 30"/>
                  <a:gd name="T23" fmla="*/ 15 h 45"/>
                  <a:gd name="T24" fmla="*/ 16 w 30"/>
                  <a:gd name="T25" fmla="*/ 26 h 45"/>
                  <a:gd name="T26" fmla="*/ 5 w 30"/>
                  <a:gd name="T27" fmla="*/ 15 h 45"/>
                  <a:gd name="T28" fmla="*/ 15 w 30"/>
                  <a:gd name="T2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45">
                    <a:moveTo>
                      <a:pt x="11" y="30"/>
                    </a:moveTo>
                    <a:cubicBezTo>
                      <a:pt x="11" y="43"/>
                      <a:pt x="11" y="43"/>
                      <a:pt x="11" y="43"/>
                    </a:cubicBezTo>
                    <a:cubicBezTo>
                      <a:pt x="11" y="44"/>
                      <a:pt x="13" y="45"/>
                      <a:pt x="14" y="45"/>
                    </a:cubicBezTo>
                    <a:cubicBezTo>
                      <a:pt x="17" y="45"/>
                      <a:pt x="17" y="45"/>
                      <a:pt x="17" y="45"/>
                    </a:cubicBezTo>
                    <a:cubicBezTo>
                      <a:pt x="19" y="45"/>
                      <a:pt x="20" y="44"/>
                      <a:pt x="20" y="43"/>
                    </a:cubicBezTo>
                    <a:cubicBezTo>
                      <a:pt x="20" y="30"/>
                      <a:pt x="20" y="30"/>
                      <a:pt x="20" y="30"/>
                    </a:cubicBezTo>
                    <a:cubicBezTo>
                      <a:pt x="26" y="28"/>
                      <a:pt x="30" y="22"/>
                      <a:pt x="30" y="15"/>
                    </a:cubicBezTo>
                    <a:cubicBezTo>
                      <a:pt x="30" y="7"/>
                      <a:pt x="24" y="0"/>
                      <a:pt x="15" y="0"/>
                    </a:cubicBezTo>
                    <a:cubicBezTo>
                      <a:pt x="7" y="0"/>
                      <a:pt x="0" y="7"/>
                      <a:pt x="0" y="15"/>
                    </a:cubicBezTo>
                    <a:cubicBezTo>
                      <a:pt x="1" y="22"/>
                      <a:pt x="5" y="28"/>
                      <a:pt x="11" y="30"/>
                    </a:cubicBezTo>
                    <a:close/>
                    <a:moveTo>
                      <a:pt x="15" y="5"/>
                    </a:moveTo>
                    <a:cubicBezTo>
                      <a:pt x="21" y="5"/>
                      <a:pt x="26" y="9"/>
                      <a:pt x="26" y="15"/>
                    </a:cubicBezTo>
                    <a:cubicBezTo>
                      <a:pt x="26" y="21"/>
                      <a:pt x="21" y="26"/>
                      <a:pt x="16" y="26"/>
                    </a:cubicBezTo>
                    <a:cubicBezTo>
                      <a:pt x="10" y="26"/>
                      <a:pt x="5" y="21"/>
                      <a:pt x="5" y="15"/>
                    </a:cubicBezTo>
                    <a:cubicBezTo>
                      <a:pt x="5" y="10"/>
                      <a:pt x="9" y="5"/>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1" name="Freeform 163"/>
              <p:cNvSpPr>
                <a:spLocks noEditPoints="1"/>
              </p:cNvSpPr>
              <p:nvPr/>
            </p:nvSpPr>
            <p:spPr bwMode="auto">
              <a:xfrm>
                <a:off x="3705" y="1912"/>
                <a:ext cx="62" cy="95"/>
              </a:xfrm>
              <a:custGeom>
                <a:avLst/>
                <a:gdLst>
                  <a:gd name="T0" fmla="*/ 20 w 26"/>
                  <a:gd name="T1" fmla="*/ 0 h 40"/>
                  <a:gd name="T2" fmla="*/ 6 w 26"/>
                  <a:gd name="T3" fmla="*/ 0 h 40"/>
                  <a:gd name="T4" fmla="*/ 0 w 26"/>
                  <a:gd name="T5" fmla="*/ 6 h 40"/>
                  <a:gd name="T6" fmla="*/ 0 w 26"/>
                  <a:gd name="T7" fmla="*/ 34 h 40"/>
                  <a:gd name="T8" fmla="*/ 6 w 26"/>
                  <a:gd name="T9" fmla="*/ 40 h 40"/>
                  <a:gd name="T10" fmla="*/ 20 w 26"/>
                  <a:gd name="T11" fmla="*/ 40 h 40"/>
                  <a:gd name="T12" fmla="*/ 26 w 26"/>
                  <a:gd name="T13" fmla="*/ 34 h 40"/>
                  <a:gd name="T14" fmla="*/ 26 w 26"/>
                  <a:gd name="T15" fmla="*/ 6 h 40"/>
                  <a:gd name="T16" fmla="*/ 20 w 26"/>
                  <a:gd name="T17" fmla="*/ 0 h 40"/>
                  <a:gd name="T18" fmla="*/ 23 w 26"/>
                  <a:gd name="T19" fmla="*/ 34 h 40"/>
                  <a:gd name="T20" fmla="*/ 20 w 26"/>
                  <a:gd name="T21" fmla="*/ 37 h 40"/>
                  <a:gd name="T22" fmla="*/ 6 w 26"/>
                  <a:gd name="T23" fmla="*/ 37 h 40"/>
                  <a:gd name="T24" fmla="*/ 2 w 26"/>
                  <a:gd name="T25" fmla="*/ 34 h 40"/>
                  <a:gd name="T26" fmla="*/ 2 w 26"/>
                  <a:gd name="T27" fmla="*/ 6 h 40"/>
                  <a:gd name="T28" fmla="*/ 6 w 26"/>
                  <a:gd name="T29" fmla="*/ 2 h 40"/>
                  <a:gd name="T30" fmla="*/ 20 w 26"/>
                  <a:gd name="T31" fmla="*/ 2 h 40"/>
                  <a:gd name="T32" fmla="*/ 23 w 26"/>
                  <a:gd name="T33" fmla="*/ 6 h 40"/>
                  <a:gd name="T34" fmla="*/ 23 w 26"/>
                  <a:gd name="T35"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40">
                    <a:moveTo>
                      <a:pt x="20" y="0"/>
                    </a:moveTo>
                    <a:cubicBezTo>
                      <a:pt x="6" y="0"/>
                      <a:pt x="6" y="0"/>
                      <a:pt x="6" y="0"/>
                    </a:cubicBezTo>
                    <a:cubicBezTo>
                      <a:pt x="3" y="0"/>
                      <a:pt x="0" y="2"/>
                      <a:pt x="0" y="6"/>
                    </a:cubicBezTo>
                    <a:cubicBezTo>
                      <a:pt x="0" y="34"/>
                      <a:pt x="0" y="34"/>
                      <a:pt x="0" y="34"/>
                    </a:cubicBezTo>
                    <a:cubicBezTo>
                      <a:pt x="0" y="37"/>
                      <a:pt x="3" y="40"/>
                      <a:pt x="6" y="40"/>
                    </a:cubicBezTo>
                    <a:cubicBezTo>
                      <a:pt x="20" y="40"/>
                      <a:pt x="20" y="40"/>
                      <a:pt x="20" y="40"/>
                    </a:cubicBezTo>
                    <a:cubicBezTo>
                      <a:pt x="23" y="40"/>
                      <a:pt x="26" y="37"/>
                      <a:pt x="26" y="34"/>
                    </a:cubicBezTo>
                    <a:cubicBezTo>
                      <a:pt x="26" y="6"/>
                      <a:pt x="26" y="6"/>
                      <a:pt x="26" y="6"/>
                    </a:cubicBezTo>
                    <a:cubicBezTo>
                      <a:pt x="26" y="2"/>
                      <a:pt x="23" y="0"/>
                      <a:pt x="20" y="0"/>
                    </a:cubicBezTo>
                    <a:close/>
                    <a:moveTo>
                      <a:pt x="23" y="34"/>
                    </a:moveTo>
                    <a:cubicBezTo>
                      <a:pt x="23" y="36"/>
                      <a:pt x="22" y="37"/>
                      <a:pt x="20" y="37"/>
                    </a:cubicBezTo>
                    <a:cubicBezTo>
                      <a:pt x="6" y="37"/>
                      <a:pt x="6" y="37"/>
                      <a:pt x="6" y="37"/>
                    </a:cubicBezTo>
                    <a:cubicBezTo>
                      <a:pt x="4" y="37"/>
                      <a:pt x="2" y="36"/>
                      <a:pt x="2" y="34"/>
                    </a:cubicBezTo>
                    <a:cubicBezTo>
                      <a:pt x="2" y="6"/>
                      <a:pt x="2" y="6"/>
                      <a:pt x="2" y="6"/>
                    </a:cubicBezTo>
                    <a:cubicBezTo>
                      <a:pt x="2" y="4"/>
                      <a:pt x="4" y="2"/>
                      <a:pt x="6" y="2"/>
                    </a:cubicBezTo>
                    <a:cubicBezTo>
                      <a:pt x="20" y="2"/>
                      <a:pt x="20" y="2"/>
                      <a:pt x="20" y="2"/>
                    </a:cubicBezTo>
                    <a:cubicBezTo>
                      <a:pt x="22" y="2"/>
                      <a:pt x="23" y="4"/>
                      <a:pt x="23" y="6"/>
                    </a:cubicBezTo>
                    <a:lnTo>
                      <a:pt x="2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2" name="Freeform 164"/>
              <p:cNvSpPr/>
              <p:nvPr/>
            </p:nvSpPr>
            <p:spPr bwMode="auto">
              <a:xfrm>
                <a:off x="3729" y="1983"/>
                <a:ext cx="12" cy="12"/>
              </a:xfrm>
              <a:custGeom>
                <a:avLst/>
                <a:gdLst>
                  <a:gd name="T0" fmla="*/ 4 w 5"/>
                  <a:gd name="T1" fmla="*/ 0 h 5"/>
                  <a:gd name="T2" fmla="*/ 1 w 5"/>
                  <a:gd name="T3" fmla="*/ 0 h 5"/>
                  <a:gd name="T4" fmla="*/ 0 w 5"/>
                  <a:gd name="T5" fmla="*/ 1 h 5"/>
                  <a:gd name="T6" fmla="*/ 0 w 5"/>
                  <a:gd name="T7" fmla="*/ 4 h 5"/>
                  <a:gd name="T8" fmla="*/ 1 w 5"/>
                  <a:gd name="T9" fmla="*/ 5 h 5"/>
                  <a:gd name="T10" fmla="*/ 4 w 5"/>
                  <a:gd name="T11" fmla="*/ 5 h 5"/>
                  <a:gd name="T12" fmla="*/ 5 w 5"/>
                  <a:gd name="T13" fmla="*/ 4 h 5"/>
                  <a:gd name="T14" fmla="*/ 5 w 5"/>
                  <a:gd name="T15" fmla="*/ 1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cubicBezTo>
                      <a:pt x="1" y="0"/>
                      <a:pt x="1" y="0"/>
                      <a:pt x="1" y="0"/>
                    </a:cubicBezTo>
                    <a:cubicBezTo>
                      <a:pt x="1" y="0"/>
                      <a:pt x="0" y="1"/>
                      <a:pt x="0" y="1"/>
                    </a:cubicBezTo>
                    <a:cubicBezTo>
                      <a:pt x="0" y="4"/>
                      <a:pt x="0" y="4"/>
                      <a:pt x="0" y="4"/>
                    </a:cubicBezTo>
                    <a:cubicBezTo>
                      <a:pt x="0" y="5"/>
                      <a:pt x="1" y="5"/>
                      <a:pt x="1" y="5"/>
                    </a:cubicBezTo>
                    <a:cubicBezTo>
                      <a:pt x="4" y="5"/>
                      <a:pt x="4" y="5"/>
                      <a:pt x="4" y="5"/>
                    </a:cubicBezTo>
                    <a:cubicBezTo>
                      <a:pt x="5" y="5"/>
                      <a:pt x="5" y="5"/>
                      <a:pt x="5" y="4"/>
                    </a:cubicBezTo>
                    <a:cubicBezTo>
                      <a:pt x="5" y="1"/>
                      <a:pt x="5" y="1"/>
                      <a:pt x="5" y="1"/>
                    </a:cubicBezTo>
                    <a:cubicBezTo>
                      <a:pt x="5" y="1"/>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3" name="Freeform 165"/>
              <p:cNvSpPr/>
              <p:nvPr/>
            </p:nvSpPr>
            <p:spPr bwMode="auto">
              <a:xfrm>
                <a:off x="3714" y="1924"/>
                <a:ext cx="41" cy="57"/>
              </a:xfrm>
              <a:custGeom>
                <a:avLst/>
                <a:gdLst>
                  <a:gd name="T0" fmla="*/ 16 w 17"/>
                  <a:gd name="T1" fmla="*/ 0 h 24"/>
                  <a:gd name="T2" fmla="*/ 1 w 17"/>
                  <a:gd name="T3" fmla="*/ 0 h 24"/>
                  <a:gd name="T4" fmla="*/ 0 w 17"/>
                  <a:gd name="T5" fmla="*/ 1 h 24"/>
                  <a:gd name="T6" fmla="*/ 0 w 17"/>
                  <a:gd name="T7" fmla="*/ 23 h 24"/>
                  <a:gd name="T8" fmla="*/ 1 w 17"/>
                  <a:gd name="T9" fmla="*/ 24 h 24"/>
                  <a:gd name="T10" fmla="*/ 16 w 17"/>
                  <a:gd name="T11" fmla="*/ 24 h 24"/>
                  <a:gd name="T12" fmla="*/ 17 w 17"/>
                  <a:gd name="T13" fmla="*/ 23 h 24"/>
                  <a:gd name="T14" fmla="*/ 17 w 17"/>
                  <a:gd name="T15" fmla="*/ 1 h 24"/>
                  <a:gd name="T16" fmla="*/ 16 w 17"/>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4">
                    <a:moveTo>
                      <a:pt x="16" y="0"/>
                    </a:moveTo>
                    <a:cubicBezTo>
                      <a:pt x="1" y="0"/>
                      <a:pt x="1" y="0"/>
                      <a:pt x="1" y="0"/>
                    </a:cubicBezTo>
                    <a:cubicBezTo>
                      <a:pt x="1" y="0"/>
                      <a:pt x="0" y="0"/>
                      <a:pt x="0" y="1"/>
                    </a:cubicBezTo>
                    <a:cubicBezTo>
                      <a:pt x="0" y="23"/>
                      <a:pt x="0" y="23"/>
                      <a:pt x="0" y="23"/>
                    </a:cubicBezTo>
                    <a:cubicBezTo>
                      <a:pt x="0" y="23"/>
                      <a:pt x="1" y="24"/>
                      <a:pt x="1" y="24"/>
                    </a:cubicBezTo>
                    <a:cubicBezTo>
                      <a:pt x="16" y="24"/>
                      <a:pt x="16" y="24"/>
                      <a:pt x="16" y="24"/>
                    </a:cubicBezTo>
                    <a:cubicBezTo>
                      <a:pt x="17" y="24"/>
                      <a:pt x="17" y="23"/>
                      <a:pt x="17" y="23"/>
                    </a:cubicBezTo>
                    <a:cubicBezTo>
                      <a:pt x="17" y="1"/>
                      <a:pt x="17" y="1"/>
                      <a:pt x="17" y="1"/>
                    </a:cubicBezTo>
                    <a:cubicBezTo>
                      <a:pt x="17" y="0"/>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4" name="Freeform 166"/>
              <p:cNvSpPr>
                <a:spLocks noEditPoints="1"/>
              </p:cNvSpPr>
              <p:nvPr/>
            </p:nvSpPr>
            <p:spPr bwMode="auto">
              <a:xfrm>
                <a:off x="3658" y="1648"/>
                <a:ext cx="101" cy="131"/>
              </a:xfrm>
              <a:custGeom>
                <a:avLst/>
                <a:gdLst>
                  <a:gd name="T0" fmla="*/ 31 w 43"/>
                  <a:gd name="T1" fmla="*/ 0 h 55"/>
                  <a:gd name="T2" fmla="*/ 0 w 43"/>
                  <a:gd name="T3" fmla="*/ 12 h 55"/>
                  <a:gd name="T4" fmla="*/ 12 w 43"/>
                  <a:gd name="T5" fmla="*/ 55 h 55"/>
                  <a:gd name="T6" fmla="*/ 43 w 43"/>
                  <a:gd name="T7" fmla="*/ 43 h 55"/>
                  <a:gd name="T8" fmla="*/ 4 w 43"/>
                  <a:gd name="T9" fmla="*/ 12 h 55"/>
                  <a:gd name="T10" fmla="*/ 31 w 43"/>
                  <a:gd name="T11" fmla="*/ 4 h 55"/>
                  <a:gd name="T12" fmla="*/ 38 w 43"/>
                  <a:gd name="T13" fmla="*/ 14 h 55"/>
                  <a:gd name="T14" fmla="*/ 11 w 43"/>
                  <a:gd name="T15" fmla="*/ 21 h 55"/>
                  <a:gd name="T16" fmla="*/ 4 w 43"/>
                  <a:gd name="T17" fmla="*/ 12 h 55"/>
                  <a:gd name="T18" fmla="*/ 5 w 43"/>
                  <a:gd name="T19" fmla="*/ 25 h 55"/>
                  <a:gd name="T20" fmla="*/ 11 w 43"/>
                  <a:gd name="T21" fmla="*/ 26 h 55"/>
                  <a:gd name="T22" fmla="*/ 10 w 43"/>
                  <a:gd name="T23" fmla="*/ 30 h 55"/>
                  <a:gd name="T24" fmla="*/ 4 w 43"/>
                  <a:gd name="T25" fmla="*/ 29 h 55"/>
                  <a:gd name="T26" fmla="*/ 4 w 43"/>
                  <a:gd name="T27" fmla="*/ 35 h 55"/>
                  <a:gd name="T28" fmla="*/ 10 w 43"/>
                  <a:gd name="T29" fmla="*/ 34 h 55"/>
                  <a:gd name="T30" fmla="*/ 11 w 43"/>
                  <a:gd name="T31" fmla="*/ 38 h 55"/>
                  <a:gd name="T32" fmla="*/ 5 w 43"/>
                  <a:gd name="T33" fmla="*/ 39 h 55"/>
                  <a:gd name="T34" fmla="*/ 4 w 43"/>
                  <a:gd name="T35" fmla="*/ 35 h 55"/>
                  <a:gd name="T36" fmla="*/ 6 w 43"/>
                  <a:gd name="T37" fmla="*/ 48 h 55"/>
                  <a:gd name="T38" fmla="*/ 4 w 43"/>
                  <a:gd name="T39" fmla="*/ 44 h 55"/>
                  <a:gd name="T40" fmla="*/ 10 w 43"/>
                  <a:gd name="T41" fmla="*/ 42 h 55"/>
                  <a:gd name="T42" fmla="*/ 12 w 43"/>
                  <a:gd name="T43" fmla="*/ 47 h 55"/>
                  <a:gd name="T44" fmla="*/ 13 w 43"/>
                  <a:gd name="T45" fmla="*/ 26 h 55"/>
                  <a:gd name="T46" fmla="*/ 19 w 43"/>
                  <a:gd name="T47" fmla="*/ 24 h 55"/>
                  <a:gd name="T48" fmla="*/ 20 w 43"/>
                  <a:gd name="T49" fmla="*/ 29 h 55"/>
                  <a:gd name="T50" fmla="*/ 14 w 43"/>
                  <a:gd name="T51" fmla="*/ 30 h 55"/>
                  <a:gd name="T52" fmla="*/ 13 w 43"/>
                  <a:gd name="T53" fmla="*/ 26 h 55"/>
                  <a:gd name="T54" fmla="*/ 14 w 43"/>
                  <a:gd name="T55" fmla="*/ 33 h 55"/>
                  <a:gd name="T56" fmla="*/ 20 w 43"/>
                  <a:gd name="T57" fmla="*/ 34 h 55"/>
                  <a:gd name="T58" fmla="*/ 19 w 43"/>
                  <a:gd name="T59" fmla="*/ 39 h 55"/>
                  <a:gd name="T60" fmla="*/ 13 w 43"/>
                  <a:gd name="T61" fmla="*/ 38 h 55"/>
                  <a:gd name="T62" fmla="*/ 20 w 43"/>
                  <a:gd name="T63" fmla="*/ 48 h 55"/>
                  <a:gd name="T64" fmla="*/ 14 w 43"/>
                  <a:gd name="T65" fmla="*/ 47 h 55"/>
                  <a:gd name="T66" fmla="*/ 15 w 43"/>
                  <a:gd name="T67" fmla="*/ 42 h 55"/>
                  <a:gd name="T68" fmla="*/ 21 w 43"/>
                  <a:gd name="T69" fmla="*/ 43 h 55"/>
                  <a:gd name="T70" fmla="*/ 20 w 43"/>
                  <a:gd name="T71" fmla="*/ 48 h 55"/>
                  <a:gd name="T72" fmla="*/ 23 w 43"/>
                  <a:gd name="T73" fmla="*/ 24 h 55"/>
                  <a:gd name="T74" fmla="*/ 29 w 43"/>
                  <a:gd name="T75" fmla="*/ 25 h 55"/>
                  <a:gd name="T76" fmla="*/ 28 w 43"/>
                  <a:gd name="T77" fmla="*/ 30 h 55"/>
                  <a:gd name="T78" fmla="*/ 22 w 43"/>
                  <a:gd name="T79" fmla="*/ 29 h 55"/>
                  <a:gd name="T80" fmla="*/ 23 w 43"/>
                  <a:gd name="T81" fmla="*/ 34 h 55"/>
                  <a:gd name="T82" fmla="*/ 28 w 43"/>
                  <a:gd name="T83" fmla="*/ 33 h 55"/>
                  <a:gd name="T84" fmla="*/ 30 w 43"/>
                  <a:gd name="T85" fmla="*/ 37 h 55"/>
                  <a:gd name="T86" fmla="*/ 24 w 43"/>
                  <a:gd name="T87" fmla="*/ 39 h 55"/>
                  <a:gd name="T88" fmla="*/ 23 w 43"/>
                  <a:gd name="T89" fmla="*/ 34 h 55"/>
                  <a:gd name="T90" fmla="*/ 24 w 43"/>
                  <a:gd name="T91" fmla="*/ 48 h 55"/>
                  <a:gd name="T92" fmla="*/ 23 w 43"/>
                  <a:gd name="T93" fmla="*/ 43 h 55"/>
                  <a:gd name="T94" fmla="*/ 29 w 43"/>
                  <a:gd name="T95" fmla="*/ 42 h 55"/>
                  <a:gd name="T96" fmla="*/ 30 w 43"/>
                  <a:gd name="T97" fmla="*/ 46 h 55"/>
                  <a:gd name="T98" fmla="*/ 31 w 43"/>
                  <a:gd name="T99" fmla="*/ 25 h 55"/>
                  <a:gd name="T100" fmla="*/ 37 w 43"/>
                  <a:gd name="T101" fmla="*/ 24 h 55"/>
                  <a:gd name="T102" fmla="*/ 39 w 43"/>
                  <a:gd name="T103" fmla="*/ 28 h 55"/>
                  <a:gd name="T104" fmla="*/ 33 w 43"/>
                  <a:gd name="T105" fmla="*/ 30 h 55"/>
                  <a:gd name="T106" fmla="*/ 31 w 43"/>
                  <a:gd name="T107" fmla="*/ 25 h 55"/>
                  <a:gd name="T108" fmla="*/ 33 w 43"/>
                  <a:gd name="T109" fmla="*/ 33 h 55"/>
                  <a:gd name="T110" fmla="*/ 39 w 43"/>
                  <a:gd name="T111" fmla="*/ 34 h 55"/>
                  <a:gd name="T112" fmla="*/ 38 w 43"/>
                  <a:gd name="T113" fmla="*/ 38 h 55"/>
                  <a:gd name="T114" fmla="*/ 32 w 43"/>
                  <a:gd name="T115" fmla="*/ 37 h 55"/>
                  <a:gd name="T116" fmla="*/ 38 w 43"/>
                  <a:gd name="T117" fmla="*/ 47 h 55"/>
                  <a:gd name="T118" fmla="*/ 32 w 43"/>
                  <a:gd name="T119" fmla="*/ 46 h 55"/>
                  <a:gd name="T120" fmla="*/ 33 w 43"/>
                  <a:gd name="T121" fmla="*/ 42 h 55"/>
                  <a:gd name="T122" fmla="*/ 39 w 43"/>
                  <a:gd name="T123" fmla="*/ 43 h 55"/>
                  <a:gd name="T124" fmla="*/ 38 w 43"/>
                  <a:gd name="T125"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55">
                    <a:moveTo>
                      <a:pt x="42" y="11"/>
                    </a:moveTo>
                    <a:cubicBezTo>
                      <a:pt x="42" y="5"/>
                      <a:pt x="37" y="0"/>
                      <a:pt x="31" y="0"/>
                    </a:cubicBezTo>
                    <a:cubicBezTo>
                      <a:pt x="10" y="1"/>
                      <a:pt x="10" y="1"/>
                      <a:pt x="10" y="1"/>
                    </a:cubicBezTo>
                    <a:cubicBezTo>
                      <a:pt x="4" y="1"/>
                      <a:pt x="0" y="6"/>
                      <a:pt x="0" y="12"/>
                    </a:cubicBezTo>
                    <a:cubicBezTo>
                      <a:pt x="0" y="44"/>
                      <a:pt x="0" y="44"/>
                      <a:pt x="0" y="44"/>
                    </a:cubicBezTo>
                    <a:cubicBezTo>
                      <a:pt x="0" y="50"/>
                      <a:pt x="6" y="55"/>
                      <a:pt x="12" y="55"/>
                    </a:cubicBezTo>
                    <a:cubicBezTo>
                      <a:pt x="32" y="55"/>
                      <a:pt x="32" y="55"/>
                      <a:pt x="32" y="55"/>
                    </a:cubicBezTo>
                    <a:cubicBezTo>
                      <a:pt x="38" y="55"/>
                      <a:pt x="43" y="49"/>
                      <a:pt x="43" y="43"/>
                    </a:cubicBezTo>
                    <a:lnTo>
                      <a:pt x="42" y="11"/>
                    </a:lnTo>
                    <a:close/>
                    <a:moveTo>
                      <a:pt x="4" y="12"/>
                    </a:moveTo>
                    <a:cubicBezTo>
                      <a:pt x="4" y="8"/>
                      <a:pt x="7" y="5"/>
                      <a:pt x="11" y="5"/>
                    </a:cubicBezTo>
                    <a:cubicBezTo>
                      <a:pt x="31" y="4"/>
                      <a:pt x="31" y="4"/>
                      <a:pt x="31" y="4"/>
                    </a:cubicBezTo>
                    <a:cubicBezTo>
                      <a:pt x="35" y="4"/>
                      <a:pt x="38" y="7"/>
                      <a:pt x="38" y="11"/>
                    </a:cubicBezTo>
                    <a:cubicBezTo>
                      <a:pt x="38" y="14"/>
                      <a:pt x="38" y="14"/>
                      <a:pt x="38" y="14"/>
                    </a:cubicBezTo>
                    <a:cubicBezTo>
                      <a:pt x="38" y="18"/>
                      <a:pt x="35" y="21"/>
                      <a:pt x="32" y="21"/>
                    </a:cubicBezTo>
                    <a:cubicBezTo>
                      <a:pt x="11" y="21"/>
                      <a:pt x="11" y="21"/>
                      <a:pt x="11" y="21"/>
                    </a:cubicBezTo>
                    <a:cubicBezTo>
                      <a:pt x="7" y="21"/>
                      <a:pt x="4" y="18"/>
                      <a:pt x="4" y="15"/>
                    </a:cubicBezTo>
                    <a:lnTo>
                      <a:pt x="4" y="12"/>
                    </a:lnTo>
                    <a:close/>
                    <a:moveTo>
                      <a:pt x="4" y="26"/>
                    </a:moveTo>
                    <a:cubicBezTo>
                      <a:pt x="4" y="25"/>
                      <a:pt x="5" y="25"/>
                      <a:pt x="5" y="25"/>
                    </a:cubicBezTo>
                    <a:cubicBezTo>
                      <a:pt x="10" y="25"/>
                      <a:pt x="10" y="25"/>
                      <a:pt x="10" y="25"/>
                    </a:cubicBezTo>
                    <a:cubicBezTo>
                      <a:pt x="11" y="25"/>
                      <a:pt x="11" y="25"/>
                      <a:pt x="11" y="26"/>
                    </a:cubicBezTo>
                    <a:cubicBezTo>
                      <a:pt x="11" y="29"/>
                      <a:pt x="11" y="29"/>
                      <a:pt x="11" y="29"/>
                    </a:cubicBezTo>
                    <a:cubicBezTo>
                      <a:pt x="11" y="29"/>
                      <a:pt x="11" y="30"/>
                      <a:pt x="10" y="30"/>
                    </a:cubicBezTo>
                    <a:cubicBezTo>
                      <a:pt x="5" y="30"/>
                      <a:pt x="5" y="30"/>
                      <a:pt x="5" y="30"/>
                    </a:cubicBezTo>
                    <a:cubicBezTo>
                      <a:pt x="5" y="30"/>
                      <a:pt x="4" y="30"/>
                      <a:pt x="4" y="29"/>
                    </a:cubicBezTo>
                    <a:lnTo>
                      <a:pt x="4" y="26"/>
                    </a:lnTo>
                    <a:close/>
                    <a:moveTo>
                      <a:pt x="4" y="35"/>
                    </a:moveTo>
                    <a:cubicBezTo>
                      <a:pt x="4" y="34"/>
                      <a:pt x="5" y="34"/>
                      <a:pt x="5" y="34"/>
                    </a:cubicBezTo>
                    <a:cubicBezTo>
                      <a:pt x="10" y="34"/>
                      <a:pt x="10" y="34"/>
                      <a:pt x="10" y="34"/>
                    </a:cubicBezTo>
                    <a:cubicBezTo>
                      <a:pt x="11" y="34"/>
                      <a:pt x="11" y="34"/>
                      <a:pt x="11" y="35"/>
                    </a:cubicBezTo>
                    <a:cubicBezTo>
                      <a:pt x="11" y="38"/>
                      <a:pt x="11" y="38"/>
                      <a:pt x="11" y="38"/>
                    </a:cubicBezTo>
                    <a:cubicBezTo>
                      <a:pt x="11" y="38"/>
                      <a:pt x="11" y="39"/>
                      <a:pt x="10" y="39"/>
                    </a:cubicBezTo>
                    <a:cubicBezTo>
                      <a:pt x="5" y="39"/>
                      <a:pt x="5" y="39"/>
                      <a:pt x="5" y="39"/>
                    </a:cubicBezTo>
                    <a:cubicBezTo>
                      <a:pt x="5" y="39"/>
                      <a:pt x="4" y="39"/>
                      <a:pt x="4" y="38"/>
                    </a:cubicBezTo>
                    <a:lnTo>
                      <a:pt x="4" y="35"/>
                    </a:lnTo>
                    <a:close/>
                    <a:moveTo>
                      <a:pt x="11" y="48"/>
                    </a:moveTo>
                    <a:cubicBezTo>
                      <a:pt x="6" y="48"/>
                      <a:pt x="6" y="48"/>
                      <a:pt x="6" y="48"/>
                    </a:cubicBezTo>
                    <a:cubicBezTo>
                      <a:pt x="5" y="48"/>
                      <a:pt x="5" y="47"/>
                      <a:pt x="5" y="47"/>
                    </a:cubicBezTo>
                    <a:cubicBezTo>
                      <a:pt x="4" y="44"/>
                      <a:pt x="4" y="44"/>
                      <a:pt x="4" y="44"/>
                    </a:cubicBezTo>
                    <a:cubicBezTo>
                      <a:pt x="4" y="43"/>
                      <a:pt x="5" y="43"/>
                      <a:pt x="6" y="43"/>
                    </a:cubicBezTo>
                    <a:cubicBezTo>
                      <a:pt x="10" y="42"/>
                      <a:pt x="10" y="42"/>
                      <a:pt x="10" y="42"/>
                    </a:cubicBezTo>
                    <a:cubicBezTo>
                      <a:pt x="11" y="42"/>
                      <a:pt x="12" y="43"/>
                      <a:pt x="12" y="43"/>
                    </a:cubicBezTo>
                    <a:cubicBezTo>
                      <a:pt x="12" y="47"/>
                      <a:pt x="12" y="47"/>
                      <a:pt x="12" y="47"/>
                    </a:cubicBezTo>
                    <a:cubicBezTo>
                      <a:pt x="12" y="47"/>
                      <a:pt x="11" y="48"/>
                      <a:pt x="11" y="48"/>
                    </a:cubicBezTo>
                    <a:close/>
                    <a:moveTo>
                      <a:pt x="13" y="26"/>
                    </a:moveTo>
                    <a:cubicBezTo>
                      <a:pt x="13" y="25"/>
                      <a:pt x="14" y="25"/>
                      <a:pt x="14" y="25"/>
                    </a:cubicBezTo>
                    <a:cubicBezTo>
                      <a:pt x="19" y="24"/>
                      <a:pt x="19" y="24"/>
                      <a:pt x="19" y="24"/>
                    </a:cubicBezTo>
                    <a:cubicBezTo>
                      <a:pt x="20" y="24"/>
                      <a:pt x="20" y="25"/>
                      <a:pt x="20" y="25"/>
                    </a:cubicBezTo>
                    <a:cubicBezTo>
                      <a:pt x="20" y="29"/>
                      <a:pt x="20" y="29"/>
                      <a:pt x="20" y="29"/>
                    </a:cubicBezTo>
                    <a:cubicBezTo>
                      <a:pt x="20" y="29"/>
                      <a:pt x="20" y="30"/>
                      <a:pt x="19" y="30"/>
                    </a:cubicBezTo>
                    <a:cubicBezTo>
                      <a:pt x="14" y="30"/>
                      <a:pt x="14" y="30"/>
                      <a:pt x="14" y="30"/>
                    </a:cubicBezTo>
                    <a:cubicBezTo>
                      <a:pt x="14" y="30"/>
                      <a:pt x="13" y="29"/>
                      <a:pt x="13" y="29"/>
                    </a:cubicBezTo>
                    <a:lnTo>
                      <a:pt x="13" y="26"/>
                    </a:lnTo>
                    <a:close/>
                    <a:moveTo>
                      <a:pt x="13" y="35"/>
                    </a:moveTo>
                    <a:cubicBezTo>
                      <a:pt x="13" y="34"/>
                      <a:pt x="14" y="33"/>
                      <a:pt x="14" y="33"/>
                    </a:cubicBezTo>
                    <a:cubicBezTo>
                      <a:pt x="19" y="33"/>
                      <a:pt x="19" y="33"/>
                      <a:pt x="19" y="33"/>
                    </a:cubicBezTo>
                    <a:cubicBezTo>
                      <a:pt x="20" y="33"/>
                      <a:pt x="20" y="34"/>
                      <a:pt x="20" y="34"/>
                    </a:cubicBezTo>
                    <a:cubicBezTo>
                      <a:pt x="21" y="38"/>
                      <a:pt x="21" y="38"/>
                      <a:pt x="21" y="38"/>
                    </a:cubicBezTo>
                    <a:cubicBezTo>
                      <a:pt x="21" y="38"/>
                      <a:pt x="20" y="39"/>
                      <a:pt x="19" y="39"/>
                    </a:cubicBezTo>
                    <a:cubicBezTo>
                      <a:pt x="15" y="39"/>
                      <a:pt x="15" y="39"/>
                      <a:pt x="15" y="39"/>
                    </a:cubicBezTo>
                    <a:cubicBezTo>
                      <a:pt x="14" y="39"/>
                      <a:pt x="13" y="38"/>
                      <a:pt x="13" y="38"/>
                    </a:cubicBezTo>
                    <a:lnTo>
                      <a:pt x="13" y="35"/>
                    </a:lnTo>
                    <a:close/>
                    <a:moveTo>
                      <a:pt x="20" y="48"/>
                    </a:moveTo>
                    <a:cubicBezTo>
                      <a:pt x="15" y="48"/>
                      <a:pt x="15" y="48"/>
                      <a:pt x="15" y="48"/>
                    </a:cubicBezTo>
                    <a:cubicBezTo>
                      <a:pt x="14" y="48"/>
                      <a:pt x="14" y="47"/>
                      <a:pt x="14" y="47"/>
                    </a:cubicBezTo>
                    <a:cubicBezTo>
                      <a:pt x="14" y="43"/>
                      <a:pt x="14" y="43"/>
                      <a:pt x="14" y="43"/>
                    </a:cubicBezTo>
                    <a:cubicBezTo>
                      <a:pt x="14" y="43"/>
                      <a:pt x="14" y="42"/>
                      <a:pt x="15" y="42"/>
                    </a:cubicBezTo>
                    <a:cubicBezTo>
                      <a:pt x="20" y="42"/>
                      <a:pt x="20" y="42"/>
                      <a:pt x="20" y="42"/>
                    </a:cubicBezTo>
                    <a:cubicBezTo>
                      <a:pt x="20" y="42"/>
                      <a:pt x="21" y="43"/>
                      <a:pt x="21" y="43"/>
                    </a:cubicBezTo>
                    <a:cubicBezTo>
                      <a:pt x="21" y="47"/>
                      <a:pt x="21" y="47"/>
                      <a:pt x="21" y="47"/>
                    </a:cubicBezTo>
                    <a:cubicBezTo>
                      <a:pt x="21" y="47"/>
                      <a:pt x="20" y="48"/>
                      <a:pt x="20" y="48"/>
                    </a:cubicBezTo>
                    <a:close/>
                    <a:moveTo>
                      <a:pt x="22" y="25"/>
                    </a:moveTo>
                    <a:cubicBezTo>
                      <a:pt x="22" y="25"/>
                      <a:pt x="23" y="24"/>
                      <a:pt x="23" y="24"/>
                    </a:cubicBezTo>
                    <a:cubicBezTo>
                      <a:pt x="28" y="24"/>
                      <a:pt x="28" y="24"/>
                      <a:pt x="28" y="24"/>
                    </a:cubicBezTo>
                    <a:cubicBezTo>
                      <a:pt x="29" y="24"/>
                      <a:pt x="29" y="25"/>
                      <a:pt x="29" y="25"/>
                    </a:cubicBezTo>
                    <a:cubicBezTo>
                      <a:pt x="29" y="28"/>
                      <a:pt x="29" y="28"/>
                      <a:pt x="29" y="28"/>
                    </a:cubicBezTo>
                    <a:cubicBezTo>
                      <a:pt x="29" y="29"/>
                      <a:pt x="29" y="30"/>
                      <a:pt x="28" y="30"/>
                    </a:cubicBezTo>
                    <a:cubicBezTo>
                      <a:pt x="23" y="30"/>
                      <a:pt x="23" y="30"/>
                      <a:pt x="23" y="30"/>
                    </a:cubicBezTo>
                    <a:cubicBezTo>
                      <a:pt x="23" y="30"/>
                      <a:pt x="22" y="29"/>
                      <a:pt x="22" y="29"/>
                    </a:cubicBezTo>
                    <a:lnTo>
                      <a:pt x="22" y="25"/>
                    </a:lnTo>
                    <a:close/>
                    <a:moveTo>
                      <a:pt x="23" y="34"/>
                    </a:moveTo>
                    <a:cubicBezTo>
                      <a:pt x="22" y="34"/>
                      <a:pt x="23" y="33"/>
                      <a:pt x="24" y="33"/>
                    </a:cubicBezTo>
                    <a:cubicBezTo>
                      <a:pt x="28" y="33"/>
                      <a:pt x="28" y="33"/>
                      <a:pt x="28" y="33"/>
                    </a:cubicBezTo>
                    <a:cubicBezTo>
                      <a:pt x="29" y="33"/>
                      <a:pt x="30" y="34"/>
                      <a:pt x="30" y="34"/>
                    </a:cubicBezTo>
                    <a:cubicBezTo>
                      <a:pt x="30" y="37"/>
                      <a:pt x="30" y="37"/>
                      <a:pt x="30" y="37"/>
                    </a:cubicBezTo>
                    <a:cubicBezTo>
                      <a:pt x="30" y="38"/>
                      <a:pt x="29" y="38"/>
                      <a:pt x="29" y="39"/>
                    </a:cubicBezTo>
                    <a:cubicBezTo>
                      <a:pt x="24" y="39"/>
                      <a:pt x="24" y="39"/>
                      <a:pt x="24" y="39"/>
                    </a:cubicBezTo>
                    <a:cubicBezTo>
                      <a:pt x="23" y="39"/>
                      <a:pt x="23" y="38"/>
                      <a:pt x="23" y="38"/>
                    </a:cubicBezTo>
                    <a:lnTo>
                      <a:pt x="23" y="34"/>
                    </a:lnTo>
                    <a:close/>
                    <a:moveTo>
                      <a:pt x="29" y="47"/>
                    </a:moveTo>
                    <a:cubicBezTo>
                      <a:pt x="24" y="48"/>
                      <a:pt x="24" y="48"/>
                      <a:pt x="24" y="48"/>
                    </a:cubicBezTo>
                    <a:cubicBezTo>
                      <a:pt x="23" y="48"/>
                      <a:pt x="23" y="47"/>
                      <a:pt x="23" y="46"/>
                    </a:cubicBezTo>
                    <a:cubicBezTo>
                      <a:pt x="23" y="43"/>
                      <a:pt x="23" y="43"/>
                      <a:pt x="23" y="43"/>
                    </a:cubicBezTo>
                    <a:cubicBezTo>
                      <a:pt x="23" y="43"/>
                      <a:pt x="23" y="42"/>
                      <a:pt x="24" y="42"/>
                    </a:cubicBezTo>
                    <a:cubicBezTo>
                      <a:pt x="29" y="42"/>
                      <a:pt x="29" y="42"/>
                      <a:pt x="29" y="42"/>
                    </a:cubicBezTo>
                    <a:cubicBezTo>
                      <a:pt x="29" y="42"/>
                      <a:pt x="30" y="42"/>
                      <a:pt x="30" y="43"/>
                    </a:cubicBezTo>
                    <a:cubicBezTo>
                      <a:pt x="30" y="46"/>
                      <a:pt x="30" y="46"/>
                      <a:pt x="30" y="46"/>
                    </a:cubicBezTo>
                    <a:cubicBezTo>
                      <a:pt x="30" y="47"/>
                      <a:pt x="29" y="47"/>
                      <a:pt x="29" y="47"/>
                    </a:cubicBezTo>
                    <a:close/>
                    <a:moveTo>
                      <a:pt x="31" y="25"/>
                    </a:moveTo>
                    <a:cubicBezTo>
                      <a:pt x="31" y="25"/>
                      <a:pt x="32" y="24"/>
                      <a:pt x="32" y="24"/>
                    </a:cubicBezTo>
                    <a:cubicBezTo>
                      <a:pt x="37" y="24"/>
                      <a:pt x="37" y="24"/>
                      <a:pt x="37" y="24"/>
                    </a:cubicBezTo>
                    <a:cubicBezTo>
                      <a:pt x="38" y="24"/>
                      <a:pt x="38" y="24"/>
                      <a:pt x="38" y="25"/>
                    </a:cubicBezTo>
                    <a:cubicBezTo>
                      <a:pt x="39" y="28"/>
                      <a:pt x="39" y="28"/>
                      <a:pt x="39" y="28"/>
                    </a:cubicBezTo>
                    <a:cubicBezTo>
                      <a:pt x="39" y="29"/>
                      <a:pt x="38" y="29"/>
                      <a:pt x="38" y="29"/>
                    </a:cubicBezTo>
                    <a:cubicBezTo>
                      <a:pt x="33" y="30"/>
                      <a:pt x="33" y="30"/>
                      <a:pt x="33" y="30"/>
                    </a:cubicBezTo>
                    <a:cubicBezTo>
                      <a:pt x="32" y="30"/>
                      <a:pt x="32" y="29"/>
                      <a:pt x="31" y="28"/>
                    </a:cubicBezTo>
                    <a:lnTo>
                      <a:pt x="31" y="25"/>
                    </a:lnTo>
                    <a:close/>
                    <a:moveTo>
                      <a:pt x="32" y="34"/>
                    </a:moveTo>
                    <a:cubicBezTo>
                      <a:pt x="32" y="34"/>
                      <a:pt x="32" y="33"/>
                      <a:pt x="33" y="33"/>
                    </a:cubicBezTo>
                    <a:cubicBezTo>
                      <a:pt x="38" y="33"/>
                      <a:pt x="38" y="33"/>
                      <a:pt x="38" y="33"/>
                    </a:cubicBezTo>
                    <a:cubicBezTo>
                      <a:pt x="38" y="33"/>
                      <a:pt x="39" y="33"/>
                      <a:pt x="39" y="34"/>
                    </a:cubicBezTo>
                    <a:cubicBezTo>
                      <a:pt x="39" y="37"/>
                      <a:pt x="39" y="37"/>
                      <a:pt x="39" y="37"/>
                    </a:cubicBezTo>
                    <a:cubicBezTo>
                      <a:pt x="39" y="38"/>
                      <a:pt x="38" y="38"/>
                      <a:pt x="38" y="38"/>
                    </a:cubicBezTo>
                    <a:cubicBezTo>
                      <a:pt x="33" y="38"/>
                      <a:pt x="33" y="38"/>
                      <a:pt x="33" y="38"/>
                    </a:cubicBezTo>
                    <a:cubicBezTo>
                      <a:pt x="32" y="38"/>
                      <a:pt x="32" y="38"/>
                      <a:pt x="32" y="37"/>
                    </a:cubicBezTo>
                    <a:lnTo>
                      <a:pt x="32" y="34"/>
                    </a:lnTo>
                    <a:close/>
                    <a:moveTo>
                      <a:pt x="38" y="47"/>
                    </a:moveTo>
                    <a:cubicBezTo>
                      <a:pt x="33" y="47"/>
                      <a:pt x="33" y="47"/>
                      <a:pt x="33" y="47"/>
                    </a:cubicBezTo>
                    <a:cubicBezTo>
                      <a:pt x="32" y="47"/>
                      <a:pt x="32" y="47"/>
                      <a:pt x="32" y="46"/>
                    </a:cubicBezTo>
                    <a:cubicBezTo>
                      <a:pt x="32" y="43"/>
                      <a:pt x="32" y="43"/>
                      <a:pt x="32" y="43"/>
                    </a:cubicBezTo>
                    <a:cubicBezTo>
                      <a:pt x="32" y="42"/>
                      <a:pt x="32" y="42"/>
                      <a:pt x="33" y="42"/>
                    </a:cubicBezTo>
                    <a:cubicBezTo>
                      <a:pt x="38" y="42"/>
                      <a:pt x="38" y="42"/>
                      <a:pt x="38" y="42"/>
                    </a:cubicBezTo>
                    <a:cubicBezTo>
                      <a:pt x="38" y="42"/>
                      <a:pt x="39" y="42"/>
                      <a:pt x="39" y="43"/>
                    </a:cubicBezTo>
                    <a:cubicBezTo>
                      <a:pt x="39" y="46"/>
                      <a:pt x="39" y="46"/>
                      <a:pt x="39" y="46"/>
                    </a:cubicBezTo>
                    <a:cubicBezTo>
                      <a:pt x="39" y="47"/>
                      <a:pt x="38" y="47"/>
                      <a:pt x="3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5" name="Freeform 167"/>
              <p:cNvSpPr/>
              <p:nvPr/>
            </p:nvSpPr>
            <p:spPr bwMode="auto">
              <a:xfrm>
                <a:off x="3674" y="1665"/>
                <a:ext cx="31" cy="31"/>
              </a:xfrm>
              <a:custGeom>
                <a:avLst/>
                <a:gdLst>
                  <a:gd name="T0" fmla="*/ 11 w 13"/>
                  <a:gd name="T1" fmla="*/ 4 h 13"/>
                  <a:gd name="T2" fmla="*/ 8 w 13"/>
                  <a:gd name="T3" fmla="*/ 4 h 13"/>
                  <a:gd name="T4" fmla="*/ 8 w 13"/>
                  <a:gd name="T5" fmla="*/ 1 h 13"/>
                  <a:gd name="T6" fmla="*/ 6 w 13"/>
                  <a:gd name="T7" fmla="*/ 0 h 13"/>
                  <a:gd name="T8" fmla="*/ 4 w 13"/>
                  <a:gd name="T9" fmla="*/ 2 h 13"/>
                  <a:gd name="T10" fmla="*/ 4 w 13"/>
                  <a:gd name="T11" fmla="*/ 4 h 13"/>
                  <a:gd name="T12" fmla="*/ 1 w 13"/>
                  <a:gd name="T13" fmla="*/ 4 h 13"/>
                  <a:gd name="T14" fmla="*/ 0 w 13"/>
                  <a:gd name="T15" fmla="*/ 6 h 13"/>
                  <a:gd name="T16" fmla="*/ 1 w 13"/>
                  <a:gd name="T17" fmla="*/ 8 h 13"/>
                  <a:gd name="T18" fmla="*/ 4 w 13"/>
                  <a:gd name="T19" fmla="*/ 8 h 13"/>
                  <a:gd name="T20" fmla="*/ 4 w 13"/>
                  <a:gd name="T21" fmla="*/ 11 h 13"/>
                  <a:gd name="T22" fmla="*/ 6 w 13"/>
                  <a:gd name="T23" fmla="*/ 13 h 13"/>
                  <a:gd name="T24" fmla="*/ 8 w 13"/>
                  <a:gd name="T25" fmla="*/ 11 h 13"/>
                  <a:gd name="T26" fmla="*/ 8 w 13"/>
                  <a:gd name="T27" fmla="*/ 8 h 13"/>
                  <a:gd name="T28" fmla="*/ 11 w 13"/>
                  <a:gd name="T29" fmla="*/ 8 h 13"/>
                  <a:gd name="T30" fmla="*/ 13 w 13"/>
                  <a:gd name="T31" fmla="*/ 6 h 13"/>
                  <a:gd name="T32" fmla="*/ 11 w 13"/>
                  <a:gd name="T33"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3">
                    <a:moveTo>
                      <a:pt x="11" y="4"/>
                    </a:moveTo>
                    <a:cubicBezTo>
                      <a:pt x="8" y="4"/>
                      <a:pt x="8" y="4"/>
                      <a:pt x="8" y="4"/>
                    </a:cubicBezTo>
                    <a:cubicBezTo>
                      <a:pt x="8" y="1"/>
                      <a:pt x="8" y="1"/>
                      <a:pt x="8" y="1"/>
                    </a:cubicBezTo>
                    <a:cubicBezTo>
                      <a:pt x="8" y="0"/>
                      <a:pt x="7" y="0"/>
                      <a:pt x="6" y="0"/>
                    </a:cubicBezTo>
                    <a:cubicBezTo>
                      <a:pt x="5" y="0"/>
                      <a:pt x="4" y="1"/>
                      <a:pt x="4" y="2"/>
                    </a:cubicBezTo>
                    <a:cubicBezTo>
                      <a:pt x="4" y="4"/>
                      <a:pt x="4" y="4"/>
                      <a:pt x="4" y="4"/>
                    </a:cubicBezTo>
                    <a:cubicBezTo>
                      <a:pt x="1" y="4"/>
                      <a:pt x="1" y="4"/>
                      <a:pt x="1" y="4"/>
                    </a:cubicBezTo>
                    <a:cubicBezTo>
                      <a:pt x="0" y="4"/>
                      <a:pt x="0" y="5"/>
                      <a:pt x="0" y="6"/>
                    </a:cubicBezTo>
                    <a:cubicBezTo>
                      <a:pt x="0" y="7"/>
                      <a:pt x="0" y="8"/>
                      <a:pt x="1" y="8"/>
                    </a:cubicBezTo>
                    <a:cubicBezTo>
                      <a:pt x="4" y="8"/>
                      <a:pt x="4" y="8"/>
                      <a:pt x="4" y="8"/>
                    </a:cubicBezTo>
                    <a:cubicBezTo>
                      <a:pt x="4" y="11"/>
                      <a:pt x="4" y="11"/>
                      <a:pt x="4" y="11"/>
                    </a:cubicBezTo>
                    <a:cubicBezTo>
                      <a:pt x="4" y="12"/>
                      <a:pt x="5" y="13"/>
                      <a:pt x="6" y="13"/>
                    </a:cubicBezTo>
                    <a:cubicBezTo>
                      <a:pt x="7" y="13"/>
                      <a:pt x="8" y="12"/>
                      <a:pt x="8" y="11"/>
                    </a:cubicBezTo>
                    <a:cubicBezTo>
                      <a:pt x="8" y="8"/>
                      <a:pt x="8" y="8"/>
                      <a:pt x="8" y="8"/>
                    </a:cubicBezTo>
                    <a:cubicBezTo>
                      <a:pt x="11" y="8"/>
                      <a:pt x="11" y="8"/>
                      <a:pt x="11" y="8"/>
                    </a:cubicBezTo>
                    <a:cubicBezTo>
                      <a:pt x="12" y="8"/>
                      <a:pt x="13" y="7"/>
                      <a:pt x="13" y="6"/>
                    </a:cubicBezTo>
                    <a:cubicBezTo>
                      <a:pt x="13" y="5"/>
                      <a:pt x="12"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6" name="Freeform 168"/>
              <p:cNvSpPr/>
              <p:nvPr/>
            </p:nvSpPr>
            <p:spPr bwMode="auto">
              <a:xfrm>
                <a:off x="3710" y="1675"/>
                <a:ext cx="31" cy="9"/>
              </a:xfrm>
              <a:custGeom>
                <a:avLst/>
                <a:gdLst>
                  <a:gd name="T0" fmla="*/ 11 w 13"/>
                  <a:gd name="T1" fmla="*/ 0 h 4"/>
                  <a:gd name="T2" fmla="*/ 2 w 13"/>
                  <a:gd name="T3" fmla="*/ 0 h 4"/>
                  <a:gd name="T4" fmla="*/ 0 w 13"/>
                  <a:gd name="T5" fmla="*/ 2 h 4"/>
                  <a:gd name="T6" fmla="*/ 2 w 13"/>
                  <a:gd name="T7" fmla="*/ 4 h 4"/>
                  <a:gd name="T8" fmla="*/ 12 w 13"/>
                  <a:gd name="T9" fmla="*/ 4 h 4"/>
                  <a:gd name="T10" fmla="*/ 13 w 13"/>
                  <a:gd name="T11" fmla="*/ 2 h 4"/>
                  <a:gd name="T12" fmla="*/ 11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11" y="0"/>
                    </a:moveTo>
                    <a:cubicBezTo>
                      <a:pt x="2" y="0"/>
                      <a:pt x="2" y="0"/>
                      <a:pt x="2" y="0"/>
                    </a:cubicBezTo>
                    <a:cubicBezTo>
                      <a:pt x="1" y="0"/>
                      <a:pt x="0" y="1"/>
                      <a:pt x="0" y="2"/>
                    </a:cubicBezTo>
                    <a:cubicBezTo>
                      <a:pt x="0" y="3"/>
                      <a:pt x="1" y="4"/>
                      <a:pt x="2" y="4"/>
                    </a:cubicBezTo>
                    <a:cubicBezTo>
                      <a:pt x="12" y="4"/>
                      <a:pt x="12" y="4"/>
                      <a:pt x="12" y="4"/>
                    </a:cubicBezTo>
                    <a:cubicBezTo>
                      <a:pt x="13" y="4"/>
                      <a:pt x="13" y="3"/>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7" name="Freeform 169"/>
              <p:cNvSpPr>
                <a:spLocks noEditPoints="1"/>
              </p:cNvSpPr>
              <p:nvPr/>
            </p:nvSpPr>
            <p:spPr bwMode="auto">
              <a:xfrm>
                <a:off x="3883" y="2021"/>
                <a:ext cx="68" cy="107"/>
              </a:xfrm>
              <a:custGeom>
                <a:avLst/>
                <a:gdLst>
                  <a:gd name="T0" fmla="*/ 22 w 29"/>
                  <a:gd name="T1" fmla="*/ 0 h 45"/>
                  <a:gd name="T2" fmla="*/ 7 w 29"/>
                  <a:gd name="T3" fmla="*/ 0 h 45"/>
                  <a:gd name="T4" fmla="*/ 0 w 29"/>
                  <a:gd name="T5" fmla="*/ 7 h 45"/>
                  <a:gd name="T6" fmla="*/ 0 w 29"/>
                  <a:gd name="T7" fmla="*/ 38 h 45"/>
                  <a:gd name="T8" fmla="*/ 7 w 29"/>
                  <a:gd name="T9" fmla="*/ 45 h 45"/>
                  <a:gd name="T10" fmla="*/ 22 w 29"/>
                  <a:gd name="T11" fmla="*/ 45 h 45"/>
                  <a:gd name="T12" fmla="*/ 29 w 29"/>
                  <a:gd name="T13" fmla="*/ 38 h 45"/>
                  <a:gd name="T14" fmla="*/ 29 w 29"/>
                  <a:gd name="T15" fmla="*/ 7 h 45"/>
                  <a:gd name="T16" fmla="*/ 22 w 29"/>
                  <a:gd name="T17" fmla="*/ 0 h 45"/>
                  <a:gd name="T18" fmla="*/ 26 w 29"/>
                  <a:gd name="T19" fmla="*/ 38 h 45"/>
                  <a:gd name="T20" fmla="*/ 22 w 29"/>
                  <a:gd name="T21" fmla="*/ 42 h 45"/>
                  <a:gd name="T22" fmla="*/ 7 w 29"/>
                  <a:gd name="T23" fmla="*/ 42 h 45"/>
                  <a:gd name="T24" fmla="*/ 3 w 29"/>
                  <a:gd name="T25" fmla="*/ 38 h 45"/>
                  <a:gd name="T26" fmla="*/ 3 w 29"/>
                  <a:gd name="T27" fmla="*/ 7 h 45"/>
                  <a:gd name="T28" fmla="*/ 7 w 29"/>
                  <a:gd name="T29" fmla="*/ 3 h 45"/>
                  <a:gd name="T30" fmla="*/ 22 w 29"/>
                  <a:gd name="T31" fmla="*/ 3 h 45"/>
                  <a:gd name="T32" fmla="*/ 26 w 29"/>
                  <a:gd name="T33" fmla="*/ 7 h 45"/>
                  <a:gd name="T34" fmla="*/ 26 w 29"/>
                  <a:gd name="T35"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5">
                    <a:moveTo>
                      <a:pt x="22" y="0"/>
                    </a:moveTo>
                    <a:cubicBezTo>
                      <a:pt x="7" y="0"/>
                      <a:pt x="7" y="0"/>
                      <a:pt x="7" y="0"/>
                    </a:cubicBezTo>
                    <a:cubicBezTo>
                      <a:pt x="3" y="0"/>
                      <a:pt x="0" y="3"/>
                      <a:pt x="0" y="7"/>
                    </a:cubicBezTo>
                    <a:cubicBezTo>
                      <a:pt x="0" y="38"/>
                      <a:pt x="0" y="38"/>
                      <a:pt x="0" y="38"/>
                    </a:cubicBezTo>
                    <a:cubicBezTo>
                      <a:pt x="0" y="42"/>
                      <a:pt x="3" y="45"/>
                      <a:pt x="7" y="45"/>
                    </a:cubicBezTo>
                    <a:cubicBezTo>
                      <a:pt x="22" y="45"/>
                      <a:pt x="22" y="45"/>
                      <a:pt x="22" y="45"/>
                    </a:cubicBezTo>
                    <a:cubicBezTo>
                      <a:pt x="26" y="45"/>
                      <a:pt x="29" y="42"/>
                      <a:pt x="29" y="38"/>
                    </a:cubicBezTo>
                    <a:cubicBezTo>
                      <a:pt x="29" y="7"/>
                      <a:pt x="29" y="7"/>
                      <a:pt x="29" y="7"/>
                    </a:cubicBezTo>
                    <a:cubicBezTo>
                      <a:pt x="29" y="3"/>
                      <a:pt x="26" y="0"/>
                      <a:pt x="22" y="0"/>
                    </a:cubicBezTo>
                    <a:close/>
                    <a:moveTo>
                      <a:pt x="26" y="38"/>
                    </a:moveTo>
                    <a:cubicBezTo>
                      <a:pt x="26" y="41"/>
                      <a:pt x="24" y="42"/>
                      <a:pt x="22" y="42"/>
                    </a:cubicBezTo>
                    <a:cubicBezTo>
                      <a:pt x="7" y="42"/>
                      <a:pt x="7" y="42"/>
                      <a:pt x="7" y="42"/>
                    </a:cubicBezTo>
                    <a:cubicBezTo>
                      <a:pt x="5" y="42"/>
                      <a:pt x="3" y="41"/>
                      <a:pt x="3" y="38"/>
                    </a:cubicBezTo>
                    <a:cubicBezTo>
                      <a:pt x="3" y="7"/>
                      <a:pt x="3" y="7"/>
                      <a:pt x="3" y="7"/>
                    </a:cubicBezTo>
                    <a:cubicBezTo>
                      <a:pt x="3" y="5"/>
                      <a:pt x="5" y="3"/>
                      <a:pt x="7" y="3"/>
                    </a:cubicBezTo>
                    <a:cubicBezTo>
                      <a:pt x="22" y="3"/>
                      <a:pt x="22" y="3"/>
                      <a:pt x="22" y="3"/>
                    </a:cubicBezTo>
                    <a:cubicBezTo>
                      <a:pt x="24" y="3"/>
                      <a:pt x="26" y="5"/>
                      <a:pt x="26" y="7"/>
                    </a:cubicBezTo>
                    <a:lnTo>
                      <a:pt x="2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8" name="Freeform 170"/>
              <p:cNvSpPr/>
              <p:nvPr/>
            </p:nvSpPr>
            <p:spPr bwMode="auto">
              <a:xfrm>
                <a:off x="3911" y="2104"/>
                <a:ext cx="12" cy="12"/>
              </a:xfrm>
              <a:custGeom>
                <a:avLst/>
                <a:gdLst>
                  <a:gd name="T0" fmla="*/ 4 w 5"/>
                  <a:gd name="T1" fmla="*/ 0 h 5"/>
                  <a:gd name="T2" fmla="*/ 1 w 5"/>
                  <a:gd name="T3" fmla="*/ 0 h 5"/>
                  <a:gd name="T4" fmla="*/ 0 w 5"/>
                  <a:gd name="T5" fmla="*/ 1 h 5"/>
                  <a:gd name="T6" fmla="*/ 0 w 5"/>
                  <a:gd name="T7" fmla="*/ 4 h 5"/>
                  <a:gd name="T8" fmla="*/ 1 w 5"/>
                  <a:gd name="T9" fmla="*/ 5 h 5"/>
                  <a:gd name="T10" fmla="*/ 4 w 5"/>
                  <a:gd name="T11" fmla="*/ 5 h 5"/>
                  <a:gd name="T12" fmla="*/ 5 w 5"/>
                  <a:gd name="T13" fmla="*/ 4 h 5"/>
                  <a:gd name="T14" fmla="*/ 5 w 5"/>
                  <a:gd name="T15" fmla="*/ 1 h 5"/>
                  <a:gd name="T16" fmla="*/ 4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4" y="0"/>
                    </a:moveTo>
                    <a:cubicBezTo>
                      <a:pt x="1" y="0"/>
                      <a:pt x="1" y="0"/>
                      <a:pt x="1" y="0"/>
                    </a:cubicBezTo>
                    <a:cubicBezTo>
                      <a:pt x="0" y="0"/>
                      <a:pt x="0" y="0"/>
                      <a:pt x="0" y="1"/>
                    </a:cubicBezTo>
                    <a:cubicBezTo>
                      <a:pt x="0" y="4"/>
                      <a:pt x="0" y="4"/>
                      <a:pt x="0" y="4"/>
                    </a:cubicBezTo>
                    <a:cubicBezTo>
                      <a:pt x="0" y="4"/>
                      <a:pt x="0" y="5"/>
                      <a:pt x="1" y="5"/>
                    </a:cubicBezTo>
                    <a:cubicBezTo>
                      <a:pt x="4" y="5"/>
                      <a:pt x="4" y="5"/>
                      <a:pt x="4" y="5"/>
                    </a:cubicBezTo>
                    <a:cubicBezTo>
                      <a:pt x="5" y="5"/>
                      <a:pt x="5" y="4"/>
                      <a:pt x="5" y="4"/>
                    </a:cubicBezTo>
                    <a:cubicBezTo>
                      <a:pt x="5" y="1"/>
                      <a:pt x="5" y="1"/>
                      <a:pt x="5" y="1"/>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9" name="Freeform 171"/>
              <p:cNvSpPr/>
              <p:nvPr/>
            </p:nvSpPr>
            <p:spPr bwMode="auto">
              <a:xfrm>
                <a:off x="3895" y="2035"/>
                <a:ext cx="45" cy="64"/>
              </a:xfrm>
              <a:custGeom>
                <a:avLst/>
                <a:gdLst>
                  <a:gd name="T0" fmla="*/ 18 w 19"/>
                  <a:gd name="T1" fmla="*/ 0 h 27"/>
                  <a:gd name="T2" fmla="*/ 1 w 19"/>
                  <a:gd name="T3" fmla="*/ 0 h 27"/>
                  <a:gd name="T4" fmla="*/ 0 w 19"/>
                  <a:gd name="T5" fmla="*/ 1 h 27"/>
                  <a:gd name="T6" fmla="*/ 0 w 19"/>
                  <a:gd name="T7" fmla="*/ 25 h 27"/>
                  <a:gd name="T8" fmla="*/ 1 w 19"/>
                  <a:gd name="T9" fmla="*/ 27 h 27"/>
                  <a:gd name="T10" fmla="*/ 18 w 19"/>
                  <a:gd name="T11" fmla="*/ 27 h 27"/>
                  <a:gd name="T12" fmla="*/ 19 w 19"/>
                  <a:gd name="T13" fmla="*/ 25 h 27"/>
                  <a:gd name="T14" fmla="*/ 19 w 19"/>
                  <a:gd name="T15" fmla="*/ 1 h 27"/>
                  <a:gd name="T16" fmla="*/ 18 w 1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18" y="0"/>
                    </a:moveTo>
                    <a:cubicBezTo>
                      <a:pt x="1" y="0"/>
                      <a:pt x="1" y="0"/>
                      <a:pt x="1" y="0"/>
                    </a:cubicBezTo>
                    <a:cubicBezTo>
                      <a:pt x="0" y="0"/>
                      <a:pt x="0" y="1"/>
                      <a:pt x="0" y="1"/>
                    </a:cubicBezTo>
                    <a:cubicBezTo>
                      <a:pt x="0" y="25"/>
                      <a:pt x="0" y="25"/>
                      <a:pt x="0" y="25"/>
                    </a:cubicBezTo>
                    <a:cubicBezTo>
                      <a:pt x="0" y="26"/>
                      <a:pt x="0" y="27"/>
                      <a:pt x="1" y="27"/>
                    </a:cubicBezTo>
                    <a:cubicBezTo>
                      <a:pt x="18" y="27"/>
                      <a:pt x="18" y="27"/>
                      <a:pt x="18" y="27"/>
                    </a:cubicBezTo>
                    <a:cubicBezTo>
                      <a:pt x="19" y="27"/>
                      <a:pt x="19" y="26"/>
                      <a:pt x="19" y="25"/>
                    </a:cubicBezTo>
                    <a:cubicBezTo>
                      <a:pt x="19" y="1"/>
                      <a:pt x="19" y="1"/>
                      <a:pt x="19" y="1"/>
                    </a:cubicBezTo>
                    <a:cubicBezTo>
                      <a:pt x="19" y="1"/>
                      <a:pt x="1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0" name="Freeform 172"/>
              <p:cNvSpPr>
                <a:spLocks noEditPoints="1"/>
              </p:cNvSpPr>
              <p:nvPr/>
            </p:nvSpPr>
            <p:spPr bwMode="auto">
              <a:xfrm>
                <a:off x="3577" y="1883"/>
                <a:ext cx="57" cy="53"/>
              </a:xfrm>
              <a:custGeom>
                <a:avLst/>
                <a:gdLst>
                  <a:gd name="T0" fmla="*/ 22 w 24"/>
                  <a:gd name="T1" fmla="*/ 7 h 22"/>
                  <a:gd name="T2" fmla="*/ 18 w 24"/>
                  <a:gd name="T3" fmla="*/ 1 h 22"/>
                  <a:gd name="T4" fmla="*/ 13 w 24"/>
                  <a:gd name="T5" fmla="*/ 1 h 22"/>
                  <a:gd name="T6" fmla="*/ 2 w 24"/>
                  <a:gd name="T7" fmla="*/ 11 h 22"/>
                  <a:gd name="T8" fmla="*/ 2 w 24"/>
                  <a:gd name="T9" fmla="*/ 15 h 22"/>
                  <a:gd name="T10" fmla="*/ 6 w 24"/>
                  <a:gd name="T11" fmla="*/ 21 h 22"/>
                  <a:gd name="T12" fmla="*/ 11 w 24"/>
                  <a:gd name="T13" fmla="*/ 21 h 22"/>
                  <a:gd name="T14" fmla="*/ 22 w 24"/>
                  <a:gd name="T15" fmla="*/ 11 h 22"/>
                  <a:gd name="T16" fmla="*/ 22 w 24"/>
                  <a:gd name="T17" fmla="*/ 7 h 22"/>
                  <a:gd name="T18" fmla="*/ 10 w 24"/>
                  <a:gd name="T19" fmla="*/ 20 h 22"/>
                  <a:gd name="T20" fmla="*/ 7 w 24"/>
                  <a:gd name="T21" fmla="*/ 20 h 22"/>
                  <a:gd name="T22" fmla="*/ 3 w 24"/>
                  <a:gd name="T23" fmla="*/ 14 h 22"/>
                  <a:gd name="T24" fmla="*/ 3 w 24"/>
                  <a:gd name="T25" fmla="*/ 12 h 22"/>
                  <a:gd name="T26" fmla="*/ 14 w 24"/>
                  <a:gd name="T27" fmla="*/ 2 h 22"/>
                  <a:gd name="T28" fmla="*/ 17 w 24"/>
                  <a:gd name="T29" fmla="*/ 2 h 22"/>
                  <a:gd name="T30" fmla="*/ 21 w 24"/>
                  <a:gd name="T31" fmla="*/ 8 h 22"/>
                  <a:gd name="T32" fmla="*/ 21 w 24"/>
                  <a:gd name="T33" fmla="*/ 10 h 22"/>
                  <a:gd name="T34" fmla="*/ 10 w 24"/>
                  <a:gd name="T3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2">
                    <a:moveTo>
                      <a:pt x="22" y="7"/>
                    </a:moveTo>
                    <a:cubicBezTo>
                      <a:pt x="18" y="1"/>
                      <a:pt x="18" y="1"/>
                      <a:pt x="18" y="1"/>
                    </a:cubicBezTo>
                    <a:cubicBezTo>
                      <a:pt x="17" y="0"/>
                      <a:pt x="14" y="0"/>
                      <a:pt x="13" y="1"/>
                    </a:cubicBezTo>
                    <a:cubicBezTo>
                      <a:pt x="2" y="11"/>
                      <a:pt x="2" y="11"/>
                      <a:pt x="2" y="11"/>
                    </a:cubicBezTo>
                    <a:cubicBezTo>
                      <a:pt x="1" y="12"/>
                      <a:pt x="0" y="14"/>
                      <a:pt x="2" y="15"/>
                    </a:cubicBezTo>
                    <a:cubicBezTo>
                      <a:pt x="6" y="21"/>
                      <a:pt x="6" y="21"/>
                      <a:pt x="6" y="21"/>
                    </a:cubicBezTo>
                    <a:cubicBezTo>
                      <a:pt x="8" y="22"/>
                      <a:pt x="10" y="22"/>
                      <a:pt x="11" y="21"/>
                    </a:cubicBezTo>
                    <a:cubicBezTo>
                      <a:pt x="22" y="11"/>
                      <a:pt x="22" y="11"/>
                      <a:pt x="22" y="11"/>
                    </a:cubicBezTo>
                    <a:cubicBezTo>
                      <a:pt x="24" y="10"/>
                      <a:pt x="24" y="8"/>
                      <a:pt x="22" y="7"/>
                    </a:cubicBezTo>
                    <a:close/>
                    <a:moveTo>
                      <a:pt x="10" y="20"/>
                    </a:moveTo>
                    <a:cubicBezTo>
                      <a:pt x="9" y="21"/>
                      <a:pt x="8" y="21"/>
                      <a:pt x="7" y="20"/>
                    </a:cubicBezTo>
                    <a:cubicBezTo>
                      <a:pt x="3" y="14"/>
                      <a:pt x="3" y="14"/>
                      <a:pt x="3" y="14"/>
                    </a:cubicBezTo>
                    <a:cubicBezTo>
                      <a:pt x="2" y="14"/>
                      <a:pt x="2" y="12"/>
                      <a:pt x="3" y="12"/>
                    </a:cubicBezTo>
                    <a:cubicBezTo>
                      <a:pt x="14" y="2"/>
                      <a:pt x="14" y="2"/>
                      <a:pt x="14" y="2"/>
                    </a:cubicBezTo>
                    <a:cubicBezTo>
                      <a:pt x="15" y="1"/>
                      <a:pt x="16" y="1"/>
                      <a:pt x="17" y="2"/>
                    </a:cubicBezTo>
                    <a:cubicBezTo>
                      <a:pt x="21" y="8"/>
                      <a:pt x="21" y="8"/>
                      <a:pt x="21" y="8"/>
                    </a:cubicBezTo>
                    <a:cubicBezTo>
                      <a:pt x="22" y="8"/>
                      <a:pt x="22" y="10"/>
                      <a:pt x="21" y="10"/>
                    </a:cubicBezTo>
                    <a:lnTo>
                      <a:pt x="1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1" name="Freeform 173"/>
              <p:cNvSpPr/>
              <p:nvPr/>
            </p:nvSpPr>
            <p:spPr bwMode="auto">
              <a:xfrm>
                <a:off x="3589" y="1917"/>
                <a:ext cx="9" cy="7"/>
              </a:xfrm>
              <a:custGeom>
                <a:avLst/>
                <a:gdLst>
                  <a:gd name="T0" fmla="*/ 3 w 4"/>
                  <a:gd name="T1" fmla="*/ 1 h 3"/>
                  <a:gd name="T2" fmla="*/ 2 w 4"/>
                  <a:gd name="T3" fmla="*/ 0 h 3"/>
                  <a:gd name="T4" fmla="*/ 2 w 4"/>
                  <a:gd name="T5" fmla="*/ 0 h 3"/>
                  <a:gd name="T6" fmla="*/ 1 w 4"/>
                  <a:gd name="T7" fmla="*/ 1 h 3"/>
                  <a:gd name="T8" fmla="*/ 0 w 4"/>
                  <a:gd name="T9" fmla="*/ 2 h 3"/>
                  <a:gd name="T10" fmla="*/ 1 w 4"/>
                  <a:gd name="T11" fmla="*/ 3 h 3"/>
                  <a:gd name="T12" fmla="*/ 2 w 4"/>
                  <a:gd name="T13" fmla="*/ 3 h 3"/>
                  <a:gd name="T14" fmla="*/ 3 w 4"/>
                  <a:gd name="T15" fmla="*/ 2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2" y="0"/>
                      <a:pt x="2" y="0"/>
                      <a:pt x="2" y="0"/>
                    </a:cubicBezTo>
                    <a:cubicBezTo>
                      <a:pt x="2" y="0"/>
                      <a:pt x="2" y="0"/>
                      <a:pt x="2" y="0"/>
                    </a:cubicBezTo>
                    <a:cubicBezTo>
                      <a:pt x="1" y="1"/>
                      <a:pt x="1" y="1"/>
                      <a:pt x="1" y="1"/>
                    </a:cubicBezTo>
                    <a:cubicBezTo>
                      <a:pt x="0" y="1"/>
                      <a:pt x="0" y="2"/>
                      <a:pt x="0" y="2"/>
                    </a:cubicBezTo>
                    <a:cubicBezTo>
                      <a:pt x="1" y="3"/>
                      <a:pt x="1" y="3"/>
                      <a:pt x="1" y="3"/>
                    </a:cubicBezTo>
                    <a:cubicBezTo>
                      <a:pt x="2" y="3"/>
                      <a:pt x="2" y="3"/>
                      <a:pt x="2" y="3"/>
                    </a:cubicBezTo>
                    <a:cubicBezTo>
                      <a:pt x="3" y="2"/>
                      <a:pt x="3" y="2"/>
                      <a:pt x="3" y="2"/>
                    </a:cubicBezTo>
                    <a:cubicBezTo>
                      <a:pt x="4" y="2"/>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2" name="Freeform 174"/>
              <p:cNvSpPr/>
              <p:nvPr/>
            </p:nvSpPr>
            <p:spPr bwMode="auto">
              <a:xfrm>
                <a:off x="3591" y="1891"/>
                <a:ext cx="36" cy="33"/>
              </a:xfrm>
              <a:custGeom>
                <a:avLst/>
                <a:gdLst>
                  <a:gd name="T0" fmla="*/ 15 w 15"/>
                  <a:gd name="T1" fmla="*/ 6 h 14"/>
                  <a:gd name="T2" fmla="*/ 9 w 15"/>
                  <a:gd name="T3" fmla="*/ 0 h 14"/>
                  <a:gd name="T4" fmla="*/ 9 w 15"/>
                  <a:gd name="T5" fmla="*/ 0 h 14"/>
                  <a:gd name="T6" fmla="*/ 0 w 15"/>
                  <a:gd name="T7" fmla="*/ 7 h 14"/>
                  <a:gd name="T8" fmla="*/ 0 w 15"/>
                  <a:gd name="T9" fmla="*/ 8 h 14"/>
                  <a:gd name="T10" fmla="*/ 5 w 15"/>
                  <a:gd name="T11" fmla="*/ 14 h 14"/>
                  <a:gd name="T12" fmla="*/ 6 w 15"/>
                  <a:gd name="T13" fmla="*/ 14 h 14"/>
                  <a:gd name="T14" fmla="*/ 15 w 15"/>
                  <a:gd name="T15" fmla="*/ 7 h 14"/>
                  <a:gd name="T16" fmla="*/ 15 w 15"/>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
                    <a:moveTo>
                      <a:pt x="15" y="6"/>
                    </a:moveTo>
                    <a:cubicBezTo>
                      <a:pt x="9" y="0"/>
                      <a:pt x="9" y="0"/>
                      <a:pt x="9" y="0"/>
                    </a:cubicBezTo>
                    <a:cubicBezTo>
                      <a:pt x="9" y="0"/>
                      <a:pt x="9" y="0"/>
                      <a:pt x="9" y="0"/>
                    </a:cubicBezTo>
                    <a:cubicBezTo>
                      <a:pt x="0" y="7"/>
                      <a:pt x="0" y="7"/>
                      <a:pt x="0" y="7"/>
                    </a:cubicBezTo>
                    <a:cubicBezTo>
                      <a:pt x="0" y="7"/>
                      <a:pt x="0" y="8"/>
                      <a:pt x="0" y="8"/>
                    </a:cubicBezTo>
                    <a:cubicBezTo>
                      <a:pt x="5" y="14"/>
                      <a:pt x="5" y="14"/>
                      <a:pt x="5" y="14"/>
                    </a:cubicBezTo>
                    <a:cubicBezTo>
                      <a:pt x="5" y="14"/>
                      <a:pt x="6" y="14"/>
                      <a:pt x="6" y="14"/>
                    </a:cubicBezTo>
                    <a:cubicBezTo>
                      <a:pt x="15" y="7"/>
                      <a:pt x="15" y="7"/>
                      <a:pt x="15" y="7"/>
                    </a:cubicBezTo>
                    <a:cubicBezTo>
                      <a:pt x="15" y="6"/>
                      <a:pt x="15" y="6"/>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3" name="Freeform 175"/>
              <p:cNvSpPr>
                <a:spLocks noEditPoints="1"/>
              </p:cNvSpPr>
              <p:nvPr/>
            </p:nvSpPr>
            <p:spPr bwMode="auto">
              <a:xfrm>
                <a:off x="3942" y="1857"/>
                <a:ext cx="31" cy="43"/>
              </a:xfrm>
              <a:custGeom>
                <a:avLst/>
                <a:gdLst>
                  <a:gd name="T0" fmla="*/ 0 w 31"/>
                  <a:gd name="T1" fmla="*/ 38 h 43"/>
                  <a:gd name="T2" fmla="*/ 5 w 31"/>
                  <a:gd name="T3" fmla="*/ 43 h 43"/>
                  <a:gd name="T4" fmla="*/ 31 w 31"/>
                  <a:gd name="T5" fmla="*/ 43 h 43"/>
                  <a:gd name="T6" fmla="*/ 31 w 31"/>
                  <a:gd name="T7" fmla="*/ 0 h 43"/>
                  <a:gd name="T8" fmla="*/ 2 w 31"/>
                  <a:gd name="T9" fmla="*/ 0 h 43"/>
                  <a:gd name="T10" fmla="*/ 0 w 31"/>
                  <a:gd name="T11" fmla="*/ 38 h 43"/>
                  <a:gd name="T12" fmla="*/ 9 w 31"/>
                  <a:gd name="T13" fmla="*/ 38 h 43"/>
                  <a:gd name="T14" fmla="*/ 7 w 31"/>
                  <a:gd name="T15" fmla="*/ 38 h 43"/>
                  <a:gd name="T16" fmla="*/ 7 w 31"/>
                  <a:gd name="T17" fmla="*/ 34 h 43"/>
                  <a:gd name="T18" fmla="*/ 9 w 31"/>
                  <a:gd name="T19" fmla="*/ 34 h 43"/>
                  <a:gd name="T20" fmla="*/ 9 w 31"/>
                  <a:gd name="T21" fmla="*/ 38 h 43"/>
                  <a:gd name="T22" fmla="*/ 16 w 31"/>
                  <a:gd name="T23" fmla="*/ 38 h 43"/>
                  <a:gd name="T24" fmla="*/ 12 w 31"/>
                  <a:gd name="T25" fmla="*/ 38 h 43"/>
                  <a:gd name="T26" fmla="*/ 12 w 31"/>
                  <a:gd name="T27" fmla="*/ 34 h 43"/>
                  <a:gd name="T28" fmla="*/ 16 w 31"/>
                  <a:gd name="T29" fmla="*/ 34 h 43"/>
                  <a:gd name="T30" fmla="*/ 16 w 31"/>
                  <a:gd name="T31" fmla="*/ 38 h 43"/>
                  <a:gd name="T32" fmla="*/ 21 w 31"/>
                  <a:gd name="T33" fmla="*/ 38 h 43"/>
                  <a:gd name="T34" fmla="*/ 19 w 31"/>
                  <a:gd name="T35" fmla="*/ 38 h 43"/>
                  <a:gd name="T36" fmla="*/ 19 w 31"/>
                  <a:gd name="T37" fmla="*/ 34 h 43"/>
                  <a:gd name="T38" fmla="*/ 21 w 31"/>
                  <a:gd name="T39" fmla="*/ 34 h 43"/>
                  <a:gd name="T40" fmla="*/ 21 w 31"/>
                  <a:gd name="T41" fmla="*/ 38 h 43"/>
                  <a:gd name="T42" fmla="*/ 28 w 31"/>
                  <a:gd name="T43" fmla="*/ 41 h 43"/>
                  <a:gd name="T44" fmla="*/ 24 w 31"/>
                  <a:gd name="T45" fmla="*/ 41 h 43"/>
                  <a:gd name="T46" fmla="*/ 24 w 31"/>
                  <a:gd name="T47" fmla="*/ 34 h 43"/>
                  <a:gd name="T48" fmla="*/ 28 w 31"/>
                  <a:gd name="T49" fmla="*/ 34 h 43"/>
                  <a:gd name="T50" fmla="*/ 28 w 31"/>
                  <a:gd name="T51" fmla="*/ 41 h 43"/>
                  <a:gd name="T52" fmla="*/ 5 w 31"/>
                  <a:gd name="T53" fmla="*/ 5 h 43"/>
                  <a:gd name="T54" fmla="*/ 28 w 31"/>
                  <a:gd name="T55" fmla="*/ 5 h 43"/>
                  <a:gd name="T56" fmla="*/ 28 w 31"/>
                  <a:gd name="T57" fmla="*/ 12 h 43"/>
                  <a:gd name="T58" fmla="*/ 5 w 31"/>
                  <a:gd name="T59" fmla="*/ 12 h 43"/>
                  <a:gd name="T60" fmla="*/ 5 w 31"/>
                  <a:gd name="T61"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43">
                    <a:moveTo>
                      <a:pt x="0" y="38"/>
                    </a:moveTo>
                    <a:lnTo>
                      <a:pt x="5" y="43"/>
                    </a:lnTo>
                    <a:lnTo>
                      <a:pt x="31" y="43"/>
                    </a:lnTo>
                    <a:lnTo>
                      <a:pt x="31" y="0"/>
                    </a:lnTo>
                    <a:lnTo>
                      <a:pt x="2" y="0"/>
                    </a:lnTo>
                    <a:lnTo>
                      <a:pt x="0" y="38"/>
                    </a:lnTo>
                    <a:close/>
                    <a:moveTo>
                      <a:pt x="9" y="38"/>
                    </a:moveTo>
                    <a:lnTo>
                      <a:pt x="7" y="38"/>
                    </a:lnTo>
                    <a:lnTo>
                      <a:pt x="7" y="34"/>
                    </a:lnTo>
                    <a:lnTo>
                      <a:pt x="9" y="34"/>
                    </a:lnTo>
                    <a:lnTo>
                      <a:pt x="9" y="38"/>
                    </a:lnTo>
                    <a:close/>
                    <a:moveTo>
                      <a:pt x="16" y="38"/>
                    </a:moveTo>
                    <a:lnTo>
                      <a:pt x="12" y="38"/>
                    </a:lnTo>
                    <a:lnTo>
                      <a:pt x="12" y="34"/>
                    </a:lnTo>
                    <a:lnTo>
                      <a:pt x="16" y="34"/>
                    </a:lnTo>
                    <a:lnTo>
                      <a:pt x="16" y="38"/>
                    </a:lnTo>
                    <a:close/>
                    <a:moveTo>
                      <a:pt x="21" y="38"/>
                    </a:moveTo>
                    <a:lnTo>
                      <a:pt x="19" y="38"/>
                    </a:lnTo>
                    <a:lnTo>
                      <a:pt x="19" y="34"/>
                    </a:lnTo>
                    <a:lnTo>
                      <a:pt x="21" y="34"/>
                    </a:lnTo>
                    <a:lnTo>
                      <a:pt x="21" y="38"/>
                    </a:lnTo>
                    <a:close/>
                    <a:moveTo>
                      <a:pt x="28" y="41"/>
                    </a:moveTo>
                    <a:lnTo>
                      <a:pt x="24" y="41"/>
                    </a:lnTo>
                    <a:lnTo>
                      <a:pt x="24" y="34"/>
                    </a:lnTo>
                    <a:lnTo>
                      <a:pt x="28" y="34"/>
                    </a:lnTo>
                    <a:lnTo>
                      <a:pt x="28" y="41"/>
                    </a:lnTo>
                    <a:close/>
                    <a:moveTo>
                      <a:pt x="5" y="5"/>
                    </a:moveTo>
                    <a:lnTo>
                      <a:pt x="28" y="5"/>
                    </a:lnTo>
                    <a:lnTo>
                      <a:pt x="28" y="12"/>
                    </a:lnTo>
                    <a:lnTo>
                      <a:pt x="5" y="12"/>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4" name="Freeform 176"/>
              <p:cNvSpPr>
                <a:spLocks noEditPoints="1"/>
              </p:cNvSpPr>
              <p:nvPr/>
            </p:nvSpPr>
            <p:spPr bwMode="auto">
              <a:xfrm>
                <a:off x="3764" y="1433"/>
                <a:ext cx="26" cy="33"/>
              </a:xfrm>
              <a:custGeom>
                <a:avLst/>
                <a:gdLst>
                  <a:gd name="T0" fmla="*/ 26 w 26"/>
                  <a:gd name="T1" fmla="*/ 4 h 33"/>
                  <a:gd name="T2" fmla="*/ 22 w 26"/>
                  <a:gd name="T3" fmla="*/ 0 h 33"/>
                  <a:gd name="T4" fmla="*/ 3 w 26"/>
                  <a:gd name="T5" fmla="*/ 0 h 33"/>
                  <a:gd name="T6" fmla="*/ 0 w 26"/>
                  <a:gd name="T7" fmla="*/ 33 h 33"/>
                  <a:gd name="T8" fmla="*/ 24 w 26"/>
                  <a:gd name="T9" fmla="*/ 33 h 33"/>
                  <a:gd name="T10" fmla="*/ 26 w 26"/>
                  <a:gd name="T11" fmla="*/ 4 h 33"/>
                  <a:gd name="T12" fmla="*/ 19 w 26"/>
                  <a:gd name="T13" fmla="*/ 2 h 33"/>
                  <a:gd name="T14" fmla="*/ 22 w 26"/>
                  <a:gd name="T15" fmla="*/ 2 h 33"/>
                  <a:gd name="T16" fmla="*/ 22 w 26"/>
                  <a:gd name="T17" fmla="*/ 9 h 33"/>
                  <a:gd name="T18" fmla="*/ 19 w 26"/>
                  <a:gd name="T19" fmla="*/ 7 h 33"/>
                  <a:gd name="T20" fmla="*/ 19 w 26"/>
                  <a:gd name="T21" fmla="*/ 2 h 33"/>
                  <a:gd name="T22" fmla="*/ 14 w 26"/>
                  <a:gd name="T23" fmla="*/ 2 h 33"/>
                  <a:gd name="T24" fmla="*/ 17 w 26"/>
                  <a:gd name="T25" fmla="*/ 2 h 33"/>
                  <a:gd name="T26" fmla="*/ 17 w 26"/>
                  <a:gd name="T27" fmla="*/ 7 h 33"/>
                  <a:gd name="T28" fmla="*/ 14 w 26"/>
                  <a:gd name="T29" fmla="*/ 7 h 33"/>
                  <a:gd name="T30" fmla="*/ 14 w 26"/>
                  <a:gd name="T31" fmla="*/ 2 h 33"/>
                  <a:gd name="T32" fmla="*/ 10 w 26"/>
                  <a:gd name="T33" fmla="*/ 2 h 33"/>
                  <a:gd name="T34" fmla="*/ 12 w 26"/>
                  <a:gd name="T35" fmla="*/ 2 h 33"/>
                  <a:gd name="T36" fmla="*/ 12 w 26"/>
                  <a:gd name="T37" fmla="*/ 7 h 33"/>
                  <a:gd name="T38" fmla="*/ 10 w 26"/>
                  <a:gd name="T39" fmla="*/ 7 h 33"/>
                  <a:gd name="T40" fmla="*/ 10 w 26"/>
                  <a:gd name="T41" fmla="*/ 2 h 33"/>
                  <a:gd name="T42" fmla="*/ 5 w 26"/>
                  <a:gd name="T43" fmla="*/ 2 h 33"/>
                  <a:gd name="T44" fmla="*/ 7 w 26"/>
                  <a:gd name="T45" fmla="*/ 2 h 33"/>
                  <a:gd name="T46" fmla="*/ 7 w 26"/>
                  <a:gd name="T47" fmla="*/ 7 h 33"/>
                  <a:gd name="T48" fmla="*/ 5 w 26"/>
                  <a:gd name="T49" fmla="*/ 7 h 33"/>
                  <a:gd name="T50" fmla="*/ 5 w 26"/>
                  <a:gd name="T51" fmla="*/ 2 h 33"/>
                  <a:gd name="T52" fmla="*/ 22 w 26"/>
                  <a:gd name="T53" fmla="*/ 30 h 33"/>
                  <a:gd name="T54" fmla="*/ 5 w 26"/>
                  <a:gd name="T55" fmla="*/ 30 h 33"/>
                  <a:gd name="T56" fmla="*/ 5 w 26"/>
                  <a:gd name="T57" fmla="*/ 23 h 33"/>
                  <a:gd name="T58" fmla="*/ 22 w 26"/>
                  <a:gd name="T59" fmla="*/ 26 h 33"/>
                  <a:gd name="T60" fmla="*/ 22 w 26"/>
                  <a:gd name="T61"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33">
                    <a:moveTo>
                      <a:pt x="26" y="4"/>
                    </a:moveTo>
                    <a:lnTo>
                      <a:pt x="22" y="0"/>
                    </a:lnTo>
                    <a:lnTo>
                      <a:pt x="3" y="0"/>
                    </a:lnTo>
                    <a:lnTo>
                      <a:pt x="0" y="33"/>
                    </a:lnTo>
                    <a:lnTo>
                      <a:pt x="24" y="33"/>
                    </a:lnTo>
                    <a:lnTo>
                      <a:pt x="26" y="4"/>
                    </a:lnTo>
                    <a:close/>
                    <a:moveTo>
                      <a:pt x="19" y="2"/>
                    </a:moveTo>
                    <a:lnTo>
                      <a:pt x="22" y="2"/>
                    </a:lnTo>
                    <a:lnTo>
                      <a:pt x="22" y="9"/>
                    </a:lnTo>
                    <a:lnTo>
                      <a:pt x="19" y="7"/>
                    </a:lnTo>
                    <a:lnTo>
                      <a:pt x="19" y="2"/>
                    </a:lnTo>
                    <a:close/>
                    <a:moveTo>
                      <a:pt x="14" y="2"/>
                    </a:moveTo>
                    <a:lnTo>
                      <a:pt x="17" y="2"/>
                    </a:lnTo>
                    <a:lnTo>
                      <a:pt x="17" y="7"/>
                    </a:lnTo>
                    <a:lnTo>
                      <a:pt x="14" y="7"/>
                    </a:lnTo>
                    <a:lnTo>
                      <a:pt x="14" y="2"/>
                    </a:lnTo>
                    <a:close/>
                    <a:moveTo>
                      <a:pt x="10" y="2"/>
                    </a:moveTo>
                    <a:lnTo>
                      <a:pt x="12" y="2"/>
                    </a:lnTo>
                    <a:lnTo>
                      <a:pt x="12" y="7"/>
                    </a:lnTo>
                    <a:lnTo>
                      <a:pt x="10" y="7"/>
                    </a:lnTo>
                    <a:lnTo>
                      <a:pt x="10" y="2"/>
                    </a:lnTo>
                    <a:close/>
                    <a:moveTo>
                      <a:pt x="5" y="2"/>
                    </a:moveTo>
                    <a:lnTo>
                      <a:pt x="7" y="2"/>
                    </a:lnTo>
                    <a:lnTo>
                      <a:pt x="7" y="7"/>
                    </a:lnTo>
                    <a:lnTo>
                      <a:pt x="5" y="7"/>
                    </a:lnTo>
                    <a:lnTo>
                      <a:pt x="5" y="2"/>
                    </a:lnTo>
                    <a:close/>
                    <a:moveTo>
                      <a:pt x="22" y="30"/>
                    </a:moveTo>
                    <a:lnTo>
                      <a:pt x="5" y="30"/>
                    </a:lnTo>
                    <a:lnTo>
                      <a:pt x="5" y="23"/>
                    </a:lnTo>
                    <a:lnTo>
                      <a:pt x="22" y="26"/>
                    </a:lnTo>
                    <a:lnTo>
                      <a:pt x="2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5" name="Freeform 177"/>
              <p:cNvSpPr/>
              <p:nvPr/>
            </p:nvSpPr>
            <p:spPr bwMode="auto">
              <a:xfrm>
                <a:off x="3778" y="1698"/>
                <a:ext cx="119" cy="74"/>
              </a:xfrm>
              <a:custGeom>
                <a:avLst/>
                <a:gdLst>
                  <a:gd name="T0" fmla="*/ 8 w 119"/>
                  <a:gd name="T1" fmla="*/ 38 h 74"/>
                  <a:gd name="T2" fmla="*/ 8 w 119"/>
                  <a:gd name="T3" fmla="*/ 26 h 74"/>
                  <a:gd name="T4" fmla="*/ 36 w 119"/>
                  <a:gd name="T5" fmla="*/ 12 h 74"/>
                  <a:gd name="T6" fmla="*/ 36 w 119"/>
                  <a:gd name="T7" fmla="*/ 38 h 74"/>
                  <a:gd name="T8" fmla="*/ 41 w 119"/>
                  <a:gd name="T9" fmla="*/ 38 h 74"/>
                  <a:gd name="T10" fmla="*/ 41 w 119"/>
                  <a:gd name="T11" fmla="*/ 26 h 74"/>
                  <a:gd name="T12" fmla="*/ 69 w 119"/>
                  <a:gd name="T13" fmla="*/ 12 h 74"/>
                  <a:gd name="T14" fmla="*/ 69 w 119"/>
                  <a:gd name="T15" fmla="*/ 38 h 74"/>
                  <a:gd name="T16" fmla="*/ 79 w 119"/>
                  <a:gd name="T17" fmla="*/ 38 h 74"/>
                  <a:gd name="T18" fmla="*/ 79 w 119"/>
                  <a:gd name="T19" fmla="*/ 0 h 74"/>
                  <a:gd name="T20" fmla="*/ 90 w 119"/>
                  <a:gd name="T21" fmla="*/ 0 h 74"/>
                  <a:gd name="T22" fmla="*/ 90 w 119"/>
                  <a:gd name="T23" fmla="*/ 38 h 74"/>
                  <a:gd name="T24" fmla="*/ 95 w 119"/>
                  <a:gd name="T25" fmla="*/ 38 h 74"/>
                  <a:gd name="T26" fmla="*/ 95 w 119"/>
                  <a:gd name="T27" fmla="*/ 0 h 74"/>
                  <a:gd name="T28" fmla="*/ 109 w 119"/>
                  <a:gd name="T29" fmla="*/ 0 h 74"/>
                  <a:gd name="T30" fmla="*/ 109 w 119"/>
                  <a:gd name="T31" fmla="*/ 38 h 74"/>
                  <a:gd name="T32" fmla="*/ 119 w 119"/>
                  <a:gd name="T33" fmla="*/ 38 h 74"/>
                  <a:gd name="T34" fmla="*/ 119 w 119"/>
                  <a:gd name="T35" fmla="*/ 74 h 74"/>
                  <a:gd name="T36" fmla="*/ 0 w 119"/>
                  <a:gd name="T37" fmla="*/ 74 h 74"/>
                  <a:gd name="T38" fmla="*/ 0 w 119"/>
                  <a:gd name="T39" fmla="*/ 38 h 74"/>
                  <a:gd name="T40" fmla="*/ 8 w 119"/>
                  <a:gd name="T41"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9" h="74">
                    <a:moveTo>
                      <a:pt x="8" y="38"/>
                    </a:moveTo>
                    <a:lnTo>
                      <a:pt x="8" y="26"/>
                    </a:lnTo>
                    <a:lnTo>
                      <a:pt x="36" y="12"/>
                    </a:lnTo>
                    <a:lnTo>
                      <a:pt x="36" y="38"/>
                    </a:lnTo>
                    <a:lnTo>
                      <a:pt x="41" y="38"/>
                    </a:lnTo>
                    <a:lnTo>
                      <a:pt x="41" y="26"/>
                    </a:lnTo>
                    <a:lnTo>
                      <a:pt x="69" y="12"/>
                    </a:lnTo>
                    <a:lnTo>
                      <a:pt x="69" y="38"/>
                    </a:lnTo>
                    <a:lnTo>
                      <a:pt x="79" y="38"/>
                    </a:lnTo>
                    <a:lnTo>
                      <a:pt x="79" y="0"/>
                    </a:lnTo>
                    <a:lnTo>
                      <a:pt x="90" y="0"/>
                    </a:lnTo>
                    <a:lnTo>
                      <a:pt x="90" y="38"/>
                    </a:lnTo>
                    <a:lnTo>
                      <a:pt x="95" y="38"/>
                    </a:lnTo>
                    <a:lnTo>
                      <a:pt x="95" y="0"/>
                    </a:lnTo>
                    <a:lnTo>
                      <a:pt x="109" y="0"/>
                    </a:lnTo>
                    <a:lnTo>
                      <a:pt x="109" y="38"/>
                    </a:lnTo>
                    <a:lnTo>
                      <a:pt x="119" y="38"/>
                    </a:lnTo>
                    <a:lnTo>
                      <a:pt x="119" y="74"/>
                    </a:lnTo>
                    <a:lnTo>
                      <a:pt x="0" y="74"/>
                    </a:lnTo>
                    <a:lnTo>
                      <a:pt x="0" y="38"/>
                    </a:lnTo>
                    <a:lnTo>
                      <a:pt x="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6" name="Freeform 178"/>
              <p:cNvSpPr/>
              <p:nvPr/>
            </p:nvSpPr>
            <p:spPr bwMode="auto">
              <a:xfrm>
                <a:off x="3966" y="2292"/>
                <a:ext cx="28" cy="14"/>
              </a:xfrm>
              <a:custGeom>
                <a:avLst/>
                <a:gdLst>
                  <a:gd name="T0" fmla="*/ 12 w 12"/>
                  <a:gd name="T1" fmla="*/ 0 h 6"/>
                  <a:gd name="T2" fmla="*/ 6 w 12"/>
                  <a:gd name="T3" fmla="*/ 0 h 6"/>
                  <a:gd name="T4" fmla="*/ 0 w 12"/>
                  <a:gd name="T5" fmla="*/ 6 h 6"/>
                  <a:gd name="T6" fmla="*/ 12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cubicBezTo>
                      <a:pt x="12" y="0"/>
                      <a:pt x="11" y="0"/>
                      <a:pt x="6" y="0"/>
                    </a:cubicBezTo>
                    <a:cubicBezTo>
                      <a:pt x="2" y="0"/>
                      <a:pt x="0" y="6"/>
                      <a:pt x="0" y="6"/>
                    </a:cubicBezTo>
                    <a:cubicBezTo>
                      <a:pt x="12" y="6"/>
                      <a:pt x="12" y="6"/>
                      <a:pt x="12" y="6"/>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7" name="Freeform 179"/>
              <p:cNvSpPr>
                <a:spLocks noEditPoints="1"/>
              </p:cNvSpPr>
              <p:nvPr/>
            </p:nvSpPr>
            <p:spPr bwMode="auto">
              <a:xfrm>
                <a:off x="3944" y="2308"/>
                <a:ext cx="102" cy="29"/>
              </a:xfrm>
              <a:custGeom>
                <a:avLst/>
                <a:gdLst>
                  <a:gd name="T0" fmla="*/ 42 w 43"/>
                  <a:gd name="T1" fmla="*/ 9 h 12"/>
                  <a:gd name="T2" fmla="*/ 42 w 43"/>
                  <a:gd name="T3" fmla="*/ 8 h 12"/>
                  <a:gd name="T4" fmla="*/ 42 w 43"/>
                  <a:gd name="T5" fmla="*/ 4 h 12"/>
                  <a:gd name="T6" fmla="*/ 38 w 43"/>
                  <a:gd name="T7" fmla="*/ 0 h 12"/>
                  <a:gd name="T8" fmla="*/ 6 w 43"/>
                  <a:gd name="T9" fmla="*/ 0 h 12"/>
                  <a:gd name="T10" fmla="*/ 2 w 43"/>
                  <a:gd name="T11" fmla="*/ 4 h 12"/>
                  <a:gd name="T12" fmla="*/ 2 w 43"/>
                  <a:gd name="T13" fmla="*/ 8 h 12"/>
                  <a:gd name="T14" fmla="*/ 2 w 43"/>
                  <a:gd name="T15" fmla="*/ 9 h 12"/>
                  <a:gd name="T16" fmla="*/ 0 w 43"/>
                  <a:gd name="T17" fmla="*/ 10 h 12"/>
                  <a:gd name="T18" fmla="*/ 2 w 43"/>
                  <a:gd name="T19" fmla="*/ 12 h 12"/>
                  <a:gd name="T20" fmla="*/ 4 w 43"/>
                  <a:gd name="T21" fmla="*/ 12 h 12"/>
                  <a:gd name="T22" fmla="*/ 6 w 43"/>
                  <a:gd name="T23" fmla="*/ 12 h 12"/>
                  <a:gd name="T24" fmla="*/ 6 w 43"/>
                  <a:gd name="T25" fmla="*/ 12 h 12"/>
                  <a:gd name="T26" fmla="*/ 6 w 43"/>
                  <a:gd name="T27" fmla="*/ 11 h 12"/>
                  <a:gd name="T28" fmla="*/ 10 w 43"/>
                  <a:gd name="T29" fmla="*/ 6 h 12"/>
                  <a:gd name="T30" fmla="*/ 15 w 43"/>
                  <a:gd name="T31" fmla="*/ 11 h 12"/>
                  <a:gd name="T32" fmla="*/ 15 w 43"/>
                  <a:gd name="T33" fmla="*/ 12 h 12"/>
                  <a:gd name="T34" fmla="*/ 28 w 43"/>
                  <a:gd name="T35" fmla="*/ 12 h 12"/>
                  <a:gd name="T36" fmla="*/ 28 w 43"/>
                  <a:gd name="T37" fmla="*/ 11 h 12"/>
                  <a:gd name="T38" fmla="*/ 33 w 43"/>
                  <a:gd name="T39" fmla="*/ 6 h 12"/>
                  <a:gd name="T40" fmla="*/ 37 w 43"/>
                  <a:gd name="T41" fmla="*/ 11 h 12"/>
                  <a:gd name="T42" fmla="*/ 37 w 43"/>
                  <a:gd name="T43" fmla="*/ 12 h 12"/>
                  <a:gd name="T44" fmla="*/ 38 w 43"/>
                  <a:gd name="T45" fmla="*/ 12 h 12"/>
                  <a:gd name="T46" fmla="*/ 40 w 43"/>
                  <a:gd name="T47" fmla="*/ 11 h 12"/>
                  <a:gd name="T48" fmla="*/ 41 w 43"/>
                  <a:gd name="T49" fmla="*/ 11 h 12"/>
                  <a:gd name="T50" fmla="*/ 42 w 43"/>
                  <a:gd name="T51" fmla="*/ 11 h 12"/>
                  <a:gd name="T52" fmla="*/ 43 w 43"/>
                  <a:gd name="T53" fmla="*/ 10 h 12"/>
                  <a:gd name="T54" fmla="*/ 42 w 43"/>
                  <a:gd name="T55" fmla="*/ 9 h 12"/>
                  <a:gd name="T56" fmla="*/ 3 w 43"/>
                  <a:gd name="T57" fmla="*/ 7 h 12"/>
                  <a:gd name="T58" fmla="*/ 2 w 43"/>
                  <a:gd name="T59" fmla="*/ 6 h 12"/>
                  <a:gd name="T60" fmla="*/ 3 w 43"/>
                  <a:gd name="T61" fmla="*/ 4 h 12"/>
                  <a:gd name="T62" fmla="*/ 3 w 43"/>
                  <a:gd name="T63" fmla="*/ 6 h 12"/>
                  <a:gd name="T64" fmla="*/ 3 w 43"/>
                  <a:gd name="T65" fmla="*/ 7 h 12"/>
                  <a:gd name="T66" fmla="*/ 20 w 43"/>
                  <a:gd name="T67" fmla="*/ 3 h 12"/>
                  <a:gd name="T68" fmla="*/ 19 w 43"/>
                  <a:gd name="T69" fmla="*/ 3 h 12"/>
                  <a:gd name="T70" fmla="*/ 16 w 43"/>
                  <a:gd name="T71" fmla="*/ 3 h 12"/>
                  <a:gd name="T72" fmla="*/ 15 w 43"/>
                  <a:gd name="T73" fmla="*/ 3 h 12"/>
                  <a:gd name="T74" fmla="*/ 15 w 43"/>
                  <a:gd name="T75" fmla="*/ 2 h 12"/>
                  <a:gd name="T76" fmla="*/ 16 w 43"/>
                  <a:gd name="T77" fmla="*/ 2 h 12"/>
                  <a:gd name="T78" fmla="*/ 19 w 43"/>
                  <a:gd name="T79" fmla="*/ 2 h 12"/>
                  <a:gd name="T80" fmla="*/ 20 w 43"/>
                  <a:gd name="T81" fmla="*/ 2 h 12"/>
                  <a:gd name="T82" fmla="*/ 20 w 43"/>
                  <a:gd name="T8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 h="12">
                    <a:moveTo>
                      <a:pt x="42" y="9"/>
                    </a:moveTo>
                    <a:cubicBezTo>
                      <a:pt x="42" y="9"/>
                      <a:pt x="42" y="9"/>
                      <a:pt x="42" y="8"/>
                    </a:cubicBezTo>
                    <a:cubicBezTo>
                      <a:pt x="42" y="4"/>
                      <a:pt x="42" y="4"/>
                      <a:pt x="42" y="4"/>
                    </a:cubicBezTo>
                    <a:cubicBezTo>
                      <a:pt x="42" y="1"/>
                      <a:pt x="40" y="0"/>
                      <a:pt x="38" y="0"/>
                    </a:cubicBezTo>
                    <a:cubicBezTo>
                      <a:pt x="6" y="0"/>
                      <a:pt x="6" y="0"/>
                      <a:pt x="6" y="0"/>
                    </a:cubicBezTo>
                    <a:cubicBezTo>
                      <a:pt x="3" y="0"/>
                      <a:pt x="2" y="1"/>
                      <a:pt x="2" y="4"/>
                    </a:cubicBezTo>
                    <a:cubicBezTo>
                      <a:pt x="2" y="8"/>
                      <a:pt x="2" y="8"/>
                      <a:pt x="2" y="8"/>
                    </a:cubicBezTo>
                    <a:cubicBezTo>
                      <a:pt x="2" y="8"/>
                      <a:pt x="2" y="9"/>
                      <a:pt x="2" y="9"/>
                    </a:cubicBezTo>
                    <a:cubicBezTo>
                      <a:pt x="1" y="9"/>
                      <a:pt x="0" y="10"/>
                      <a:pt x="0" y="10"/>
                    </a:cubicBezTo>
                    <a:cubicBezTo>
                      <a:pt x="0" y="11"/>
                      <a:pt x="1" y="12"/>
                      <a:pt x="2" y="12"/>
                    </a:cubicBezTo>
                    <a:cubicBezTo>
                      <a:pt x="4" y="12"/>
                      <a:pt x="4" y="12"/>
                      <a:pt x="4" y="12"/>
                    </a:cubicBezTo>
                    <a:cubicBezTo>
                      <a:pt x="4" y="12"/>
                      <a:pt x="5" y="12"/>
                      <a:pt x="6" y="12"/>
                    </a:cubicBezTo>
                    <a:cubicBezTo>
                      <a:pt x="6" y="12"/>
                      <a:pt x="6" y="12"/>
                      <a:pt x="6" y="12"/>
                    </a:cubicBezTo>
                    <a:cubicBezTo>
                      <a:pt x="6" y="12"/>
                      <a:pt x="6" y="11"/>
                      <a:pt x="6" y="11"/>
                    </a:cubicBezTo>
                    <a:cubicBezTo>
                      <a:pt x="6" y="8"/>
                      <a:pt x="8" y="6"/>
                      <a:pt x="10" y="6"/>
                    </a:cubicBezTo>
                    <a:cubicBezTo>
                      <a:pt x="13" y="6"/>
                      <a:pt x="15" y="8"/>
                      <a:pt x="15" y="11"/>
                    </a:cubicBezTo>
                    <a:cubicBezTo>
                      <a:pt x="15" y="11"/>
                      <a:pt x="15" y="12"/>
                      <a:pt x="15" y="12"/>
                    </a:cubicBezTo>
                    <a:cubicBezTo>
                      <a:pt x="28" y="12"/>
                      <a:pt x="28" y="12"/>
                      <a:pt x="28" y="12"/>
                    </a:cubicBezTo>
                    <a:cubicBezTo>
                      <a:pt x="28" y="12"/>
                      <a:pt x="28" y="11"/>
                      <a:pt x="28" y="11"/>
                    </a:cubicBezTo>
                    <a:cubicBezTo>
                      <a:pt x="28" y="8"/>
                      <a:pt x="30" y="6"/>
                      <a:pt x="33" y="6"/>
                    </a:cubicBezTo>
                    <a:cubicBezTo>
                      <a:pt x="35" y="6"/>
                      <a:pt x="37" y="8"/>
                      <a:pt x="37" y="11"/>
                    </a:cubicBezTo>
                    <a:cubicBezTo>
                      <a:pt x="37" y="11"/>
                      <a:pt x="37" y="12"/>
                      <a:pt x="37" y="12"/>
                    </a:cubicBezTo>
                    <a:cubicBezTo>
                      <a:pt x="38" y="12"/>
                      <a:pt x="38" y="12"/>
                      <a:pt x="38" y="12"/>
                    </a:cubicBezTo>
                    <a:cubicBezTo>
                      <a:pt x="39" y="12"/>
                      <a:pt x="40" y="12"/>
                      <a:pt x="40" y="11"/>
                    </a:cubicBezTo>
                    <a:cubicBezTo>
                      <a:pt x="40" y="11"/>
                      <a:pt x="41" y="11"/>
                      <a:pt x="41" y="11"/>
                    </a:cubicBezTo>
                    <a:cubicBezTo>
                      <a:pt x="42" y="11"/>
                      <a:pt x="42" y="11"/>
                      <a:pt x="42" y="11"/>
                    </a:cubicBezTo>
                    <a:cubicBezTo>
                      <a:pt x="42" y="11"/>
                      <a:pt x="43" y="11"/>
                      <a:pt x="43" y="10"/>
                    </a:cubicBezTo>
                    <a:cubicBezTo>
                      <a:pt x="43" y="10"/>
                      <a:pt x="42" y="9"/>
                      <a:pt x="42" y="9"/>
                    </a:cubicBezTo>
                    <a:close/>
                    <a:moveTo>
                      <a:pt x="3" y="7"/>
                    </a:moveTo>
                    <a:cubicBezTo>
                      <a:pt x="2" y="7"/>
                      <a:pt x="2" y="7"/>
                      <a:pt x="2" y="6"/>
                    </a:cubicBezTo>
                    <a:cubicBezTo>
                      <a:pt x="2" y="4"/>
                      <a:pt x="2" y="4"/>
                      <a:pt x="3" y="4"/>
                    </a:cubicBezTo>
                    <a:cubicBezTo>
                      <a:pt x="3" y="4"/>
                      <a:pt x="3" y="4"/>
                      <a:pt x="3" y="6"/>
                    </a:cubicBezTo>
                    <a:cubicBezTo>
                      <a:pt x="3" y="7"/>
                      <a:pt x="3" y="7"/>
                      <a:pt x="3" y="7"/>
                    </a:cubicBezTo>
                    <a:close/>
                    <a:moveTo>
                      <a:pt x="20" y="3"/>
                    </a:moveTo>
                    <a:cubicBezTo>
                      <a:pt x="20" y="3"/>
                      <a:pt x="19" y="3"/>
                      <a:pt x="19" y="3"/>
                    </a:cubicBezTo>
                    <a:cubicBezTo>
                      <a:pt x="16" y="3"/>
                      <a:pt x="16" y="3"/>
                      <a:pt x="16" y="3"/>
                    </a:cubicBezTo>
                    <a:cubicBezTo>
                      <a:pt x="16" y="3"/>
                      <a:pt x="15" y="3"/>
                      <a:pt x="15" y="3"/>
                    </a:cubicBezTo>
                    <a:cubicBezTo>
                      <a:pt x="15" y="2"/>
                      <a:pt x="15" y="2"/>
                      <a:pt x="15" y="2"/>
                    </a:cubicBezTo>
                    <a:cubicBezTo>
                      <a:pt x="15" y="2"/>
                      <a:pt x="16" y="2"/>
                      <a:pt x="16" y="2"/>
                    </a:cubicBezTo>
                    <a:cubicBezTo>
                      <a:pt x="19" y="2"/>
                      <a:pt x="19" y="2"/>
                      <a:pt x="19" y="2"/>
                    </a:cubicBezTo>
                    <a:cubicBezTo>
                      <a:pt x="19" y="2"/>
                      <a:pt x="20" y="2"/>
                      <a:pt x="20" y="2"/>
                    </a:cubicBezTo>
                    <a:lnTo>
                      <a:pt x="2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8" name="Freeform 180"/>
              <p:cNvSpPr>
                <a:spLocks noEditPoints="1"/>
              </p:cNvSpPr>
              <p:nvPr/>
            </p:nvSpPr>
            <p:spPr bwMode="auto">
              <a:xfrm>
                <a:off x="3961" y="2325"/>
                <a:ext cx="16" cy="17"/>
              </a:xfrm>
              <a:custGeom>
                <a:avLst/>
                <a:gdLst>
                  <a:gd name="T0" fmla="*/ 3 w 7"/>
                  <a:gd name="T1" fmla="*/ 0 h 7"/>
                  <a:gd name="T2" fmla="*/ 0 w 7"/>
                  <a:gd name="T3" fmla="*/ 4 h 7"/>
                  <a:gd name="T4" fmla="*/ 3 w 7"/>
                  <a:gd name="T5" fmla="*/ 7 h 7"/>
                  <a:gd name="T6" fmla="*/ 7 w 7"/>
                  <a:gd name="T7" fmla="*/ 4 h 7"/>
                  <a:gd name="T8" fmla="*/ 3 w 7"/>
                  <a:gd name="T9" fmla="*/ 0 h 7"/>
                  <a:gd name="T10" fmla="*/ 3 w 7"/>
                  <a:gd name="T11" fmla="*/ 5 h 7"/>
                  <a:gd name="T12" fmla="*/ 2 w 7"/>
                  <a:gd name="T13" fmla="*/ 4 h 7"/>
                  <a:gd name="T14" fmla="*/ 3 w 7"/>
                  <a:gd name="T15" fmla="*/ 2 h 7"/>
                  <a:gd name="T16" fmla="*/ 5 w 7"/>
                  <a:gd name="T17" fmla="*/ 4 h 7"/>
                  <a:gd name="T18" fmla="*/ 3 w 7"/>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3" y="0"/>
                    </a:moveTo>
                    <a:cubicBezTo>
                      <a:pt x="1" y="0"/>
                      <a:pt x="0" y="1"/>
                      <a:pt x="0" y="4"/>
                    </a:cubicBezTo>
                    <a:cubicBezTo>
                      <a:pt x="0" y="6"/>
                      <a:pt x="1" y="7"/>
                      <a:pt x="3" y="7"/>
                    </a:cubicBezTo>
                    <a:cubicBezTo>
                      <a:pt x="6" y="7"/>
                      <a:pt x="7" y="6"/>
                      <a:pt x="7" y="4"/>
                    </a:cubicBezTo>
                    <a:cubicBezTo>
                      <a:pt x="7" y="1"/>
                      <a:pt x="6" y="0"/>
                      <a:pt x="3" y="0"/>
                    </a:cubicBezTo>
                    <a:close/>
                    <a:moveTo>
                      <a:pt x="3" y="5"/>
                    </a:moveTo>
                    <a:cubicBezTo>
                      <a:pt x="3" y="5"/>
                      <a:pt x="2" y="5"/>
                      <a:pt x="2" y="4"/>
                    </a:cubicBezTo>
                    <a:cubicBezTo>
                      <a:pt x="2" y="3"/>
                      <a:pt x="3" y="2"/>
                      <a:pt x="3" y="2"/>
                    </a:cubicBezTo>
                    <a:cubicBezTo>
                      <a:pt x="4" y="2"/>
                      <a:pt x="5" y="3"/>
                      <a:pt x="5" y="4"/>
                    </a:cubicBezTo>
                    <a:cubicBezTo>
                      <a:pt x="5" y="5"/>
                      <a:pt x="4"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9" name="Freeform 181"/>
              <p:cNvSpPr>
                <a:spLocks noEditPoints="1"/>
              </p:cNvSpPr>
              <p:nvPr/>
            </p:nvSpPr>
            <p:spPr bwMode="auto">
              <a:xfrm>
                <a:off x="4013" y="2325"/>
                <a:ext cx="17" cy="17"/>
              </a:xfrm>
              <a:custGeom>
                <a:avLst/>
                <a:gdLst>
                  <a:gd name="T0" fmla="*/ 4 w 7"/>
                  <a:gd name="T1" fmla="*/ 0 h 7"/>
                  <a:gd name="T2" fmla="*/ 0 w 7"/>
                  <a:gd name="T3" fmla="*/ 4 h 7"/>
                  <a:gd name="T4" fmla="*/ 4 w 7"/>
                  <a:gd name="T5" fmla="*/ 7 h 7"/>
                  <a:gd name="T6" fmla="*/ 7 w 7"/>
                  <a:gd name="T7" fmla="*/ 4 h 7"/>
                  <a:gd name="T8" fmla="*/ 4 w 7"/>
                  <a:gd name="T9" fmla="*/ 0 h 7"/>
                  <a:gd name="T10" fmla="*/ 4 w 7"/>
                  <a:gd name="T11" fmla="*/ 5 h 7"/>
                  <a:gd name="T12" fmla="*/ 2 w 7"/>
                  <a:gd name="T13" fmla="*/ 4 h 7"/>
                  <a:gd name="T14" fmla="*/ 4 w 7"/>
                  <a:gd name="T15" fmla="*/ 2 h 7"/>
                  <a:gd name="T16" fmla="*/ 5 w 7"/>
                  <a:gd name="T17" fmla="*/ 4 h 7"/>
                  <a:gd name="T18" fmla="*/ 4 w 7"/>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4" y="0"/>
                    </a:moveTo>
                    <a:cubicBezTo>
                      <a:pt x="1" y="0"/>
                      <a:pt x="0" y="1"/>
                      <a:pt x="0" y="4"/>
                    </a:cubicBezTo>
                    <a:cubicBezTo>
                      <a:pt x="0" y="6"/>
                      <a:pt x="1" y="7"/>
                      <a:pt x="4" y="7"/>
                    </a:cubicBezTo>
                    <a:cubicBezTo>
                      <a:pt x="6" y="7"/>
                      <a:pt x="7" y="6"/>
                      <a:pt x="7" y="4"/>
                    </a:cubicBezTo>
                    <a:cubicBezTo>
                      <a:pt x="7" y="1"/>
                      <a:pt x="6" y="0"/>
                      <a:pt x="4" y="0"/>
                    </a:cubicBezTo>
                    <a:close/>
                    <a:moveTo>
                      <a:pt x="4" y="5"/>
                    </a:moveTo>
                    <a:cubicBezTo>
                      <a:pt x="3" y="5"/>
                      <a:pt x="2" y="5"/>
                      <a:pt x="2" y="4"/>
                    </a:cubicBezTo>
                    <a:cubicBezTo>
                      <a:pt x="2" y="3"/>
                      <a:pt x="3" y="2"/>
                      <a:pt x="4" y="2"/>
                    </a:cubicBezTo>
                    <a:cubicBezTo>
                      <a:pt x="5" y="2"/>
                      <a:pt x="5" y="3"/>
                      <a:pt x="5" y="4"/>
                    </a:cubicBezTo>
                    <a:cubicBezTo>
                      <a:pt x="5" y="5"/>
                      <a:pt x="5"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0" name="Freeform 182"/>
              <p:cNvSpPr/>
              <p:nvPr/>
            </p:nvSpPr>
            <p:spPr bwMode="auto">
              <a:xfrm>
                <a:off x="3788" y="2849"/>
                <a:ext cx="43" cy="22"/>
              </a:xfrm>
              <a:custGeom>
                <a:avLst/>
                <a:gdLst>
                  <a:gd name="T0" fmla="*/ 0 w 18"/>
                  <a:gd name="T1" fmla="*/ 0 h 9"/>
                  <a:gd name="T2" fmla="*/ 8 w 18"/>
                  <a:gd name="T3" fmla="*/ 0 h 9"/>
                  <a:gd name="T4" fmla="*/ 18 w 18"/>
                  <a:gd name="T5" fmla="*/ 9 h 9"/>
                  <a:gd name="T6" fmla="*/ 0 w 18"/>
                  <a:gd name="T7" fmla="*/ 9 h 9"/>
                  <a:gd name="T8" fmla="*/ 0 w 18"/>
                  <a:gd name="T9" fmla="*/ 0 h 9"/>
                </a:gdLst>
                <a:ahLst/>
                <a:cxnLst>
                  <a:cxn ang="0">
                    <a:pos x="T0" y="T1"/>
                  </a:cxn>
                  <a:cxn ang="0">
                    <a:pos x="T2" y="T3"/>
                  </a:cxn>
                  <a:cxn ang="0">
                    <a:pos x="T4" y="T5"/>
                  </a:cxn>
                  <a:cxn ang="0">
                    <a:pos x="T6" y="T7"/>
                  </a:cxn>
                  <a:cxn ang="0">
                    <a:pos x="T8" y="T9"/>
                  </a:cxn>
                </a:cxnLst>
                <a:rect l="0" t="0" r="r" b="b"/>
                <a:pathLst>
                  <a:path w="18" h="9">
                    <a:moveTo>
                      <a:pt x="0" y="0"/>
                    </a:moveTo>
                    <a:cubicBezTo>
                      <a:pt x="0" y="0"/>
                      <a:pt x="1" y="0"/>
                      <a:pt x="8" y="0"/>
                    </a:cubicBezTo>
                    <a:cubicBezTo>
                      <a:pt x="15" y="0"/>
                      <a:pt x="18" y="9"/>
                      <a:pt x="18" y="9"/>
                    </a:cubicBezTo>
                    <a:cubicBezTo>
                      <a:pt x="0" y="9"/>
                      <a:pt x="0" y="9"/>
                      <a:pt x="0" y="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1" name="Freeform 183"/>
              <p:cNvSpPr>
                <a:spLocks noEditPoints="1"/>
              </p:cNvSpPr>
              <p:nvPr/>
            </p:nvSpPr>
            <p:spPr bwMode="auto">
              <a:xfrm>
                <a:off x="3707" y="2876"/>
                <a:ext cx="154" cy="45"/>
              </a:xfrm>
              <a:custGeom>
                <a:avLst/>
                <a:gdLst>
                  <a:gd name="T0" fmla="*/ 0 w 65"/>
                  <a:gd name="T1" fmla="*/ 16 h 19"/>
                  <a:gd name="T2" fmla="*/ 2 w 65"/>
                  <a:gd name="T3" fmla="*/ 17 h 19"/>
                  <a:gd name="T4" fmla="*/ 3 w 65"/>
                  <a:gd name="T5" fmla="*/ 17 h 19"/>
                  <a:gd name="T6" fmla="*/ 4 w 65"/>
                  <a:gd name="T7" fmla="*/ 17 h 19"/>
                  <a:gd name="T8" fmla="*/ 8 w 65"/>
                  <a:gd name="T9" fmla="*/ 19 h 19"/>
                  <a:gd name="T10" fmla="*/ 9 w 65"/>
                  <a:gd name="T11" fmla="*/ 19 h 19"/>
                  <a:gd name="T12" fmla="*/ 9 w 65"/>
                  <a:gd name="T13" fmla="*/ 16 h 19"/>
                  <a:gd name="T14" fmla="*/ 16 w 65"/>
                  <a:gd name="T15" fmla="*/ 9 h 19"/>
                  <a:gd name="T16" fmla="*/ 23 w 65"/>
                  <a:gd name="T17" fmla="*/ 16 h 19"/>
                  <a:gd name="T18" fmla="*/ 23 w 65"/>
                  <a:gd name="T19" fmla="*/ 19 h 19"/>
                  <a:gd name="T20" fmla="*/ 43 w 65"/>
                  <a:gd name="T21" fmla="*/ 19 h 19"/>
                  <a:gd name="T22" fmla="*/ 42 w 65"/>
                  <a:gd name="T23" fmla="*/ 16 h 19"/>
                  <a:gd name="T24" fmla="*/ 49 w 65"/>
                  <a:gd name="T25" fmla="*/ 9 h 19"/>
                  <a:gd name="T26" fmla="*/ 57 w 65"/>
                  <a:gd name="T27" fmla="*/ 16 h 19"/>
                  <a:gd name="T28" fmla="*/ 56 w 65"/>
                  <a:gd name="T29" fmla="*/ 19 h 19"/>
                  <a:gd name="T30" fmla="*/ 57 w 65"/>
                  <a:gd name="T31" fmla="*/ 19 h 19"/>
                  <a:gd name="T32" fmla="*/ 60 w 65"/>
                  <a:gd name="T33" fmla="*/ 18 h 19"/>
                  <a:gd name="T34" fmla="*/ 63 w 65"/>
                  <a:gd name="T35" fmla="*/ 18 h 19"/>
                  <a:gd name="T36" fmla="*/ 65 w 65"/>
                  <a:gd name="T37" fmla="*/ 16 h 19"/>
                  <a:gd name="T38" fmla="*/ 63 w 65"/>
                  <a:gd name="T39" fmla="*/ 13 h 19"/>
                  <a:gd name="T40" fmla="*/ 63 w 65"/>
                  <a:gd name="T41" fmla="*/ 13 h 19"/>
                  <a:gd name="T42" fmla="*/ 63 w 65"/>
                  <a:gd name="T43" fmla="*/ 5 h 19"/>
                  <a:gd name="T44" fmla="*/ 57 w 65"/>
                  <a:gd name="T45" fmla="*/ 0 h 19"/>
                  <a:gd name="T46" fmla="*/ 8 w 65"/>
                  <a:gd name="T47" fmla="*/ 0 h 19"/>
                  <a:gd name="T48" fmla="*/ 2 w 65"/>
                  <a:gd name="T49" fmla="*/ 5 h 19"/>
                  <a:gd name="T50" fmla="*/ 2 w 65"/>
                  <a:gd name="T51" fmla="*/ 13 h 19"/>
                  <a:gd name="T52" fmla="*/ 2 w 65"/>
                  <a:gd name="T53" fmla="*/ 14 h 19"/>
                  <a:gd name="T54" fmla="*/ 0 w 65"/>
                  <a:gd name="T55" fmla="*/ 16 h 19"/>
                  <a:gd name="T56" fmla="*/ 61 w 65"/>
                  <a:gd name="T57" fmla="*/ 8 h 19"/>
                  <a:gd name="T58" fmla="*/ 61 w 65"/>
                  <a:gd name="T59" fmla="*/ 6 h 19"/>
                  <a:gd name="T60" fmla="*/ 62 w 65"/>
                  <a:gd name="T61" fmla="*/ 8 h 19"/>
                  <a:gd name="T62" fmla="*/ 61 w 65"/>
                  <a:gd name="T63" fmla="*/ 11 h 19"/>
                  <a:gd name="T64" fmla="*/ 61 w 65"/>
                  <a:gd name="T65" fmla="*/ 8 h 19"/>
                  <a:gd name="T66" fmla="*/ 36 w 65"/>
                  <a:gd name="T67" fmla="*/ 3 h 19"/>
                  <a:gd name="T68" fmla="*/ 36 w 65"/>
                  <a:gd name="T69" fmla="*/ 3 h 19"/>
                  <a:gd name="T70" fmla="*/ 41 w 65"/>
                  <a:gd name="T71" fmla="*/ 3 h 19"/>
                  <a:gd name="T72" fmla="*/ 42 w 65"/>
                  <a:gd name="T73" fmla="*/ 3 h 19"/>
                  <a:gd name="T74" fmla="*/ 42 w 65"/>
                  <a:gd name="T75" fmla="*/ 4 h 19"/>
                  <a:gd name="T76" fmla="*/ 41 w 65"/>
                  <a:gd name="T77" fmla="*/ 5 h 19"/>
                  <a:gd name="T78" fmla="*/ 36 w 65"/>
                  <a:gd name="T79" fmla="*/ 5 h 19"/>
                  <a:gd name="T80" fmla="*/ 36 w 65"/>
                  <a:gd name="T81" fmla="*/ 4 h 19"/>
                  <a:gd name="T82" fmla="*/ 36 w 65"/>
                  <a:gd name="T8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9">
                    <a:moveTo>
                      <a:pt x="0" y="16"/>
                    </a:moveTo>
                    <a:cubicBezTo>
                      <a:pt x="0" y="17"/>
                      <a:pt x="1" y="17"/>
                      <a:pt x="2" y="17"/>
                    </a:cubicBezTo>
                    <a:cubicBezTo>
                      <a:pt x="3" y="17"/>
                      <a:pt x="3" y="17"/>
                      <a:pt x="3" y="17"/>
                    </a:cubicBezTo>
                    <a:cubicBezTo>
                      <a:pt x="4" y="17"/>
                      <a:pt x="4" y="17"/>
                      <a:pt x="4" y="17"/>
                    </a:cubicBezTo>
                    <a:cubicBezTo>
                      <a:pt x="5" y="18"/>
                      <a:pt x="6" y="19"/>
                      <a:pt x="8" y="19"/>
                    </a:cubicBezTo>
                    <a:cubicBezTo>
                      <a:pt x="9" y="19"/>
                      <a:pt x="9" y="19"/>
                      <a:pt x="9" y="19"/>
                    </a:cubicBezTo>
                    <a:cubicBezTo>
                      <a:pt x="9" y="18"/>
                      <a:pt x="9" y="17"/>
                      <a:pt x="9" y="16"/>
                    </a:cubicBezTo>
                    <a:cubicBezTo>
                      <a:pt x="9" y="12"/>
                      <a:pt x="12" y="9"/>
                      <a:pt x="16" y="9"/>
                    </a:cubicBezTo>
                    <a:cubicBezTo>
                      <a:pt x="20" y="9"/>
                      <a:pt x="23" y="12"/>
                      <a:pt x="23" y="16"/>
                    </a:cubicBezTo>
                    <a:cubicBezTo>
                      <a:pt x="23" y="17"/>
                      <a:pt x="23" y="18"/>
                      <a:pt x="23" y="19"/>
                    </a:cubicBezTo>
                    <a:cubicBezTo>
                      <a:pt x="43" y="19"/>
                      <a:pt x="43" y="19"/>
                      <a:pt x="43" y="19"/>
                    </a:cubicBezTo>
                    <a:cubicBezTo>
                      <a:pt x="42" y="18"/>
                      <a:pt x="42" y="17"/>
                      <a:pt x="42" y="16"/>
                    </a:cubicBezTo>
                    <a:cubicBezTo>
                      <a:pt x="42" y="12"/>
                      <a:pt x="45" y="9"/>
                      <a:pt x="49" y="9"/>
                    </a:cubicBezTo>
                    <a:cubicBezTo>
                      <a:pt x="53" y="9"/>
                      <a:pt x="57" y="12"/>
                      <a:pt x="57" y="16"/>
                    </a:cubicBezTo>
                    <a:cubicBezTo>
                      <a:pt x="57" y="17"/>
                      <a:pt x="56" y="18"/>
                      <a:pt x="56" y="19"/>
                    </a:cubicBezTo>
                    <a:cubicBezTo>
                      <a:pt x="57" y="19"/>
                      <a:pt x="57" y="19"/>
                      <a:pt x="57" y="19"/>
                    </a:cubicBezTo>
                    <a:cubicBezTo>
                      <a:pt x="58" y="19"/>
                      <a:pt x="59" y="18"/>
                      <a:pt x="60" y="18"/>
                    </a:cubicBezTo>
                    <a:cubicBezTo>
                      <a:pt x="63" y="18"/>
                      <a:pt x="63" y="18"/>
                      <a:pt x="63" y="18"/>
                    </a:cubicBezTo>
                    <a:cubicBezTo>
                      <a:pt x="64" y="18"/>
                      <a:pt x="65" y="17"/>
                      <a:pt x="65" y="16"/>
                    </a:cubicBezTo>
                    <a:cubicBezTo>
                      <a:pt x="65" y="14"/>
                      <a:pt x="64" y="14"/>
                      <a:pt x="63" y="13"/>
                    </a:cubicBezTo>
                    <a:cubicBezTo>
                      <a:pt x="63" y="13"/>
                      <a:pt x="63" y="13"/>
                      <a:pt x="63" y="13"/>
                    </a:cubicBezTo>
                    <a:cubicBezTo>
                      <a:pt x="63" y="5"/>
                      <a:pt x="63" y="5"/>
                      <a:pt x="63" y="5"/>
                    </a:cubicBezTo>
                    <a:cubicBezTo>
                      <a:pt x="63" y="2"/>
                      <a:pt x="60" y="0"/>
                      <a:pt x="57" y="0"/>
                    </a:cubicBezTo>
                    <a:cubicBezTo>
                      <a:pt x="8" y="0"/>
                      <a:pt x="8" y="0"/>
                      <a:pt x="8" y="0"/>
                    </a:cubicBezTo>
                    <a:cubicBezTo>
                      <a:pt x="4" y="0"/>
                      <a:pt x="2" y="2"/>
                      <a:pt x="2" y="5"/>
                    </a:cubicBezTo>
                    <a:cubicBezTo>
                      <a:pt x="2" y="13"/>
                      <a:pt x="2" y="13"/>
                      <a:pt x="2" y="13"/>
                    </a:cubicBezTo>
                    <a:cubicBezTo>
                      <a:pt x="2" y="13"/>
                      <a:pt x="2" y="14"/>
                      <a:pt x="2" y="14"/>
                    </a:cubicBezTo>
                    <a:cubicBezTo>
                      <a:pt x="1" y="14"/>
                      <a:pt x="0" y="15"/>
                      <a:pt x="0" y="16"/>
                    </a:cubicBezTo>
                    <a:close/>
                    <a:moveTo>
                      <a:pt x="61" y="8"/>
                    </a:moveTo>
                    <a:cubicBezTo>
                      <a:pt x="61" y="7"/>
                      <a:pt x="61" y="6"/>
                      <a:pt x="61" y="6"/>
                    </a:cubicBezTo>
                    <a:cubicBezTo>
                      <a:pt x="62" y="6"/>
                      <a:pt x="62" y="7"/>
                      <a:pt x="62" y="8"/>
                    </a:cubicBezTo>
                    <a:cubicBezTo>
                      <a:pt x="62" y="10"/>
                      <a:pt x="62" y="11"/>
                      <a:pt x="61" y="11"/>
                    </a:cubicBezTo>
                    <a:cubicBezTo>
                      <a:pt x="61" y="11"/>
                      <a:pt x="61" y="10"/>
                      <a:pt x="61" y="8"/>
                    </a:cubicBezTo>
                    <a:close/>
                    <a:moveTo>
                      <a:pt x="36" y="3"/>
                    </a:moveTo>
                    <a:cubicBezTo>
                      <a:pt x="36" y="3"/>
                      <a:pt x="36" y="3"/>
                      <a:pt x="36" y="3"/>
                    </a:cubicBezTo>
                    <a:cubicBezTo>
                      <a:pt x="41" y="3"/>
                      <a:pt x="41" y="3"/>
                      <a:pt x="41" y="3"/>
                    </a:cubicBezTo>
                    <a:cubicBezTo>
                      <a:pt x="42" y="3"/>
                      <a:pt x="42" y="3"/>
                      <a:pt x="42" y="3"/>
                    </a:cubicBezTo>
                    <a:cubicBezTo>
                      <a:pt x="42" y="4"/>
                      <a:pt x="42" y="4"/>
                      <a:pt x="42" y="4"/>
                    </a:cubicBezTo>
                    <a:cubicBezTo>
                      <a:pt x="42" y="4"/>
                      <a:pt x="42" y="5"/>
                      <a:pt x="41" y="5"/>
                    </a:cubicBezTo>
                    <a:cubicBezTo>
                      <a:pt x="36" y="5"/>
                      <a:pt x="36" y="5"/>
                      <a:pt x="36" y="5"/>
                    </a:cubicBezTo>
                    <a:cubicBezTo>
                      <a:pt x="36" y="5"/>
                      <a:pt x="36" y="4"/>
                      <a:pt x="36" y="4"/>
                    </a:cubicBezTo>
                    <a:lnTo>
                      <a:pt x="3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2" name="Freeform 184"/>
              <p:cNvSpPr>
                <a:spLocks noEditPoints="1"/>
              </p:cNvSpPr>
              <p:nvPr/>
            </p:nvSpPr>
            <p:spPr bwMode="auto">
              <a:xfrm>
                <a:off x="3812" y="2899"/>
                <a:ext cx="26" cy="29"/>
              </a:xfrm>
              <a:custGeom>
                <a:avLst/>
                <a:gdLst>
                  <a:gd name="T0" fmla="*/ 0 w 11"/>
                  <a:gd name="T1" fmla="*/ 6 h 12"/>
                  <a:gd name="T2" fmla="*/ 5 w 11"/>
                  <a:gd name="T3" fmla="*/ 12 h 12"/>
                  <a:gd name="T4" fmla="*/ 11 w 11"/>
                  <a:gd name="T5" fmla="*/ 6 h 12"/>
                  <a:gd name="T6" fmla="*/ 5 w 11"/>
                  <a:gd name="T7" fmla="*/ 0 h 12"/>
                  <a:gd name="T8" fmla="*/ 0 w 11"/>
                  <a:gd name="T9" fmla="*/ 6 h 12"/>
                  <a:gd name="T10" fmla="*/ 3 w 11"/>
                  <a:gd name="T11" fmla="*/ 6 h 12"/>
                  <a:gd name="T12" fmla="*/ 5 w 11"/>
                  <a:gd name="T13" fmla="*/ 3 h 12"/>
                  <a:gd name="T14" fmla="*/ 8 w 11"/>
                  <a:gd name="T15" fmla="*/ 6 h 12"/>
                  <a:gd name="T16" fmla="*/ 5 w 11"/>
                  <a:gd name="T17" fmla="*/ 9 h 12"/>
                  <a:gd name="T18" fmla="*/ 3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0" y="6"/>
                    </a:moveTo>
                    <a:cubicBezTo>
                      <a:pt x="0" y="9"/>
                      <a:pt x="2" y="12"/>
                      <a:pt x="5" y="12"/>
                    </a:cubicBezTo>
                    <a:cubicBezTo>
                      <a:pt x="9" y="12"/>
                      <a:pt x="11" y="9"/>
                      <a:pt x="11" y="6"/>
                    </a:cubicBezTo>
                    <a:cubicBezTo>
                      <a:pt x="11" y="3"/>
                      <a:pt x="9" y="0"/>
                      <a:pt x="5" y="0"/>
                    </a:cubicBezTo>
                    <a:cubicBezTo>
                      <a:pt x="2" y="0"/>
                      <a:pt x="0" y="3"/>
                      <a:pt x="0" y="6"/>
                    </a:cubicBezTo>
                    <a:close/>
                    <a:moveTo>
                      <a:pt x="3" y="6"/>
                    </a:moveTo>
                    <a:cubicBezTo>
                      <a:pt x="3" y="5"/>
                      <a:pt x="4" y="3"/>
                      <a:pt x="5" y="3"/>
                    </a:cubicBezTo>
                    <a:cubicBezTo>
                      <a:pt x="7" y="3"/>
                      <a:pt x="8" y="5"/>
                      <a:pt x="8" y="6"/>
                    </a:cubicBezTo>
                    <a:cubicBezTo>
                      <a:pt x="8" y="8"/>
                      <a:pt x="7" y="9"/>
                      <a:pt x="5" y="9"/>
                    </a:cubicBezTo>
                    <a:cubicBezTo>
                      <a:pt x="4" y="9"/>
                      <a:pt x="3" y="8"/>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3" name="Freeform 185"/>
              <p:cNvSpPr>
                <a:spLocks noEditPoints="1"/>
              </p:cNvSpPr>
              <p:nvPr/>
            </p:nvSpPr>
            <p:spPr bwMode="auto">
              <a:xfrm>
                <a:off x="3731" y="2899"/>
                <a:ext cx="28" cy="29"/>
              </a:xfrm>
              <a:custGeom>
                <a:avLst/>
                <a:gdLst>
                  <a:gd name="T0" fmla="*/ 0 w 12"/>
                  <a:gd name="T1" fmla="*/ 6 h 12"/>
                  <a:gd name="T2" fmla="*/ 6 w 12"/>
                  <a:gd name="T3" fmla="*/ 12 h 12"/>
                  <a:gd name="T4" fmla="*/ 12 w 12"/>
                  <a:gd name="T5" fmla="*/ 6 h 12"/>
                  <a:gd name="T6" fmla="*/ 6 w 12"/>
                  <a:gd name="T7" fmla="*/ 0 h 12"/>
                  <a:gd name="T8" fmla="*/ 0 w 12"/>
                  <a:gd name="T9" fmla="*/ 6 h 12"/>
                  <a:gd name="T10" fmla="*/ 3 w 12"/>
                  <a:gd name="T11" fmla="*/ 6 h 12"/>
                  <a:gd name="T12" fmla="*/ 6 w 12"/>
                  <a:gd name="T13" fmla="*/ 3 h 12"/>
                  <a:gd name="T14" fmla="*/ 9 w 12"/>
                  <a:gd name="T15" fmla="*/ 6 h 12"/>
                  <a:gd name="T16" fmla="*/ 6 w 12"/>
                  <a:gd name="T17" fmla="*/ 9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0" y="6"/>
                    </a:moveTo>
                    <a:cubicBezTo>
                      <a:pt x="0" y="9"/>
                      <a:pt x="3" y="12"/>
                      <a:pt x="6" y="12"/>
                    </a:cubicBezTo>
                    <a:cubicBezTo>
                      <a:pt x="9" y="12"/>
                      <a:pt x="12" y="9"/>
                      <a:pt x="12" y="6"/>
                    </a:cubicBezTo>
                    <a:cubicBezTo>
                      <a:pt x="12" y="3"/>
                      <a:pt x="9" y="0"/>
                      <a:pt x="6" y="0"/>
                    </a:cubicBezTo>
                    <a:cubicBezTo>
                      <a:pt x="3" y="0"/>
                      <a:pt x="0" y="3"/>
                      <a:pt x="0" y="6"/>
                    </a:cubicBezTo>
                    <a:close/>
                    <a:moveTo>
                      <a:pt x="3" y="6"/>
                    </a:moveTo>
                    <a:cubicBezTo>
                      <a:pt x="3" y="5"/>
                      <a:pt x="4" y="3"/>
                      <a:pt x="6" y="3"/>
                    </a:cubicBezTo>
                    <a:cubicBezTo>
                      <a:pt x="7" y="3"/>
                      <a:pt x="9" y="5"/>
                      <a:pt x="9" y="6"/>
                    </a:cubicBezTo>
                    <a:cubicBezTo>
                      <a:pt x="9" y="8"/>
                      <a:pt x="7" y="9"/>
                      <a:pt x="6" y="9"/>
                    </a:cubicBezTo>
                    <a:cubicBezTo>
                      <a:pt x="4" y="9"/>
                      <a:pt x="3" y="8"/>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4" name="Freeform 186"/>
              <p:cNvSpPr/>
              <p:nvPr/>
            </p:nvSpPr>
            <p:spPr bwMode="auto">
              <a:xfrm>
                <a:off x="4271" y="2671"/>
                <a:ext cx="50" cy="31"/>
              </a:xfrm>
              <a:custGeom>
                <a:avLst/>
                <a:gdLst>
                  <a:gd name="T0" fmla="*/ 0 w 21"/>
                  <a:gd name="T1" fmla="*/ 5 h 13"/>
                  <a:gd name="T2" fmla="*/ 8 w 21"/>
                  <a:gd name="T3" fmla="*/ 2 h 13"/>
                  <a:gd name="T4" fmla="*/ 21 w 21"/>
                  <a:gd name="T5" fmla="*/ 7 h 13"/>
                  <a:gd name="T6" fmla="*/ 4 w 21"/>
                  <a:gd name="T7" fmla="*/ 13 h 13"/>
                  <a:gd name="T8" fmla="*/ 0 w 21"/>
                  <a:gd name="T9" fmla="*/ 5 h 13"/>
                </a:gdLst>
                <a:ahLst/>
                <a:cxnLst>
                  <a:cxn ang="0">
                    <a:pos x="T0" y="T1"/>
                  </a:cxn>
                  <a:cxn ang="0">
                    <a:pos x="T2" y="T3"/>
                  </a:cxn>
                  <a:cxn ang="0">
                    <a:pos x="T4" y="T5"/>
                  </a:cxn>
                  <a:cxn ang="0">
                    <a:pos x="T6" y="T7"/>
                  </a:cxn>
                  <a:cxn ang="0">
                    <a:pos x="T8" y="T9"/>
                  </a:cxn>
                </a:cxnLst>
                <a:rect l="0" t="0" r="r" b="b"/>
                <a:pathLst>
                  <a:path w="21" h="13">
                    <a:moveTo>
                      <a:pt x="0" y="5"/>
                    </a:moveTo>
                    <a:cubicBezTo>
                      <a:pt x="0" y="5"/>
                      <a:pt x="1" y="5"/>
                      <a:pt x="8" y="2"/>
                    </a:cubicBezTo>
                    <a:cubicBezTo>
                      <a:pt x="15" y="0"/>
                      <a:pt x="21" y="7"/>
                      <a:pt x="21" y="7"/>
                    </a:cubicBezTo>
                    <a:cubicBezTo>
                      <a:pt x="4" y="13"/>
                      <a:pt x="4" y="13"/>
                      <a:pt x="4" y="13"/>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5" name="Freeform 187"/>
              <p:cNvSpPr>
                <a:spLocks noEditPoints="1"/>
              </p:cNvSpPr>
              <p:nvPr/>
            </p:nvSpPr>
            <p:spPr bwMode="auto">
              <a:xfrm>
                <a:off x="4212" y="2686"/>
                <a:ext cx="152" cy="87"/>
              </a:xfrm>
              <a:custGeom>
                <a:avLst/>
                <a:gdLst>
                  <a:gd name="T0" fmla="*/ 4 w 64"/>
                  <a:gd name="T1" fmla="*/ 36 h 37"/>
                  <a:gd name="T2" fmla="*/ 6 w 64"/>
                  <a:gd name="T3" fmla="*/ 37 h 37"/>
                  <a:gd name="T4" fmla="*/ 7 w 64"/>
                  <a:gd name="T5" fmla="*/ 36 h 37"/>
                  <a:gd name="T6" fmla="*/ 8 w 64"/>
                  <a:gd name="T7" fmla="*/ 36 h 37"/>
                  <a:gd name="T8" fmla="*/ 11 w 64"/>
                  <a:gd name="T9" fmla="*/ 36 h 37"/>
                  <a:gd name="T10" fmla="*/ 13 w 64"/>
                  <a:gd name="T11" fmla="*/ 36 h 37"/>
                  <a:gd name="T12" fmla="*/ 12 w 64"/>
                  <a:gd name="T13" fmla="*/ 33 h 37"/>
                  <a:gd name="T14" fmla="*/ 16 w 64"/>
                  <a:gd name="T15" fmla="*/ 24 h 37"/>
                  <a:gd name="T16" fmla="*/ 25 w 64"/>
                  <a:gd name="T17" fmla="*/ 28 h 37"/>
                  <a:gd name="T18" fmla="*/ 26 w 64"/>
                  <a:gd name="T19" fmla="*/ 31 h 37"/>
                  <a:gd name="T20" fmla="*/ 44 w 64"/>
                  <a:gd name="T21" fmla="*/ 24 h 37"/>
                  <a:gd name="T22" fmla="*/ 43 w 64"/>
                  <a:gd name="T23" fmla="*/ 22 h 37"/>
                  <a:gd name="T24" fmla="*/ 47 w 64"/>
                  <a:gd name="T25" fmla="*/ 12 h 37"/>
                  <a:gd name="T26" fmla="*/ 57 w 64"/>
                  <a:gd name="T27" fmla="*/ 16 h 37"/>
                  <a:gd name="T28" fmla="*/ 57 w 64"/>
                  <a:gd name="T29" fmla="*/ 19 h 37"/>
                  <a:gd name="T30" fmla="*/ 58 w 64"/>
                  <a:gd name="T31" fmla="*/ 19 h 37"/>
                  <a:gd name="T32" fmla="*/ 60 w 64"/>
                  <a:gd name="T33" fmla="*/ 17 h 37"/>
                  <a:gd name="T34" fmla="*/ 63 w 64"/>
                  <a:gd name="T35" fmla="*/ 16 h 37"/>
                  <a:gd name="T36" fmla="*/ 64 w 64"/>
                  <a:gd name="T37" fmla="*/ 13 h 37"/>
                  <a:gd name="T38" fmla="*/ 61 w 64"/>
                  <a:gd name="T39" fmla="*/ 12 h 37"/>
                  <a:gd name="T40" fmla="*/ 61 w 64"/>
                  <a:gd name="T41" fmla="*/ 11 h 37"/>
                  <a:gd name="T42" fmla="*/ 59 w 64"/>
                  <a:gd name="T43" fmla="*/ 4 h 37"/>
                  <a:gd name="T44" fmla="*/ 51 w 64"/>
                  <a:gd name="T45" fmla="*/ 1 h 37"/>
                  <a:gd name="T46" fmla="*/ 5 w 64"/>
                  <a:gd name="T47" fmla="*/ 18 h 37"/>
                  <a:gd name="T48" fmla="*/ 1 w 64"/>
                  <a:gd name="T49" fmla="*/ 26 h 37"/>
                  <a:gd name="T50" fmla="*/ 4 w 64"/>
                  <a:gd name="T51" fmla="*/ 33 h 37"/>
                  <a:gd name="T52" fmla="*/ 5 w 64"/>
                  <a:gd name="T53" fmla="*/ 34 h 37"/>
                  <a:gd name="T54" fmla="*/ 4 w 64"/>
                  <a:gd name="T55" fmla="*/ 36 h 37"/>
                  <a:gd name="T56" fmla="*/ 58 w 64"/>
                  <a:gd name="T57" fmla="*/ 8 h 37"/>
                  <a:gd name="T58" fmla="*/ 57 w 64"/>
                  <a:gd name="T59" fmla="*/ 5 h 37"/>
                  <a:gd name="T60" fmla="*/ 59 w 64"/>
                  <a:gd name="T61" fmla="*/ 7 h 37"/>
                  <a:gd name="T62" fmla="*/ 59 w 64"/>
                  <a:gd name="T63" fmla="*/ 10 h 37"/>
                  <a:gd name="T64" fmla="*/ 58 w 64"/>
                  <a:gd name="T65" fmla="*/ 8 h 37"/>
                  <a:gd name="T66" fmla="*/ 32 w 64"/>
                  <a:gd name="T67" fmla="*/ 12 h 37"/>
                  <a:gd name="T68" fmla="*/ 33 w 64"/>
                  <a:gd name="T69" fmla="*/ 11 h 37"/>
                  <a:gd name="T70" fmla="*/ 37 w 64"/>
                  <a:gd name="T71" fmla="*/ 9 h 37"/>
                  <a:gd name="T72" fmla="*/ 38 w 64"/>
                  <a:gd name="T73" fmla="*/ 10 h 37"/>
                  <a:gd name="T74" fmla="*/ 39 w 64"/>
                  <a:gd name="T75" fmla="*/ 10 h 37"/>
                  <a:gd name="T76" fmla="*/ 38 w 64"/>
                  <a:gd name="T77" fmla="*/ 11 h 37"/>
                  <a:gd name="T78" fmla="*/ 34 w 64"/>
                  <a:gd name="T79" fmla="*/ 13 h 37"/>
                  <a:gd name="T80" fmla="*/ 33 w 64"/>
                  <a:gd name="T81" fmla="*/ 13 h 37"/>
                  <a:gd name="T82" fmla="*/ 32 w 64"/>
                  <a:gd name="T83"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 h="37">
                    <a:moveTo>
                      <a:pt x="4" y="36"/>
                    </a:moveTo>
                    <a:cubicBezTo>
                      <a:pt x="4" y="37"/>
                      <a:pt x="5" y="37"/>
                      <a:pt x="6" y="37"/>
                    </a:cubicBezTo>
                    <a:cubicBezTo>
                      <a:pt x="7" y="36"/>
                      <a:pt x="7" y="36"/>
                      <a:pt x="7" y="36"/>
                    </a:cubicBezTo>
                    <a:cubicBezTo>
                      <a:pt x="7" y="36"/>
                      <a:pt x="7" y="36"/>
                      <a:pt x="8" y="36"/>
                    </a:cubicBezTo>
                    <a:cubicBezTo>
                      <a:pt x="9" y="37"/>
                      <a:pt x="10" y="37"/>
                      <a:pt x="11" y="36"/>
                    </a:cubicBezTo>
                    <a:cubicBezTo>
                      <a:pt x="13" y="36"/>
                      <a:pt x="13" y="36"/>
                      <a:pt x="13" y="36"/>
                    </a:cubicBezTo>
                    <a:cubicBezTo>
                      <a:pt x="12" y="35"/>
                      <a:pt x="12" y="34"/>
                      <a:pt x="12" y="33"/>
                    </a:cubicBezTo>
                    <a:cubicBezTo>
                      <a:pt x="10" y="30"/>
                      <a:pt x="12" y="26"/>
                      <a:pt x="16" y="24"/>
                    </a:cubicBezTo>
                    <a:cubicBezTo>
                      <a:pt x="20" y="23"/>
                      <a:pt x="24" y="25"/>
                      <a:pt x="25" y="28"/>
                    </a:cubicBezTo>
                    <a:cubicBezTo>
                      <a:pt x="25" y="29"/>
                      <a:pt x="26" y="30"/>
                      <a:pt x="26" y="31"/>
                    </a:cubicBezTo>
                    <a:cubicBezTo>
                      <a:pt x="44" y="24"/>
                      <a:pt x="44" y="24"/>
                      <a:pt x="44" y="24"/>
                    </a:cubicBezTo>
                    <a:cubicBezTo>
                      <a:pt x="44" y="23"/>
                      <a:pt x="43" y="22"/>
                      <a:pt x="43" y="22"/>
                    </a:cubicBezTo>
                    <a:cubicBezTo>
                      <a:pt x="42" y="18"/>
                      <a:pt x="44" y="14"/>
                      <a:pt x="47" y="12"/>
                    </a:cubicBezTo>
                    <a:cubicBezTo>
                      <a:pt x="51" y="11"/>
                      <a:pt x="55" y="13"/>
                      <a:pt x="57" y="16"/>
                    </a:cubicBezTo>
                    <a:cubicBezTo>
                      <a:pt x="57" y="17"/>
                      <a:pt x="57" y="18"/>
                      <a:pt x="57" y="19"/>
                    </a:cubicBezTo>
                    <a:cubicBezTo>
                      <a:pt x="58" y="19"/>
                      <a:pt x="58" y="19"/>
                      <a:pt x="58" y="19"/>
                    </a:cubicBezTo>
                    <a:cubicBezTo>
                      <a:pt x="59" y="18"/>
                      <a:pt x="60" y="18"/>
                      <a:pt x="60" y="17"/>
                    </a:cubicBezTo>
                    <a:cubicBezTo>
                      <a:pt x="63" y="16"/>
                      <a:pt x="63" y="16"/>
                      <a:pt x="63" y="16"/>
                    </a:cubicBezTo>
                    <a:cubicBezTo>
                      <a:pt x="64" y="15"/>
                      <a:pt x="64" y="14"/>
                      <a:pt x="64" y="13"/>
                    </a:cubicBezTo>
                    <a:cubicBezTo>
                      <a:pt x="64" y="12"/>
                      <a:pt x="62" y="12"/>
                      <a:pt x="61" y="12"/>
                    </a:cubicBezTo>
                    <a:cubicBezTo>
                      <a:pt x="61" y="11"/>
                      <a:pt x="61" y="11"/>
                      <a:pt x="61" y="11"/>
                    </a:cubicBezTo>
                    <a:cubicBezTo>
                      <a:pt x="59" y="4"/>
                      <a:pt x="59" y="4"/>
                      <a:pt x="59" y="4"/>
                    </a:cubicBezTo>
                    <a:cubicBezTo>
                      <a:pt x="58" y="1"/>
                      <a:pt x="54" y="0"/>
                      <a:pt x="51" y="1"/>
                    </a:cubicBezTo>
                    <a:cubicBezTo>
                      <a:pt x="5" y="18"/>
                      <a:pt x="5" y="18"/>
                      <a:pt x="5" y="18"/>
                    </a:cubicBezTo>
                    <a:cubicBezTo>
                      <a:pt x="2" y="20"/>
                      <a:pt x="0" y="23"/>
                      <a:pt x="1" y="26"/>
                    </a:cubicBezTo>
                    <a:cubicBezTo>
                      <a:pt x="4" y="33"/>
                      <a:pt x="4" y="33"/>
                      <a:pt x="4" y="33"/>
                    </a:cubicBezTo>
                    <a:cubicBezTo>
                      <a:pt x="4" y="33"/>
                      <a:pt x="4" y="34"/>
                      <a:pt x="5" y="34"/>
                    </a:cubicBezTo>
                    <a:cubicBezTo>
                      <a:pt x="4" y="34"/>
                      <a:pt x="4" y="35"/>
                      <a:pt x="4" y="36"/>
                    </a:cubicBezTo>
                    <a:close/>
                    <a:moveTo>
                      <a:pt x="58" y="8"/>
                    </a:moveTo>
                    <a:cubicBezTo>
                      <a:pt x="57" y="6"/>
                      <a:pt x="57" y="5"/>
                      <a:pt x="57" y="5"/>
                    </a:cubicBezTo>
                    <a:cubicBezTo>
                      <a:pt x="58" y="5"/>
                      <a:pt x="58" y="6"/>
                      <a:pt x="59" y="7"/>
                    </a:cubicBezTo>
                    <a:cubicBezTo>
                      <a:pt x="59" y="9"/>
                      <a:pt x="60" y="10"/>
                      <a:pt x="59" y="10"/>
                    </a:cubicBezTo>
                    <a:cubicBezTo>
                      <a:pt x="59" y="10"/>
                      <a:pt x="58" y="9"/>
                      <a:pt x="58" y="8"/>
                    </a:cubicBezTo>
                    <a:close/>
                    <a:moveTo>
                      <a:pt x="32" y="12"/>
                    </a:moveTo>
                    <a:cubicBezTo>
                      <a:pt x="32" y="12"/>
                      <a:pt x="32" y="11"/>
                      <a:pt x="33" y="11"/>
                    </a:cubicBezTo>
                    <a:cubicBezTo>
                      <a:pt x="37" y="9"/>
                      <a:pt x="37" y="9"/>
                      <a:pt x="37" y="9"/>
                    </a:cubicBezTo>
                    <a:cubicBezTo>
                      <a:pt x="38" y="9"/>
                      <a:pt x="38" y="9"/>
                      <a:pt x="38" y="10"/>
                    </a:cubicBezTo>
                    <a:cubicBezTo>
                      <a:pt x="39" y="10"/>
                      <a:pt x="39" y="10"/>
                      <a:pt x="39" y="10"/>
                    </a:cubicBezTo>
                    <a:cubicBezTo>
                      <a:pt x="39" y="11"/>
                      <a:pt x="39" y="11"/>
                      <a:pt x="38" y="11"/>
                    </a:cubicBezTo>
                    <a:cubicBezTo>
                      <a:pt x="34" y="13"/>
                      <a:pt x="34" y="13"/>
                      <a:pt x="34" y="13"/>
                    </a:cubicBezTo>
                    <a:cubicBezTo>
                      <a:pt x="33" y="13"/>
                      <a:pt x="33" y="13"/>
                      <a:pt x="33" y="13"/>
                    </a:cubicBezTo>
                    <a:lnTo>
                      <a:pt x="3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6" name="Freeform 188"/>
              <p:cNvSpPr>
                <a:spLocks noEditPoints="1"/>
              </p:cNvSpPr>
              <p:nvPr/>
            </p:nvSpPr>
            <p:spPr bwMode="auto">
              <a:xfrm>
                <a:off x="4314" y="2714"/>
                <a:ext cx="31" cy="33"/>
              </a:xfrm>
              <a:custGeom>
                <a:avLst/>
                <a:gdLst>
                  <a:gd name="T0" fmla="*/ 1 w 13"/>
                  <a:gd name="T1" fmla="*/ 9 h 14"/>
                  <a:gd name="T2" fmla="*/ 9 w 13"/>
                  <a:gd name="T3" fmla="*/ 12 h 14"/>
                  <a:gd name="T4" fmla="*/ 12 w 13"/>
                  <a:gd name="T5" fmla="*/ 5 h 14"/>
                  <a:gd name="T6" fmla="*/ 5 w 13"/>
                  <a:gd name="T7" fmla="*/ 2 h 14"/>
                  <a:gd name="T8" fmla="*/ 1 w 13"/>
                  <a:gd name="T9" fmla="*/ 9 h 14"/>
                  <a:gd name="T10" fmla="*/ 4 w 13"/>
                  <a:gd name="T11" fmla="*/ 8 h 14"/>
                  <a:gd name="T12" fmla="*/ 6 w 13"/>
                  <a:gd name="T13" fmla="*/ 5 h 14"/>
                  <a:gd name="T14" fmla="*/ 9 w 13"/>
                  <a:gd name="T15" fmla="*/ 6 h 14"/>
                  <a:gd name="T16" fmla="*/ 8 w 13"/>
                  <a:gd name="T17" fmla="*/ 10 h 14"/>
                  <a:gd name="T18" fmla="*/ 4 w 13"/>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 y="9"/>
                    </a:moveTo>
                    <a:cubicBezTo>
                      <a:pt x="3" y="12"/>
                      <a:pt x="6" y="14"/>
                      <a:pt x="9" y="12"/>
                    </a:cubicBezTo>
                    <a:cubicBezTo>
                      <a:pt x="12" y="11"/>
                      <a:pt x="13" y="8"/>
                      <a:pt x="12" y="5"/>
                    </a:cubicBezTo>
                    <a:cubicBezTo>
                      <a:pt x="11" y="2"/>
                      <a:pt x="8" y="0"/>
                      <a:pt x="5" y="2"/>
                    </a:cubicBezTo>
                    <a:cubicBezTo>
                      <a:pt x="2" y="3"/>
                      <a:pt x="0" y="6"/>
                      <a:pt x="1" y="9"/>
                    </a:cubicBezTo>
                    <a:close/>
                    <a:moveTo>
                      <a:pt x="4" y="8"/>
                    </a:moveTo>
                    <a:cubicBezTo>
                      <a:pt x="4" y="7"/>
                      <a:pt x="5" y="5"/>
                      <a:pt x="6" y="5"/>
                    </a:cubicBezTo>
                    <a:cubicBezTo>
                      <a:pt x="7" y="4"/>
                      <a:pt x="9" y="5"/>
                      <a:pt x="9" y="6"/>
                    </a:cubicBezTo>
                    <a:cubicBezTo>
                      <a:pt x="10" y="7"/>
                      <a:pt x="9" y="9"/>
                      <a:pt x="8" y="10"/>
                    </a:cubicBezTo>
                    <a:cubicBezTo>
                      <a:pt x="6" y="10"/>
                      <a:pt x="5"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7" name="Freeform 189"/>
              <p:cNvSpPr>
                <a:spLocks noEditPoints="1"/>
              </p:cNvSpPr>
              <p:nvPr/>
            </p:nvSpPr>
            <p:spPr bwMode="auto">
              <a:xfrm>
                <a:off x="4240" y="2743"/>
                <a:ext cx="31" cy="33"/>
              </a:xfrm>
              <a:custGeom>
                <a:avLst/>
                <a:gdLst>
                  <a:gd name="T0" fmla="*/ 1 w 13"/>
                  <a:gd name="T1" fmla="*/ 9 h 14"/>
                  <a:gd name="T2" fmla="*/ 8 w 13"/>
                  <a:gd name="T3" fmla="*/ 12 h 14"/>
                  <a:gd name="T4" fmla="*/ 12 w 13"/>
                  <a:gd name="T5" fmla="*/ 5 h 14"/>
                  <a:gd name="T6" fmla="*/ 4 w 13"/>
                  <a:gd name="T7" fmla="*/ 1 h 14"/>
                  <a:gd name="T8" fmla="*/ 1 w 13"/>
                  <a:gd name="T9" fmla="*/ 9 h 14"/>
                  <a:gd name="T10" fmla="*/ 4 w 13"/>
                  <a:gd name="T11" fmla="*/ 8 h 14"/>
                  <a:gd name="T12" fmla="*/ 5 w 13"/>
                  <a:gd name="T13" fmla="*/ 4 h 14"/>
                  <a:gd name="T14" fmla="*/ 9 w 13"/>
                  <a:gd name="T15" fmla="*/ 6 h 14"/>
                  <a:gd name="T16" fmla="*/ 7 w 13"/>
                  <a:gd name="T17" fmla="*/ 9 h 14"/>
                  <a:gd name="T18" fmla="*/ 4 w 13"/>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 y="9"/>
                    </a:moveTo>
                    <a:cubicBezTo>
                      <a:pt x="2" y="12"/>
                      <a:pt x="5" y="14"/>
                      <a:pt x="8" y="12"/>
                    </a:cubicBezTo>
                    <a:cubicBezTo>
                      <a:pt x="11" y="11"/>
                      <a:pt x="13" y="8"/>
                      <a:pt x="12" y="5"/>
                    </a:cubicBezTo>
                    <a:cubicBezTo>
                      <a:pt x="11" y="2"/>
                      <a:pt x="7" y="0"/>
                      <a:pt x="4" y="1"/>
                    </a:cubicBezTo>
                    <a:cubicBezTo>
                      <a:pt x="1" y="3"/>
                      <a:pt x="0" y="6"/>
                      <a:pt x="1" y="9"/>
                    </a:cubicBezTo>
                    <a:close/>
                    <a:moveTo>
                      <a:pt x="4" y="8"/>
                    </a:moveTo>
                    <a:cubicBezTo>
                      <a:pt x="3" y="6"/>
                      <a:pt x="4" y="5"/>
                      <a:pt x="5" y="4"/>
                    </a:cubicBezTo>
                    <a:cubicBezTo>
                      <a:pt x="7" y="4"/>
                      <a:pt x="8" y="5"/>
                      <a:pt x="9" y="6"/>
                    </a:cubicBezTo>
                    <a:cubicBezTo>
                      <a:pt x="9" y="7"/>
                      <a:pt x="9" y="9"/>
                      <a:pt x="7" y="9"/>
                    </a:cubicBezTo>
                    <a:cubicBezTo>
                      <a:pt x="6" y="10"/>
                      <a:pt x="4"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8" name="Freeform 190"/>
              <p:cNvSpPr>
                <a:spLocks noEditPoints="1"/>
              </p:cNvSpPr>
              <p:nvPr/>
            </p:nvSpPr>
            <p:spPr bwMode="auto">
              <a:xfrm>
                <a:off x="3662" y="1976"/>
                <a:ext cx="34" cy="28"/>
              </a:xfrm>
              <a:custGeom>
                <a:avLst/>
                <a:gdLst>
                  <a:gd name="T0" fmla="*/ 12 w 14"/>
                  <a:gd name="T1" fmla="*/ 2 h 12"/>
                  <a:gd name="T2" fmla="*/ 12 w 14"/>
                  <a:gd name="T3" fmla="*/ 2 h 12"/>
                  <a:gd name="T4" fmla="*/ 12 w 14"/>
                  <a:gd name="T5" fmla="*/ 2 h 12"/>
                  <a:gd name="T6" fmla="*/ 11 w 14"/>
                  <a:gd name="T7" fmla="*/ 2 h 12"/>
                  <a:gd name="T8" fmla="*/ 10 w 14"/>
                  <a:gd name="T9" fmla="*/ 2 h 12"/>
                  <a:gd name="T10" fmla="*/ 10 w 14"/>
                  <a:gd name="T11" fmla="*/ 2 h 12"/>
                  <a:gd name="T12" fmla="*/ 10 w 14"/>
                  <a:gd name="T13" fmla="*/ 1 h 12"/>
                  <a:gd name="T14" fmla="*/ 8 w 14"/>
                  <a:gd name="T15" fmla="*/ 0 h 12"/>
                  <a:gd name="T16" fmla="*/ 7 w 14"/>
                  <a:gd name="T17" fmla="*/ 0 h 12"/>
                  <a:gd name="T18" fmla="*/ 5 w 14"/>
                  <a:gd name="T19" fmla="*/ 2 h 12"/>
                  <a:gd name="T20" fmla="*/ 5 w 14"/>
                  <a:gd name="T21" fmla="*/ 2 h 12"/>
                  <a:gd name="T22" fmla="*/ 4 w 14"/>
                  <a:gd name="T23" fmla="*/ 2 h 12"/>
                  <a:gd name="T24" fmla="*/ 4 w 14"/>
                  <a:gd name="T25" fmla="*/ 2 h 12"/>
                  <a:gd name="T26" fmla="*/ 3 w 14"/>
                  <a:gd name="T27" fmla="*/ 2 h 12"/>
                  <a:gd name="T28" fmla="*/ 2 w 14"/>
                  <a:gd name="T29" fmla="*/ 3 h 12"/>
                  <a:gd name="T30" fmla="*/ 2 w 14"/>
                  <a:gd name="T31" fmla="*/ 3 h 12"/>
                  <a:gd name="T32" fmla="*/ 0 w 14"/>
                  <a:gd name="T33" fmla="*/ 5 h 12"/>
                  <a:gd name="T34" fmla="*/ 0 w 14"/>
                  <a:gd name="T35" fmla="*/ 10 h 12"/>
                  <a:gd name="T36" fmla="*/ 3 w 14"/>
                  <a:gd name="T37" fmla="*/ 12 h 12"/>
                  <a:gd name="T38" fmla="*/ 12 w 14"/>
                  <a:gd name="T39" fmla="*/ 12 h 12"/>
                  <a:gd name="T40" fmla="*/ 14 w 14"/>
                  <a:gd name="T41" fmla="*/ 10 h 12"/>
                  <a:gd name="T42" fmla="*/ 14 w 14"/>
                  <a:gd name="T43" fmla="*/ 5 h 12"/>
                  <a:gd name="T44" fmla="*/ 12 w 14"/>
                  <a:gd name="T45" fmla="*/ 2 h 12"/>
                  <a:gd name="T46" fmla="*/ 6 w 14"/>
                  <a:gd name="T47" fmla="*/ 2 h 12"/>
                  <a:gd name="T48" fmla="*/ 7 w 14"/>
                  <a:gd name="T49" fmla="*/ 1 h 12"/>
                  <a:gd name="T50" fmla="*/ 8 w 14"/>
                  <a:gd name="T51" fmla="*/ 1 h 12"/>
                  <a:gd name="T52" fmla="*/ 9 w 14"/>
                  <a:gd name="T53" fmla="*/ 1 h 12"/>
                  <a:gd name="T54" fmla="*/ 9 w 14"/>
                  <a:gd name="T55" fmla="*/ 2 h 12"/>
                  <a:gd name="T56" fmla="*/ 6 w 14"/>
                  <a:gd name="T5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2">
                    <a:moveTo>
                      <a:pt x="12" y="2"/>
                    </a:moveTo>
                    <a:cubicBezTo>
                      <a:pt x="12" y="2"/>
                      <a:pt x="12" y="2"/>
                      <a:pt x="12" y="2"/>
                    </a:cubicBezTo>
                    <a:cubicBezTo>
                      <a:pt x="12" y="2"/>
                      <a:pt x="12" y="2"/>
                      <a:pt x="12" y="2"/>
                    </a:cubicBezTo>
                    <a:cubicBezTo>
                      <a:pt x="11" y="2"/>
                      <a:pt x="11" y="2"/>
                      <a:pt x="11" y="2"/>
                    </a:cubicBezTo>
                    <a:cubicBezTo>
                      <a:pt x="10" y="2"/>
                      <a:pt x="10" y="2"/>
                      <a:pt x="10" y="2"/>
                    </a:cubicBezTo>
                    <a:cubicBezTo>
                      <a:pt x="10" y="2"/>
                      <a:pt x="10" y="2"/>
                      <a:pt x="10" y="2"/>
                    </a:cubicBezTo>
                    <a:cubicBezTo>
                      <a:pt x="10" y="1"/>
                      <a:pt x="10" y="1"/>
                      <a:pt x="10" y="1"/>
                    </a:cubicBezTo>
                    <a:cubicBezTo>
                      <a:pt x="10" y="0"/>
                      <a:pt x="9" y="0"/>
                      <a:pt x="8" y="0"/>
                    </a:cubicBezTo>
                    <a:cubicBezTo>
                      <a:pt x="7" y="0"/>
                      <a:pt x="7" y="0"/>
                      <a:pt x="7" y="0"/>
                    </a:cubicBezTo>
                    <a:cubicBezTo>
                      <a:pt x="6" y="0"/>
                      <a:pt x="5" y="1"/>
                      <a:pt x="5" y="2"/>
                    </a:cubicBezTo>
                    <a:cubicBezTo>
                      <a:pt x="5" y="2"/>
                      <a:pt x="5" y="2"/>
                      <a:pt x="5" y="2"/>
                    </a:cubicBezTo>
                    <a:cubicBezTo>
                      <a:pt x="4" y="2"/>
                      <a:pt x="4" y="2"/>
                      <a:pt x="4" y="2"/>
                    </a:cubicBezTo>
                    <a:cubicBezTo>
                      <a:pt x="4" y="2"/>
                      <a:pt x="4" y="2"/>
                      <a:pt x="4" y="2"/>
                    </a:cubicBezTo>
                    <a:cubicBezTo>
                      <a:pt x="3" y="2"/>
                      <a:pt x="3" y="2"/>
                      <a:pt x="3" y="2"/>
                    </a:cubicBezTo>
                    <a:cubicBezTo>
                      <a:pt x="2" y="2"/>
                      <a:pt x="2" y="2"/>
                      <a:pt x="2" y="3"/>
                    </a:cubicBezTo>
                    <a:cubicBezTo>
                      <a:pt x="2" y="3"/>
                      <a:pt x="2" y="3"/>
                      <a:pt x="2" y="3"/>
                    </a:cubicBezTo>
                    <a:cubicBezTo>
                      <a:pt x="1" y="3"/>
                      <a:pt x="0" y="4"/>
                      <a:pt x="0" y="5"/>
                    </a:cubicBezTo>
                    <a:cubicBezTo>
                      <a:pt x="0" y="10"/>
                      <a:pt x="0" y="10"/>
                      <a:pt x="0" y="10"/>
                    </a:cubicBezTo>
                    <a:cubicBezTo>
                      <a:pt x="0" y="11"/>
                      <a:pt x="1" y="12"/>
                      <a:pt x="3" y="12"/>
                    </a:cubicBezTo>
                    <a:cubicBezTo>
                      <a:pt x="12" y="12"/>
                      <a:pt x="12" y="12"/>
                      <a:pt x="12" y="12"/>
                    </a:cubicBezTo>
                    <a:cubicBezTo>
                      <a:pt x="13" y="12"/>
                      <a:pt x="14" y="11"/>
                      <a:pt x="14" y="10"/>
                    </a:cubicBezTo>
                    <a:cubicBezTo>
                      <a:pt x="14" y="5"/>
                      <a:pt x="14" y="5"/>
                      <a:pt x="14" y="5"/>
                    </a:cubicBezTo>
                    <a:cubicBezTo>
                      <a:pt x="14" y="4"/>
                      <a:pt x="13" y="3"/>
                      <a:pt x="12" y="2"/>
                    </a:cubicBezTo>
                    <a:close/>
                    <a:moveTo>
                      <a:pt x="6" y="2"/>
                    </a:moveTo>
                    <a:cubicBezTo>
                      <a:pt x="6" y="1"/>
                      <a:pt x="6" y="1"/>
                      <a:pt x="7" y="1"/>
                    </a:cubicBezTo>
                    <a:cubicBezTo>
                      <a:pt x="8" y="1"/>
                      <a:pt x="8" y="1"/>
                      <a:pt x="8" y="1"/>
                    </a:cubicBezTo>
                    <a:cubicBezTo>
                      <a:pt x="9" y="1"/>
                      <a:pt x="9" y="1"/>
                      <a:pt x="9" y="1"/>
                    </a:cubicBezTo>
                    <a:cubicBezTo>
                      <a:pt x="9" y="2"/>
                      <a:pt x="9" y="2"/>
                      <a:pt x="9"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9" name="Freeform 191"/>
              <p:cNvSpPr>
                <a:spLocks noEditPoints="1"/>
              </p:cNvSpPr>
              <p:nvPr/>
            </p:nvSpPr>
            <p:spPr bwMode="auto">
              <a:xfrm>
                <a:off x="3662" y="2190"/>
                <a:ext cx="34" cy="28"/>
              </a:xfrm>
              <a:custGeom>
                <a:avLst/>
                <a:gdLst>
                  <a:gd name="T0" fmla="*/ 12 w 14"/>
                  <a:gd name="T1" fmla="*/ 2 h 12"/>
                  <a:gd name="T2" fmla="*/ 12 w 14"/>
                  <a:gd name="T3" fmla="*/ 2 h 12"/>
                  <a:gd name="T4" fmla="*/ 11 w 14"/>
                  <a:gd name="T5" fmla="*/ 1 h 12"/>
                  <a:gd name="T6" fmla="*/ 10 w 14"/>
                  <a:gd name="T7" fmla="*/ 1 h 12"/>
                  <a:gd name="T8" fmla="*/ 10 w 14"/>
                  <a:gd name="T9" fmla="*/ 2 h 12"/>
                  <a:gd name="T10" fmla="*/ 9 w 14"/>
                  <a:gd name="T11" fmla="*/ 2 h 12"/>
                  <a:gd name="T12" fmla="*/ 9 w 14"/>
                  <a:gd name="T13" fmla="*/ 1 h 12"/>
                  <a:gd name="T14" fmla="*/ 7 w 14"/>
                  <a:gd name="T15" fmla="*/ 0 h 12"/>
                  <a:gd name="T16" fmla="*/ 6 w 14"/>
                  <a:gd name="T17" fmla="*/ 0 h 12"/>
                  <a:gd name="T18" fmla="*/ 4 w 14"/>
                  <a:gd name="T19" fmla="*/ 1 h 12"/>
                  <a:gd name="T20" fmla="*/ 4 w 14"/>
                  <a:gd name="T21" fmla="*/ 2 h 12"/>
                  <a:gd name="T22" fmla="*/ 4 w 14"/>
                  <a:gd name="T23" fmla="*/ 2 h 12"/>
                  <a:gd name="T24" fmla="*/ 3 w 14"/>
                  <a:gd name="T25" fmla="*/ 1 h 12"/>
                  <a:gd name="T26" fmla="*/ 2 w 14"/>
                  <a:gd name="T27" fmla="*/ 2 h 12"/>
                  <a:gd name="T28" fmla="*/ 2 w 14"/>
                  <a:gd name="T29" fmla="*/ 2 h 12"/>
                  <a:gd name="T30" fmla="*/ 2 w 14"/>
                  <a:gd name="T31" fmla="*/ 2 h 12"/>
                  <a:gd name="T32" fmla="*/ 0 w 14"/>
                  <a:gd name="T33" fmla="*/ 4 h 12"/>
                  <a:gd name="T34" fmla="*/ 0 w 14"/>
                  <a:gd name="T35" fmla="*/ 9 h 12"/>
                  <a:gd name="T36" fmla="*/ 2 w 14"/>
                  <a:gd name="T37" fmla="*/ 12 h 12"/>
                  <a:gd name="T38" fmla="*/ 11 w 14"/>
                  <a:gd name="T39" fmla="*/ 11 h 12"/>
                  <a:gd name="T40" fmla="*/ 14 w 14"/>
                  <a:gd name="T41" fmla="*/ 9 h 12"/>
                  <a:gd name="T42" fmla="*/ 14 w 14"/>
                  <a:gd name="T43" fmla="*/ 4 h 12"/>
                  <a:gd name="T44" fmla="*/ 12 w 14"/>
                  <a:gd name="T45" fmla="*/ 2 h 12"/>
                  <a:gd name="T46" fmla="*/ 5 w 14"/>
                  <a:gd name="T47" fmla="*/ 1 h 12"/>
                  <a:gd name="T48" fmla="*/ 6 w 14"/>
                  <a:gd name="T49" fmla="*/ 0 h 12"/>
                  <a:gd name="T50" fmla="*/ 7 w 14"/>
                  <a:gd name="T51" fmla="*/ 0 h 12"/>
                  <a:gd name="T52" fmla="*/ 8 w 14"/>
                  <a:gd name="T53" fmla="*/ 1 h 12"/>
                  <a:gd name="T54" fmla="*/ 8 w 14"/>
                  <a:gd name="T55" fmla="*/ 2 h 12"/>
                  <a:gd name="T56" fmla="*/ 5 w 14"/>
                  <a:gd name="T57" fmla="*/ 2 h 12"/>
                  <a:gd name="T58" fmla="*/ 5 w 14"/>
                  <a:gd name="T5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12">
                    <a:moveTo>
                      <a:pt x="12" y="2"/>
                    </a:moveTo>
                    <a:cubicBezTo>
                      <a:pt x="12" y="2"/>
                      <a:pt x="12" y="2"/>
                      <a:pt x="12" y="2"/>
                    </a:cubicBezTo>
                    <a:cubicBezTo>
                      <a:pt x="12" y="1"/>
                      <a:pt x="12" y="1"/>
                      <a:pt x="11" y="1"/>
                    </a:cubicBezTo>
                    <a:cubicBezTo>
                      <a:pt x="10" y="1"/>
                      <a:pt x="10" y="1"/>
                      <a:pt x="10" y="1"/>
                    </a:cubicBezTo>
                    <a:cubicBezTo>
                      <a:pt x="10" y="1"/>
                      <a:pt x="10" y="1"/>
                      <a:pt x="10" y="2"/>
                    </a:cubicBezTo>
                    <a:cubicBezTo>
                      <a:pt x="9" y="2"/>
                      <a:pt x="9" y="2"/>
                      <a:pt x="9" y="2"/>
                    </a:cubicBezTo>
                    <a:cubicBezTo>
                      <a:pt x="9" y="1"/>
                      <a:pt x="9" y="1"/>
                      <a:pt x="9" y="1"/>
                    </a:cubicBezTo>
                    <a:cubicBezTo>
                      <a:pt x="9" y="0"/>
                      <a:pt x="8" y="0"/>
                      <a:pt x="7" y="0"/>
                    </a:cubicBezTo>
                    <a:cubicBezTo>
                      <a:pt x="6" y="0"/>
                      <a:pt x="6" y="0"/>
                      <a:pt x="6" y="0"/>
                    </a:cubicBezTo>
                    <a:cubicBezTo>
                      <a:pt x="5" y="0"/>
                      <a:pt x="4" y="0"/>
                      <a:pt x="4" y="1"/>
                    </a:cubicBezTo>
                    <a:cubicBezTo>
                      <a:pt x="4" y="2"/>
                      <a:pt x="4" y="2"/>
                      <a:pt x="4" y="2"/>
                    </a:cubicBezTo>
                    <a:cubicBezTo>
                      <a:pt x="4" y="2"/>
                      <a:pt x="4" y="2"/>
                      <a:pt x="4" y="2"/>
                    </a:cubicBezTo>
                    <a:cubicBezTo>
                      <a:pt x="4" y="2"/>
                      <a:pt x="3" y="1"/>
                      <a:pt x="3" y="1"/>
                    </a:cubicBezTo>
                    <a:cubicBezTo>
                      <a:pt x="2" y="2"/>
                      <a:pt x="2" y="2"/>
                      <a:pt x="2" y="2"/>
                    </a:cubicBezTo>
                    <a:cubicBezTo>
                      <a:pt x="2" y="2"/>
                      <a:pt x="2" y="2"/>
                      <a:pt x="2" y="2"/>
                    </a:cubicBezTo>
                    <a:cubicBezTo>
                      <a:pt x="2" y="2"/>
                      <a:pt x="2" y="2"/>
                      <a:pt x="2" y="2"/>
                    </a:cubicBezTo>
                    <a:cubicBezTo>
                      <a:pt x="0" y="2"/>
                      <a:pt x="0" y="3"/>
                      <a:pt x="0" y="4"/>
                    </a:cubicBezTo>
                    <a:cubicBezTo>
                      <a:pt x="0" y="9"/>
                      <a:pt x="0" y="9"/>
                      <a:pt x="0" y="9"/>
                    </a:cubicBezTo>
                    <a:cubicBezTo>
                      <a:pt x="0" y="11"/>
                      <a:pt x="1" y="12"/>
                      <a:pt x="2" y="12"/>
                    </a:cubicBezTo>
                    <a:cubicBezTo>
                      <a:pt x="11" y="11"/>
                      <a:pt x="11" y="11"/>
                      <a:pt x="11" y="11"/>
                    </a:cubicBezTo>
                    <a:cubicBezTo>
                      <a:pt x="13" y="11"/>
                      <a:pt x="14" y="10"/>
                      <a:pt x="14" y="9"/>
                    </a:cubicBezTo>
                    <a:cubicBezTo>
                      <a:pt x="14" y="4"/>
                      <a:pt x="14" y="4"/>
                      <a:pt x="14" y="4"/>
                    </a:cubicBezTo>
                    <a:cubicBezTo>
                      <a:pt x="14" y="3"/>
                      <a:pt x="13" y="2"/>
                      <a:pt x="12" y="2"/>
                    </a:cubicBezTo>
                    <a:close/>
                    <a:moveTo>
                      <a:pt x="5" y="1"/>
                    </a:moveTo>
                    <a:cubicBezTo>
                      <a:pt x="5" y="1"/>
                      <a:pt x="5" y="0"/>
                      <a:pt x="6" y="0"/>
                    </a:cubicBezTo>
                    <a:cubicBezTo>
                      <a:pt x="7" y="0"/>
                      <a:pt x="7" y="0"/>
                      <a:pt x="7" y="0"/>
                    </a:cubicBezTo>
                    <a:cubicBezTo>
                      <a:pt x="8" y="0"/>
                      <a:pt x="8" y="1"/>
                      <a:pt x="8" y="1"/>
                    </a:cubicBezTo>
                    <a:cubicBezTo>
                      <a:pt x="8" y="2"/>
                      <a:pt x="8" y="2"/>
                      <a:pt x="8" y="2"/>
                    </a:cubicBezTo>
                    <a:cubicBezTo>
                      <a:pt x="5" y="2"/>
                      <a:pt x="5" y="2"/>
                      <a:pt x="5" y="2"/>
                    </a:cubicBezTo>
                    <a:lnTo>
                      <a:pt x="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0" name="Freeform 192"/>
              <p:cNvSpPr>
                <a:spLocks noEditPoints="1"/>
              </p:cNvSpPr>
              <p:nvPr/>
            </p:nvSpPr>
            <p:spPr bwMode="auto">
              <a:xfrm>
                <a:off x="3804" y="2211"/>
                <a:ext cx="38" cy="38"/>
              </a:xfrm>
              <a:custGeom>
                <a:avLst/>
                <a:gdLst>
                  <a:gd name="T0" fmla="*/ 15 w 16"/>
                  <a:gd name="T1" fmla="*/ 6 h 16"/>
                  <a:gd name="T2" fmla="*/ 14 w 16"/>
                  <a:gd name="T3" fmla="*/ 6 h 16"/>
                  <a:gd name="T4" fmla="*/ 13 w 16"/>
                  <a:gd name="T5" fmla="*/ 5 h 16"/>
                  <a:gd name="T6" fmla="*/ 14 w 16"/>
                  <a:gd name="T7" fmla="*/ 5 h 16"/>
                  <a:gd name="T8" fmla="*/ 14 w 16"/>
                  <a:gd name="T9" fmla="*/ 3 h 16"/>
                  <a:gd name="T10" fmla="*/ 13 w 16"/>
                  <a:gd name="T11" fmla="*/ 2 h 16"/>
                  <a:gd name="T12" fmla="*/ 12 w 16"/>
                  <a:gd name="T13" fmla="*/ 2 h 16"/>
                  <a:gd name="T14" fmla="*/ 11 w 16"/>
                  <a:gd name="T15" fmla="*/ 3 h 16"/>
                  <a:gd name="T16" fmla="*/ 10 w 16"/>
                  <a:gd name="T17" fmla="*/ 3 h 16"/>
                  <a:gd name="T18" fmla="*/ 10 w 16"/>
                  <a:gd name="T19" fmla="*/ 1 h 16"/>
                  <a:gd name="T20" fmla="*/ 9 w 16"/>
                  <a:gd name="T21" fmla="*/ 0 h 16"/>
                  <a:gd name="T22" fmla="*/ 7 w 16"/>
                  <a:gd name="T23" fmla="*/ 0 h 16"/>
                  <a:gd name="T24" fmla="*/ 6 w 16"/>
                  <a:gd name="T25" fmla="*/ 1 h 16"/>
                  <a:gd name="T26" fmla="*/ 6 w 16"/>
                  <a:gd name="T27" fmla="*/ 3 h 16"/>
                  <a:gd name="T28" fmla="*/ 5 w 16"/>
                  <a:gd name="T29" fmla="*/ 3 h 16"/>
                  <a:gd name="T30" fmla="*/ 4 w 16"/>
                  <a:gd name="T31" fmla="*/ 2 h 16"/>
                  <a:gd name="T32" fmla="*/ 3 w 16"/>
                  <a:gd name="T33" fmla="*/ 2 h 16"/>
                  <a:gd name="T34" fmla="*/ 2 w 16"/>
                  <a:gd name="T35" fmla="*/ 3 h 16"/>
                  <a:gd name="T36" fmla="*/ 2 w 16"/>
                  <a:gd name="T37" fmla="*/ 5 h 16"/>
                  <a:gd name="T38" fmla="*/ 3 w 16"/>
                  <a:gd name="T39" fmla="*/ 5 h 16"/>
                  <a:gd name="T40" fmla="*/ 2 w 16"/>
                  <a:gd name="T41" fmla="*/ 7 h 16"/>
                  <a:gd name="T42" fmla="*/ 1 w 16"/>
                  <a:gd name="T43" fmla="*/ 7 h 16"/>
                  <a:gd name="T44" fmla="*/ 0 w 16"/>
                  <a:gd name="T45" fmla="*/ 8 h 16"/>
                  <a:gd name="T46" fmla="*/ 0 w 16"/>
                  <a:gd name="T47" fmla="*/ 9 h 16"/>
                  <a:gd name="T48" fmla="*/ 1 w 16"/>
                  <a:gd name="T49" fmla="*/ 10 h 16"/>
                  <a:gd name="T50" fmla="*/ 2 w 16"/>
                  <a:gd name="T51" fmla="*/ 10 h 16"/>
                  <a:gd name="T52" fmla="*/ 3 w 16"/>
                  <a:gd name="T53" fmla="*/ 11 h 16"/>
                  <a:gd name="T54" fmla="*/ 2 w 16"/>
                  <a:gd name="T55" fmla="*/ 12 h 16"/>
                  <a:gd name="T56" fmla="*/ 2 w 16"/>
                  <a:gd name="T57" fmla="*/ 14 h 16"/>
                  <a:gd name="T58" fmla="*/ 3 w 16"/>
                  <a:gd name="T59" fmla="*/ 14 h 16"/>
                  <a:gd name="T60" fmla="*/ 5 w 16"/>
                  <a:gd name="T61" fmla="*/ 14 h 16"/>
                  <a:gd name="T62" fmla="*/ 5 w 16"/>
                  <a:gd name="T63" fmla="*/ 14 h 16"/>
                  <a:gd name="T64" fmla="*/ 7 w 16"/>
                  <a:gd name="T65" fmla="*/ 14 h 16"/>
                  <a:gd name="T66" fmla="*/ 7 w 16"/>
                  <a:gd name="T67" fmla="*/ 15 h 16"/>
                  <a:gd name="T68" fmla="*/ 8 w 16"/>
                  <a:gd name="T69" fmla="*/ 16 h 16"/>
                  <a:gd name="T70" fmla="*/ 9 w 16"/>
                  <a:gd name="T71" fmla="*/ 16 h 16"/>
                  <a:gd name="T72" fmla="*/ 10 w 16"/>
                  <a:gd name="T73" fmla="*/ 15 h 16"/>
                  <a:gd name="T74" fmla="*/ 10 w 16"/>
                  <a:gd name="T75" fmla="*/ 14 h 16"/>
                  <a:gd name="T76" fmla="*/ 11 w 16"/>
                  <a:gd name="T77" fmla="*/ 14 h 16"/>
                  <a:gd name="T78" fmla="*/ 12 w 16"/>
                  <a:gd name="T79" fmla="*/ 14 h 16"/>
                  <a:gd name="T80" fmla="*/ 13 w 16"/>
                  <a:gd name="T81" fmla="*/ 14 h 16"/>
                  <a:gd name="T82" fmla="*/ 14 w 16"/>
                  <a:gd name="T83" fmla="*/ 13 h 16"/>
                  <a:gd name="T84" fmla="*/ 14 w 16"/>
                  <a:gd name="T85" fmla="*/ 12 h 16"/>
                  <a:gd name="T86" fmla="*/ 14 w 16"/>
                  <a:gd name="T87" fmla="*/ 11 h 16"/>
                  <a:gd name="T88" fmla="*/ 14 w 16"/>
                  <a:gd name="T89" fmla="*/ 10 h 16"/>
                  <a:gd name="T90" fmla="*/ 15 w 16"/>
                  <a:gd name="T91" fmla="*/ 10 h 16"/>
                  <a:gd name="T92" fmla="*/ 16 w 16"/>
                  <a:gd name="T93" fmla="*/ 9 h 16"/>
                  <a:gd name="T94" fmla="*/ 16 w 16"/>
                  <a:gd name="T95" fmla="*/ 8 h 16"/>
                  <a:gd name="T96" fmla="*/ 15 w 16"/>
                  <a:gd name="T97" fmla="*/ 6 h 16"/>
                  <a:gd name="T98" fmla="*/ 10 w 16"/>
                  <a:gd name="T99" fmla="*/ 10 h 16"/>
                  <a:gd name="T100" fmla="*/ 6 w 16"/>
                  <a:gd name="T101" fmla="*/ 11 h 16"/>
                  <a:gd name="T102" fmla="*/ 6 w 16"/>
                  <a:gd name="T103" fmla="*/ 6 h 16"/>
                  <a:gd name="T104" fmla="*/ 10 w 16"/>
                  <a:gd name="T105" fmla="*/ 6 h 16"/>
                  <a:gd name="T106" fmla="*/ 10 w 16"/>
                  <a:gd name="T10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16">
                    <a:moveTo>
                      <a:pt x="15" y="6"/>
                    </a:moveTo>
                    <a:cubicBezTo>
                      <a:pt x="14" y="6"/>
                      <a:pt x="14" y="6"/>
                      <a:pt x="14" y="6"/>
                    </a:cubicBezTo>
                    <a:cubicBezTo>
                      <a:pt x="14" y="6"/>
                      <a:pt x="14" y="6"/>
                      <a:pt x="13" y="5"/>
                    </a:cubicBezTo>
                    <a:cubicBezTo>
                      <a:pt x="14" y="5"/>
                      <a:pt x="14" y="5"/>
                      <a:pt x="14" y="5"/>
                    </a:cubicBezTo>
                    <a:cubicBezTo>
                      <a:pt x="15" y="4"/>
                      <a:pt x="15" y="3"/>
                      <a:pt x="14" y="3"/>
                    </a:cubicBezTo>
                    <a:cubicBezTo>
                      <a:pt x="13" y="2"/>
                      <a:pt x="13" y="2"/>
                      <a:pt x="13" y="2"/>
                    </a:cubicBezTo>
                    <a:cubicBezTo>
                      <a:pt x="13" y="2"/>
                      <a:pt x="12" y="2"/>
                      <a:pt x="12" y="2"/>
                    </a:cubicBezTo>
                    <a:cubicBezTo>
                      <a:pt x="11" y="3"/>
                      <a:pt x="11" y="3"/>
                      <a:pt x="11" y="3"/>
                    </a:cubicBezTo>
                    <a:cubicBezTo>
                      <a:pt x="11" y="3"/>
                      <a:pt x="10" y="3"/>
                      <a:pt x="10" y="3"/>
                    </a:cubicBezTo>
                    <a:cubicBezTo>
                      <a:pt x="10" y="1"/>
                      <a:pt x="10" y="1"/>
                      <a:pt x="10" y="1"/>
                    </a:cubicBezTo>
                    <a:cubicBezTo>
                      <a:pt x="10" y="1"/>
                      <a:pt x="9" y="0"/>
                      <a:pt x="9" y="0"/>
                    </a:cubicBezTo>
                    <a:cubicBezTo>
                      <a:pt x="7" y="0"/>
                      <a:pt x="7" y="0"/>
                      <a:pt x="7" y="0"/>
                    </a:cubicBezTo>
                    <a:cubicBezTo>
                      <a:pt x="7" y="0"/>
                      <a:pt x="6" y="1"/>
                      <a:pt x="6" y="1"/>
                    </a:cubicBezTo>
                    <a:cubicBezTo>
                      <a:pt x="6" y="3"/>
                      <a:pt x="6" y="3"/>
                      <a:pt x="6" y="3"/>
                    </a:cubicBezTo>
                    <a:cubicBezTo>
                      <a:pt x="6" y="3"/>
                      <a:pt x="6" y="3"/>
                      <a:pt x="5" y="3"/>
                    </a:cubicBezTo>
                    <a:cubicBezTo>
                      <a:pt x="4" y="2"/>
                      <a:pt x="4" y="2"/>
                      <a:pt x="4" y="2"/>
                    </a:cubicBezTo>
                    <a:cubicBezTo>
                      <a:pt x="4" y="2"/>
                      <a:pt x="3" y="2"/>
                      <a:pt x="3" y="2"/>
                    </a:cubicBezTo>
                    <a:cubicBezTo>
                      <a:pt x="2" y="3"/>
                      <a:pt x="2" y="3"/>
                      <a:pt x="2" y="3"/>
                    </a:cubicBezTo>
                    <a:cubicBezTo>
                      <a:pt x="2" y="4"/>
                      <a:pt x="2" y="4"/>
                      <a:pt x="2" y="5"/>
                    </a:cubicBezTo>
                    <a:cubicBezTo>
                      <a:pt x="3" y="5"/>
                      <a:pt x="3" y="5"/>
                      <a:pt x="3" y="5"/>
                    </a:cubicBezTo>
                    <a:cubicBezTo>
                      <a:pt x="3" y="6"/>
                      <a:pt x="2" y="6"/>
                      <a:pt x="2" y="7"/>
                    </a:cubicBezTo>
                    <a:cubicBezTo>
                      <a:pt x="1" y="7"/>
                      <a:pt x="1" y="7"/>
                      <a:pt x="1" y="7"/>
                    </a:cubicBezTo>
                    <a:cubicBezTo>
                      <a:pt x="1" y="7"/>
                      <a:pt x="0" y="7"/>
                      <a:pt x="0" y="8"/>
                    </a:cubicBezTo>
                    <a:cubicBezTo>
                      <a:pt x="0" y="9"/>
                      <a:pt x="0" y="9"/>
                      <a:pt x="0" y="9"/>
                    </a:cubicBezTo>
                    <a:cubicBezTo>
                      <a:pt x="0" y="10"/>
                      <a:pt x="1" y="10"/>
                      <a:pt x="1" y="10"/>
                    </a:cubicBezTo>
                    <a:cubicBezTo>
                      <a:pt x="2" y="10"/>
                      <a:pt x="2" y="10"/>
                      <a:pt x="2" y="10"/>
                    </a:cubicBezTo>
                    <a:cubicBezTo>
                      <a:pt x="2" y="11"/>
                      <a:pt x="3" y="11"/>
                      <a:pt x="3" y="11"/>
                    </a:cubicBezTo>
                    <a:cubicBezTo>
                      <a:pt x="2" y="12"/>
                      <a:pt x="2" y="12"/>
                      <a:pt x="2" y="12"/>
                    </a:cubicBezTo>
                    <a:cubicBezTo>
                      <a:pt x="2" y="12"/>
                      <a:pt x="2" y="13"/>
                      <a:pt x="2" y="14"/>
                    </a:cubicBezTo>
                    <a:cubicBezTo>
                      <a:pt x="3" y="14"/>
                      <a:pt x="3" y="14"/>
                      <a:pt x="3" y="14"/>
                    </a:cubicBezTo>
                    <a:cubicBezTo>
                      <a:pt x="3" y="15"/>
                      <a:pt x="4" y="15"/>
                      <a:pt x="5" y="14"/>
                    </a:cubicBezTo>
                    <a:cubicBezTo>
                      <a:pt x="5" y="14"/>
                      <a:pt x="5" y="14"/>
                      <a:pt x="5" y="14"/>
                    </a:cubicBezTo>
                    <a:cubicBezTo>
                      <a:pt x="6" y="14"/>
                      <a:pt x="6" y="14"/>
                      <a:pt x="7" y="14"/>
                    </a:cubicBezTo>
                    <a:cubicBezTo>
                      <a:pt x="7" y="15"/>
                      <a:pt x="7" y="15"/>
                      <a:pt x="7" y="15"/>
                    </a:cubicBezTo>
                    <a:cubicBezTo>
                      <a:pt x="7" y="16"/>
                      <a:pt x="7" y="16"/>
                      <a:pt x="8" y="16"/>
                    </a:cubicBezTo>
                    <a:cubicBezTo>
                      <a:pt x="9" y="16"/>
                      <a:pt x="9" y="16"/>
                      <a:pt x="9" y="16"/>
                    </a:cubicBezTo>
                    <a:cubicBezTo>
                      <a:pt x="10" y="16"/>
                      <a:pt x="10" y="16"/>
                      <a:pt x="10" y="15"/>
                    </a:cubicBezTo>
                    <a:cubicBezTo>
                      <a:pt x="10" y="14"/>
                      <a:pt x="10" y="14"/>
                      <a:pt x="10" y="14"/>
                    </a:cubicBezTo>
                    <a:cubicBezTo>
                      <a:pt x="10" y="14"/>
                      <a:pt x="11" y="14"/>
                      <a:pt x="11" y="14"/>
                    </a:cubicBezTo>
                    <a:cubicBezTo>
                      <a:pt x="12" y="14"/>
                      <a:pt x="12" y="14"/>
                      <a:pt x="12" y="14"/>
                    </a:cubicBezTo>
                    <a:cubicBezTo>
                      <a:pt x="12" y="15"/>
                      <a:pt x="13" y="15"/>
                      <a:pt x="13" y="14"/>
                    </a:cubicBezTo>
                    <a:cubicBezTo>
                      <a:pt x="14" y="13"/>
                      <a:pt x="14" y="13"/>
                      <a:pt x="14" y="13"/>
                    </a:cubicBezTo>
                    <a:cubicBezTo>
                      <a:pt x="15" y="13"/>
                      <a:pt x="15" y="12"/>
                      <a:pt x="14" y="12"/>
                    </a:cubicBezTo>
                    <a:cubicBezTo>
                      <a:pt x="14" y="11"/>
                      <a:pt x="14" y="11"/>
                      <a:pt x="14" y="11"/>
                    </a:cubicBezTo>
                    <a:cubicBezTo>
                      <a:pt x="14" y="11"/>
                      <a:pt x="14" y="10"/>
                      <a:pt x="14" y="10"/>
                    </a:cubicBezTo>
                    <a:cubicBezTo>
                      <a:pt x="15" y="10"/>
                      <a:pt x="15" y="10"/>
                      <a:pt x="15" y="10"/>
                    </a:cubicBezTo>
                    <a:cubicBezTo>
                      <a:pt x="16" y="10"/>
                      <a:pt x="16" y="9"/>
                      <a:pt x="16" y="9"/>
                    </a:cubicBezTo>
                    <a:cubicBezTo>
                      <a:pt x="16" y="8"/>
                      <a:pt x="16" y="8"/>
                      <a:pt x="16" y="8"/>
                    </a:cubicBezTo>
                    <a:cubicBezTo>
                      <a:pt x="16" y="7"/>
                      <a:pt x="16" y="6"/>
                      <a:pt x="15" y="6"/>
                    </a:cubicBezTo>
                    <a:close/>
                    <a:moveTo>
                      <a:pt x="10" y="10"/>
                    </a:moveTo>
                    <a:cubicBezTo>
                      <a:pt x="9" y="12"/>
                      <a:pt x="7" y="12"/>
                      <a:pt x="6" y="11"/>
                    </a:cubicBezTo>
                    <a:cubicBezTo>
                      <a:pt x="5" y="9"/>
                      <a:pt x="5" y="7"/>
                      <a:pt x="6" y="6"/>
                    </a:cubicBezTo>
                    <a:cubicBezTo>
                      <a:pt x="7" y="5"/>
                      <a:pt x="9" y="5"/>
                      <a:pt x="10" y="6"/>
                    </a:cubicBezTo>
                    <a:cubicBezTo>
                      <a:pt x="11" y="7"/>
                      <a:pt x="11" y="9"/>
                      <a:pt x="1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1" name="Freeform 193"/>
              <p:cNvSpPr>
                <a:spLocks noEditPoints="1"/>
              </p:cNvSpPr>
              <p:nvPr/>
            </p:nvSpPr>
            <p:spPr bwMode="auto">
              <a:xfrm>
                <a:off x="3665" y="1933"/>
                <a:ext cx="28" cy="31"/>
              </a:xfrm>
              <a:custGeom>
                <a:avLst/>
                <a:gdLst>
                  <a:gd name="T0" fmla="*/ 11 w 12"/>
                  <a:gd name="T1" fmla="*/ 5 h 13"/>
                  <a:gd name="T2" fmla="*/ 11 w 12"/>
                  <a:gd name="T3" fmla="*/ 5 h 13"/>
                  <a:gd name="T4" fmla="*/ 10 w 12"/>
                  <a:gd name="T5" fmla="*/ 4 h 13"/>
                  <a:gd name="T6" fmla="*/ 11 w 12"/>
                  <a:gd name="T7" fmla="*/ 4 h 13"/>
                  <a:gd name="T8" fmla="*/ 11 w 12"/>
                  <a:gd name="T9" fmla="*/ 2 h 13"/>
                  <a:gd name="T10" fmla="*/ 10 w 12"/>
                  <a:gd name="T11" fmla="*/ 2 h 13"/>
                  <a:gd name="T12" fmla="*/ 9 w 12"/>
                  <a:gd name="T13" fmla="*/ 2 h 13"/>
                  <a:gd name="T14" fmla="*/ 8 w 12"/>
                  <a:gd name="T15" fmla="*/ 2 h 13"/>
                  <a:gd name="T16" fmla="*/ 7 w 12"/>
                  <a:gd name="T17" fmla="*/ 2 h 13"/>
                  <a:gd name="T18" fmla="*/ 7 w 12"/>
                  <a:gd name="T19" fmla="*/ 1 h 13"/>
                  <a:gd name="T20" fmla="*/ 6 w 12"/>
                  <a:gd name="T21" fmla="*/ 0 h 13"/>
                  <a:gd name="T22" fmla="*/ 5 w 12"/>
                  <a:gd name="T23" fmla="*/ 0 h 13"/>
                  <a:gd name="T24" fmla="*/ 5 w 12"/>
                  <a:gd name="T25" fmla="*/ 1 h 13"/>
                  <a:gd name="T26" fmla="*/ 5 w 12"/>
                  <a:gd name="T27" fmla="*/ 2 h 13"/>
                  <a:gd name="T28" fmla="*/ 4 w 12"/>
                  <a:gd name="T29" fmla="*/ 3 h 13"/>
                  <a:gd name="T30" fmla="*/ 3 w 12"/>
                  <a:gd name="T31" fmla="*/ 2 h 13"/>
                  <a:gd name="T32" fmla="*/ 2 w 12"/>
                  <a:gd name="T33" fmla="*/ 2 h 13"/>
                  <a:gd name="T34" fmla="*/ 1 w 12"/>
                  <a:gd name="T35" fmla="*/ 3 h 13"/>
                  <a:gd name="T36" fmla="*/ 1 w 12"/>
                  <a:gd name="T37" fmla="*/ 4 h 13"/>
                  <a:gd name="T38" fmla="*/ 2 w 12"/>
                  <a:gd name="T39" fmla="*/ 4 h 13"/>
                  <a:gd name="T40" fmla="*/ 1 w 12"/>
                  <a:gd name="T41" fmla="*/ 5 h 13"/>
                  <a:gd name="T42" fmla="*/ 1 w 12"/>
                  <a:gd name="T43" fmla="*/ 5 h 13"/>
                  <a:gd name="T44" fmla="*/ 0 w 12"/>
                  <a:gd name="T45" fmla="*/ 6 h 13"/>
                  <a:gd name="T46" fmla="*/ 0 w 12"/>
                  <a:gd name="T47" fmla="*/ 7 h 13"/>
                  <a:gd name="T48" fmla="*/ 1 w 12"/>
                  <a:gd name="T49" fmla="*/ 8 h 13"/>
                  <a:gd name="T50" fmla="*/ 1 w 12"/>
                  <a:gd name="T51" fmla="*/ 8 h 13"/>
                  <a:gd name="T52" fmla="*/ 2 w 12"/>
                  <a:gd name="T53" fmla="*/ 9 h 13"/>
                  <a:gd name="T54" fmla="*/ 1 w 12"/>
                  <a:gd name="T55" fmla="*/ 10 h 13"/>
                  <a:gd name="T56" fmla="*/ 1 w 12"/>
                  <a:gd name="T57" fmla="*/ 11 h 13"/>
                  <a:gd name="T58" fmla="*/ 2 w 12"/>
                  <a:gd name="T59" fmla="*/ 12 h 13"/>
                  <a:gd name="T60" fmla="*/ 3 w 12"/>
                  <a:gd name="T61" fmla="*/ 12 h 13"/>
                  <a:gd name="T62" fmla="*/ 4 w 12"/>
                  <a:gd name="T63" fmla="*/ 11 h 13"/>
                  <a:gd name="T64" fmla="*/ 5 w 12"/>
                  <a:gd name="T65" fmla="*/ 11 h 13"/>
                  <a:gd name="T66" fmla="*/ 5 w 12"/>
                  <a:gd name="T67" fmla="*/ 12 h 13"/>
                  <a:gd name="T68" fmla="*/ 6 w 12"/>
                  <a:gd name="T69" fmla="*/ 13 h 13"/>
                  <a:gd name="T70" fmla="*/ 7 w 12"/>
                  <a:gd name="T71" fmla="*/ 13 h 13"/>
                  <a:gd name="T72" fmla="*/ 8 w 12"/>
                  <a:gd name="T73" fmla="*/ 12 h 13"/>
                  <a:gd name="T74" fmla="*/ 7 w 12"/>
                  <a:gd name="T75" fmla="*/ 11 h 13"/>
                  <a:gd name="T76" fmla="*/ 8 w 12"/>
                  <a:gd name="T77" fmla="*/ 11 h 13"/>
                  <a:gd name="T78" fmla="*/ 9 w 12"/>
                  <a:gd name="T79" fmla="*/ 12 h 13"/>
                  <a:gd name="T80" fmla="*/ 10 w 12"/>
                  <a:gd name="T81" fmla="*/ 12 h 13"/>
                  <a:gd name="T82" fmla="*/ 11 w 12"/>
                  <a:gd name="T83" fmla="*/ 11 h 13"/>
                  <a:gd name="T84" fmla="*/ 11 w 12"/>
                  <a:gd name="T85" fmla="*/ 10 h 13"/>
                  <a:gd name="T86" fmla="*/ 10 w 12"/>
                  <a:gd name="T87" fmla="*/ 9 h 13"/>
                  <a:gd name="T88" fmla="*/ 11 w 12"/>
                  <a:gd name="T89" fmla="*/ 8 h 13"/>
                  <a:gd name="T90" fmla="*/ 12 w 12"/>
                  <a:gd name="T91" fmla="*/ 8 h 13"/>
                  <a:gd name="T92" fmla="*/ 12 w 12"/>
                  <a:gd name="T93" fmla="*/ 7 h 13"/>
                  <a:gd name="T94" fmla="*/ 12 w 12"/>
                  <a:gd name="T95" fmla="*/ 6 h 13"/>
                  <a:gd name="T96" fmla="*/ 11 w 12"/>
                  <a:gd name="T97" fmla="*/ 5 h 13"/>
                  <a:gd name="T98" fmla="*/ 8 w 12"/>
                  <a:gd name="T99" fmla="*/ 8 h 13"/>
                  <a:gd name="T100" fmla="*/ 4 w 12"/>
                  <a:gd name="T101" fmla="*/ 9 h 13"/>
                  <a:gd name="T102" fmla="*/ 4 w 12"/>
                  <a:gd name="T103" fmla="*/ 5 h 13"/>
                  <a:gd name="T104" fmla="*/ 8 w 12"/>
                  <a:gd name="T105" fmla="*/ 5 h 13"/>
                  <a:gd name="T106" fmla="*/ 8 w 12"/>
                  <a:gd name="T10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 h="13">
                    <a:moveTo>
                      <a:pt x="11" y="5"/>
                    </a:moveTo>
                    <a:cubicBezTo>
                      <a:pt x="11" y="5"/>
                      <a:pt x="11" y="5"/>
                      <a:pt x="11" y="5"/>
                    </a:cubicBezTo>
                    <a:cubicBezTo>
                      <a:pt x="10" y="5"/>
                      <a:pt x="10" y="5"/>
                      <a:pt x="10" y="4"/>
                    </a:cubicBezTo>
                    <a:cubicBezTo>
                      <a:pt x="11" y="4"/>
                      <a:pt x="11" y="4"/>
                      <a:pt x="11" y="4"/>
                    </a:cubicBezTo>
                    <a:cubicBezTo>
                      <a:pt x="11" y="3"/>
                      <a:pt x="11" y="3"/>
                      <a:pt x="11" y="2"/>
                    </a:cubicBezTo>
                    <a:cubicBezTo>
                      <a:pt x="10" y="2"/>
                      <a:pt x="10" y="2"/>
                      <a:pt x="10" y="2"/>
                    </a:cubicBezTo>
                    <a:cubicBezTo>
                      <a:pt x="10" y="1"/>
                      <a:pt x="9" y="1"/>
                      <a:pt x="9" y="2"/>
                    </a:cubicBezTo>
                    <a:cubicBezTo>
                      <a:pt x="8" y="2"/>
                      <a:pt x="8" y="2"/>
                      <a:pt x="8" y="2"/>
                    </a:cubicBezTo>
                    <a:cubicBezTo>
                      <a:pt x="8" y="2"/>
                      <a:pt x="8" y="2"/>
                      <a:pt x="7" y="2"/>
                    </a:cubicBezTo>
                    <a:cubicBezTo>
                      <a:pt x="7" y="1"/>
                      <a:pt x="7" y="1"/>
                      <a:pt x="7" y="1"/>
                    </a:cubicBezTo>
                    <a:cubicBezTo>
                      <a:pt x="7" y="1"/>
                      <a:pt x="7" y="0"/>
                      <a:pt x="6" y="0"/>
                    </a:cubicBezTo>
                    <a:cubicBezTo>
                      <a:pt x="5" y="0"/>
                      <a:pt x="5" y="0"/>
                      <a:pt x="5" y="0"/>
                    </a:cubicBezTo>
                    <a:cubicBezTo>
                      <a:pt x="5" y="0"/>
                      <a:pt x="5" y="1"/>
                      <a:pt x="5" y="1"/>
                    </a:cubicBezTo>
                    <a:cubicBezTo>
                      <a:pt x="5" y="2"/>
                      <a:pt x="5" y="2"/>
                      <a:pt x="5" y="2"/>
                    </a:cubicBezTo>
                    <a:cubicBezTo>
                      <a:pt x="4" y="2"/>
                      <a:pt x="4" y="2"/>
                      <a:pt x="4" y="3"/>
                    </a:cubicBezTo>
                    <a:cubicBezTo>
                      <a:pt x="3" y="2"/>
                      <a:pt x="3" y="2"/>
                      <a:pt x="3" y="2"/>
                    </a:cubicBezTo>
                    <a:cubicBezTo>
                      <a:pt x="3" y="2"/>
                      <a:pt x="2" y="2"/>
                      <a:pt x="2" y="2"/>
                    </a:cubicBezTo>
                    <a:cubicBezTo>
                      <a:pt x="1" y="3"/>
                      <a:pt x="1" y="3"/>
                      <a:pt x="1" y="3"/>
                    </a:cubicBezTo>
                    <a:cubicBezTo>
                      <a:pt x="1" y="3"/>
                      <a:pt x="1" y="4"/>
                      <a:pt x="1" y="4"/>
                    </a:cubicBezTo>
                    <a:cubicBezTo>
                      <a:pt x="2" y="4"/>
                      <a:pt x="2" y="4"/>
                      <a:pt x="2" y="4"/>
                    </a:cubicBezTo>
                    <a:cubicBezTo>
                      <a:pt x="2" y="5"/>
                      <a:pt x="1" y="5"/>
                      <a:pt x="1" y="5"/>
                    </a:cubicBezTo>
                    <a:cubicBezTo>
                      <a:pt x="1" y="5"/>
                      <a:pt x="1" y="5"/>
                      <a:pt x="1" y="5"/>
                    </a:cubicBezTo>
                    <a:cubicBezTo>
                      <a:pt x="0" y="5"/>
                      <a:pt x="0" y="6"/>
                      <a:pt x="0" y="6"/>
                    </a:cubicBezTo>
                    <a:cubicBezTo>
                      <a:pt x="0" y="7"/>
                      <a:pt x="0" y="7"/>
                      <a:pt x="0" y="7"/>
                    </a:cubicBezTo>
                    <a:cubicBezTo>
                      <a:pt x="0" y="8"/>
                      <a:pt x="0" y="8"/>
                      <a:pt x="1" y="8"/>
                    </a:cubicBezTo>
                    <a:cubicBezTo>
                      <a:pt x="1" y="8"/>
                      <a:pt x="1" y="8"/>
                      <a:pt x="1" y="8"/>
                    </a:cubicBezTo>
                    <a:cubicBezTo>
                      <a:pt x="1" y="9"/>
                      <a:pt x="2" y="9"/>
                      <a:pt x="2" y="9"/>
                    </a:cubicBezTo>
                    <a:cubicBezTo>
                      <a:pt x="1" y="10"/>
                      <a:pt x="1" y="10"/>
                      <a:pt x="1" y="10"/>
                    </a:cubicBezTo>
                    <a:cubicBezTo>
                      <a:pt x="1" y="10"/>
                      <a:pt x="1" y="11"/>
                      <a:pt x="1" y="11"/>
                    </a:cubicBezTo>
                    <a:cubicBezTo>
                      <a:pt x="2" y="12"/>
                      <a:pt x="2" y="12"/>
                      <a:pt x="2" y="12"/>
                    </a:cubicBezTo>
                    <a:cubicBezTo>
                      <a:pt x="2" y="12"/>
                      <a:pt x="3" y="12"/>
                      <a:pt x="3" y="12"/>
                    </a:cubicBezTo>
                    <a:cubicBezTo>
                      <a:pt x="4" y="11"/>
                      <a:pt x="4" y="11"/>
                      <a:pt x="4" y="11"/>
                    </a:cubicBezTo>
                    <a:cubicBezTo>
                      <a:pt x="4" y="11"/>
                      <a:pt x="4" y="11"/>
                      <a:pt x="5" y="11"/>
                    </a:cubicBezTo>
                    <a:cubicBezTo>
                      <a:pt x="5" y="12"/>
                      <a:pt x="5" y="12"/>
                      <a:pt x="5" y="12"/>
                    </a:cubicBezTo>
                    <a:cubicBezTo>
                      <a:pt x="5" y="13"/>
                      <a:pt x="5" y="13"/>
                      <a:pt x="6" y="13"/>
                    </a:cubicBezTo>
                    <a:cubicBezTo>
                      <a:pt x="7" y="13"/>
                      <a:pt x="7" y="13"/>
                      <a:pt x="7" y="13"/>
                    </a:cubicBezTo>
                    <a:cubicBezTo>
                      <a:pt x="7" y="13"/>
                      <a:pt x="8" y="13"/>
                      <a:pt x="8" y="12"/>
                    </a:cubicBezTo>
                    <a:cubicBezTo>
                      <a:pt x="7" y="11"/>
                      <a:pt x="7" y="11"/>
                      <a:pt x="7" y="11"/>
                    </a:cubicBezTo>
                    <a:cubicBezTo>
                      <a:pt x="8" y="11"/>
                      <a:pt x="8" y="11"/>
                      <a:pt x="8" y="11"/>
                    </a:cubicBezTo>
                    <a:cubicBezTo>
                      <a:pt x="9" y="12"/>
                      <a:pt x="9" y="12"/>
                      <a:pt x="9" y="12"/>
                    </a:cubicBezTo>
                    <a:cubicBezTo>
                      <a:pt x="9" y="12"/>
                      <a:pt x="10" y="12"/>
                      <a:pt x="10" y="12"/>
                    </a:cubicBezTo>
                    <a:cubicBezTo>
                      <a:pt x="11" y="11"/>
                      <a:pt x="11" y="11"/>
                      <a:pt x="11" y="11"/>
                    </a:cubicBezTo>
                    <a:cubicBezTo>
                      <a:pt x="11" y="10"/>
                      <a:pt x="11" y="10"/>
                      <a:pt x="11" y="10"/>
                    </a:cubicBezTo>
                    <a:cubicBezTo>
                      <a:pt x="10" y="9"/>
                      <a:pt x="10" y="9"/>
                      <a:pt x="10" y="9"/>
                    </a:cubicBezTo>
                    <a:cubicBezTo>
                      <a:pt x="10" y="9"/>
                      <a:pt x="11" y="8"/>
                      <a:pt x="11" y="8"/>
                    </a:cubicBezTo>
                    <a:cubicBezTo>
                      <a:pt x="12" y="8"/>
                      <a:pt x="12" y="8"/>
                      <a:pt x="12" y="8"/>
                    </a:cubicBezTo>
                    <a:cubicBezTo>
                      <a:pt x="12" y="8"/>
                      <a:pt x="12" y="8"/>
                      <a:pt x="12" y="7"/>
                    </a:cubicBezTo>
                    <a:cubicBezTo>
                      <a:pt x="12" y="6"/>
                      <a:pt x="12" y="6"/>
                      <a:pt x="12" y="6"/>
                    </a:cubicBezTo>
                    <a:cubicBezTo>
                      <a:pt x="12" y="6"/>
                      <a:pt x="12" y="5"/>
                      <a:pt x="11" y="5"/>
                    </a:cubicBezTo>
                    <a:close/>
                    <a:moveTo>
                      <a:pt x="8" y="8"/>
                    </a:moveTo>
                    <a:cubicBezTo>
                      <a:pt x="7" y="9"/>
                      <a:pt x="5" y="9"/>
                      <a:pt x="4" y="9"/>
                    </a:cubicBezTo>
                    <a:cubicBezTo>
                      <a:pt x="3" y="8"/>
                      <a:pt x="3" y="6"/>
                      <a:pt x="4" y="5"/>
                    </a:cubicBezTo>
                    <a:cubicBezTo>
                      <a:pt x="5" y="4"/>
                      <a:pt x="7" y="4"/>
                      <a:pt x="8" y="5"/>
                    </a:cubicBezTo>
                    <a:cubicBezTo>
                      <a:pt x="9" y="6"/>
                      <a:pt x="9" y="8"/>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2" name="Freeform 194"/>
              <p:cNvSpPr>
                <a:spLocks noEditPoints="1"/>
              </p:cNvSpPr>
              <p:nvPr/>
            </p:nvSpPr>
            <p:spPr bwMode="auto">
              <a:xfrm>
                <a:off x="3515" y="2007"/>
                <a:ext cx="31" cy="31"/>
              </a:xfrm>
              <a:custGeom>
                <a:avLst/>
                <a:gdLst>
                  <a:gd name="T0" fmla="*/ 12 w 13"/>
                  <a:gd name="T1" fmla="*/ 5 h 13"/>
                  <a:gd name="T2" fmla="*/ 11 w 13"/>
                  <a:gd name="T3" fmla="*/ 5 h 13"/>
                  <a:gd name="T4" fmla="*/ 11 w 13"/>
                  <a:gd name="T5" fmla="*/ 5 h 13"/>
                  <a:gd name="T6" fmla="*/ 12 w 13"/>
                  <a:gd name="T7" fmla="*/ 4 h 13"/>
                  <a:gd name="T8" fmla="*/ 12 w 13"/>
                  <a:gd name="T9" fmla="*/ 3 h 13"/>
                  <a:gd name="T10" fmla="*/ 11 w 13"/>
                  <a:gd name="T11" fmla="*/ 2 h 13"/>
                  <a:gd name="T12" fmla="*/ 10 w 13"/>
                  <a:gd name="T13" fmla="*/ 2 h 13"/>
                  <a:gd name="T14" fmla="*/ 9 w 13"/>
                  <a:gd name="T15" fmla="*/ 3 h 13"/>
                  <a:gd name="T16" fmla="*/ 8 w 13"/>
                  <a:gd name="T17" fmla="*/ 2 h 13"/>
                  <a:gd name="T18" fmla="*/ 8 w 13"/>
                  <a:gd name="T19" fmla="*/ 1 h 13"/>
                  <a:gd name="T20" fmla="*/ 7 w 13"/>
                  <a:gd name="T21" fmla="*/ 0 h 13"/>
                  <a:gd name="T22" fmla="*/ 6 w 13"/>
                  <a:gd name="T23" fmla="*/ 0 h 13"/>
                  <a:gd name="T24" fmla="*/ 5 w 13"/>
                  <a:gd name="T25" fmla="*/ 1 h 13"/>
                  <a:gd name="T26" fmla="*/ 5 w 13"/>
                  <a:gd name="T27" fmla="*/ 2 h 13"/>
                  <a:gd name="T28" fmla="*/ 4 w 13"/>
                  <a:gd name="T29" fmla="*/ 3 h 13"/>
                  <a:gd name="T30" fmla="*/ 4 w 13"/>
                  <a:gd name="T31" fmla="*/ 2 h 13"/>
                  <a:gd name="T32" fmla="*/ 3 w 13"/>
                  <a:gd name="T33" fmla="*/ 2 h 13"/>
                  <a:gd name="T34" fmla="*/ 2 w 13"/>
                  <a:gd name="T35" fmla="*/ 3 h 13"/>
                  <a:gd name="T36" fmla="*/ 2 w 13"/>
                  <a:gd name="T37" fmla="*/ 4 h 13"/>
                  <a:gd name="T38" fmla="*/ 2 w 13"/>
                  <a:gd name="T39" fmla="*/ 5 h 13"/>
                  <a:gd name="T40" fmla="*/ 2 w 13"/>
                  <a:gd name="T41" fmla="*/ 5 h 13"/>
                  <a:gd name="T42" fmla="*/ 1 w 13"/>
                  <a:gd name="T43" fmla="*/ 5 h 13"/>
                  <a:gd name="T44" fmla="*/ 0 w 13"/>
                  <a:gd name="T45" fmla="*/ 6 h 13"/>
                  <a:gd name="T46" fmla="*/ 0 w 13"/>
                  <a:gd name="T47" fmla="*/ 7 h 13"/>
                  <a:gd name="T48" fmla="*/ 1 w 13"/>
                  <a:gd name="T49" fmla="*/ 8 h 13"/>
                  <a:gd name="T50" fmla="*/ 2 w 13"/>
                  <a:gd name="T51" fmla="*/ 8 h 13"/>
                  <a:gd name="T52" fmla="*/ 3 w 13"/>
                  <a:gd name="T53" fmla="*/ 9 h 13"/>
                  <a:gd name="T54" fmla="*/ 2 w 13"/>
                  <a:gd name="T55" fmla="*/ 10 h 13"/>
                  <a:gd name="T56" fmla="*/ 2 w 13"/>
                  <a:gd name="T57" fmla="*/ 11 h 13"/>
                  <a:gd name="T58" fmla="*/ 3 w 13"/>
                  <a:gd name="T59" fmla="*/ 12 h 13"/>
                  <a:gd name="T60" fmla="*/ 4 w 13"/>
                  <a:gd name="T61" fmla="*/ 12 h 13"/>
                  <a:gd name="T62" fmla="*/ 5 w 13"/>
                  <a:gd name="T63" fmla="*/ 11 h 13"/>
                  <a:gd name="T64" fmla="*/ 5 w 13"/>
                  <a:gd name="T65" fmla="*/ 12 h 13"/>
                  <a:gd name="T66" fmla="*/ 6 w 13"/>
                  <a:gd name="T67" fmla="*/ 12 h 13"/>
                  <a:gd name="T68" fmla="*/ 6 w 13"/>
                  <a:gd name="T69" fmla="*/ 13 h 13"/>
                  <a:gd name="T70" fmla="*/ 7 w 13"/>
                  <a:gd name="T71" fmla="*/ 13 h 13"/>
                  <a:gd name="T72" fmla="*/ 8 w 13"/>
                  <a:gd name="T73" fmla="*/ 12 h 13"/>
                  <a:gd name="T74" fmla="*/ 8 w 13"/>
                  <a:gd name="T75" fmla="*/ 11 h 13"/>
                  <a:gd name="T76" fmla="*/ 9 w 13"/>
                  <a:gd name="T77" fmla="*/ 11 h 13"/>
                  <a:gd name="T78" fmla="*/ 10 w 13"/>
                  <a:gd name="T79" fmla="*/ 12 h 13"/>
                  <a:gd name="T80" fmla="*/ 11 w 13"/>
                  <a:gd name="T81" fmla="*/ 12 h 13"/>
                  <a:gd name="T82" fmla="*/ 12 w 13"/>
                  <a:gd name="T83" fmla="*/ 11 h 13"/>
                  <a:gd name="T84" fmla="*/ 12 w 13"/>
                  <a:gd name="T85" fmla="*/ 10 h 13"/>
                  <a:gd name="T86" fmla="*/ 11 w 13"/>
                  <a:gd name="T87" fmla="*/ 9 h 13"/>
                  <a:gd name="T88" fmla="*/ 11 w 13"/>
                  <a:gd name="T89" fmla="*/ 8 h 13"/>
                  <a:gd name="T90" fmla="*/ 12 w 13"/>
                  <a:gd name="T91" fmla="*/ 8 h 13"/>
                  <a:gd name="T92" fmla="*/ 13 w 13"/>
                  <a:gd name="T93" fmla="*/ 7 h 13"/>
                  <a:gd name="T94" fmla="*/ 13 w 13"/>
                  <a:gd name="T95" fmla="*/ 6 h 13"/>
                  <a:gd name="T96" fmla="*/ 12 w 13"/>
                  <a:gd name="T97" fmla="*/ 5 h 13"/>
                  <a:gd name="T98" fmla="*/ 8 w 13"/>
                  <a:gd name="T99" fmla="*/ 9 h 13"/>
                  <a:gd name="T100" fmla="*/ 5 w 13"/>
                  <a:gd name="T101" fmla="*/ 9 h 13"/>
                  <a:gd name="T102" fmla="*/ 5 w 13"/>
                  <a:gd name="T103" fmla="*/ 5 h 13"/>
                  <a:gd name="T104" fmla="*/ 8 w 13"/>
                  <a:gd name="T105" fmla="*/ 5 h 13"/>
                  <a:gd name="T106" fmla="*/ 8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2" y="5"/>
                    </a:moveTo>
                    <a:cubicBezTo>
                      <a:pt x="11" y="5"/>
                      <a:pt x="11" y="5"/>
                      <a:pt x="11" y="5"/>
                    </a:cubicBezTo>
                    <a:cubicBezTo>
                      <a:pt x="11" y="5"/>
                      <a:pt x="11" y="5"/>
                      <a:pt x="11" y="5"/>
                    </a:cubicBezTo>
                    <a:cubicBezTo>
                      <a:pt x="12" y="4"/>
                      <a:pt x="12" y="4"/>
                      <a:pt x="12" y="4"/>
                    </a:cubicBezTo>
                    <a:cubicBezTo>
                      <a:pt x="12" y="3"/>
                      <a:pt x="12" y="3"/>
                      <a:pt x="12" y="3"/>
                    </a:cubicBezTo>
                    <a:cubicBezTo>
                      <a:pt x="11" y="2"/>
                      <a:pt x="11" y="2"/>
                      <a:pt x="11" y="2"/>
                    </a:cubicBezTo>
                    <a:cubicBezTo>
                      <a:pt x="11" y="2"/>
                      <a:pt x="10" y="2"/>
                      <a:pt x="10" y="2"/>
                    </a:cubicBezTo>
                    <a:cubicBezTo>
                      <a:pt x="9" y="3"/>
                      <a:pt x="9" y="3"/>
                      <a:pt x="9" y="3"/>
                    </a:cubicBezTo>
                    <a:cubicBezTo>
                      <a:pt x="9" y="2"/>
                      <a:pt x="8" y="2"/>
                      <a:pt x="8" y="2"/>
                    </a:cubicBezTo>
                    <a:cubicBezTo>
                      <a:pt x="8" y="1"/>
                      <a:pt x="8" y="1"/>
                      <a:pt x="8" y="1"/>
                    </a:cubicBezTo>
                    <a:cubicBezTo>
                      <a:pt x="8" y="1"/>
                      <a:pt x="8" y="0"/>
                      <a:pt x="7" y="0"/>
                    </a:cubicBezTo>
                    <a:cubicBezTo>
                      <a:pt x="6" y="0"/>
                      <a:pt x="6" y="0"/>
                      <a:pt x="6" y="0"/>
                    </a:cubicBezTo>
                    <a:cubicBezTo>
                      <a:pt x="6" y="0"/>
                      <a:pt x="5" y="1"/>
                      <a:pt x="5" y="1"/>
                    </a:cubicBezTo>
                    <a:cubicBezTo>
                      <a:pt x="5" y="2"/>
                      <a:pt x="5" y="2"/>
                      <a:pt x="5" y="2"/>
                    </a:cubicBezTo>
                    <a:cubicBezTo>
                      <a:pt x="5" y="2"/>
                      <a:pt x="5" y="2"/>
                      <a:pt x="4" y="3"/>
                    </a:cubicBezTo>
                    <a:cubicBezTo>
                      <a:pt x="4" y="2"/>
                      <a:pt x="4" y="2"/>
                      <a:pt x="4" y="2"/>
                    </a:cubicBezTo>
                    <a:cubicBezTo>
                      <a:pt x="4" y="2"/>
                      <a:pt x="3" y="2"/>
                      <a:pt x="3" y="2"/>
                    </a:cubicBezTo>
                    <a:cubicBezTo>
                      <a:pt x="2" y="3"/>
                      <a:pt x="2" y="3"/>
                      <a:pt x="2" y="3"/>
                    </a:cubicBezTo>
                    <a:cubicBezTo>
                      <a:pt x="2" y="3"/>
                      <a:pt x="2" y="4"/>
                      <a:pt x="2" y="4"/>
                    </a:cubicBezTo>
                    <a:cubicBezTo>
                      <a:pt x="2" y="5"/>
                      <a:pt x="2" y="5"/>
                      <a:pt x="2" y="5"/>
                    </a:cubicBezTo>
                    <a:cubicBezTo>
                      <a:pt x="2" y="5"/>
                      <a:pt x="2" y="5"/>
                      <a:pt x="2" y="5"/>
                    </a:cubicBezTo>
                    <a:cubicBezTo>
                      <a:pt x="1" y="5"/>
                      <a:pt x="1" y="5"/>
                      <a:pt x="1" y="5"/>
                    </a:cubicBezTo>
                    <a:cubicBezTo>
                      <a:pt x="1" y="5"/>
                      <a:pt x="0" y="6"/>
                      <a:pt x="0" y="6"/>
                    </a:cubicBezTo>
                    <a:cubicBezTo>
                      <a:pt x="0" y="7"/>
                      <a:pt x="0" y="7"/>
                      <a:pt x="0" y="7"/>
                    </a:cubicBezTo>
                    <a:cubicBezTo>
                      <a:pt x="0" y="8"/>
                      <a:pt x="1" y="8"/>
                      <a:pt x="1" y="8"/>
                    </a:cubicBezTo>
                    <a:cubicBezTo>
                      <a:pt x="2" y="8"/>
                      <a:pt x="2" y="8"/>
                      <a:pt x="2" y="8"/>
                    </a:cubicBezTo>
                    <a:cubicBezTo>
                      <a:pt x="2" y="9"/>
                      <a:pt x="2" y="9"/>
                      <a:pt x="3" y="9"/>
                    </a:cubicBezTo>
                    <a:cubicBezTo>
                      <a:pt x="2" y="10"/>
                      <a:pt x="2" y="10"/>
                      <a:pt x="2" y="10"/>
                    </a:cubicBezTo>
                    <a:cubicBezTo>
                      <a:pt x="2" y="10"/>
                      <a:pt x="2" y="11"/>
                      <a:pt x="2" y="11"/>
                    </a:cubicBezTo>
                    <a:cubicBezTo>
                      <a:pt x="3" y="12"/>
                      <a:pt x="3" y="12"/>
                      <a:pt x="3" y="12"/>
                    </a:cubicBezTo>
                    <a:cubicBezTo>
                      <a:pt x="3" y="12"/>
                      <a:pt x="4" y="12"/>
                      <a:pt x="4" y="12"/>
                    </a:cubicBezTo>
                    <a:cubicBezTo>
                      <a:pt x="5" y="11"/>
                      <a:pt x="5" y="11"/>
                      <a:pt x="5" y="11"/>
                    </a:cubicBezTo>
                    <a:cubicBezTo>
                      <a:pt x="5" y="11"/>
                      <a:pt x="5" y="11"/>
                      <a:pt x="5" y="12"/>
                    </a:cubicBezTo>
                    <a:cubicBezTo>
                      <a:pt x="6" y="12"/>
                      <a:pt x="6" y="12"/>
                      <a:pt x="6" y="12"/>
                    </a:cubicBezTo>
                    <a:cubicBezTo>
                      <a:pt x="6" y="13"/>
                      <a:pt x="6" y="13"/>
                      <a:pt x="6" y="13"/>
                    </a:cubicBezTo>
                    <a:cubicBezTo>
                      <a:pt x="7" y="13"/>
                      <a:pt x="7" y="13"/>
                      <a:pt x="7" y="13"/>
                    </a:cubicBezTo>
                    <a:cubicBezTo>
                      <a:pt x="8" y="13"/>
                      <a:pt x="8" y="13"/>
                      <a:pt x="8" y="12"/>
                    </a:cubicBezTo>
                    <a:cubicBezTo>
                      <a:pt x="8" y="11"/>
                      <a:pt x="8" y="11"/>
                      <a:pt x="8" y="11"/>
                    </a:cubicBezTo>
                    <a:cubicBezTo>
                      <a:pt x="9" y="11"/>
                      <a:pt x="9" y="11"/>
                      <a:pt x="9" y="11"/>
                    </a:cubicBezTo>
                    <a:cubicBezTo>
                      <a:pt x="10" y="12"/>
                      <a:pt x="10" y="12"/>
                      <a:pt x="10" y="12"/>
                    </a:cubicBezTo>
                    <a:cubicBezTo>
                      <a:pt x="10" y="12"/>
                      <a:pt x="11" y="12"/>
                      <a:pt x="11" y="12"/>
                    </a:cubicBezTo>
                    <a:cubicBezTo>
                      <a:pt x="12" y="11"/>
                      <a:pt x="12" y="11"/>
                      <a:pt x="12" y="11"/>
                    </a:cubicBezTo>
                    <a:cubicBezTo>
                      <a:pt x="12" y="11"/>
                      <a:pt x="12" y="10"/>
                      <a:pt x="12" y="10"/>
                    </a:cubicBezTo>
                    <a:cubicBezTo>
                      <a:pt x="11" y="9"/>
                      <a:pt x="11" y="9"/>
                      <a:pt x="11" y="9"/>
                    </a:cubicBezTo>
                    <a:cubicBezTo>
                      <a:pt x="11" y="9"/>
                      <a:pt x="11" y="8"/>
                      <a:pt x="11" y="8"/>
                    </a:cubicBezTo>
                    <a:cubicBezTo>
                      <a:pt x="12" y="8"/>
                      <a:pt x="12" y="8"/>
                      <a:pt x="12" y="8"/>
                    </a:cubicBezTo>
                    <a:cubicBezTo>
                      <a:pt x="13" y="8"/>
                      <a:pt x="13" y="8"/>
                      <a:pt x="13" y="7"/>
                    </a:cubicBezTo>
                    <a:cubicBezTo>
                      <a:pt x="13" y="6"/>
                      <a:pt x="13" y="6"/>
                      <a:pt x="13" y="6"/>
                    </a:cubicBezTo>
                    <a:cubicBezTo>
                      <a:pt x="13" y="6"/>
                      <a:pt x="13" y="5"/>
                      <a:pt x="12" y="5"/>
                    </a:cubicBezTo>
                    <a:close/>
                    <a:moveTo>
                      <a:pt x="8" y="9"/>
                    </a:moveTo>
                    <a:cubicBezTo>
                      <a:pt x="8" y="10"/>
                      <a:pt x="6" y="10"/>
                      <a:pt x="5" y="9"/>
                    </a:cubicBezTo>
                    <a:cubicBezTo>
                      <a:pt x="4" y="8"/>
                      <a:pt x="4" y="6"/>
                      <a:pt x="5" y="5"/>
                    </a:cubicBezTo>
                    <a:cubicBezTo>
                      <a:pt x="6" y="4"/>
                      <a:pt x="7" y="4"/>
                      <a:pt x="8" y="5"/>
                    </a:cubicBezTo>
                    <a:cubicBezTo>
                      <a:pt x="9" y="6"/>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3" name="Freeform 195"/>
              <p:cNvSpPr>
                <a:spLocks noEditPoints="1"/>
              </p:cNvSpPr>
              <p:nvPr/>
            </p:nvSpPr>
            <p:spPr bwMode="auto">
              <a:xfrm>
                <a:off x="3923" y="1383"/>
                <a:ext cx="26" cy="28"/>
              </a:xfrm>
              <a:custGeom>
                <a:avLst/>
                <a:gdLst>
                  <a:gd name="T0" fmla="*/ 10 w 11"/>
                  <a:gd name="T1" fmla="*/ 7 h 12"/>
                  <a:gd name="T2" fmla="*/ 9 w 11"/>
                  <a:gd name="T3" fmla="*/ 6 h 12"/>
                  <a:gd name="T4" fmla="*/ 9 w 11"/>
                  <a:gd name="T5" fmla="*/ 6 h 12"/>
                  <a:gd name="T6" fmla="*/ 10 w 11"/>
                  <a:gd name="T7" fmla="*/ 5 h 12"/>
                  <a:gd name="T8" fmla="*/ 11 w 11"/>
                  <a:gd name="T9" fmla="*/ 4 h 12"/>
                  <a:gd name="T10" fmla="*/ 10 w 11"/>
                  <a:gd name="T11" fmla="*/ 3 h 12"/>
                  <a:gd name="T12" fmla="*/ 9 w 11"/>
                  <a:gd name="T13" fmla="*/ 3 h 12"/>
                  <a:gd name="T14" fmla="*/ 8 w 11"/>
                  <a:gd name="T15" fmla="*/ 3 h 12"/>
                  <a:gd name="T16" fmla="*/ 8 w 11"/>
                  <a:gd name="T17" fmla="*/ 3 h 12"/>
                  <a:gd name="T18" fmla="*/ 8 w 11"/>
                  <a:gd name="T19" fmla="*/ 2 h 12"/>
                  <a:gd name="T20" fmla="*/ 8 w 11"/>
                  <a:gd name="T21" fmla="*/ 1 h 12"/>
                  <a:gd name="T22" fmla="*/ 7 w 11"/>
                  <a:gd name="T23" fmla="*/ 1 h 12"/>
                  <a:gd name="T24" fmla="*/ 6 w 11"/>
                  <a:gd name="T25" fmla="*/ 1 h 12"/>
                  <a:gd name="T26" fmla="*/ 6 w 11"/>
                  <a:gd name="T27" fmla="*/ 2 h 12"/>
                  <a:gd name="T28" fmla="*/ 5 w 11"/>
                  <a:gd name="T29" fmla="*/ 2 h 12"/>
                  <a:gd name="T30" fmla="*/ 4 w 11"/>
                  <a:gd name="T31" fmla="*/ 1 h 12"/>
                  <a:gd name="T32" fmla="*/ 3 w 11"/>
                  <a:gd name="T33" fmla="*/ 1 h 12"/>
                  <a:gd name="T34" fmla="*/ 3 w 11"/>
                  <a:gd name="T35" fmla="*/ 1 h 12"/>
                  <a:gd name="T36" fmla="*/ 2 w 11"/>
                  <a:gd name="T37" fmla="*/ 2 h 12"/>
                  <a:gd name="T38" fmla="*/ 3 w 11"/>
                  <a:gd name="T39" fmla="*/ 3 h 12"/>
                  <a:gd name="T40" fmla="*/ 2 w 11"/>
                  <a:gd name="T41" fmla="*/ 3 h 12"/>
                  <a:gd name="T42" fmla="*/ 1 w 11"/>
                  <a:gd name="T43" fmla="*/ 3 h 12"/>
                  <a:gd name="T44" fmla="*/ 0 w 11"/>
                  <a:gd name="T45" fmla="*/ 4 h 12"/>
                  <a:gd name="T46" fmla="*/ 0 w 11"/>
                  <a:gd name="T47" fmla="*/ 4 h 12"/>
                  <a:gd name="T48" fmla="*/ 0 w 11"/>
                  <a:gd name="T49" fmla="*/ 5 h 12"/>
                  <a:gd name="T50" fmla="*/ 1 w 11"/>
                  <a:gd name="T51" fmla="*/ 6 h 12"/>
                  <a:gd name="T52" fmla="*/ 1 w 11"/>
                  <a:gd name="T53" fmla="*/ 7 h 12"/>
                  <a:gd name="T54" fmla="*/ 0 w 11"/>
                  <a:gd name="T55" fmla="*/ 7 h 12"/>
                  <a:gd name="T56" fmla="*/ 0 w 11"/>
                  <a:gd name="T57" fmla="*/ 8 h 12"/>
                  <a:gd name="T58" fmla="*/ 0 w 11"/>
                  <a:gd name="T59" fmla="*/ 9 h 12"/>
                  <a:gd name="T60" fmla="*/ 1 w 11"/>
                  <a:gd name="T61" fmla="*/ 9 h 12"/>
                  <a:gd name="T62" fmla="*/ 2 w 11"/>
                  <a:gd name="T63" fmla="*/ 9 h 12"/>
                  <a:gd name="T64" fmla="*/ 3 w 11"/>
                  <a:gd name="T65" fmla="*/ 9 h 12"/>
                  <a:gd name="T66" fmla="*/ 2 w 11"/>
                  <a:gd name="T67" fmla="*/ 10 h 12"/>
                  <a:gd name="T68" fmla="*/ 3 w 11"/>
                  <a:gd name="T69" fmla="*/ 11 h 12"/>
                  <a:gd name="T70" fmla="*/ 4 w 11"/>
                  <a:gd name="T71" fmla="*/ 11 h 12"/>
                  <a:gd name="T72" fmla="*/ 5 w 11"/>
                  <a:gd name="T73" fmla="*/ 11 h 12"/>
                  <a:gd name="T74" fmla="*/ 5 w 11"/>
                  <a:gd name="T75" fmla="*/ 10 h 12"/>
                  <a:gd name="T76" fmla="*/ 6 w 11"/>
                  <a:gd name="T77" fmla="*/ 10 h 12"/>
                  <a:gd name="T78" fmla="*/ 6 w 11"/>
                  <a:gd name="T79" fmla="*/ 11 h 12"/>
                  <a:gd name="T80" fmla="*/ 7 w 11"/>
                  <a:gd name="T81" fmla="*/ 11 h 12"/>
                  <a:gd name="T82" fmla="*/ 8 w 11"/>
                  <a:gd name="T83" fmla="*/ 11 h 12"/>
                  <a:gd name="T84" fmla="*/ 8 w 11"/>
                  <a:gd name="T85" fmla="*/ 10 h 12"/>
                  <a:gd name="T86" fmla="*/ 8 w 11"/>
                  <a:gd name="T87" fmla="*/ 9 h 12"/>
                  <a:gd name="T88" fmla="*/ 9 w 11"/>
                  <a:gd name="T89" fmla="*/ 9 h 12"/>
                  <a:gd name="T90" fmla="*/ 9 w 11"/>
                  <a:gd name="T91" fmla="*/ 9 h 12"/>
                  <a:gd name="T92" fmla="*/ 10 w 11"/>
                  <a:gd name="T93" fmla="*/ 8 h 12"/>
                  <a:gd name="T94" fmla="*/ 11 w 11"/>
                  <a:gd name="T95" fmla="*/ 8 h 12"/>
                  <a:gd name="T96" fmla="*/ 10 w 11"/>
                  <a:gd name="T97" fmla="*/ 7 h 12"/>
                  <a:gd name="T98" fmla="*/ 6 w 11"/>
                  <a:gd name="T99" fmla="*/ 8 h 12"/>
                  <a:gd name="T100" fmla="*/ 3 w 11"/>
                  <a:gd name="T101" fmla="*/ 7 h 12"/>
                  <a:gd name="T102" fmla="*/ 4 w 11"/>
                  <a:gd name="T103" fmla="*/ 4 h 12"/>
                  <a:gd name="T104" fmla="*/ 7 w 11"/>
                  <a:gd name="T105" fmla="*/ 5 h 12"/>
                  <a:gd name="T106" fmla="*/ 6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0" y="7"/>
                    </a:moveTo>
                    <a:cubicBezTo>
                      <a:pt x="9" y="6"/>
                      <a:pt x="9" y="6"/>
                      <a:pt x="9" y="6"/>
                    </a:cubicBezTo>
                    <a:cubicBezTo>
                      <a:pt x="9" y="6"/>
                      <a:pt x="9" y="6"/>
                      <a:pt x="9" y="6"/>
                    </a:cubicBezTo>
                    <a:cubicBezTo>
                      <a:pt x="10" y="5"/>
                      <a:pt x="10" y="5"/>
                      <a:pt x="10" y="5"/>
                    </a:cubicBezTo>
                    <a:cubicBezTo>
                      <a:pt x="11" y="5"/>
                      <a:pt x="11" y="5"/>
                      <a:pt x="11" y="4"/>
                    </a:cubicBezTo>
                    <a:cubicBezTo>
                      <a:pt x="10" y="3"/>
                      <a:pt x="10" y="3"/>
                      <a:pt x="10" y="3"/>
                    </a:cubicBezTo>
                    <a:cubicBezTo>
                      <a:pt x="10" y="3"/>
                      <a:pt x="10" y="3"/>
                      <a:pt x="9" y="3"/>
                    </a:cubicBezTo>
                    <a:cubicBezTo>
                      <a:pt x="8" y="3"/>
                      <a:pt x="8" y="3"/>
                      <a:pt x="8" y="3"/>
                    </a:cubicBezTo>
                    <a:cubicBezTo>
                      <a:pt x="8" y="3"/>
                      <a:pt x="8" y="3"/>
                      <a:pt x="8" y="3"/>
                    </a:cubicBezTo>
                    <a:cubicBezTo>
                      <a:pt x="8" y="2"/>
                      <a:pt x="8" y="2"/>
                      <a:pt x="8" y="2"/>
                    </a:cubicBezTo>
                    <a:cubicBezTo>
                      <a:pt x="8" y="2"/>
                      <a:pt x="8" y="1"/>
                      <a:pt x="8" y="1"/>
                    </a:cubicBezTo>
                    <a:cubicBezTo>
                      <a:pt x="7" y="1"/>
                      <a:pt x="7" y="1"/>
                      <a:pt x="7" y="1"/>
                    </a:cubicBezTo>
                    <a:cubicBezTo>
                      <a:pt x="7" y="0"/>
                      <a:pt x="6" y="1"/>
                      <a:pt x="6" y="1"/>
                    </a:cubicBezTo>
                    <a:cubicBezTo>
                      <a:pt x="6" y="2"/>
                      <a:pt x="6" y="2"/>
                      <a:pt x="6" y="2"/>
                    </a:cubicBezTo>
                    <a:cubicBezTo>
                      <a:pt x="5" y="2"/>
                      <a:pt x="5" y="2"/>
                      <a:pt x="5" y="2"/>
                    </a:cubicBezTo>
                    <a:cubicBezTo>
                      <a:pt x="4" y="1"/>
                      <a:pt x="4" y="1"/>
                      <a:pt x="4" y="1"/>
                    </a:cubicBezTo>
                    <a:cubicBezTo>
                      <a:pt x="4" y="1"/>
                      <a:pt x="4" y="1"/>
                      <a:pt x="3" y="1"/>
                    </a:cubicBezTo>
                    <a:cubicBezTo>
                      <a:pt x="3" y="1"/>
                      <a:pt x="3" y="1"/>
                      <a:pt x="3" y="1"/>
                    </a:cubicBezTo>
                    <a:cubicBezTo>
                      <a:pt x="2" y="1"/>
                      <a:pt x="2" y="2"/>
                      <a:pt x="2" y="2"/>
                    </a:cubicBezTo>
                    <a:cubicBezTo>
                      <a:pt x="3" y="3"/>
                      <a:pt x="3" y="3"/>
                      <a:pt x="3" y="3"/>
                    </a:cubicBezTo>
                    <a:cubicBezTo>
                      <a:pt x="2" y="3"/>
                      <a:pt x="2" y="3"/>
                      <a:pt x="2" y="3"/>
                    </a:cubicBezTo>
                    <a:cubicBezTo>
                      <a:pt x="1" y="3"/>
                      <a:pt x="1" y="3"/>
                      <a:pt x="1" y="3"/>
                    </a:cubicBezTo>
                    <a:cubicBezTo>
                      <a:pt x="1" y="3"/>
                      <a:pt x="0" y="3"/>
                      <a:pt x="0" y="4"/>
                    </a:cubicBezTo>
                    <a:cubicBezTo>
                      <a:pt x="0" y="4"/>
                      <a:pt x="0" y="4"/>
                      <a:pt x="0" y="4"/>
                    </a:cubicBezTo>
                    <a:cubicBezTo>
                      <a:pt x="0" y="5"/>
                      <a:pt x="0" y="5"/>
                      <a:pt x="0" y="5"/>
                    </a:cubicBezTo>
                    <a:cubicBezTo>
                      <a:pt x="1" y="6"/>
                      <a:pt x="1" y="6"/>
                      <a:pt x="1" y="6"/>
                    </a:cubicBezTo>
                    <a:cubicBezTo>
                      <a:pt x="1" y="6"/>
                      <a:pt x="1" y="6"/>
                      <a:pt x="1" y="7"/>
                    </a:cubicBezTo>
                    <a:cubicBezTo>
                      <a:pt x="0" y="7"/>
                      <a:pt x="0" y="7"/>
                      <a:pt x="0" y="7"/>
                    </a:cubicBezTo>
                    <a:cubicBezTo>
                      <a:pt x="0" y="7"/>
                      <a:pt x="0" y="7"/>
                      <a:pt x="0" y="8"/>
                    </a:cubicBezTo>
                    <a:cubicBezTo>
                      <a:pt x="0" y="9"/>
                      <a:pt x="0" y="9"/>
                      <a:pt x="0" y="9"/>
                    </a:cubicBezTo>
                    <a:cubicBezTo>
                      <a:pt x="1" y="9"/>
                      <a:pt x="1" y="9"/>
                      <a:pt x="1" y="9"/>
                    </a:cubicBezTo>
                    <a:cubicBezTo>
                      <a:pt x="2" y="9"/>
                      <a:pt x="2" y="9"/>
                      <a:pt x="2" y="9"/>
                    </a:cubicBezTo>
                    <a:cubicBezTo>
                      <a:pt x="2" y="9"/>
                      <a:pt x="2" y="9"/>
                      <a:pt x="3" y="9"/>
                    </a:cubicBezTo>
                    <a:cubicBezTo>
                      <a:pt x="2" y="10"/>
                      <a:pt x="2" y="10"/>
                      <a:pt x="2" y="10"/>
                    </a:cubicBezTo>
                    <a:cubicBezTo>
                      <a:pt x="2" y="10"/>
                      <a:pt x="2" y="11"/>
                      <a:pt x="3" y="11"/>
                    </a:cubicBezTo>
                    <a:cubicBezTo>
                      <a:pt x="4" y="11"/>
                      <a:pt x="4" y="11"/>
                      <a:pt x="4" y="11"/>
                    </a:cubicBezTo>
                    <a:cubicBezTo>
                      <a:pt x="4" y="12"/>
                      <a:pt x="5" y="11"/>
                      <a:pt x="5" y="11"/>
                    </a:cubicBezTo>
                    <a:cubicBezTo>
                      <a:pt x="5" y="10"/>
                      <a:pt x="5" y="10"/>
                      <a:pt x="5" y="10"/>
                    </a:cubicBezTo>
                    <a:cubicBezTo>
                      <a:pt x="5" y="10"/>
                      <a:pt x="6" y="10"/>
                      <a:pt x="6" y="10"/>
                    </a:cubicBezTo>
                    <a:cubicBezTo>
                      <a:pt x="6" y="11"/>
                      <a:pt x="6" y="11"/>
                      <a:pt x="6" y="11"/>
                    </a:cubicBezTo>
                    <a:cubicBezTo>
                      <a:pt x="6" y="11"/>
                      <a:pt x="7" y="11"/>
                      <a:pt x="7" y="11"/>
                    </a:cubicBezTo>
                    <a:cubicBezTo>
                      <a:pt x="8" y="11"/>
                      <a:pt x="8" y="11"/>
                      <a:pt x="8" y="11"/>
                    </a:cubicBezTo>
                    <a:cubicBezTo>
                      <a:pt x="8" y="11"/>
                      <a:pt x="9" y="10"/>
                      <a:pt x="8" y="10"/>
                    </a:cubicBezTo>
                    <a:cubicBezTo>
                      <a:pt x="8" y="9"/>
                      <a:pt x="8" y="9"/>
                      <a:pt x="8" y="9"/>
                    </a:cubicBezTo>
                    <a:cubicBezTo>
                      <a:pt x="8" y="9"/>
                      <a:pt x="8" y="9"/>
                      <a:pt x="9" y="9"/>
                    </a:cubicBezTo>
                    <a:cubicBezTo>
                      <a:pt x="9" y="9"/>
                      <a:pt x="9" y="9"/>
                      <a:pt x="9" y="9"/>
                    </a:cubicBezTo>
                    <a:cubicBezTo>
                      <a:pt x="10" y="9"/>
                      <a:pt x="10" y="9"/>
                      <a:pt x="10" y="8"/>
                    </a:cubicBezTo>
                    <a:cubicBezTo>
                      <a:pt x="11" y="8"/>
                      <a:pt x="11" y="8"/>
                      <a:pt x="11" y="8"/>
                    </a:cubicBezTo>
                    <a:cubicBezTo>
                      <a:pt x="11" y="7"/>
                      <a:pt x="11" y="7"/>
                      <a:pt x="10" y="7"/>
                    </a:cubicBezTo>
                    <a:close/>
                    <a:moveTo>
                      <a:pt x="6" y="8"/>
                    </a:moveTo>
                    <a:cubicBezTo>
                      <a:pt x="5" y="8"/>
                      <a:pt x="4" y="8"/>
                      <a:pt x="3" y="7"/>
                    </a:cubicBezTo>
                    <a:cubicBezTo>
                      <a:pt x="3" y="6"/>
                      <a:pt x="3" y="5"/>
                      <a:pt x="4" y="4"/>
                    </a:cubicBezTo>
                    <a:cubicBezTo>
                      <a:pt x="5" y="4"/>
                      <a:pt x="7" y="4"/>
                      <a:pt x="7" y="5"/>
                    </a:cubicBezTo>
                    <a:cubicBezTo>
                      <a:pt x="8" y="6"/>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4" name="Freeform 196"/>
              <p:cNvSpPr>
                <a:spLocks noEditPoints="1"/>
              </p:cNvSpPr>
              <p:nvPr/>
            </p:nvSpPr>
            <p:spPr bwMode="auto">
              <a:xfrm>
                <a:off x="4103" y="2498"/>
                <a:ext cx="26" cy="26"/>
              </a:xfrm>
              <a:custGeom>
                <a:avLst/>
                <a:gdLst>
                  <a:gd name="T0" fmla="*/ 10 w 11"/>
                  <a:gd name="T1" fmla="*/ 6 h 11"/>
                  <a:gd name="T2" fmla="*/ 10 w 11"/>
                  <a:gd name="T3" fmla="*/ 5 h 11"/>
                  <a:gd name="T4" fmla="*/ 9 w 11"/>
                  <a:gd name="T5" fmla="*/ 5 h 11"/>
                  <a:gd name="T6" fmla="*/ 10 w 11"/>
                  <a:gd name="T7" fmla="*/ 4 h 11"/>
                  <a:gd name="T8" fmla="*/ 11 w 11"/>
                  <a:gd name="T9" fmla="*/ 3 h 11"/>
                  <a:gd name="T10" fmla="*/ 10 w 11"/>
                  <a:gd name="T11" fmla="*/ 2 h 11"/>
                  <a:gd name="T12" fmla="*/ 9 w 11"/>
                  <a:gd name="T13" fmla="*/ 2 h 11"/>
                  <a:gd name="T14" fmla="*/ 9 w 11"/>
                  <a:gd name="T15" fmla="*/ 2 h 11"/>
                  <a:gd name="T16" fmla="*/ 8 w 11"/>
                  <a:gd name="T17" fmla="*/ 2 h 11"/>
                  <a:gd name="T18" fmla="*/ 8 w 11"/>
                  <a:gd name="T19" fmla="*/ 1 h 11"/>
                  <a:gd name="T20" fmla="*/ 8 w 11"/>
                  <a:gd name="T21" fmla="*/ 0 h 11"/>
                  <a:gd name="T22" fmla="*/ 7 w 11"/>
                  <a:gd name="T23" fmla="*/ 0 h 11"/>
                  <a:gd name="T24" fmla="*/ 6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2 w 11"/>
                  <a:gd name="T37" fmla="*/ 1 h 11"/>
                  <a:gd name="T38" fmla="*/ 3 w 11"/>
                  <a:gd name="T39" fmla="*/ 2 h 11"/>
                  <a:gd name="T40" fmla="*/ 2 w 11"/>
                  <a:gd name="T41" fmla="*/ 2 h 11"/>
                  <a:gd name="T42" fmla="*/ 1 w 11"/>
                  <a:gd name="T43" fmla="*/ 2 h 11"/>
                  <a:gd name="T44" fmla="*/ 0 w 11"/>
                  <a:gd name="T45" fmla="*/ 3 h 11"/>
                  <a:gd name="T46" fmla="*/ 0 w 11"/>
                  <a:gd name="T47" fmla="*/ 3 h 11"/>
                  <a:gd name="T48" fmla="*/ 0 w 11"/>
                  <a:gd name="T49" fmla="*/ 4 h 11"/>
                  <a:gd name="T50" fmla="*/ 1 w 11"/>
                  <a:gd name="T51" fmla="*/ 5 h 11"/>
                  <a:gd name="T52" fmla="*/ 1 w 11"/>
                  <a:gd name="T53" fmla="*/ 6 h 11"/>
                  <a:gd name="T54" fmla="*/ 0 w 11"/>
                  <a:gd name="T55" fmla="*/ 6 h 11"/>
                  <a:gd name="T56" fmla="*/ 0 w 11"/>
                  <a:gd name="T57" fmla="*/ 7 h 11"/>
                  <a:gd name="T58" fmla="*/ 0 w 11"/>
                  <a:gd name="T59" fmla="*/ 8 h 11"/>
                  <a:gd name="T60" fmla="*/ 1 w 11"/>
                  <a:gd name="T61" fmla="*/ 8 h 11"/>
                  <a:gd name="T62" fmla="*/ 2 w 11"/>
                  <a:gd name="T63" fmla="*/ 8 h 11"/>
                  <a:gd name="T64" fmla="*/ 3 w 11"/>
                  <a:gd name="T65" fmla="*/ 8 h 11"/>
                  <a:gd name="T66" fmla="*/ 2 w 11"/>
                  <a:gd name="T67" fmla="*/ 9 h 11"/>
                  <a:gd name="T68" fmla="*/ 3 w 11"/>
                  <a:gd name="T69" fmla="*/ 10 h 11"/>
                  <a:gd name="T70" fmla="*/ 4 w 11"/>
                  <a:gd name="T71" fmla="*/ 10 h 11"/>
                  <a:gd name="T72" fmla="*/ 5 w 11"/>
                  <a:gd name="T73" fmla="*/ 10 h 11"/>
                  <a:gd name="T74" fmla="*/ 5 w 11"/>
                  <a:gd name="T75" fmla="*/ 9 h 11"/>
                  <a:gd name="T76" fmla="*/ 6 w 11"/>
                  <a:gd name="T77" fmla="*/ 9 h 11"/>
                  <a:gd name="T78" fmla="*/ 6 w 11"/>
                  <a:gd name="T79" fmla="*/ 10 h 11"/>
                  <a:gd name="T80" fmla="*/ 7 w 11"/>
                  <a:gd name="T81" fmla="*/ 10 h 11"/>
                  <a:gd name="T82" fmla="*/ 8 w 11"/>
                  <a:gd name="T83" fmla="*/ 10 h 11"/>
                  <a:gd name="T84" fmla="*/ 8 w 11"/>
                  <a:gd name="T85" fmla="*/ 9 h 11"/>
                  <a:gd name="T86" fmla="*/ 8 w 11"/>
                  <a:gd name="T87" fmla="*/ 8 h 11"/>
                  <a:gd name="T88" fmla="*/ 9 w 11"/>
                  <a:gd name="T89" fmla="*/ 8 h 11"/>
                  <a:gd name="T90" fmla="*/ 9 w 11"/>
                  <a:gd name="T91" fmla="*/ 8 h 11"/>
                  <a:gd name="T92" fmla="*/ 10 w 11"/>
                  <a:gd name="T93" fmla="*/ 8 h 11"/>
                  <a:gd name="T94" fmla="*/ 11 w 11"/>
                  <a:gd name="T95" fmla="*/ 7 h 11"/>
                  <a:gd name="T96" fmla="*/ 10 w 11"/>
                  <a:gd name="T97" fmla="*/ 6 h 11"/>
                  <a:gd name="T98" fmla="*/ 6 w 11"/>
                  <a:gd name="T99" fmla="*/ 7 h 11"/>
                  <a:gd name="T100" fmla="*/ 3 w 11"/>
                  <a:gd name="T101" fmla="*/ 6 h 11"/>
                  <a:gd name="T102" fmla="*/ 4 w 11"/>
                  <a:gd name="T103" fmla="*/ 3 h 11"/>
                  <a:gd name="T104" fmla="*/ 7 w 11"/>
                  <a:gd name="T105" fmla="*/ 4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5"/>
                      <a:pt x="10" y="5"/>
                      <a:pt x="10" y="5"/>
                    </a:cubicBezTo>
                    <a:cubicBezTo>
                      <a:pt x="10" y="5"/>
                      <a:pt x="10" y="5"/>
                      <a:pt x="9" y="5"/>
                    </a:cubicBezTo>
                    <a:cubicBezTo>
                      <a:pt x="10" y="4"/>
                      <a:pt x="10" y="4"/>
                      <a:pt x="10" y="4"/>
                    </a:cubicBezTo>
                    <a:cubicBezTo>
                      <a:pt x="11" y="4"/>
                      <a:pt x="11" y="4"/>
                      <a:pt x="11" y="3"/>
                    </a:cubicBezTo>
                    <a:cubicBezTo>
                      <a:pt x="10" y="2"/>
                      <a:pt x="10" y="2"/>
                      <a:pt x="10" y="2"/>
                    </a:cubicBezTo>
                    <a:cubicBezTo>
                      <a:pt x="10" y="2"/>
                      <a:pt x="10" y="2"/>
                      <a:pt x="9" y="2"/>
                    </a:cubicBezTo>
                    <a:cubicBezTo>
                      <a:pt x="9" y="2"/>
                      <a:pt x="9" y="2"/>
                      <a:pt x="9" y="2"/>
                    </a:cubicBezTo>
                    <a:cubicBezTo>
                      <a:pt x="8" y="2"/>
                      <a:pt x="8" y="2"/>
                      <a:pt x="8" y="2"/>
                    </a:cubicBezTo>
                    <a:cubicBezTo>
                      <a:pt x="8" y="1"/>
                      <a:pt x="8" y="1"/>
                      <a:pt x="8" y="1"/>
                    </a:cubicBezTo>
                    <a:cubicBezTo>
                      <a:pt x="8" y="1"/>
                      <a:pt x="8" y="0"/>
                      <a:pt x="8" y="0"/>
                    </a:cubicBezTo>
                    <a:cubicBezTo>
                      <a:pt x="7" y="0"/>
                      <a:pt x="7" y="0"/>
                      <a:pt x="7" y="0"/>
                    </a:cubicBezTo>
                    <a:cubicBezTo>
                      <a:pt x="7" y="0"/>
                      <a:pt x="6" y="0"/>
                      <a:pt x="6" y="0"/>
                    </a:cubicBezTo>
                    <a:cubicBezTo>
                      <a:pt x="6" y="1"/>
                      <a:pt x="6" y="1"/>
                      <a:pt x="6" y="1"/>
                    </a:cubicBezTo>
                    <a:cubicBezTo>
                      <a:pt x="5" y="1"/>
                      <a:pt x="5" y="1"/>
                      <a:pt x="5" y="1"/>
                    </a:cubicBezTo>
                    <a:cubicBezTo>
                      <a:pt x="5" y="0"/>
                      <a:pt x="5" y="0"/>
                      <a:pt x="5" y="0"/>
                    </a:cubicBezTo>
                    <a:cubicBezTo>
                      <a:pt x="4" y="0"/>
                      <a:pt x="4" y="0"/>
                      <a:pt x="4" y="0"/>
                    </a:cubicBezTo>
                    <a:cubicBezTo>
                      <a:pt x="3" y="0"/>
                      <a:pt x="3" y="0"/>
                      <a:pt x="3" y="0"/>
                    </a:cubicBezTo>
                    <a:cubicBezTo>
                      <a:pt x="2" y="0"/>
                      <a:pt x="2" y="1"/>
                      <a:pt x="2" y="1"/>
                    </a:cubicBezTo>
                    <a:cubicBezTo>
                      <a:pt x="3" y="2"/>
                      <a:pt x="3" y="2"/>
                      <a:pt x="3" y="2"/>
                    </a:cubicBezTo>
                    <a:cubicBezTo>
                      <a:pt x="2" y="2"/>
                      <a:pt x="2" y="2"/>
                      <a:pt x="2" y="2"/>
                    </a:cubicBezTo>
                    <a:cubicBezTo>
                      <a:pt x="1" y="2"/>
                      <a:pt x="1" y="2"/>
                      <a:pt x="1" y="2"/>
                    </a:cubicBezTo>
                    <a:cubicBezTo>
                      <a:pt x="1" y="2"/>
                      <a:pt x="0" y="2"/>
                      <a:pt x="0" y="3"/>
                    </a:cubicBezTo>
                    <a:cubicBezTo>
                      <a:pt x="0" y="3"/>
                      <a:pt x="0" y="3"/>
                      <a:pt x="0" y="3"/>
                    </a:cubicBezTo>
                    <a:cubicBezTo>
                      <a:pt x="0" y="4"/>
                      <a:pt x="0" y="4"/>
                      <a:pt x="0" y="4"/>
                    </a:cubicBezTo>
                    <a:cubicBezTo>
                      <a:pt x="1" y="5"/>
                      <a:pt x="1" y="5"/>
                      <a:pt x="1" y="5"/>
                    </a:cubicBezTo>
                    <a:cubicBezTo>
                      <a:pt x="1" y="5"/>
                      <a:pt x="1" y="5"/>
                      <a:pt x="1" y="6"/>
                    </a:cubicBezTo>
                    <a:cubicBezTo>
                      <a:pt x="0" y="6"/>
                      <a:pt x="0" y="6"/>
                      <a:pt x="0" y="6"/>
                    </a:cubicBezTo>
                    <a:cubicBezTo>
                      <a:pt x="0" y="6"/>
                      <a:pt x="0" y="7"/>
                      <a:pt x="0" y="7"/>
                    </a:cubicBezTo>
                    <a:cubicBezTo>
                      <a:pt x="0" y="8"/>
                      <a:pt x="0" y="8"/>
                      <a:pt x="0" y="8"/>
                    </a:cubicBezTo>
                    <a:cubicBezTo>
                      <a:pt x="1" y="8"/>
                      <a:pt x="1" y="8"/>
                      <a:pt x="1" y="8"/>
                    </a:cubicBezTo>
                    <a:cubicBezTo>
                      <a:pt x="2" y="8"/>
                      <a:pt x="2" y="8"/>
                      <a:pt x="2" y="8"/>
                    </a:cubicBezTo>
                    <a:cubicBezTo>
                      <a:pt x="2" y="8"/>
                      <a:pt x="2" y="8"/>
                      <a:pt x="3" y="8"/>
                    </a:cubicBezTo>
                    <a:cubicBezTo>
                      <a:pt x="2" y="9"/>
                      <a:pt x="2" y="9"/>
                      <a:pt x="2" y="9"/>
                    </a:cubicBezTo>
                    <a:cubicBezTo>
                      <a:pt x="2" y="10"/>
                      <a:pt x="2" y="10"/>
                      <a:pt x="3" y="10"/>
                    </a:cubicBezTo>
                    <a:cubicBezTo>
                      <a:pt x="4" y="10"/>
                      <a:pt x="4" y="10"/>
                      <a:pt x="4" y="10"/>
                    </a:cubicBezTo>
                    <a:cubicBezTo>
                      <a:pt x="4" y="11"/>
                      <a:pt x="5" y="10"/>
                      <a:pt x="5" y="10"/>
                    </a:cubicBezTo>
                    <a:cubicBezTo>
                      <a:pt x="5" y="9"/>
                      <a:pt x="5" y="9"/>
                      <a:pt x="5" y="9"/>
                    </a:cubicBezTo>
                    <a:cubicBezTo>
                      <a:pt x="5" y="9"/>
                      <a:pt x="6" y="9"/>
                      <a:pt x="6" y="9"/>
                    </a:cubicBezTo>
                    <a:cubicBezTo>
                      <a:pt x="6" y="10"/>
                      <a:pt x="6" y="10"/>
                      <a:pt x="6" y="10"/>
                    </a:cubicBezTo>
                    <a:cubicBezTo>
                      <a:pt x="6" y="10"/>
                      <a:pt x="7" y="11"/>
                      <a:pt x="7" y="10"/>
                    </a:cubicBezTo>
                    <a:cubicBezTo>
                      <a:pt x="8" y="10"/>
                      <a:pt x="8" y="10"/>
                      <a:pt x="8" y="10"/>
                    </a:cubicBezTo>
                    <a:cubicBezTo>
                      <a:pt x="8" y="10"/>
                      <a:pt x="9" y="9"/>
                      <a:pt x="8" y="9"/>
                    </a:cubicBezTo>
                    <a:cubicBezTo>
                      <a:pt x="8" y="8"/>
                      <a:pt x="8" y="8"/>
                      <a:pt x="8" y="8"/>
                    </a:cubicBezTo>
                    <a:cubicBezTo>
                      <a:pt x="8" y="8"/>
                      <a:pt x="8" y="8"/>
                      <a:pt x="9" y="8"/>
                    </a:cubicBezTo>
                    <a:cubicBezTo>
                      <a:pt x="9" y="8"/>
                      <a:pt x="9" y="8"/>
                      <a:pt x="9" y="8"/>
                    </a:cubicBezTo>
                    <a:cubicBezTo>
                      <a:pt x="10" y="8"/>
                      <a:pt x="10" y="8"/>
                      <a:pt x="10" y="8"/>
                    </a:cubicBezTo>
                    <a:cubicBezTo>
                      <a:pt x="11" y="7"/>
                      <a:pt x="11" y="7"/>
                      <a:pt x="11" y="7"/>
                    </a:cubicBezTo>
                    <a:cubicBezTo>
                      <a:pt x="11" y="6"/>
                      <a:pt x="11" y="6"/>
                      <a:pt x="10" y="6"/>
                    </a:cubicBezTo>
                    <a:close/>
                    <a:moveTo>
                      <a:pt x="6" y="7"/>
                    </a:moveTo>
                    <a:cubicBezTo>
                      <a:pt x="5" y="8"/>
                      <a:pt x="4" y="7"/>
                      <a:pt x="3" y="6"/>
                    </a:cubicBezTo>
                    <a:cubicBezTo>
                      <a:pt x="3" y="5"/>
                      <a:pt x="3" y="4"/>
                      <a:pt x="4" y="3"/>
                    </a:cubicBezTo>
                    <a:cubicBezTo>
                      <a:pt x="5" y="3"/>
                      <a:pt x="7" y="3"/>
                      <a:pt x="7" y="4"/>
                    </a:cubicBezTo>
                    <a:cubicBezTo>
                      <a:pt x="8" y="5"/>
                      <a:pt x="7"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5" name="Freeform 197"/>
              <p:cNvSpPr>
                <a:spLocks noEditPoints="1"/>
              </p:cNvSpPr>
              <p:nvPr/>
            </p:nvSpPr>
            <p:spPr bwMode="auto">
              <a:xfrm>
                <a:off x="3783" y="2425"/>
                <a:ext cx="33" cy="30"/>
              </a:xfrm>
              <a:custGeom>
                <a:avLst/>
                <a:gdLst>
                  <a:gd name="T0" fmla="*/ 13 w 14"/>
                  <a:gd name="T1" fmla="*/ 7 h 13"/>
                  <a:gd name="T2" fmla="*/ 12 w 14"/>
                  <a:gd name="T3" fmla="*/ 7 h 13"/>
                  <a:gd name="T4" fmla="*/ 12 w 14"/>
                  <a:gd name="T5" fmla="*/ 6 h 13"/>
                  <a:gd name="T6" fmla="*/ 13 w 14"/>
                  <a:gd name="T7" fmla="*/ 6 h 13"/>
                  <a:gd name="T8" fmla="*/ 13 w 14"/>
                  <a:gd name="T9" fmla="*/ 4 h 13"/>
                  <a:gd name="T10" fmla="*/ 13 w 14"/>
                  <a:gd name="T11" fmla="*/ 3 h 13"/>
                  <a:gd name="T12" fmla="*/ 12 w 14"/>
                  <a:gd name="T13" fmla="*/ 3 h 13"/>
                  <a:gd name="T14" fmla="*/ 11 w 14"/>
                  <a:gd name="T15" fmla="*/ 3 h 13"/>
                  <a:gd name="T16" fmla="*/ 10 w 14"/>
                  <a:gd name="T17" fmla="*/ 3 h 13"/>
                  <a:gd name="T18" fmla="*/ 10 w 14"/>
                  <a:gd name="T19" fmla="*/ 2 h 13"/>
                  <a:gd name="T20" fmla="*/ 10 w 14"/>
                  <a:gd name="T21" fmla="*/ 0 h 13"/>
                  <a:gd name="T22" fmla="*/ 9 w 14"/>
                  <a:gd name="T23" fmla="*/ 0 h 13"/>
                  <a:gd name="T24" fmla="*/ 8 w 14"/>
                  <a:gd name="T25" fmla="*/ 1 h 13"/>
                  <a:gd name="T26" fmla="*/ 7 w 14"/>
                  <a:gd name="T27" fmla="*/ 1 h 13"/>
                  <a:gd name="T28" fmla="*/ 6 w 14"/>
                  <a:gd name="T29" fmla="*/ 1 h 13"/>
                  <a:gd name="T30" fmla="*/ 6 w 14"/>
                  <a:gd name="T31" fmla="*/ 1 h 13"/>
                  <a:gd name="T32" fmla="*/ 5 w 14"/>
                  <a:gd name="T33" fmla="*/ 0 h 13"/>
                  <a:gd name="T34" fmla="*/ 4 w 14"/>
                  <a:gd name="T35" fmla="*/ 1 h 13"/>
                  <a:gd name="T36" fmla="*/ 3 w 14"/>
                  <a:gd name="T37" fmla="*/ 2 h 13"/>
                  <a:gd name="T38" fmla="*/ 4 w 14"/>
                  <a:gd name="T39" fmla="*/ 3 h 13"/>
                  <a:gd name="T40" fmla="*/ 3 w 14"/>
                  <a:gd name="T41" fmla="*/ 3 h 13"/>
                  <a:gd name="T42" fmla="*/ 2 w 14"/>
                  <a:gd name="T43" fmla="*/ 3 h 13"/>
                  <a:gd name="T44" fmla="*/ 1 w 14"/>
                  <a:gd name="T45" fmla="*/ 4 h 13"/>
                  <a:gd name="T46" fmla="*/ 1 w 14"/>
                  <a:gd name="T47" fmla="*/ 5 h 13"/>
                  <a:gd name="T48" fmla="*/ 1 w 14"/>
                  <a:gd name="T49" fmla="*/ 6 h 13"/>
                  <a:gd name="T50" fmla="*/ 2 w 14"/>
                  <a:gd name="T51" fmla="*/ 6 h 13"/>
                  <a:gd name="T52" fmla="*/ 2 w 14"/>
                  <a:gd name="T53" fmla="*/ 7 h 13"/>
                  <a:gd name="T54" fmla="*/ 1 w 14"/>
                  <a:gd name="T55" fmla="*/ 7 h 13"/>
                  <a:gd name="T56" fmla="*/ 1 w 14"/>
                  <a:gd name="T57" fmla="*/ 9 h 13"/>
                  <a:gd name="T58" fmla="*/ 1 w 14"/>
                  <a:gd name="T59" fmla="*/ 10 h 13"/>
                  <a:gd name="T60" fmla="*/ 2 w 14"/>
                  <a:gd name="T61" fmla="*/ 10 h 13"/>
                  <a:gd name="T62" fmla="*/ 3 w 14"/>
                  <a:gd name="T63" fmla="*/ 10 h 13"/>
                  <a:gd name="T64" fmla="*/ 4 w 14"/>
                  <a:gd name="T65" fmla="*/ 11 h 13"/>
                  <a:gd name="T66" fmla="*/ 4 w 14"/>
                  <a:gd name="T67" fmla="*/ 11 h 13"/>
                  <a:gd name="T68" fmla="*/ 4 w 14"/>
                  <a:gd name="T69" fmla="*/ 13 h 13"/>
                  <a:gd name="T70" fmla="*/ 5 w 14"/>
                  <a:gd name="T71" fmla="*/ 13 h 13"/>
                  <a:gd name="T72" fmla="*/ 6 w 14"/>
                  <a:gd name="T73" fmla="*/ 12 h 13"/>
                  <a:gd name="T74" fmla="*/ 7 w 14"/>
                  <a:gd name="T75" fmla="*/ 12 h 13"/>
                  <a:gd name="T76" fmla="*/ 8 w 14"/>
                  <a:gd name="T77" fmla="*/ 12 h 13"/>
                  <a:gd name="T78" fmla="*/ 8 w 14"/>
                  <a:gd name="T79" fmla="*/ 12 h 13"/>
                  <a:gd name="T80" fmla="*/ 9 w 14"/>
                  <a:gd name="T81" fmla="*/ 13 h 13"/>
                  <a:gd name="T82" fmla="*/ 10 w 14"/>
                  <a:gd name="T83" fmla="*/ 12 h 13"/>
                  <a:gd name="T84" fmla="*/ 11 w 14"/>
                  <a:gd name="T85" fmla="*/ 11 h 13"/>
                  <a:gd name="T86" fmla="*/ 10 w 14"/>
                  <a:gd name="T87" fmla="*/ 10 h 13"/>
                  <a:gd name="T88" fmla="*/ 11 w 14"/>
                  <a:gd name="T89" fmla="*/ 10 h 13"/>
                  <a:gd name="T90" fmla="*/ 12 w 14"/>
                  <a:gd name="T91" fmla="*/ 10 h 13"/>
                  <a:gd name="T92" fmla="*/ 13 w 14"/>
                  <a:gd name="T93" fmla="*/ 9 h 13"/>
                  <a:gd name="T94" fmla="*/ 13 w 14"/>
                  <a:gd name="T95" fmla="*/ 8 h 13"/>
                  <a:gd name="T96" fmla="*/ 13 w 14"/>
                  <a:gd name="T97" fmla="*/ 7 h 13"/>
                  <a:gd name="T98" fmla="*/ 8 w 14"/>
                  <a:gd name="T99" fmla="*/ 9 h 13"/>
                  <a:gd name="T100" fmla="*/ 5 w 14"/>
                  <a:gd name="T101" fmla="*/ 8 h 13"/>
                  <a:gd name="T102" fmla="*/ 6 w 14"/>
                  <a:gd name="T103" fmla="*/ 4 h 13"/>
                  <a:gd name="T104" fmla="*/ 9 w 14"/>
                  <a:gd name="T105" fmla="*/ 6 h 13"/>
                  <a:gd name="T106" fmla="*/ 8 w 14"/>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13">
                    <a:moveTo>
                      <a:pt x="13" y="7"/>
                    </a:moveTo>
                    <a:cubicBezTo>
                      <a:pt x="12" y="7"/>
                      <a:pt x="12" y="7"/>
                      <a:pt x="12" y="7"/>
                    </a:cubicBezTo>
                    <a:cubicBezTo>
                      <a:pt x="12" y="7"/>
                      <a:pt x="12" y="6"/>
                      <a:pt x="12" y="6"/>
                    </a:cubicBezTo>
                    <a:cubicBezTo>
                      <a:pt x="13" y="6"/>
                      <a:pt x="13" y="6"/>
                      <a:pt x="13" y="6"/>
                    </a:cubicBezTo>
                    <a:cubicBezTo>
                      <a:pt x="13" y="5"/>
                      <a:pt x="14" y="5"/>
                      <a:pt x="13" y="4"/>
                    </a:cubicBezTo>
                    <a:cubicBezTo>
                      <a:pt x="13" y="3"/>
                      <a:pt x="13" y="3"/>
                      <a:pt x="13" y="3"/>
                    </a:cubicBezTo>
                    <a:cubicBezTo>
                      <a:pt x="13" y="3"/>
                      <a:pt x="12" y="3"/>
                      <a:pt x="12" y="3"/>
                    </a:cubicBezTo>
                    <a:cubicBezTo>
                      <a:pt x="11" y="3"/>
                      <a:pt x="11" y="3"/>
                      <a:pt x="11" y="3"/>
                    </a:cubicBezTo>
                    <a:cubicBezTo>
                      <a:pt x="11" y="3"/>
                      <a:pt x="10" y="3"/>
                      <a:pt x="10" y="3"/>
                    </a:cubicBezTo>
                    <a:cubicBezTo>
                      <a:pt x="10" y="2"/>
                      <a:pt x="10" y="2"/>
                      <a:pt x="10" y="2"/>
                    </a:cubicBezTo>
                    <a:cubicBezTo>
                      <a:pt x="11" y="1"/>
                      <a:pt x="10" y="1"/>
                      <a:pt x="10" y="0"/>
                    </a:cubicBezTo>
                    <a:cubicBezTo>
                      <a:pt x="9" y="0"/>
                      <a:pt x="9" y="0"/>
                      <a:pt x="9" y="0"/>
                    </a:cubicBezTo>
                    <a:cubicBezTo>
                      <a:pt x="8" y="0"/>
                      <a:pt x="8" y="0"/>
                      <a:pt x="8" y="1"/>
                    </a:cubicBezTo>
                    <a:cubicBezTo>
                      <a:pt x="7" y="1"/>
                      <a:pt x="7" y="1"/>
                      <a:pt x="7" y="1"/>
                    </a:cubicBezTo>
                    <a:cubicBezTo>
                      <a:pt x="7" y="1"/>
                      <a:pt x="7" y="1"/>
                      <a:pt x="6" y="1"/>
                    </a:cubicBezTo>
                    <a:cubicBezTo>
                      <a:pt x="6" y="1"/>
                      <a:pt x="6" y="1"/>
                      <a:pt x="6" y="1"/>
                    </a:cubicBezTo>
                    <a:cubicBezTo>
                      <a:pt x="6" y="0"/>
                      <a:pt x="5" y="0"/>
                      <a:pt x="5" y="0"/>
                    </a:cubicBezTo>
                    <a:cubicBezTo>
                      <a:pt x="4" y="1"/>
                      <a:pt x="4" y="1"/>
                      <a:pt x="4" y="1"/>
                    </a:cubicBezTo>
                    <a:cubicBezTo>
                      <a:pt x="3" y="1"/>
                      <a:pt x="3" y="1"/>
                      <a:pt x="3" y="2"/>
                    </a:cubicBezTo>
                    <a:cubicBezTo>
                      <a:pt x="4" y="3"/>
                      <a:pt x="4" y="3"/>
                      <a:pt x="4" y="3"/>
                    </a:cubicBezTo>
                    <a:cubicBezTo>
                      <a:pt x="3" y="3"/>
                      <a:pt x="3" y="3"/>
                      <a:pt x="3" y="3"/>
                    </a:cubicBezTo>
                    <a:cubicBezTo>
                      <a:pt x="2" y="3"/>
                      <a:pt x="2" y="3"/>
                      <a:pt x="2" y="3"/>
                    </a:cubicBezTo>
                    <a:cubicBezTo>
                      <a:pt x="2" y="3"/>
                      <a:pt x="1" y="3"/>
                      <a:pt x="1" y="4"/>
                    </a:cubicBezTo>
                    <a:cubicBezTo>
                      <a:pt x="1" y="5"/>
                      <a:pt x="1" y="5"/>
                      <a:pt x="1" y="5"/>
                    </a:cubicBezTo>
                    <a:cubicBezTo>
                      <a:pt x="0" y="5"/>
                      <a:pt x="1" y="6"/>
                      <a:pt x="1" y="6"/>
                    </a:cubicBezTo>
                    <a:cubicBezTo>
                      <a:pt x="2" y="6"/>
                      <a:pt x="2" y="6"/>
                      <a:pt x="2" y="6"/>
                    </a:cubicBezTo>
                    <a:cubicBezTo>
                      <a:pt x="2" y="6"/>
                      <a:pt x="2" y="7"/>
                      <a:pt x="2" y="7"/>
                    </a:cubicBezTo>
                    <a:cubicBezTo>
                      <a:pt x="1" y="7"/>
                      <a:pt x="1" y="7"/>
                      <a:pt x="1" y="7"/>
                    </a:cubicBezTo>
                    <a:cubicBezTo>
                      <a:pt x="1" y="8"/>
                      <a:pt x="0" y="8"/>
                      <a:pt x="1" y="9"/>
                    </a:cubicBezTo>
                    <a:cubicBezTo>
                      <a:pt x="1" y="10"/>
                      <a:pt x="1" y="10"/>
                      <a:pt x="1" y="10"/>
                    </a:cubicBezTo>
                    <a:cubicBezTo>
                      <a:pt x="1" y="10"/>
                      <a:pt x="2" y="10"/>
                      <a:pt x="2" y="10"/>
                    </a:cubicBezTo>
                    <a:cubicBezTo>
                      <a:pt x="3" y="10"/>
                      <a:pt x="3" y="10"/>
                      <a:pt x="3" y="10"/>
                    </a:cubicBezTo>
                    <a:cubicBezTo>
                      <a:pt x="3" y="10"/>
                      <a:pt x="4" y="10"/>
                      <a:pt x="4" y="11"/>
                    </a:cubicBezTo>
                    <a:cubicBezTo>
                      <a:pt x="4" y="11"/>
                      <a:pt x="4" y="11"/>
                      <a:pt x="4" y="11"/>
                    </a:cubicBezTo>
                    <a:cubicBezTo>
                      <a:pt x="3" y="12"/>
                      <a:pt x="4" y="12"/>
                      <a:pt x="4" y="13"/>
                    </a:cubicBezTo>
                    <a:cubicBezTo>
                      <a:pt x="5" y="13"/>
                      <a:pt x="5" y="13"/>
                      <a:pt x="5" y="13"/>
                    </a:cubicBezTo>
                    <a:cubicBezTo>
                      <a:pt x="6" y="13"/>
                      <a:pt x="6" y="13"/>
                      <a:pt x="6" y="12"/>
                    </a:cubicBezTo>
                    <a:cubicBezTo>
                      <a:pt x="7" y="12"/>
                      <a:pt x="7" y="12"/>
                      <a:pt x="7" y="12"/>
                    </a:cubicBezTo>
                    <a:cubicBezTo>
                      <a:pt x="7" y="12"/>
                      <a:pt x="7" y="12"/>
                      <a:pt x="8" y="12"/>
                    </a:cubicBezTo>
                    <a:cubicBezTo>
                      <a:pt x="8" y="12"/>
                      <a:pt x="8" y="12"/>
                      <a:pt x="8" y="12"/>
                    </a:cubicBezTo>
                    <a:cubicBezTo>
                      <a:pt x="8" y="13"/>
                      <a:pt x="9" y="13"/>
                      <a:pt x="9" y="13"/>
                    </a:cubicBezTo>
                    <a:cubicBezTo>
                      <a:pt x="10" y="12"/>
                      <a:pt x="10" y="12"/>
                      <a:pt x="10" y="12"/>
                    </a:cubicBezTo>
                    <a:cubicBezTo>
                      <a:pt x="11" y="12"/>
                      <a:pt x="11" y="12"/>
                      <a:pt x="11" y="11"/>
                    </a:cubicBezTo>
                    <a:cubicBezTo>
                      <a:pt x="10" y="10"/>
                      <a:pt x="10" y="10"/>
                      <a:pt x="10" y="10"/>
                    </a:cubicBezTo>
                    <a:cubicBezTo>
                      <a:pt x="11" y="10"/>
                      <a:pt x="11" y="10"/>
                      <a:pt x="11" y="10"/>
                    </a:cubicBezTo>
                    <a:cubicBezTo>
                      <a:pt x="12" y="10"/>
                      <a:pt x="12" y="10"/>
                      <a:pt x="12" y="10"/>
                    </a:cubicBezTo>
                    <a:cubicBezTo>
                      <a:pt x="12" y="10"/>
                      <a:pt x="13" y="10"/>
                      <a:pt x="13" y="9"/>
                    </a:cubicBezTo>
                    <a:cubicBezTo>
                      <a:pt x="13" y="8"/>
                      <a:pt x="13" y="8"/>
                      <a:pt x="13" y="8"/>
                    </a:cubicBezTo>
                    <a:cubicBezTo>
                      <a:pt x="14" y="8"/>
                      <a:pt x="13" y="7"/>
                      <a:pt x="13" y="7"/>
                    </a:cubicBezTo>
                    <a:close/>
                    <a:moveTo>
                      <a:pt x="8" y="9"/>
                    </a:moveTo>
                    <a:cubicBezTo>
                      <a:pt x="7" y="9"/>
                      <a:pt x="5" y="9"/>
                      <a:pt x="5" y="8"/>
                    </a:cubicBezTo>
                    <a:cubicBezTo>
                      <a:pt x="4" y="6"/>
                      <a:pt x="5" y="5"/>
                      <a:pt x="6" y="4"/>
                    </a:cubicBezTo>
                    <a:cubicBezTo>
                      <a:pt x="7" y="4"/>
                      <a:pt x="9" y="4"/>
                      <a:pt x="9" y="6"/>
                    </a:cubicBezTo>
                    <a:cubicBezTo>
                      <a:pt x="10" y="7"/>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6" name="Freeform 198"/>
              <p:cNvSpPr>
                <a:spLocks noEditPoints="1"/>
              </p:cNvSpPr>
              <p:nvPr/>
            </p:nvSpPr>
            <p:spPr bwMode="auto">
              <a:xfrm>
                <a:off x="4018" y="2002"/>
                <a:ext cx="21" cy="21"/>
              </a:xfrm>
              <a:custGeom>
                <a:avLst/>
                <a:gdLst>
                  <a:gd name="T0" fmla="*/ 8 w 9"/>
                  <a:gd name="T1" fmla="*/ 5 h 9"/>
                  <a:gd name="T2" fmla="*/ 8 w 9"/>
                  <a:gd name="T3" fmla="*/ 5 h 9"/>
                  <a:gd name="T4" fmla="*/ 8 w 9"/>
                  <a:gd name="T5" fmla="*/ 4 h 9"/>
                  <a:gd name="T6" fmla="*/ 8 w 9"/>
                  <a:gd name="T7" fmla="*/ 4 h 9"/>
                  <a:gd name="T8" fmla="*/ 8 w 9"/>
                  <a:gd name="T9" fmla="*/ 3 h 9"/>
                  <a:gd name="T10" fmla="*/ 8 w 9"/>
                  <a:gd name="T11" fmla="*/ 2 h 9"/>
                  <a:gd name="T12" fmla="*/ 7 w 9"/>
                  <a:gd name="T13" fmla="*/ 2 h 9"/>
                  <a:gd name="T14" fmla="*/ 7 w 9"/>
                  <a:gd name="T15" fmla="*/ 2 h 9"/>
                  <a:gd name="T16" fmla="*/ 6 w 9"/>
                  <a:gd name="T17" fmla="*/ 2 h 9"/>
                  <a:gd name="T18" fmla="*/ 7 w 9"/>
                  <a:gd name="T19" fmla="*/ 1 h 9"/>
                  <a:gd name="T20" fmla="*/ 6 w 9"/>
                  <a:gd name="T21" fmla="*/ 0 h 9"/>
                  <a:gd name="T22" fmla="*/ 6 w 9"/>
                  <a:gd name="T23" fmla="*/ 0 h 9"/>
                  <a:gd name="T24" fmla="*/ 5 w 9"/>
                  <a:gd name="T25" fmla="*/ 0 h 9"/>
                  <a:gd name="T26" fmla="*/ 4 w 9"/>
                  <a:gd name="T27" fmla="*/ 1 h 9"/>
                  <a:gd name="T28" fmla="*/ 4 w 9"/>
                  <a:gd name="T29" fmla="*/ 1 h 9"/>
                  <a:gd name="T30" fmla="*/ 4 w 9"/>
                  <a:gd name="T31" fmla="*/ 0 h 9"/>
                  <a:gd name="T32" fmla="*/ 3 w 9"/>
                  <a:gd name="T33" fmla="*/ 0 h 9"/>
                  <a:gd name="T34" fmla="*/ 2 w 9"/>
                  <a:gd name="T35" fmla="*/ 0 h 9"/>
                  <a:gd name="T36" fmla="*/ 2 w 9"/>
                  <a:gd name="T37" fmla="*/ 1 h 9"/>
                  <a:gd name="T38" fmla="*/ 2 w 9"/>
                  <a:gd name="T39" fmla="*/ 2 h 9"/>
                  <a:gd name="T40" fmla="*/ 1 w 9"/>
                  <a:gd name="T41" fmla="*/ 2 h 9"/>
                  <a:gd name="T42" fmla="*/ 1 w 9"/>
                  <a:gd name="T43" fmla="*/ 2 h 9"/>
                  <a:gd name="T44" fmla="*/ 0 w 9"/>
                  <a:gd name="T45" fmla="*/ 2 h 9"/>
                  <a:gd name="T46" fmla="*/ 0 w 9"/>
                  <a:gd name="T47" fmla="*/ 3 h 9"/>
                  <a:gd name="T48" fmla="*/ 0 w 9"/>
                  <a:gd name="T49" fmla="*/ 4 h 9"/>
                  <a:gd name="T50" fmla="*/ 1 w 9"/>
                  <a:gd name="T51" fmla="*/ 4 h 9"/>
                  <a:gd name="T52" fmla="*/ 1 w 9"/>
                  <a:gd name="T53" fmla="*/ 5 h 9"/>
                  <a:gd name="T54" fmla="*/ 0 w 9"/>
                  <a:gd name="T55" fmla="*/ 5 h 9"/>
                  <a:gd name="T56" fmla="*/ 0 w 9"/>
                  <a:gd name="T57" fmla="*/ 6 h 9"/>
                  <a:gd name="T58" fmla="*/ 0 w 9"/>
                  <a:gd name="T59" fmla="*/ 6 h 9"/>
                  <a:gd name="T60" fmla="*/ 1 w 9"/>
                  <a:gd name="T61" fmla="*/ 7 h 9"/>
                  <a:gd name="T62" fmla="*/ 2 w 9"/>
                  <a:gd name="T63" fmla="*/ 7 h 9"/>
                  <a:gd name="T64" fmla="*/ 2 w 9"/>
                  <a:gd name="T65" fmla="*/ 7 h 9"/>
                  <a:gd name="T66" fmla="*/ 2 w 9"/>
                  <a:gd name="T67" fmla="*/ 8 h 9"/>
                  <a:gd name="T68" fmla="*/ 2 w 9"/>
                  <a:gd name="T69" fmla="*/ 8 h 9"/>
                  <a:gd name="T70" fmla="*/ 3 w 9"/>
                  <a:gd name="T71" fmla="*/ 9 h 9"/>
                  <a:gd name="T72" fmla="*/ 4 w 9"/>
                  <a:gd name="T73" fmla="*/ 8 h 9"/>
                  <a:gd name="T74" fmla="*/ 4 w 9"/>
                  <a:gd name="T75" fmla="*/ 8 h 9"/>
                  <a:gd name="T76" fmla="*/ 5 w 9"/>
                  <a:gd name="T77" fmla="*/ 8 h 9"/>
                  <a:gd name="T78" fmla="*/ 5 w 9"/>
                  <a:gd name="T79" fmla="*/ 8 h 9"/>
                  <a:gd name="T80" fmla="*/ 6 w 9"/>
                  <a:gd name="T81" fmla="*/ 9 h 9"/>
                  <a:gd name="T82" fmla="*/ 6 w 9"/>
                  <a:gd name="T83" fmla="*/ 8 h 9"/>
                  <a:gd name="T84" fmla="*/ 7 w 9"/>
                  <a:gd name="T85" fmla="*/ 7 h 9"/>
                  <a:gd name="T86" fmla="*/ 6 w 9"/>
                  <a:gd name="T87" fmla="*/ 7 h 9"/>
                  <a:gd name="T88" fmla="*/ 7 w 9"/>
                  <a:gd name="T89" fmla="*/ 6 h 9"/>
                  <a:gd name="T90" fmla="*/ 7 w 9"/>
                  <a:gd name="T91" fmla="*/ 7 h 9"/>
                  <a:gd name="T92" fmla="*/ 8 w 9"/>
                  <a:gd name="T93" fmla="*/ 6 h 9"/>
                  <a:gd name="T94" fmla="*/ 9 w 9"/>
                  <a:gd name="T95" fmla="*/ 6 h 9"/>
                  <a:gd name="T96" fmla="*/ 8 w 9"/>
                  <a:gd name="T97" fmla="*/ 5 h 9"/>
                  <a:gd name="T98" fmla="*/ 5 w 9"/>
                  <a:gd name="T99" fmla="*/ 6 h 9"/>
                  <a:gd name="T100" fmla="*/ 3 w 9"/>
                  <a:gd name="T101" fmla="*/ 5 h 9"/>
                  <a:gd name="T102" fmla="*/ 3 w 9"/>
                  <a:gd name="T103" fmla="*/ 3 h 9"/>
                  <a:gd name="T104" fmla="*/ 6 w 9"/>
                  <a:gd name="T105" fmla="*/ 4 h 9"/>
                  <a:gd name="T106" fmla="*/ 5 w 9"/>
                  <a:gd name="T10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 h="9">
                    <a:moveTo>
                      <a:pt x="8" y="5"/>
                    </a:moveTo>
                    <a:cubicBezTo>
                      <a:pt x="8" y="5"/>
                      <a:pt x="8" y="5"/>
                      <a:pt x="8" y="5"/>
                    </a:cubicBezTo>
                    <a:cubicBezTo>
                      <a:pt x="8" y="4"/>
                      <a:pt x="8" y="4"/>
                      <a:pt x="8" y="4"/>
                    </a:cubicBezTo>
                    <a:cubicBezTo>
                      <a:pt x="8" y="4"/>
                      <a:pt x="8" y="4"/>
                      <a:pt x="8" y="4"/>
                    </a:cubicBezTo>
                    <a:cubicBezTo>
                      <a:pt x="8" y="4"/>
                      <a:pt x="9" y="3"/>
                      <a:pt x="8" y="3"/>
                    </a:cubicBezTo>
                    <a:cubicBezTo>
                      <a:pt x="8" y="2"/>
                      <a:pt x="8" y="2"/>
                      <a:pt x="8" y="2"/>
                    </a:cubicBezTo>
                    <a:cubicBezTo>
                      <a:pt x="8" y="2"/>
                      <a:pt x="8" y="2"/>
                      <a:pt x="7" y="2"/>
                    </a:cubicBezTo>
                    <a:cubicBezTo>
                      <a:pt x="7" y="2"/>
                      <a:pt x="7" y="2"/>
                      <a:pt x="7" y="2"/>
                    </a:cubicBezTo>
                    <a:cubicBezTo>
                      <a:pt x="7" y="2"/>
                      <a:pt x="6" y="2"/>
                      <a:pt x="6" y="2"/>
                    </a:cubicBezTo>
                    <a:cubicBezTo>
                      <a:pt x="7" y="1"/>
                      <a:pt x="7" y="1"/>
                      <a:pt x="7" y="1"/>
                    </a:cubicBezTo>
                    <a:cubicBezTo>
                      <a:pt x="7" y="1"/>
                      <a:pt x="6" y="0"/>
                      <a:pt x="6" y="0"/>
                    </a:cubicBezTo>
                    <a:cubicBezTo>
                      <a:pt x="6" y="0"/>
                      <a:pt x="6" y="0"/>
                      <a:pt x="6" y="0"/>
                    </a:cubicBezTo>
                    <a:cubicBezTo>
                      <a:pt x="5" y="0"/>
                      <a:pt x="5" y="0"/>
                      <a:pt x="5" y="0"/>
                    </a:cubicBezTo>
                    <a:cubicBezTo>
                      <a:pt x="4" y="1"/>
                      <a:pt x="4" y="1"/>
                      <a:pt x="4" y="1"/>
                    </a:cubicBezTo>
                    <a:cubicBezTo>
                      <a:pt x="4" y="1"/>
                      <a:pt x="4" y="1"/>
                      <a:pt x="4" y="1"/>
                    </a:cubicBezTo>
                    <a:cubicBezTo>
                      <a:pt x="4" y="0"/>
                      <a:pt x="4" y="0"/>
                      <a:pt x="4" y="0"/>
                    </a:cubicBezTo>
                    <a:cubicBezTo>
                      <a:pt x="3" y="0"/>
                      <a:pt x="3" y="0"/>
                      <a:pt x="3" y="0"/>
                    </a:cubicBezTo>
                    <a:cubicBezTo>
                      <a:pt x="2" y="0"/>
                      <a:pt x="2" y="0"/>
                      <a:pt x="2" y="0"/>
                    </a:cubicBezTo>
                    <a:cubicBezTo>
                      <a:pt x="2" y="1"/>
                      <a:pt x="2" y="1"/>
                      <a:pt x="2" y="1"/>
                    </a:cubicBezTo>
                    <a:cubicBezTo>
                      <a:pt x="2" y="2"/>
                      <a:pt x="2" y="2"/>
                      <a:pt x="2" y="2"/>
                    </a:cubicBezTo>
                    <a:cubicBezTo>
                      <a:pt x="2" y="2"/>
                      <a:pt x="2" y="2"/>
                      <a:pt x="1" y="2"/>
                    </a:cubicBezTo>
                    <a:cubicBezTo>
                      <a:pt x="1" y="2"/>
                      <a:pt x="1" y="2"/>
                      <a:pt x="1" y="2"/>
                    </a:cubicBezTo>
                    <a:cubicBezTo>
                      <a:pt x="1" y="2"/>
                      <a:pt x="0" y="2"/>
                      <a:pt x="0" y="2"/>
                    </a:cubicBezTo>
                    <a:cubicBezTo>
                      <a:pt x="0" y="3"/>
                      <a:pt x="0" y="3"/>
                      <a:pt x="0" y="3"/>
                    </a:cubicBezTo>
                    <a:cubicBezTo>
                      <a:pt x="0" y="3"/>
                      <a:pt x="0" y="4"/>
                      <a:pt x="0" y="4"/>
                    </a:cubicBezTo>
                    <a:cubicBezTo>
                      <a:pt x="1" y="4"/>
                      <a:pt x="1" y="4"/>
                      <a:pt x="1" y="4"/>
                    </a:cubicBezTo>
                    <a:cubicBezTo>
                      <a:pt x="1" y="4"/>
                      <a:pt x="1" y="5"/>
                      <a:pt x="1" y="5"/>
                    </a:cubicBezTo>
                    <a:cubicBezTo>
                      <a:pt x="0" y="5"/>
                      <a:pt x="0" y="5"/>
                      <a:pt x="0" y="5"/>
                    </a:cubicBezTo>
                    <a:cubicBezTo>
                      <a:pt x="0" y="5"/>
                      <a:pt x="0" y="6"/>
                      <a:pt x="0" y="6"/>
                    </a:cubicBezTo>
                    <a:cubicBezTo>
                      <a:pt x="0" y="6"/>
                      <a:pt x="0" y="6"/>
                      <a:pt x="0" y="6"/>
                    </a:cubicBezTo>
                    <a:cubicBezTo>
                      <a:pt x="0" y="7"/>
                      <a:pt x="1" y="7"/>
                      <a:pt x="1" y="7"/>
                    </a:cubicBezTo>
                    <a:cubicBezTo>
                      <a:pt x="2" y="7"/>
                      <a:pt x="2" y="7"/>
                      <a:pt x="2" y="7"/>
                    </a:cubicBezTo>
                    <a:cubicBezTo>
                      <a:pt x="2" y="7"/>
                      <a:pt x="2" y="7"/>
                      <a:pt x="2" y="7"/>
                    </a:cubicBezTo>
                    <a:cubicBezTo>
                      <a:pt x="2" y="8"/>
                      <a:pt x="2" y="8"/>
                      <a:pt x="2" y="8"/>
                    </a:cubicBezTo>
                    <a:cubicBezTo>
                      <a:pt x="2" y="8"/>
                      <a:pt x="2" y="8"/>
                      <a:pt x="2" y="8"/>
                    </a:cubicBezTo>
                    <a:cubicBezTo>
                      <a:pt x="3" y="9"/>
                      <a:pt x="3" y="9"/>
                      <a:pt x="3" y="9"/>
                    </a:cubicBezTo>
                    <a:cubicBezTo>
                      <a:pt x="3" y="9"/>
                      <a:pt x="4" y="9"/>
                      <a:pt x="4" y="8"/>
                    </a:cubicBezTo>
                    <a:cubicBezTo>
                      <a:pt x="4" y="8"/>
                      <a:pt x="4" y="8"/>
                      <a:pt x="4" y="8"/>
                    </a:cubicBezTo>
                    <a:cubicBezTo>
                      <a:pt x="4" y="8"/>
                      <a:pt x="4" y="8"/>
                      <a:pt x="5" y="8"/>
                    </a:cubicBezTo>
                    <a:cubicBezTo>
                      <a:pt x="5" y="8"/>
                      <a:pt x="5" y="8"/>
                      <a:pt x="5" y="8"/>
                    </a:cubicBezTo>
                    <a:cubicBezTo>
                      <a:pt x="5" y="9"/>
                      <a:pt x="5" y="9"/>
                      <a:pt x="6" y="9"/>
                    </a:cubicBezTo>
                    <a:cubicBezTo>
                      <a:pt x="6" y="8"/>
                      <a:pt x="6" y="8"/>
                      <a:pt x="6" y="8"/>
                    </a:cubicBezTo>
                    <a:cubicBezTo>
                      <a:pt x="7" y="8"/>
                      <a:pt x="7" y="8"/>
                      <a:pt x="7" y="7"/>
                    </a:cubicBezTo>
                    <a:cubicBezTo>
                      <a:pt x="6" y="7"/>
                      <a:pt x="6" y="7"/>
                      <a:pt x="6" y="7"/>
                    </a:cubicBezTo>
                    <a:cubicBezTo>
                      <a:pt x="7" y="7"/>
                      <a:pt x="7" y="7"/>
                      <a:pt x="7" y="6"/>
                    </a:cubicBezTo>
                    <a:cubicBezTo>
                      <a:pt x="7" y="7"/>
                      <a:pt x="7" y="7"/>
                      <a:pt x="7" y="7"/>
                    </a:cubicBezTo>
                    <a:cubicBezTo>
                      <a:pt x="8" y="7"/>
                      <a:pt x="8" y="7"/>
                      <a:pt x="8" y="6"/>
                    </a:cubicBezTo>
                    <a:cubicBezTo>
                      <a:pt x="9" y="6"/>
                      <a:pt x="9" y="6"/>
                      <a:pt x="9" y="6"/>
                    </a:cubicBezTo>
                    <a:cubicBezTo>
                      <a:pt x="9" y="5"/>
                      <a:pt x="8" y="5"/>
                      <a:pt x="8" y="5"/>
                    </a:cubicBezTo>
                    <a:close/>
                    <a:moveTo>
                      <a:pt x="5" y="6"/>
                    </a:moveTo>
                    <a:cubicBezTo>
                      <a:pt x="4" y="6"/>
                      <a:pt x="3" y="6"/>
                      <a:pt x="3" y="5"/>
                    </a:cubicBezTo>
                    <a:cubicBezTo>
                      <a:pt x="2" y="4"/>
                      <a:pt x="3" y="3"/>
                      <a:pt x="3" y="3"/>
                    </a:cubicBezTo>
                    <a:cubicBezTo>
                      <a:pt x="4" y="2"/>
                      <a:pt x="5" y="3"/>
                      <a:pt x="6" y="4"/>
                    </a:cubicBezTo>
                    <a:cubicBezTo>
                      <a:pt x="6" y="5"/>
                      <a:pt x="6"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7" name="Freeform 199"/>
              <p:cNvSpPr>
                <a:spLocks noEditPoints="1"/>
              </p:cNvSpPr>
              <p:nvPr/>
            </p:nvSpPr>
            <p:spPr bwMode="auto">
              <a:xfrm>
                <a:off x="3767" y="1615"/>
                <a:ext cx="26" cy="26"/>
              </a:xfrm>
              <a:custGeom>
                <a:avLst/>
                <a:gdLst>
                  <a:gd name="T0" fmla="*/ 11 w 11"/>
                  <a:gd name="T1" fmla="*/ 7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8 w 11"/>
                  <a:gd name="T17" fmla="*/ 3 h 11"/>
                  <a:gd name="T18" fmla="*/ 9 w 11"/>
                  <a:gd name="T19" fmla="*/ 2 h 11"/>
                  <a:gd name="T20" fmla="*/ 8 w 11"/>
                  <a:gd name="T21" fmla="*/ 1 h 11"/>
                  <a:gd name="T22" fmla="*/ 7 w 11"/>
                  <a:gd name="T23" fmla="*/ 1 h 11"/>
                  <a:gd name="T24" fmla="*/ 6 w 11"/>
                  <a:gd name="T25" fmla="*/ 1 h 11"/>
                  <a:gd name="T26" fmla="*/ 6 w 11"/>
                  <a:gd name="T27" fmla="*/ 2 h 11"/>
                  <a:gd name="T28" fmla="*/ 5 w 11"/>
                  <a:gd name="T29" fmla="*/ 2 h 11"/>
                  <a:gd name="T30" fmla="*/ 5 w 11"/>
                  <a:gd name="T31" fmla="*/ 1 h 11"/>
                  <a:gd name="T32" fmla="*/ 4 w 11"/>
                  <a:gd name="T33" fmla="*/ 1 h 11"/>
                  <a:gd name="T34" fmla="*/ 3 w 11"/>
                  <a:gd name="T35" fmla="*/ 1 h 11"/>
                  <a:gd name="T36" fmla="*/ 3 w 11"/>
                  <a:gd name="T37" fmla="*/ 2 h 11"/>
                  <a:gd name="T38" fmla="*/ 3 w 11"/>
                  <a:gd name="T39" fmla="*/ 3 h 11"/>
                  <a:gd name="T40" fmla="*/ 2 w 11"/>
                  <a:gd name="T41" fmla="*/ 3 h 11"/>
                  <a:gd name="T42" fmla="*/ 2 w 11"/>
                  <a:gd name="T43" fmla="*/ 3 h 11"/>
                  <a:gd name="T44" fmla="*/ 1 w 11"/>
                  <a:gd name="T45" fmla="*/ 3 h 11"/>
                  <a:gd name="T46" fmla="*/ 0 w 11"/>
                  <a:gd name="T47" fmla="*/ 4 h 11"/>
                  <a:gd name="T48" fmla="*/ 1 w 11"/>
                  <a:gd name="T49" fmla="*/ 5 h 11"/>
                  <a:gd name="T50" fmla="*/ 1 w 11"/>
                  <a:gd name="T51" fmla="*/ 6 h 11"/>
                  <a:gd name="T52" fmla="*/ 1 w 11"/>
                  <a:gd name="T53" fmla="*/ 6 h 11"/>
                  <a:gd name="T54" fmla="*/ 1 w 11"/>
                  <a:gd name="T55" fmla="*/ 7 h 11"/>
                  <a:gd name="T56" fmla="*/ 0 w 11"/>
                  <a:gd name="T57" fmla="*/ 8 h 11"/>
                  <a:gd name="T58" fmla="*/ 1 w 11"/>
                  <a:gd name="T59" fmla="*/ 9 h 11"/>
                  <a:gd name="T60" fmla="*/ 2 w 11"/>
                  <a:gd name="T61" fmla="*/ 9 h 11"/>
                  <a:gd name="T62" fmla="*/ 2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6 w 11"/>
                  <a:gd name="T79" fmla="*/ 11 h 11"/>
                  <a:gd name="T80" fmla="*/ 8 w 11"/>
                  <a:gd name="T81" fmla="*/ 11 h 11"/>
                  <a:gd name="T82" fmla="*/ 8 w 11"/>
                  <a:gd name="T83" fmla="*/ 11 h 11"/>
                  <a:gd name="T84" fmla="*/ 9 w 11"/>
                  <a:gd name="T85" fmla="*/ 10 h 11"/>
                  <a:gd name="T86" fmla="*/ 8 w 11"/>
                  <a:gd name="T87" fmla="*/ 9 h 11"/>
                  <a:gd name="T88" fmla="*/ 9 w 11"/>
                  <a:gd name="T89" fmla="*/ 9 h 11"/>
                  <a:gd name="T90" fmla="*/ 10 w 11"/>
                  <a:gd name="T91" fmla="*/ 9 h 11"/>
                  <a:gd name="T92" fmla="*/ 11 w 11"/>
                  <a:gd name="T93" fmla="*/ 8 h 11"/>
                  <a:gd name="T94" fmla="*/ 11 w 11"/>
                  <a:gd name="T95" fmla="*/ 8 h 11"/>
                  <a:gd name="T96" fmla="*/ 11 w 11"/>
                  <a:gd name="T97" fmla="*/ 7 h 11"/>
                  <a:gd name="T98" fmla="*/ 6 w 11"/>
                  <a:gd name="T99" fmla="*/ 8 h 11"/>
                  <a:gd name="T100" fmla="*/ 4 w 11"/>
                  <a:gd name="T101" fmla="*/ 7 h 11"/>
                  <a:gd name="T102" fmla="*/ 5 w 11"/>
                  <a:gd name="T103" fmla="*/ 4 h 11"/>
                  <a:gd name="T104" fmla="*/ 8 w 11"/>
                  <a:gd name="T105" fmla="*/ 5 h 11"/>
                  <a:gd name="T106" fmla="*/ 6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7"/>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0" y="3"/>
                      <a:pt x="10" y="3"/>
                      <a:pt x="10" y="3"/>
                    </a:cubicBezTo>
                    <a:cubicBezTo>
                      <a:pt x="9" y="3"/>
                      <a:pt x="9" y="3"/>
                      <a:pt x="9" y="3"/>
                    </a:cubicBezTo>
                    <a:cubicBezTo>
                      <a:pt x="9" y="3"/>
                      <a:pt x="8" y="3"/>
                      <a:pt x="8" y="3"/>
                    </a:cubicBezTo>
                    <a:cubicBezTo>
                      <a:pt x="9" y="2"/>
                      <a:pt x="9" y="2"/>
                      <a:pt x="9" y="2"/>
                    </a:cubicBezTo>
                    <a:cubicBezTo>
                      <a:pt x="9" y="1"/>
                      <a:pt x="9" y="1"/>
                      <a:pt x="8" y="1"/>
                    </a:cubicBezTo>
                    <a:cubicBezTo>
                      <a:pt x="7" y="1"/>
                      <a:pt x="7" y="1"/>
                      <a:pt x="7" y="1"/>
                    </a:cubicBezTo>
                    <a:cubicBezTo>
                      <a:pt x="7" y="0"/>
                      <a:pt x="6" y="1"/>
                      <a:pt x="6" y="1"/>
                    </a:cubicBezTo>
                    <a:cubicBezTo>
                      <a:pt x="6" y="2"/>
                      <a:pt x="6" y="2"/>
                      <a:pt x="6" y="2"/>
                    </a:cubicBezTo>
                    <a:cubicBezTo>
                      <a:pt x="6" y="2"/>
                      <a:pt x="5" y="2"/>
                      <a:pt x="5" y="2"/>
                    </a:cubicBezTo>
                    <a:cubicBezTo>
                      <a:pt x="5" y="1"/>
                      <a:pt x="5" y="1"/>
                      <a:pt x="5" y="1"/>
                    </a:cubicBezTo>
                    <a:cubicBezTo>
                      <a:pt x="5" y="1"/>
                      <a:pt x="4" y="0"/>
                      <a:pt x="4" y="1"/>
                    </a:cubicBezTo>
                    <a:cubicBezTo>
                      <a:pt x="3" y="1"/>
                      <a:pt x="3" y="1"/>
                      <a:pt x="3" y="1"/>
                    </a:cubicBezTo>
                    <a:cubicBezTo>
                      <a:pt x="3" y="1"/>
                      <a:pt x="2" y="2"/>
                      <a:pt x="3" y="2"/>
                    </a:cubicBezTo>
                    <a:cubicBezTo>
                      <a:pt x="3" y="3"/>
                      <a:pt x="3" y="3"/>
                      <a:pt x="3" y="3"/>
                    </a:cubicBezTo>
                    <a:cubicBezTo>
                      <a:pt x="3" y="3"/>
                      <a:pt x="2" y="3"/>
                      <a:pt x="2" y="3"/>
                    </a:cubicBezTo>
                    <a:cubicBezTo>
                      <a:pt x="2" y="3"/>
                      <a:pt x="2" y="3"/>
                      <a:pt x="2" y="3"/>
                    </a:cubicBezTo>
                    <a:cubicBezTo>
                      <a:pt x="1" y="3"/>
                      <a:pt x="1" y="3"/>
                      <a:pt x="1" y="3"/>
                    </a:cubicBezTo>
                    <a:cubicBezTo>
                      <a:pt x="0" y="4"/>
                      <a:pt x="0" y="4"/>
                      <a:pt x="0" y="4"/>
                    </a:cubicBezTo>
                    <a:cubicBezTo>
                      <a:pt x="0" y="5"/>
                      <a:pt x="0" y="5"/>
                      <a:pt x="1" y="5"/>
                    </a:cubicBezTo>
                    <a:cubicBezTo>
                      <a:pt x="1" y="6"/>
                      <a:pt x="1" y="6"/>
                      <a:pt x="1" y="6"/>
                    </a:cubicBezTo>
                    <a:cubicBezTo>
                      <a:pt x="1" y="6"/>
                      <a:pt x="1" y="6"/>
                      <a:pt x="1" y="6"/>
                    </a:cubicBezTo>
                    <a:cubicBezTo>
                      <a:pt x="1" y="7"/>
                      <a:pt x="1" y="7"/>
                      <a:pt x="1" y="7"/>
                    </a:cubicBezTo>
                    <a:cubicBezTo>
                      <a:pt x="0" y="7"/>
                      <a:pt x="0" y="7"/>
                      <a:pt x="0" y="8"/>
                    </a:cubicBezTo>
                    <a:cubicBezTo>
                      <a:pt x="1" y="9"/>
                      <a:pt x="1" y="9"/>
                      <a:pt x="1" y="9"/>
                    </a:cubicBezTo>
                    <a:cubicBezTo>
                      <a:pt x="1" y="9"/>
                      <a:pt x="1" y="9"/>
                      <a:pt x="2" y="9"/>
                    </a:cubicBezTo>
                    <a:cubicBezTo>
                      <a:pt x="2" y="9"/>
                      <a:pt x="2" y="9"/>
                      <a:pt x="2" y="9"/>
                    </a:cubicBezTo>
                    <a:cubicBezTo>
                      <a:pt x="3" y="9"/>
                      <a:pt x="3" y="9"/>
                      <a:pt x="3" y="9"/>
                    </a:cubicBezTo>
                    <a:cubicBezTo>
                      <a:pt x="3" y="10"/>
                      <a:pt x="3" y="10"/>
                      <a:pt x="3" y="10"/>
                    </a:cubicBezTo>
                    <a:cubicBezTo>
                      <a:pt x="3" y="10"/>
                      <a:pt x="3" y="11"/>
                      <a:pt x="3" y="11"/>
                    </a:cubicBezTo>
                    <a:cubicBezTo>
                      <a:pt x="4" y="11"/>
                      <a:pt x="4" y="11"/>
                      <a:pt x="4" y="11"/>
                    </a:cubicBezTo>
                    <a:cubicBezTo>
                      <a:pt x="4" y="11"/>
                      <a:pt x="5" y="11"/>
                      <a:pt x="5" y="11"/>
                    </a:cubicBezTo>
                    <a:cubicBezTo>
                      <a:pt x="5" y="10"/>
                      <a:pt x="5" y="10"/>
                      <a:pt x="5" y="10"/>
                    </a:cubicBezTo>
                    <a:cubicBezTo>
                      <a:pt x="6" y="10"/>
                      <a:pt x="6" y="10"/>
                      <a:pt x="6" y="10"/>
                    </a:cubicBezTo>
                    <a:cubicBezTo>
                      <a:pt x="6" y="11"/>
                      <a:pt x="6" y="11"/>
                      <a:pt x="6" y="11"/>
                    </a:cubicBezTo>
                    <a:cubicBezTo>
                      <a:pt x="7" y="11"/>
                      <a:pt x="7" y="11"/>
                      <a:pt x="8" y="11"/>
                    </a:cubicBezTo>
                    <a:cubicBezTo>
                      <a:pt x="8" y="11"/>
                      <a:pt x="8" y="11"/>
                      <a:pt x="8" y="11"/>
                    </a:cubicBezTo>
                    <a:cubicBezTo>
                      <a:pt x="9" y="11"/>
                      <a:pt x="9" y="10"/>
                      <a:pt x="9" y="10"/>
                    </a:cubicBezTo>
                    <a:cubicBezTo>
                      <a:pt x="8" y="9"/>
                      <a:pt x="8" y="9"/>
                      <a:pt x="8" y="9"/>
                    </a:cubicBezTo>
                    <a:cubicBezTo>
                      <a:pt x="9" y="9"/>
                      <a:pt x="9" y="9"/>
                      <a:pt x="9" y="9"/>
                    </a:cubicBezTo>
                    <a:cubicBezTo>
                      <a:pt x="10" y="9"/>
                      <a:pt x="10" y="9"/>
                      <a:pt x="10" y="9"/>
                    </a:cubicBezTo>
                    <a:cubicBezTo>
                      <a:pt x="10" y="9"/>
                      <a:pt x="11" y="9"/>
                      <a:pt x="11" y="8"/>
                    </a:cubicBezTo>
                    <a:cubicBezTo>
                      <a:pt x="11" y="8"/>
                      <a:pt x="11" y="8"/>
                      <a:pt x="11" y="8"/>
                    </a:cubicBezTo>
                    <a:cubicBezTo>
                      <a:pt x="11" y="7"/>
                      <a:pt x="11" y="7"/>
                      <a:pt x="11" y="7"/>
                    </a:cubicBezTo>
                    <a:close/>
                    <a:moveTo>
                      <a:pt x="6" y="8"/>
                    </a:moveTo>
                    <a:cubicBezTo>
                      <a:pt x="5" y="8"/>
                      <a:pt x="4" y="8"/>
                      <a:pt x="4" y="7"/>
                    </a:cubicBezTo>
                    <a:cubicBezTo>
                      <a:pt x="3" y="6"/>
                      <a:pt x="4" y="5"/>
                      <a:pt x="5" y="4"/>
                    </a:cubicBezTo>
                    <a:cubicBezTo>
                      <a:pt x="6" y="4"/>
                      <a:pt x="7" y="4"/>
                      <a:pt x="8" y="5"/>
                    </a:cubicBezTo>
                    <a:cubicBezTo>
                      <a:pt x="8" y="6"/>
                      <a:pt x="8" y="7"/>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8" name="Freeform 200"/>
              <p:cNvSpPr>
                <a:spLocks noEditPoints="1"/>
              </p:cNvSpPr>
              <p:nvPr/>
            </p:nvSpPr>
            <p:spPr bwMode="auto">
              <a:xfrm>
                <a:off x="3622" y="1729"/>
                <a:ext cx="31" cy="31"/>
              </a:xfrm>
              <a:custGeom>
                <a:avLst/>
                <a:gdLst>
                  <a:gd name="T0" fmla="*/ 13 w 13"/>
                  <a:gd name="T1" fmla="*/ 7 h 13"/>
                  <a:gd name="T2" fmla="*/ 12 w 13"/>
                  <a:gd name="T3" fmla="*/ 7 h 13"/>
                  <a:gd name="T4" fmla="*/ 12 w 13"/>
                  <a:gd name="T5" fmla="*/ 6 h 13"/>
                  <a:gd name="T6" fmla="*/ 13 w 13"/>
                  <a:gd name="T7" fmla="*/ 5 h 13"/>
                  <a:gd name="T8" fmla="*/ 13 w 13"/>
                  <a:gd name="T9" fmla="*/ 4 h 13"/>
                  <a:gd name="T10" fmla="*/ 13 w 13"/>
                  <a:gd name="T11" fmla="*/ 3 h 13"/>
                  <a:gd name="T12" fmla="*/ 11 w 13"/>
                  <a:gd name="T13" fmla="*/ 3 h 13"/>
                  <a:gd name="T14" fmla="*/ 10 w 13"/>
                  <a:gd name="T15" fmla="*/ 3 h 13"/>
                  <a:gd name="T16" fmla="*/ 10 w 13"/>
                  <a:gd name="T17" fmla="*/ 2 h 13"/>
                  <a:gd name="T18" fmla="*/ 10 w 13"/>
                  <a:gd name="T19" fmla="*/ 1 h 13"/>
                  <a:gd name="T20" fmla="*/ 10 w 13"/>
                  <a:gd name="T21" fmla="*/ 0 h 13"/>
                  <a:gd name="T22" fmla="*/ 9 w 13"/>
                  <a:gd name="T23" fmla="*/ 0 h 13"/>
                  <a:gd name="T24" fmla="*/ 7 w 13"/>
                  <a:gd name="T25" fmla="*/ 0 h 13"/>
                  <a:gd name="T26" fmla="*/ 7 w 13"/>
                  <a:gd name="T27" fmla="*/ 1 h 13"/>
                  <a:gd name="T28" fmla="*/ 6 w 13"/>
                  <a:gd name="T29" fmla="*/ 1 h 13"/>
                  <a:gd name="T30" fmla="*/ 6 w 13"/>
                  <a:gd name="T31" fmla="*/ 0 h 13"/>
                  <a:gd name="T32" fmla="*/ 5 w 13"/>
                  <a:gd name="T33" fmla="*/ 0 h 13"/>
                  <a:gd name="T34" fmla="*/ 4 w 13"/>
                  <a:gd name="T35" fmla="*/ 0 h 13"/>
                  <a:gd name="T36" fmla="*/ 3 w 13"/>
                  <a:gd name="T37" fmla="*/ 1 h 13"/>
                  <a:gd name="T38" fmla="*/ 3 w 13"/>
                  <a:gd name="T39" fmla="*/ 2 h 13"/>
                  <a:gd name="T40" fmla="*/ 3 w 13"/>
                  <a:gd name="T41" fmla="*/ 3 h 13"/>
                  <a:gd name="T42" fmla="*/ 2 w 13"/>
                  <a:gd name="T43" fmla="*/ 3 h 13"/>
                  <a:gd name="T44" fmla="*/ 1 w 13"/>
                  <a:gd name="T45" fmla="*/ 3 h 13"/>
                  <a:gd name="T46" fmla="*/ 0 w 13"/>
                  <a:gd name="T47" fmla="*/ 4 h 13"/>
                  <a:gd name="T48" fmla="*/ 1 w 13"/>
                  <a:gd name="T49" fmla="*/ 5 h 13"/>
                  <a:gd name="T50" fmla="*/ 2 w 13"/>
                  <a:gd name="T51" fmla="*/ 6 h 13"/>
                  <a:gd name="T52" fmla="*/ 2 w 13"/>
                  <a:gd name="T53" fmla="*/ 7 h 13"/>
                  <a:gd name="T54" fmla="*/ 1 w 13"/>
                  <a:gd name="T55" fmla="*/ 7 h 13"/>
                  <a:gd name="T56" fmla="*/ 0 w 13"/>
                  <a:gd name="T57" fmla="*/ 8 h 13"/>
                  <a:gd name="T58" fmla="*/ 1 w 13"/>
                  <a:gd name="T59" fmla="*/ 9 h 13"/>
                  <a:gd name="T60" fmla="*/ 2 w 13"/>
                  <a:gd name="T61" fmla="*/ 10 h 13"/>
                  <a:gd name="T62" fmla="*/ 3 w 13"/>
                  <a:gd name="T63" fmla="*/ 9 h 13"/>
                  <a:gd name="T64" fmla="*/ 4 w 13"/>
                  <a:gd name="T65" fmla="*/ 10 h 13"/>
                  <a:gd name="T66" fmla="*/ 3 w 13"/>
                  <a:gd name="T67" fmla="*/ 11 h 13"/>
                  <a:gd name="T68" fmla="*/ 4 w 13"/>
                  <a:gd name="T69" fmla="*/ 12 h 13"/>
                  <a:gd name="T70" fmla="*/ 5 w 13"/>
                  <a:gd name="T71" fmla="*/ 13 h 13"/>
                  <a:gd name="T72" fmla="*/ 6 w 13"/>
                  <a:gd name="T73" fmla="*/ 12 h 13"/>
                  <a:gd name="T74" fmla="*/ 6 w 13"/>
                  <a:gd name="T75" fmla="*/ 11 h 13"/>
                  <a:gd name="T76" fmla="*/ 7 w 13"/>
                  <a:gd name="T77" fmla="*/ 11 h 13"/>
                  <a:gd name="T78" fmla="*/ 8 w 13"/>
                  <a:gd name="T79" fmla="*/ 12 h 13"/>
                  <a:gd name="T80" fmla="*/ 9 w 13"/>
                  <a:gd name="T81" fmla="*/ 12 h 13"/>
                  <a:gd name="T82" fmla="*/ 10 w 13"/>
                  <a:gd name="T83" fmla="*/ 12 h 13"/>
                  <a:gd name="T84" fmla="*/ 10 w 13"/>
                  <a:gd name="T85" fmla="*/ 11 h 13"/>
                  <a:gd name="T86" fmla="*/ 10 w 13"/>
                  <a:gd name="T87" fmla="*/ 10 h 13"/>
                  <a:gd name="T88" fmla="*/ 11 w 13"/>
                  <a:gd name="T89" fmla="*/ 9 h 13"/>
                  <a:gd name="T90" fmla="*/ 12 w 13"/>
                  <a:gd name="T91" fmla="*/ 10 h 13"/>
                  <a:gd name="T92" fmla="*/ 13 w 13"/>
                  <a:gd name="T93" fmla="*/ 9 h 13"/>
                  <a:gd name="T94" fmla="*/ 13 w 13"/>
                  <a:gd name="T95" fmla="*/ 8 h 13"/>
                  <a:gd name="T96" fmla="*/ 13 w 13"/>
                  <a:gd name="T97" fmla="*/ 7 h 13"/>
                  <a:gd name="T98" fmla="*/ 8 w 13"/>
                  <a:gd name="T99" fmla="*/ 9 h 13"/>
                  <a:gd name="T100" fmla="*/ 4 w 13"/>
                  <a:gd name="T101" fmla="*/ 7 h 13"/>
                  <a:gd name="T102" fmla="*/ 6 w 13"/>
                  <a:gd name="T103" fmla="*/ 4 h 13"/>
                  <a:gd name="T104" fmla="*/ 9 w 13"/>
                  <a:gd name="T105" fmla="*/ 5 h 13"/>
                  <a:gd name="T106" fmla="*/ 8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3" y="7"/>
                    </a:moveTo>
                    <a:cubicBezTo>
                      <a:pt x="12" y="7"/>
                      <a:pt x="12" y="7"/>
                      <a:pt x="12" y="7"/>
                    </a:cubicBezTo>
                    <a:cubicBezTo>
                      <a:pt x="12" y="6"/>
                      <a:pt x="12" y="6"/>
                      <a:pt x="12" y="6"/>
                    </a:cubicBezTo>
                    <a:cubicBezTo>
                      <a:pt x="13" y="5"/>
                      <a:pt x="13" y="5"/>
                      <a:pt x="13" y="5"/>
                    </a:cubicBezTo>
                    <a:cubicBezTo>
                      <a:pt x="13" y="5"/>
                      <a:pt x="13" y="4"/>
                      <a:pt x="13" y="4"/>
                    </a:cubicBezTo>
                    <a:cubicBezTo>
                      <a:pt x="13" y="3"/>
                      <a:pt x="13" y="3"/>
                      <a:pt x="13" y="3"/>
                    </a:cubicBezTo>
                    <a:cubicBezTo>
                      <a:pt x="12" y="3"/>
                      <a:pt x="12" y="2"/>
                      <a:pt x="11" y="3"/>
                    </a:cubicBezTo>
                    <a:cubicBezTo>
                      <a:pt x="10" y="3"/>
                      <a:pt x="10" y="3"/>
                      <a:pt x="10" y="3"/>
                    </a:cubicBezTo>
                    <a:cubicBezTo>
                      <a:pt x="10" y="3"/>
                      <a:pt x="10" y="2"/>
                      <a:pt x="10" y="2"/>
                    </a:cubicBezTo>
                    <a:cubicBezTo>
                      <a:pt x="10" y="1"/>
                      <a:pt x="10" y="1"/>
                      <a:pt x="10" y="1"/>
                    </a:cubicBezTo>
                    <a:cubicBezTo>
                      <a:pt x="10" y="1"/>
                      <a:pt x="10" y="0"/>
                      <a:pt x="10" y="0"/>
                    </a:cubicBezTo>
                    <a:cubicBezTo>
                      <a:pt x="9" y="0"/>
                      <a:pt x="9" y="0"/>
                      <a:pt x="9" y="0"/>
                    </a:cubicBezTo>
                    <a:cubicBezTo>
                      <a:pt x="8" y="0"/>
                      <a:pt x="8" y="0"/>
                      <a:pt x="7" y="0"/>
                    </a:cubicBezTo>
                    <a:cubicBezTo>
                      <a:pt x="7" y="1"/>
                      <a:pt x="7" y="1"/>
                      <a:pt x="7" y="1"/>
                    </a:cubicBezTo>
                    <a:cubicBezTo>
                      <a:pt x="7" y="1"/>
                      <a:pt x="6" y="1"/>
                      <a:pt x="6" y="1"/>
                    </a:cubicBezTo>
                    <a:cubicBezTo>
                      <a:pt x="6" y="0"/>
                      <a:pt x="6" y="0"/>
                      <a:pt x="6" y="0"/>
                    </a:cubicBezTo>
                    <a:cubicBezTo>
                      <a:pt x="6" y="0"/>
                      <a:pt x="5" y="0"/>
                      <a:pt x="5" y="0"/>
                    </a:cubicBezTo>
                    <a:cubicBezTo>
                      <a:pt x="4" y="0"/>
                      <a:pt x="4" y="0"/>
                      <a:pt x="4" y="0"/>
                    </a:cubicBezTo>
                    <a:cubicBezTo>
                      <a:pt x="3" y="0"/>
                      <a:pt x="3" y="1"/>
                      <a:pt x="3" y="1"/>
                    </a:cubicBezTo>
                    <a:cubicBezTo>
                      <a:pt x="3" y="2"/>
                      <a:pt x="3" y="2"/>
                      <a:pt x="3" y="2"/>
                    </a:cubicBezTo>
                    <a:cubicBezTo>
                      <a:pt x="3" y="2"/>
                      <a:pt x="3" y="3"/>
                      <a:pt x="3" y="3"/>
                    </a:cubicBezTo>
                    <a:cubicBezTo>
                      <a:pt x="2" y="3"/>
                      <a:pt x="2" y="3"/>
                      <a:pt x="2" y="3"/>
                    </a:cubicBezTo>
                    <a:cubicBezTo>
                      <a:pt x="1" y="2"/>
                      <a:pt x="1" y="3"/>
                      <a:pt x="1" y="3"/>
                    </a:cubicBezTo>
                    <a:cubicBezTo>
                      <a:pt x="0" y="4"/>
                      <a:pt x="0" y="4"/>
                      <a:pt x="0" y="4"/>
                    </a:cubicBezTo>
                    <a:cubicBezTo>
                      <a:pt x="0" y="5"/>
                      <a:pt x="0" y="5"/>
                      <a:pt x="1" y="5"/>
                    </a:cubicBezTo>
                    <a:cubicBezTo>
                      <a:pt x="2" y="6"/>
                      <a:pt x="2" y="6"/>
                      <a:pt x="2" y="6"/>
                    </a:cubicBezTo>
                    <a:cubicBezTo>
                      <a:pt x="2" y="6"/>
                      <a:pt x="2" y="6"/>
                      <a:pt x="2" y="7"/>
                    </a:cubicBezTo>
                    <a:cubicBezTo>
                      <a:pt x="1" y="7"/>
                      <a:pt x="1" y="7"/>
                      <a:pt x="1" y="7"/>
                    </a:cubicBezTo>
                    <a:cubicBezTo>
                      <a:pt x="0" y="7"/>
                      <a:pt x="0" y="8"/>
                      <a:pt x="0" y="8"/>
                    </a:cubicBezTo>
                    <a:cubicBezTo>
                      <a:pt x="1" y="9"/>
                      <a:pt x="1" y="9"/>
                      <a:pt x="1" y="9"/>
                    </a:cubicBezTo>
                    <a:cubicBezTo>
                      <a:pt x="1" y="10"/>
                      <a:pt x="2" y="10"/>
                      <a:pt x="2" y="10"/>
                    </a:cubicBezTo>
                    <a:cubicBezTo>
                      <a:pt x="3" y="9"/>
                      <a:pt x="3" y="9"/>
                      <a:pt x="3" y="9"/>
                    </a:cubicBezTo>
                    <a:cubicBezTo>
                      <a:pt x="3" y="10"/>
                      <a:pt x="3" y="10"/>
                      <a:pt x="4" y="10"/>
                    </a:cubicBezTo>
                    <a:cubicBezTo>
                      <a:pt x="3" y="11"/>
                      <a:pt x="3" y="11"/>
                      <a:pt x="3" y="11"/>
                    </a:cubicBezTo>
                    <a:cubicBezTo>
                      <a:pt x="3" y="11"/>
                      <a:pt x="3" y="12"/>
                      <a:pt x="4" y="12"/>
                    </a:cubicBezTo>
                    <a:cubicBezTo>
                      <a:pt x="5" y="13"/>
                      <a:pt x="5" y="13"/>
                      <a:pt x="5" y="13"/>
                    </a:cubicBezTo>
                    <a:cubicBezTo>
                      <a:pt x="5" y="13"/>
                      <a:pt x="6" y="13"/>
                      <a:pt x="6" y="12"/>
                    </a:cubicBezTo>
                    <a:cubicBezTo>
                      <a:pt x="6" y="11"/>
                      <a:pt x="6" y="11"/>
                      <a:pt x="6" y="11"/>
                    </a:cubicBezTo>
                    <a:cubicBezTo>
                      <a:pt x="7" y="11"/>
                      <a:pt x="7" y="11"/>
                      <a:pt x="7" y="11"/>
                    </a:cubicBezTo>
                    <a:cubicBezTo>
                      <a:pt x="8" y="12"/>
                      <a:pt x="8" y="12"/>
                      <a:pt x="8" y="12"/>
                    </a:cubicBezTo>
                    <a:cubicBezTo>
                      <a:pt x="8" y="12"/>
                      <a:pt x="8" y="13"/>
                      <a:pt x="9" y="12"/>
                    </a:cubicBezTo>
                    <a:cubicBezTo>
                      <a:pt x="10" y="12"/>
                      <a:pt x="10" y="12"/>
                      <a:pt x="10" y="12"/>
                    </a:cubicBezTo>
                    <a:cubicBezTo>
                      <a:pt x="10" y="12"/>
                      <a:pt x="11" y="11"/>
                      <a:pt x="10" y="11"/>
                    </a:cubicBezTo>
                    <a:cubicBezTo>
                      <a:pt x="10" y="10"/>
                      <a:pt x="10" y="10"/>
                      <a:pt x="10" y="10"/>
                    </a:cubicBezTo>
                    <a:cubicBezTo>
                      <a:pt x="10" y="10"/>
                      <a:pt x="10" y="10"/>
                      <a:pt x="11" y="9"/>
                    </a:cubicBezTo>
                    <a:cubicBezTo>
                      <a:pt x="12" y="10"/>
                      <a:pt x="12" y="10"/>
                      <a:pt x="12" y="10"/>
                    </a:cubicBezTo>
                    <a:cubicBezTo>
                      <a:pt x="12" y="10"/>
                      <a:pt x="13" y="10"/>
                      <a:pt x="13" y="9"/>
                    </a:cubicBezTo>
                    <a:cubicBezTo>
                      <a:pt x="13" y="8"/>
                      <a:pt x="13" y="8"/>
                      <a:pt x="13" y="8"/>
                    </a:cubicBezTo>
                    <a:cubicBezTo>
                      <a:pt x="13" y="8"/>
                      <a:pt x="13" y="7"/>
                      <a:pt x="13" y="7"/>
                    </a:cubicBezTo>
                    <a:close/>
                    <a:moveTo>
                      <a:pt x="8" y="9"/>
                    </a:moveTo>
                    <a:cubicBezTo>
                      <a:pt x="6" y="9"/>
                      <a:pt x="5" y="8"/>
                      <a:pt x="4" y="7"/>
                    </a:cubicBezTo>
                    <a:cubicBezTo>
                      <a:pt x="4" y="6"/>
                      <a:pt x="4" y="4"/>
                      <a:pt x="6" y="4"/>
                    </a:cubicBezTo>
                    <a:cubicBezTo>
                      <a:pt x="7" y="3"/>
                      <a:pt x="8" y="4"/>
                      <a:pt x="9" y="5"/>
                    </a:cubicBezTo>
                    <a:cubicBezTo>
                      <a:pt x="10" y="6"/>
                      <a:pt x="9"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9" name="Freeform 201"/>
              <p:cNvSpPr>
                <a:spLocks noEditPoints="1"/>
              </p:cNvSpPr>
              <p:nvPr/>
            </p:nvSpPr>
            <p:spPr bwMode="auto">
              <a:xfrm>
                <a:off x="3677" y="1618"/>
                <a:ext cx="26" cy="26"/>
              </a:xfrm>
              <a:custGeom>
                <a:avLst/>
                <a:gdLst>
                  <a:gd name="T0" fmla="*/ 11 w 11"/>
                  <a:gd name="T1" fmla="*/ 6 h 11"/>
                  <a:gd name="T2" fmla="*/ 10 w 11"/>
                  <a:gd name="T3" fmla="*/ 6 h 11"/>
                  <a:gd name="T4" fmla="*/ 10 w 11"/>
                  <a:gd name="T5" fmla="*/ 5 h 11"/>
                  <a:gd name="T6" fmla="*/ 11 w 11"/>
                  <a:gd name="T7" fmla="*/ 4 h 11"/>
                  <a:gd name="T8" fmla="*/ 11 w 11"/>
                  <a:gd name="T9" fmla="*/ 3 h 11"/>
                  <a:gd name="T10" fmla="*/ 11 w 11"/>
                  <a:gd name="T11" fmla="*/ 3 h 11"/>
                  <a:gd name="T12" fmla="*/ 10 w 11"/>
                  <a:gd name="T13" fmla="*/ 2 h 11"/>
                  <a:gd name="T14" fmla="*/ 9 w 11"/>
                  <a:gd name="T15" fmla="*/ 2 h 11"/>
                  <a:gd name="T16" fmla="*/ 8 w 11"/>
                  <a:gd name="T17" fmla="*/ 2 h 11"/>
                  <a:gd name="T18" fmla="*/ 9 w 11"/>
                  <a:gd name="T19" fmla="*/ 1 h 11"/>
                  <a:gd name="T20" fmla="*/ 8 w 11"/>
                  <a:gd name="T21" fmla="*/ 0 h 11"/>
                  <a:gd name="T22" fmla="*/ 7 w 11"/>
                  <a:gd name="T23" fmla="*/ 0 h 11"/>
                  <a:gd name="T24" fmla="*/ 6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3 w 11"/>
                  <a:gd name="T37" fmla="*/ 1 h 11"/>
                  <a:gd name="T38" fmla="*/ 3 w 11"/>
                  <a:gd name="T39" fmla="*/ 2 h 11"/>
                  <a:gd name="T40" fmla="*/ 2 w 11"/>
                  <a:gd name="T41" fmla="*/ 3 h 11"/>
                  <a:gd name="T42" fmla="*/ 2 w 11"/>
                  <a:gd name="T43" fmla="*/ 2 h 11"/>
                  <a:gd name="T44" fmla="*/ 1 w 11"/>
                  <a:gd name="T45" fmla="*/ 3 h 11"/>
                  <a:gd name="T46" fmla="*/ 0 w 11"/>
                  <a:gd name="T47" fmla="*/ 4 h 11"/>
                  <a:gd name="T48" fmla="*/ 1 w 11"/>
                  <a:gd name="T49" fmla="*/ 5 h 11"/>
                  <a:gd name="T50" fmla="*/ 1 w 11"/>
                  <a:gd name="T51" fmla="*/ 5 h 11"/>
                  <a:gd name="T52" fmla="*/ 1 w 11"/>
                  <a:gd name="T53" fmla="*/ 6 h 11"/>
                  <a:gd name="T54" fmla="*/ 1 w 11"/>
                  <a:gd name="T55" fmla="*/ 6 h 11"/>
                  <a:gd name="T56" fmla="*/ 0 w 11"/>
                  <a:gd name="T57" fmla="*/ 7 h 11"/>
                  <a:gd name="T58" fmla="*/ 1 w 11"/>
                  <a:gd name="T59" fmla="*/ 8 h 11"/>
                  <a:gd name="T60" fmla="*/ 2 w 11"/>
                  <a:gd name="T61" fmla="*/ 8 h 11"/>
                  <a:gd name="T62" fmla="*/ 2 w 11"/>
                  <a:gd name="T63" fmla="*/ 8 h 11"/>
                  <a:gd name="T64" fmla="*/ 3 w 11"/>
                  <a:gd name="T65" fmla="*/ 9 h 11"/>
                  <a:gd name="T66" fmla="*/ 3 w 11"/>
                  <a:gd name="T67" fmla="*/ 9 h 11"/>
                  <a:gd name="T68" fmla="*/ 3 w 11"/>
                  <a:gd name="T69" fmla="*/ 10 h 11"/>
                  <a:gd name="T70" fmla="*/ 4 w 11"/>
                  <a:gd name="T71" fmla="*/ 11 h 11"/>
                  <a:gd name="T72" fmla="*/ 5 w 11"/>
                  <a:gd name="T73" fmla="*/ 10 h 11"/>
                  <a:gd name="T74" fmla="*/ 5 w 11"/>
                  <a:gd name="T75" fmla="*/ 9 h 11"/>
                  <a:gd name="T76" fmla="*/ 6 w 11"/>
                  <a:gd name="T77" fmla="*/ 9 h 11"/>
                  <a:gd name="T78" fmla="*/ 6 w 11"/>
                  <a:gd name="T79" fmla="*/ 10 h 11"/>
                  <a:gd name="T80" fmla="*/ 7 w 11"/>
                  <a:gd name="T81" fmla="*/ 11 h 11"/>
                  <a:gd name="T82" fmla="*/ 8 w 11"/>
                  <a:gd name="T83" fmla="*/ 10 h 11"/>
                  <a:gd name="T84" fmla="*/ 9 w 11"/>
                  <a:gd name="T85" fmla="*/ 9 h 11"/>
                  <a:gd name="T86" fmla="*/ 8 w 11"/>
                  <a:gd name="T87" fmla="*/ 8 h 11"/>
                  <a:gd name="T88" fmla="*/ 9 w 11"/>
                  <a:gd name="T89" fmla="*/ 8 h 11"/>
                  <a:gd name="T90" fmla="*/ 10 w 11"/>
                  <a:gd name="T91" fmla="*/ 8 h 11"/>
                  <a:gd name="T92" fmla="*/ 11 w 11"/>
                  <a:gd name="T93" fmla="*/ 8 h 11"/>
                  <a:gd name="T94" fmla="*/ 11 w 11"/>
                  <a:gd name="T95" fmla="*/ 7 h 11"/>
                  <a:gd name="T96" fmla="*/ 11 w 11"/>
                  <a:gd name="T97" fmla="*/ 6 h 11"/>
                  <a:gd name="T98" fmla="*/ 6 w 11"/>
                  <a:gd name="T99" fmla="*/ 7 h 11"/>
                  <a:gd name="T100" fmla="*/ 4 w 11"/>
                  <a:gd name="T101" fmla="*/ 6 h 11"/>
                  <a:gd name="T102" fmla="*/ 5 w 11"/>
                  <a:gd name="T103" fmla="*/ 3 h 11"/>
                  <a:gd name="T104" fmla="*/ 7 w 11"/>
                  <a:gd name="T105" fmla="*/ 4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5"/>
                      <a:pt x="10" y="5"/>
                      <a:pt x="10" y="5"/>
                    </a:cubicBezTo>
                    <a:cubicBezTo>
                      <a:pt x="11" y="4"/>
                      <a:pt x="11" y="4"/>
                      <a:pt x="11" y="4"/>
                    </a:cubicBezTo>
                    <a:cubicBezTo>
                      <a:pt x="11" y="4"/>
                      <a:pt x="11" y="4"/>
                      <a:pt x="11" y="3"/>
                    </a:cubicBezTo>
                    <a:cubicBezTo>
                      <a:pt x="11" y="3"/>
                      <a:pt x="11" y="3"/>
                      <a:pt x="11" y="3"/>
                    </a:cubicBezTo>
                    <a:cubicBezTo>
                      <a:pt x="10" y="2"/>
                      <a:pt x="10" y="2"/>
                      <a:pt x="10" y="2"/>
                    </a:cubicBezTo>
                    <a:cubicBezTo>
                      <a:pt x="9" y="2"/>
                      <a:pt x="9" y="2"/>
                      <a:pt x="9" y="2"/>
                    </a:cubicBezTo>
                    <a:cubicBezTo>
                      <a:pt x="9" y="2"/>
                      <a:pt x="8" y="2"/>
                      <a:pt x="8" y="2"/>
                    </a:cubicBezTo>
                    <a:cubicBezTo>
                      <a:pt x="9" y="1"/>
                      <a:pt x="9" y="1"/>
                      <a:pt x="9" y="1"/>
                    </a:cubicBezTo>
                    <a:cubicBezTo>
                      <a:pt x="9" y="1"/>
                      <a:pt x="8" y="0"/>
                      <a:pt x="8" y="0"/>
                    </a:cubicBezTo>
                    <a:cubicBezTo>
                      <a:pt x="7" y="0"/>
                      <a:pt x="7" y="0"/>
                      <a:pt x="7" y="0"/>
                    </a:cubicBezTo>
                    <a:cubicBezTo>
                      <a:pt x="7" y="0"/>
                      <a:pt x="6" y="0"/>
                      <a:pt x="6" y="0"/>
                    </a:cubicBezTo>
                    <a:cubicBezTo>
                      <a:pt x="6" y="1"/>
                      <a:pt x="6" y="1"/>
                      <a:pt x="6" y="1"/>
                    </a:cubicBezTo>
                    <a:cubicBezTo>
                      <a:pt x="6" y="1"/>
                      <a:pt x="5" y="1"/>
                      <a:pt x="5" y="1"/>
                    </a:cubicBezTo>
                    <a:cubicBezTo>
                      <a:pt x="5" y="0"/>
                      <a:pt x="5" y="0"/>
                      <a:pt x="5" y="0"/>
                    </a:cubicBezTo>
                    <a:cubicBezTo>
                      <a:pt x="5" y="0"/>
                      <a:pt x="4" y="0"/>
                      <a:pt x="4" y="0"/>
                    </a:cubicBezTo>
                    <a:cubicBezTo>
                      <a:pt x="3" y="0"/>
                      <a:pt x="3" y="0"/>
                      <a:pt x="3" y="0"/>
                    </a:cubicBezTo>
                    <a:cubicBezTo>
                      <a:pt x="3" y="0"/>
                      <a:pt x="2" y="1"/>
                      <a:pt x="3" y="1"/>
                    </a:cubicBezTo>
                    <a:cubicBezTo>
                      <a:pt x="3" y="2"/>
                      <a:pt x="3" y="2"/>
                      <a:pt x="3" y="2"/>
                    </a:cubicBezTo>
                    <a:cubicBezTo>
                      <a:pt x="3" y="2"/>
                      <a:pt x="2" y="2"/>
                      <a:pt x="2" y="3"/>
                    </a:cubicBezTo>
                    <a:cubicBezTo>
                      <a:pt x="2" y="2"/>
                      <a:pt x="2" y="2"/>
                      <a:pt x="2" y="2"/>
                    </a:cubicBezTo>
                    <a:cubicBezTo>
                      <a:pt x="1" y="2"/>
                      <a:pt x="1" y="2"/>
                      <a:pt x="1" y="3"/>
                    </a:cubicBezTo>
                    <a:cubicBezTo>
                      <a:pt x="0" y="4"/>
                      <a:pt x="0" y="4"/>
                      <a:pt x="0" y="4"/>
                    </a:cubicBezTo>
                    <a:cubicBezTo>
                      <a:pt x="0" y="4"/>
                      <a:pt x="0" y="4"/>
                      <a:pt x="1" y="5"/>
                    </a:cubicBezTo>
                    <a:cubicBezTo>
                      <a:pt x="1" y="5"/>
                      <a:pt x="1" y="5"/>
                      <a:pt x="1" y="5"/>
                    </a:cubicBezTo>
                    <a:cubicBezTo>
                      <a:pt x="1" y="5"/>
                      <a:pt x="1" y="5"/>
                      <a:pt x="1" y="6"/>
                    </a:cubicBezTo>
                    <a:cubicBezTo>
                      <a:pt x="1" y="6"/>
                      <a:pt x="1" y="6"/>
                      <a:pt x="1" y="6"/>
                    </a:cubicBezTo>
                    <a:cubicBezTo>
                      <a:pt x="0" y="6"/>
                      <a:pt x="0" y="7"/>
                      <a:pt x="0" y="7"/>
                    </a:cubicBezTo>
                    <a:cubicBezTo>
                      <a:pt x="1" y="8"/>
                      <a:pt x="1" y="8"/>
                      <a:pt x="1" y="8"/>
                    </a:cubicBezTo>
                    <a:cubicBezTo>
                      <a:pt x="1" y="8"/>
                      <a:pt x="1" y="8"/>
                      <a:pt x="2" y="8"/>
                    </a:cubicBezTo>
                    <a:cubicBezTo>
                      <a:pt x="2" y="8"/>
                      <a:pt x="2" y="8"/>
                      <a:pt x="2" y="8"/>
                    </a:cubicBezTo>
                    <a:cubicBezTo>
                      <a:pt x="3" y="8"/>
                      <a:pt x="3" y="8"/>
                      <a:pt x="3" y="9"/>
                    </a:cubicBezTo>
                    <a:cubicBezTo>
                      <a:pt x="3" y="9"/>
                      <a:pt x="3" y="9"/>
                      <a:pt x="3" y="9"/>
                    </a:cubicBezTo>
                    <a:cubicBezTo>
                      <a:pt x="3" y="10"/>
                      <a:pt x="3" y="10"/>
                      <a:pt x="3" y="10"/>
                    </a:cubicBezTo>
                    <a:cubicBezTo>
                      <a:pt x="4" y="11"/>
                      <a:pt x="4" y="11"/>
                      <a:pt x="4" y="11"/>
                    </a:cubicBezTo>
                    <a:cubicBezTo>
                      <a:pt x="4" y="11"/>
                      <a:pt x="5" y="11"/>
                      <a:pt x="5" y="10"/>
                    </a:cubicBezTo>
                    <a:cubicBezTo>
                      <a:pt x="5" y="9"/>
                      <a:pt x="5" y="9"/>
                      <a:pt x="5" y="9"/>
                    </a:cubicBezTo>
                    <a:cubicBezTo>
                      <a:pt x="6" y="10"/>
                      <a:pt x="6" y="10"/>
                      <a:pt x="6" y="9"/>
                    </a:cubicBezTo>
                    <a:cubicBezTo>
                      <a:pt x="6" y="10"/>
                      <a:pt x="6" y="10"/>
                      <a:pt x="6" y="10"/>
                    </a:cubicBezTo>
                    <a:cubicBezTo>
                      <a:pt x="7" y="11"/>
                      <a:pt x="7" y="11"/>
                      <a:pt x="7" y="11"/>
                    </a:cubicBezTo>
                    <a:cubicBezTo>
                      <a:pt x="8" y="10"/>
                      <a:pt x="8" y="10"/>
                      <a:pt x="8" y="10"/>
                    </a:cubicBezTo>
                    <a:cubicBezTo>
                      <a:pt x="9" y="10"/>
                      <a:pt x="9" y="10"/>
                      <a:pt x="9" y="9"/>
                    </a:cubicBezTo>
                    <a:cubicBezTo>
                      <a:pt x="8" y="8"/>
                      <a:pt x="8" y="8"/>
                      <a:pt x="8" y="8"/>
                    </a:cubicBezTo>
                    <a:cubicBezTo>
                      <a:pt x="9" y="8"/>
                      <a:pt x="9" y="8"/>
                      <a:pt x="9" y="8"/>
                    </a:cubicBezTo>
                    <a:cubicBezTo>
                      <a:pt x="10" y="8"/>
                      <a:pt x="10" y="8"/>
                      <a:pt x="10" y="8"/>
                    </a:cubicBezTo>
                    <a:cubicBezTo>
                      <a:pt x="10" y="8"/>
                      <a:pt x="11" y="8"/>
                      <a:pt x="11" y="8"/>
                    </a:cubicBezTo>
                    <a:cubicBezTo>
                      <a:pt x="11" y="7"/>
                      <a:pt x="11" y="7"/>
                      <a:pt x="11" y="7"/>
                    </a:cubicBezTo>
                    <a:cubicBezTo>
                      <a:pt x="11" y="6"/>
                      <a:pt x="11" y="6"/>
                      <a:pt x="11" y="6"/>
                    </a:cubicBezTo>
                    <a:close/>
                    <a:moveTo>
                      <a:pt x="6" y="7"/>
                    </a:moveTo>
                    <a:cubicBezTo>
                      <a:pt x="5" y="8"/>
                      <a:pt x="4" y="7"/>
                      <a:pt x="4" y="6"/>
                    </a:cubicBezTo>
                    <a:cubicBezTo>
                      <a:pt x="3" y="5"/>
                      <a:pt x="4" y="4"/>
                      <a:pt x="5" y="3"/>
                    </a:cubicBezTo>
                    <a:cubicBezTo>
                      <a:pt x="6" y="3"/>
                      <a:pt x="7" y="3"/>
                      <a:pt x="7" y="4"/>
                    </a:cubicBezTo>
                    <a:cubicBezTo>
                      <a:pt x="8" y="5"/>
                      <a:pt x="7"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0" name="Freeform 202"/>
              <p:cNvSpPr>
                <a:spLocks noEditPoints="1"/>
              </p:cNvSpPr>
              <p:nvPr/>
            </p:nvSpPr>
            <p:spPr bwMode="auto">
              <a:xfrm>
                <a:off x="3660" y="2140"/>
                <a:ext cx="24" cy="40"/>
              </a:xfrm>
              <a:custGeom>
                <a:avLst/>
                <a:gdLst>
                  <a:gd name="T0" fmla="*/ 5 w 10"/>
                  <a:gd name="T1" fmla="*/ 17 h 17"/>
                  <a:gd name="T2" fmla="*/ 10 w 10"/>
                  <a:gd name="T3" fmla="*/ 12 h 17"/>
                  <a:gd name="T4" fmla="*/ 5 w 10"/>
                  <a:gd name="T5" fmla="*/ 0 h 17"/>
                  <a:gd name="T6" fmla="*/ 0 w 10"/>
                  <a:gd name="T7" fmla="*/ 12 h 17"/>
                  <a:gd name="T8" fmla="*/ 5 w 10"/>
                  <a:gd name="T9" fmla="*/ 17 h 17"/>
                  <a:gd name="T10" fmla="*/ 8 w 10"/>
                  <a:gd name="T11" fmla="*/ 11 h 17"/>
                  <a:gd name="T12" fmla="*/ 5 w 10"/>
                  <a:gd name="T13" fmla="*/ 15 h 17"/>
                  <a:gd name="T14" fmla="*/ 8 w 10"/>
                  <a:gd name="T15" fmla="*/ 1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5" y="17"/>
                    </a:moveTo>
                    <a:cubicBezTo>
                      <a:pt x="8" y="17"/>
                      <a:pt x="10" y="14"/>
                      <a:pt x="10" y="12"/>
                    </a:cubicBezTo>
                    <a:cubicBezTo>
                      <a:pt x="10" y="7"/>
                      <a:pt x="5" y="0"/>
                      <a:pt x="5" y="0"/>
                    </a:cubicBezTo>
                    <a:cubicBezTo>
                      <a:pt x="5" y="0"/>
                      <a:pt x="0" y="7"/>
                      <a:pt x="0" y="12"/>
                    </a:cubicBezTo>
                    <a:cubicBezTo>
                      <a:pt x="0" y="15"/>
                      <a:pt x="3" y="17"/>
                      <a:pt x="5" y="17"/>
                    </a:cubicBezTo>
                    <a:close/>
                    <a:moveTo>
                      <a:pt x="8" y="11"/>
                    </a:moveTo>
                    <a:cubicBezTo>
                      <a:pt x="8" y="11"/>
                      <a:pt x="9" y="15"/>
                      <a:pt x="5" y="15"/>
                    </a:cubicBez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1" name="Freeform 203"/>
              <p:cNvSpPr>
                <a:spLocks noEditPoints="1"/>
              </p:cNvSpPr>
              <p:nvPr/>
            </p:nvSpPr>
            <p:spPr bwMode="auto">
              <a:xfrm>
                <a:off x="4112" y="2028"/>
                <a:ext cx="24" cy="41"/>
              </a:xfrm>
              <a:custGeom>
                <a:avLst/>
                <a:gdLst>
                  <a:gd name="T0" fmla="*/ 5 w 10"/>
                  <a:gd name="T1" fmla="*/ 16 h 17"/>
                  <a:gd name="T2" fmla="*/ 10 w 10"/>
                  <a:gd name="T3" fmla="*/ 12 h 17"/>
                  <a:gd name="T4" fmla="*/ 5 w 10"/>
                  <a:gd name="T5" fmla="*/ 0 h 17"/>
                  <a:gd name="T6" fmla="*/ 0 w 10"/>
                  <a:gd name="T7" fmla="*/ 12 h 17"/>
                  <a:gd name="T8" fmla="*/ 5 w 10"/>
                  <a:gd name="T9" fmla="*/ 16 h 17"/>
                  <a:gd name="T10" fmla="*/ 8 w 10"/>
                  <a:gd name="T11" fmla="*/ 11 h 17"/>
                  <a:gd name="T12" fmla="*/ 5 w 10"/>
                  <a:gd name="T13" fmla="*/ 15 h 17"/>
                  <a:gd name="T14" fmla="*/ 8 w 10"/>
                  <a:gd name="T15" fmla="*/ 1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5" y="16"/>
                    </a:moveTo>
                    <a:cubicBezTo>
                      <a:pt x="8" y="16"/>
                      <a:pt x="10" y="14"/>
                      <a:pt x="10" y="12"/>
                    </a:cubicBezTo>
                    <a:cubicBezTo>
                      <a:pt x="10" y="7"/>
                      <a:pt x="5" y="0"/>
                      <a:pt x="5" y="0"/>
                    </a:cubicBezTo>
                    <a:cubicBezTo>
                      <a:pt x="5" y="0"/>
                      <a:pt x="0" y="7"/>
                      <a:pt x="0" y="12"/>
                    </a:cubicBezTo>
                    <a:cubicBezTo>
                      <a:pt x="0" y="14"/>
                      <a:pt x="2" y="17"/>
                      <a:pt x="5" y="16"/>
                    </a:cubicBezTo>
                    <a:close/>
                    <a:moveTo>
                      <a:pt x="8" y="11"/>
                    </a:moveTo>
                    <a:cubicBezTo>
                      <a:pt x="8" y="11"/>
                      <a:pt x="8" y="15"/>
                      <a:pt x="5" y="15"/>
                    </a:cubicBez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2" name="Freeform 204"/>
              <p:cNvSpPr>
                <a:spLocks noEditPoints="1"/>
              </p:cNvSpPr>
              <p:nvPr/>
            </p:nvSpPr>
            <p:spPr bwMode="auto">
              <a:xfrm>
                <a:off x="3975" y="2230"/>
                <a:ext cx="33" cy="55"/>
              </a:xfrm>
              <a:custGeom>
                <a:avLst/>
                <a:gdLst>
                  <a:gd name="T0" fmla="*/ 7 w 14"/>
                  <a:gd name="T1" fmla="*/ 23 h 23"/>
                  <a:gd name="T2" fmla="*/ 14 w 14"/>
                  <a:gd name="T3" fmla="*/ 16 h 23"/>
                  <a:gd name="T4" fmla="*/ 7 w 14"/>
                  <a:gd name="T5" fmla="*/ 0 h 23"/>
                  <a:gd name="T6" fmla="*/ 0 w 14"/>
                  <a:gd name="T7" fmla="*/ 17 h 23"/>
                  <a:gd name="T8" fmla="*/ 7 w 14"/>
                  <a:gd name="T9" fmla="*/ 23 h 23"/>
                  <a:gd name="T10" fmla="*/ 11 w 14"/>
                  <a:gd name="T11" fmla="*/ 15 h 23"/>
                  <a:gd name="T12" fmla="*/ 7 w 14"/>
                  <a:gd name="T13" fmla="*/ 21 h 23"/>
                  <a:gd name="T14" fmla="*/ 11 w 14"/>
                  <a:gd name="T15" fmla="*/ 15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3">
                    <a:moveTo>
                      <a:pt x="7" y="23"/>
                    </a:moveTo>
                    <a:cubicBezTo>
                      <a:pt x="11" y="23"/>
                      <a:pt x="14" y="20"/>
                      <a:pt x="14" y="16"/>
                    </a:cubicBezTo>
                    <a:cubicBezTo>
                      <a:pt x="14" y="9"/>
                      <a:pt x="7" y="0"/>
                      <a:pt x="7" y="0"/>
                    </a:cubicBezTo>
                    <a:cubicBezTo>
                      <a:pt x="7" y="0"/>
                      <a:pt x="0" y="10"/>
                      <a:pt x="0" y="17"/>
                    </a:cubicBezTo>
                    <a:cubicBezTo>
                      <a:pt x="1" y="20"/>
                      <a:pt x="4" y="23"/>
                      <a:pt x="7" y="23"/>
                    </a:cubicBezTo>
                    <a:close/>
                    <a:moveTo>
                      <a:pt x="11" y="15"/>
                    </a:moveTo>
                    <a:cubicBezTo>
                      <a:pt x="11" y="15"/>
                      <a:pt x="12" y="20"/>
                      <a:pt x="7" y="21"/>
                    </a:cubicBezTo>
                    <a:lnTo>
                      <a:pt x="11"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213" name="Freeform 206"/>
            <p:cNvSpPr>
              <a:spLocks noEditPoints="1"/>
            </p:cNvSpPr>
            <p:nvPr/>
          </p:nvSpPr>
          <p:spPr bwMode="auto">
            <a:xfrm flipH="1">
              <a:off x="7735822" y="3650544"/>
              <a:ext cx="65551" cy="90523"/>
            </a:xfrm>
            <a:custGeom>
              <a:avLst/>
              <a:gdLst>
                <a:gd name="T0" fmla="*/ 3 w 9"/>
                <a:gd name="T1" fmla="*/ 11 h 12"/>
                <a:gd name="T2" fmla="*/ 8 w 9"/>
                <a:gd name="T3" fmla="*/ 10 h 12"/>
                <a:gd name="T4" fmla="*/ 9 w 9"/>
                <a:gd name="T5" fmla="*/ 0 h 12"/>
                <a:gd name="T6" fmla="*/ 1 w 9"/>
                <a:gd name="T7" fmla="*/ 6 h 12"/>
                <a:gd name="T8" fmla="*/ 3 w 9"/>
                <a:gd name="T9" fmla="*/ 11 h 12"/>
                <a:gd name="T10" fmla="*/ 7 w 9"/>
                <a:gd name="T11" fmla="*/ 8 h 12"/>
                <a:gd name="T12" fmla="*/ 3 w 9"/>
                <a:gd name="T13" fmla="*/ 10 h 12"/>
                <a:gd name="T14" fmla="*/ 7 w 9"/>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3" y="11"/>
                  </a:moveTo>
                  <a:cubicBezTo>
                    <a:pt x="4" y="12"/>
                    <a:pt x="7" y="11"/>
                    <a:pt x="8" y="10"/>
                  </a:cubicBezTo>
                  <a:cubicBezTo>
                    <a:pt x="9" y="6"/>
                    <a:pt x="9" y="0"/>
                    <a:pt x="9" y="0"/>
                  </a:cubicBezTo>
                  <a:cubicBezTo>
                    <a:pt x="9" y="0"/>
                    <a:pt x="3" y="3"/>
                    <a:pt x="1" y="6"/>
                  </a:cubicBezTo>
                  <a:cubicBezTo>
                    <a:pt x="0" y="8"/>
                    <a:pt x="1" y="10"/>
                    <a:pt x="3" y="11"/>
                  </a:cubicBezTo>
                  <a:close/>
                  <a:moveTo>
                    <a:pt x="7" y="8"/>
                  </a:moveTo>
                  <a:cubicBezTo>
                    <a:pt x="7" y="8"/>
                    <a:pt x="6" y="11"/>
                    <a:pt x="3" y="10"/>
                  </a:cubicBezTo>
                  <a:lnTo>
                    <a:pt x="7" y="8"/>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4" name="Freeform 207"/>
            <p:cNvSpPr>
              <a:spLocks noEditPoints="1"/>
            </p:cNvSpPr>
            <p:nvPr/>
          </p:nvSpPr>
          <p:spPr bwMode="auto">
            <a:xfrm flipH="1">
              <a:off x="7439282" y="5473486"/>
              <a:ext cx="81158" cy="140466"/>
            </a:xfrm>
            <a:custGeom>
              <a:avLst/>
              <a:gdLst>
                <a:gd name="T0" fmla="*/ 5 w 11"/>
                <a:gd name="T1" fmla="*/ 19 h 19"/>
                <a:gd name="T2" fmla="*/ 11 w 11"/>
                <a:gd name="T3" fmla="*/ 14 h 19"/>
                <a:gd name="T4" fmla="*/ 5 w 11"/>
                <a:gd name="T5" fmla="*/ 0 h 19"/>
                <a:gd name="T6" fmla="*/ 0 w 11"/>
                <a:gd name="T7" fmla="*/ 14 h 19"/>
                <a:gd name="T8" fmla="*/ 5 w 11"/>
                <a:gd name="T9" fmla="*/ 19 h 19"/>
                <a:gd name="T10" fmla="*/ 9 w 11"/>
                <a:gd name="T11" fmla="*/ 13 h 19"/>
                <a:gd name="T12" fmla="*/ 5 w 11"/>
                <a:gd name="T13" fmla="*/ 17 h 19"/>
                <a:gd name="T14" fmla="*/ 9 w 11"/>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5" y="19"/>
                  </a:moveTo>
                  <a:cubicBezTo>
                    <a:pt x="9" y="19"/>
                    <a:pt x="11" y="17"/>
                    <a:pt x="11" y="14"/>
                  </a:cubicBezTo>
                  <a:cubicBezTo>
                    <a:pt x="11" y="8"/>
                    <a:pt x="5" y="0"/>
                    <a:pt x="5" y="0"/>
                  </a:cubicBezTo>
                  <a:cubicBezTo>
                    <a:pt x="5" y="0"/>
                    <a:pt x="0" y="8"/>
                    <a:pt x="0" y="14"/>
                  </a:cubicBezTo>
                  <a:cubicBezTo>
                    <a:pt x="0" y="17"/>
                    <a:pt x="2" y="19"/>
                    <a:pt x="5" y="19"/>
                  </a:cubicBezTo>
                  <a:close/>
                  <a:moveTo>
                    <a:pt x="9" y="13"/>
                  </a:moveTo>
                  <a:cubicBezTo>
                    <a:pt x="9" y="13"/>
                    <a:pt x="9" y="17"/>
                    <a:pt x="5" y="17"/>
                  </a:cubicBezTo>
                  <a:lnTo>
                    <a:pt x="9" y="13"/>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5" name="Freeform 208"/>
            <p:cNvSpPr>
              <a:spLocks noEditPoints="1"/>
            </p:cNvSpPr>
            <p:nvPr/>
          </p:nvSpPr>
          <p:spPr bwMode="auto">
            <a:xfrm flipH="1">
              <a:off x="8650414" y="3354004"/>
              <a:ext cx="96766" cy="156074"/>
            </a:xfrm>
            <a:custGeom>
              <a:avLst/>
              <a:gdLst>
                <a:gd name="T0" fmla="*/ 5 w 13"/>
                <a:gd name="T1" fmla="*/ 0 h 21"/>
                <a:gd name="T2" fmla="*/ 1 w 13"/>
                <a:gd name="T3" fmla="*/ 15 h 21"/>
                <a:gd name="T4" fmla="*/ 7 w 13"/>
                <a:gd name="T5" fmla="*/ 20 h 21"/>
                <a:gd name="T6" fmla="*/ 12 w 13"/>
                <a:gd name="T7" fmla="*/ 14 h 21"/>
                <a:gd name="T8" fmla="*/ 5 w 13"/>
                <a:gd name="T9" fmla="*/ 0 h 21"/>
                <a:gd name="T10" fmla="*/ 7 w 13"/>
                <a:gd name="T11" fmla="*/ 18 h 21"/>
                <a:gd name="T12" fmla="*/ 10 w 13"/>
                <a:gd name="T13" fmla="*/ 13 h 21"/>
                <a:gd name="T14" fmla="*/ 7 w 13"/>
                <a:gd name="T15" fmla="*/ 18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5" y="0"/>
                  </a:moveTo>
                  <a:cubicBezTo>
                    <a:pt x="5" y="0"/>
                    <a:pt x="0" y="9"/>
                    <a:pt x="1" y="15"/>
                  </a:cubicBezTo>
                  <a:cubicBezTo>
                    <a:pt x="1" y="18"/>
                    <a:pt x="4" y="21"/>
                    <a:pt x="7" y="20"/>
                  </a:cubicBezTo>
                  <a:cubicBezTo>
                    <a:pt x="10" y="20"/>
                    <a:pt x="13" y="17"/>
                    <a:pt x="12" y="14"/>
                  </a:cubicBezTo>
                  <a:cubicBezTo>
                    <a:pt x="11" y="8"/>
                    <a:pt x="5" y="0"/>
                    <a:pt x="5" y="0"/>
                  </a:cubicBezTo>
                  <a:close/>
                  <a:moveTo>
                    <a:pt x="7" y="18"/>
                  </a:moveTo>
                  <a:cubicBezTo>
                    <a:pt x="10" y="13"/>
                    <a:pt x="10" y="13"/>
                    <a:pt x="10" y="13"/>
                  </a:cubicBezTo>
                  <a:cubicBezTo>
                    <a:pt x="10" y="13"/>
                    <a:pt x="11" y="18"/>
                    <a:pt x="7" y="1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6" name="Freeform 209"/>
            <p:cNvSpPr/>
            <p:nvPr/>
          </p:nvSpPr>
          <p:spPr bwMode="auto">
            <a:xfrm flipH="1">
              <a:off x="8569256" y="5364235"/>
              <a:ext cx="127981" cy="265325"/>
            </a:xfrm>
            <a:custGeom>
              <a:avLst/>
              <a:gdLst>
                <a:gd name="T0" fmla="*/ 17 w 17"/>
                <a:gd name="T1" fmla="*/ 4 h 36"/>
                <a:gd name="T2" fmla="*/ 17 w 17"/>
                <a:gd name="T3" fmla="*/ 4 h 36"/>
                <a:gd name="T4" fmla="*/ 17 w 17"/>
                <a:gd name="T5" fmla="*/ 4 h 36"/>
                <a:gd name="T6" fmla="*/ 10 w 17"/>
                <a:gd name="T7" fmla="*/ 0 h 36"/>
                <a:gd name="T8" fmla="*/ 10 w 17"/>
                <a:gd name="T9" fmla="*/ 0 h 36"/>
                <a:gd name="T10" fmla="*/ 7 w 17"/>
                <a:gd name="T11" fmla="*/ 0 h 36"/>
                <a:gd name="T12" fmla="*/ 0 w 17"/>
                <a:gd name="T13" fmla="*/ 5 h 36"/>
                <a:gd name="T14" fmla="*/ 0 w 17"/>
                <a:gd name="T15" fmla="*/ 16 h 36"/>
                <a:gd name="T16" fmla="*/ 2 w 17"/>
                <a:gd name="T17" fmla="*/ 17 h 36"/>
                <a:gd name="T18" fmla="*/ 4 w 17"/>
                <a:gd name="T19" fmla="*/ 15 h 36"/>
                <a:gd name="T20" fmla="*/ 4 w 17"/>
                <a:gd name="T21" fmla="*/ 7 h 36"/>
                <a:gd name="T22" fmla="*/ 4 w 17"/>
                <a:gd name="T23" fmla="*/ 7 h 36"/>
                <a:gd name="T24" fmla="*/ 4 w 17"/>
                <a:gd name="T25" fmla="*/ 12 h 36"/>
                <a:gd name="T26" fmla="*/ 4 w 17"/>
                <a:gd name="T27" fmla="*/ 17 h 36"/>
                <a:gd name="T28" fmla="*/ 5 w 17"/>
                <a:gd name="T29" fmla="*/ 34 h 36"/>
                <a:gd name="T30" fmla="*/ 7 w 17"/>
                <a:gd name="T31" fmla="*/ 36 h 36"/>
                <a:gd name="T32" fmla="*/ 9 w 17"/>
                <a:gd name="T33" fmla="*/ 34 h 36"/>
                <a:gd name="T34" fmla="*/ 9 w 17"/>
                <a:gd name="T35" fmla="*/ 18 h 36"/>
                <a:gd name="T36" fmla="*/ 9 w 17"/>
                <a:gd name="T37" fmla="*/ 18 h 36"/>
                <a:gd name="T38" fmla="*/ 10 w 17"/>
                <a:gd name="T39" fmla="*/ 33 h 36"/>
                <a:gd name="T40" fmla="*/ 12 w 17"/>
                <a:gd name="T41" fmla="*/ 35 h 36"/>
                <a:gd name="T42" fmla="*/ 14 w 17"/>
                <a:gd name="T43" fmla="*/ 33 h 36"/>
                <a:gd name="T44" fmla="*/ 13 w 17"/>
                <a:gd name="T45" fmla="*/ 16 h 36"/>
                <a:gd name="T46" fmla="*/ 13 w 17"/>
                <a:gd name="T47" fmla="*/ 12 h 36"/>
                <a:gd name="T48" fmla="*/ 13 w 17"/>
                <a:gd name="T49" fmla="*/ 7 h 36"/>
                <a:gd name="T50" fmla="*/ 14 w 17"/>
                <a:gd name="T51" fmla="*/ 7 h 36"/>
                <a:gd name="T52" fmla="*/ 14 w 17"/>
                <a:gd name="T53" fmla="*/ 15 h 36"/>
                <a:gd name="T54" fmla="*/ 16 w 17"/>
                <a:gd name="T55" fmla="*/ 17 h 36"/>
                <a:gd name="T56" fmla="*/ 17 w 17"/>
                <a:gd name="T57" fmla="*/ 15 h 36"/>
                <a:gd name="T58" fmla="*/ 17 w 17"/>
                <a:gd name="T59" fmla="*/ 4 h 36"/>
                <a:gd name="T60" fmla="*/ 17 w 17"/>
                <a:gd name="T61"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36">
                  <a:moveTo>
                    <a:pt x="17" y="4"/>
                  </a:moveTo>
                  <a:cubicBezTo>
                    <a:pt x="17" y="4"/>
                    <a:pt x="17" y="4"/>
                    <a:pt x="17" y="4"/>
                  </a:cubicBezTo>
                  <a:cubicBezTo>
                    <a:pt x="17" y="4"/>
                    <a:pt x="17" y="4"/>
                    <a:pt x="17" y="4"/>
                  </a:cubicBezTo>
                  <a:cubicBezTo>
                    <a:pt x="16" y="1"/>
                    <a:pt x="12" y="0"/>
                    <a:pt x="10" y="0"/>
                  </a:cubicBezTo>
                  <a:cubicBezTo>
                    <a:pt x="10" y="0"/>
                    <a:pt x="10" y="0"/>
                    <a:pt x="10" y="0"/>
                  </a:cubicBezTo>
                  <a:cubicBezTo>
                    <a:pt x="7" y="0"/>
                    <a:pt x="7" y="0"/>
                    <a:pt x="7" y="0"/>
                  </a:cubicBezTo>
                  <a:cubicBezTo>
                    <a:pt x="7" y="0"/>
                    <a:pt x="0" y="0"/>
                    <a:pt x="0" y="5"/>
                  </a:cubicBezTo>
                  <a:cubicBezTo>
                    <a:pt x="0" y="16"/>
                    <a:pt x="0" y="16"/>
                    <a:pt x="0" y="16"/>
                  </a:cubicBezTo>
                  <a:cubicBezTo>
                    <a:pt x="0" y="17"/>
                    <a:pt x="1" y="17"/>
                    <a:pt x="2" y="17"/>
                  </a:cubicBezTo>
                  <a:cubicBezTo>
                    <a:pt x="3" y="17"/>
                    <a:pt x="4" y="16"/>
                    <a:pt x="4" y="15"/>
                  </a:cubicBezTo>
                  <a:cubicBezTo>
                    <a:pt x="4" y="7"/>
                    <a:pt x="4" y="7"/>
                    <a:pt x="4" y="7"/>
                  </a:cubicBezTo>
                  <a:cubicBezTo>
                    <a:pt x="4" y="7"/>
                    <a:pt x="4" y="7"/>
                    <a:pt x="4" y="7"/>
                  </a:cubicBezTo>
                  <a:cubicBezTo>
                    <a:pt x="4" y="12"/>
                    <a:pt x="4" y="12"/>
                    <a:pt x="4" y="12"/>
                  </a:cubicBezTo>
                  <a:cubicBezTo>
                    <a:pt x="4" y="17"/>
                    <a:pt x="4" y="17"/>
                    <a:pt x="4" y="17"/>
                  </a:cubicBezTo>
                  <a:cubicBezTo>
                    <a:pt x="5" y="34"/>
                    <a:pt x="5" y="34"/>
                    <a:pt x="5" y="34"/>
                  </a:cubicBezTo>
                  <a:cubicBezTo>
                    <a:pt x="5" y="35"/>
                    <a:pt x="6" y="36"/>
                    <a:pt x="7" y="36"/>
                  </a:cubicBezTo>
                  <a:cubicBezTo>
                    <a:pt x="8" y="36"/>
                    <a:pt x="9" y="35"/>
                    <a:pt x="9" y="34"/>
                  </a:cubicBezTo>
                  <a:cubicBezTo>
                    <a:pt x="9" y="18"/>
                    <a:pt x="9" y="18"/>
                    <a:pt x="9" y="18"/>
                  </a:cubicBezTo>
                  <a:cubicBezTo>
                    <a:pt x="9" y="18"/>
                    <a:pt x="9" y="18"/>
                    <a:pt x="9" y="18"/>
                  </a:cubicBezTo>
                  <a:cubicBezTo>
                    <a:pt x="10" y="33"/>
                    <a:pt x="10" y="33"/>
                    <a:pt x="10" y="33"/>
                  </a:cubicBezTo>
                  <a:cubicBezTo>
                    <a:pt x="10" y="35"/>
                    <a:pt x="10" y="36"/>
                    <a:pt x="12" y="35"/>
                  </a:cubicBezTo>
                  <a:cubicBezTo>
                    <a:pt x="13" y="35"/>
                    <a:pt x="14" y="35"/>
                    <a:pt x="14" y="33"/>
                  </a:cubicBezTo>
                  <a:cubicBezTo>
                    <a:pt x="13" y="16"/>
                    <a:pt x="13" y="16"/>
                    <a:pt x="13" y="16"/>
                  </a:cubicBezTo>
                  <a:cubicBezTo>
                    <a:pt x="13" y="12"/>
                    <a:pt x="13" y="12"/>
                    <a:pt x="13" y="12"/>
                  </a:cubicBezTo>
                  <a:cubicBezTo>
                    <a:pt x="13" y="7"/>
                    <a:pt x="13" y="7"/>
                    <a:pt x="13" y="7"/>
                  </a:cubicBezTo>
                  <a:cubicBezTo>
                    <a:pt x="14" y="7"/>
                    <a:pt x="14" y="7"/>
                    <a:pt x="14" y="7"/>
                  </a:cubicBezTo>
                  <a:cubicBezTo>
                    <a:pt x="14" y="15"/>
                    <a:pt x="14" y="15"/>
                    <a:pt x="14" y="15"/>
                  </a:cubicBezTo>
                  <a:cubicBezTo>
                    <a:pt x="14" y="16"/>
                    <a:pt x="15" y="17"/>
                    <a:pt x="16" y="17"/>
                  </a:cubicBezTo>
                  <a:cubicBezTo>
                    <a:pt x="16" y="17"/>
                    <a:pt x="17" y="16"/>
                    <a:pt x="17" y="15"/>
                  </a:cubicBezTo>
                  <a:cubicBezTo>
                    <a:pt x="17" y="4"/>
                    <a:pt x="17" y="4"/>
                    <a:pt x="17" y="4"/>
                  </a:cubicBezTo>
                  <a:cubicBezTo>
                    <a:pt x="17" y="4"/>
                    <a:pt x="17" y="4"/>
                    <a:pt x="17" y="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7" name="Freeform 210"/>
            <p:cNvSpPr/>
            <p:nvPr/>
          </p:nvSpPr>
          <p:spPr bwMode="auto">
            <a:xfrm flipH="1">
              <a:off x="8606714" y="5304926"/>
              <a:ext cx="53065" cy="59308"/>
            </a:xfrm>
            <a:custGeom>
              <a:avLst/>
              <a:gdLst>
                <a:gd name="T0" fmla="*/ 3 w 7"/>
                <a:gd name="T1" fmla="*/ 8 h 8"/>
                <a:gd name="T2" fmla="*/ 7 w 7"/>
                <a:gd name="T3" fmla="*/ 4 h 8"/>
                <a:gd name="T4" fmla="*/ 3 w 7"/>
                <a:gd name="T5" fmla="*/ 0 h 8"/>
                <a:gd name="T6" fmla="*/ 0 w 7"/>
                <a:gd name="T7" fmla="*/ 4 h 8"/>
                <a:gd name="T8" fmla="*/ 3 w 7"/>
                <a:gd name="T9" fmla="*/ 8 h 8"/>
              </a:gdLst>
              <a:ahLst/>
              <a:cxnLst>
                <a:cxn ang="0">
                  <a:pos x="T0" y="T1"/>
                </a:cxn>
                <a:cxn ang="0">
                  <a:pos x="T2" y="T3"/>
                </a:cxn>
                <a:cxn ang="0">
                  <a:pos x="T4" y="T5"/>
                </a:cxn>
                <a:cxn ang="0">
                  <a:pos x="T6" y="T7"/>
                </a:cxn>
                <a:cxn ang="0">
                  <a:pos x="T8" y="T9"/>
                </a:cxn>
              </a:cxnLst>
              <a:rect l="0" t="0" r="r" b="b"/>
              <a:pathLst>
                <a:path w="7" h="8">
                  <a:moveTo>
                    <a:pt x="3" y="8"/>
                  </a:moveTo>
                  <a:cubicBezTo>
                    <a:pt x="6" y="8"/>
                    <a:pt x="7" y="6"/>
                    <a:pt x="7" y="4"/>
                  </a:cubicBezTo>
                  <a:cubicBezTo>
                    <a:pt x="7" y="2"/>
                    <a:pt x="5" y="0"/>
                    <a:pt x="3" y="0"/>
                  </a:cubicBezTo>
                  <a:cubicBezTo>
                    <a:pt x="1" y="0"/>
                    <a:pt x="0" y="2"/>
                    <a:pt x="0" y="4"/>
                  </a:cubicBezTo>
                  <a:cubicBezTo>
                    <a:pt x="0" y="6"/>
                    <a:pt x="1" y="8"/>
                    <a:pt x="3"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8" name="Freeform 211"/>
            <p:cNvSpPr/>
            <p:nvPr/>
          </p:nvSpPr>
          <p:spPr bwMode="auto">
            <a:xfrm flipH="1">
              <a:off x="8784638" y="6104024"/>
              <a:ext cx="177924" cy="362091"/>
            </a:xfrm>
            <a:custGeom>
              <a:avLst/>
              <a:gdLst>
                <a:gd name="T0" fmla="*/ 24 w 24"/>
                <a:gd name="T1" fmla="*/ 5 h 49"/>
                <a:gd name="T2" fmla="*/ 24 w 24"/>
                <a:gd name="T3" fmla="*/ 5 h 49"/>
                <a:gd name="T4" fmla="*/ 24 w 24"/>
                <a:gd name="T5" fmla="*/ 5 h 49"/>
                <a:gd name="T6" fmla="*/ 15 w 24"/>
                <a:gd name="T7" fmla="*/ 0 h 49"/>
                <a:gd name="T8" fmla="*/ 14 w 24"/>
                <a:gd name="T9" fmla="*/ 0 h 49"/>
                <a:gd name="T10" fmla="*/ 11 w 24"/>
                <a:gd name="T11" fmla="*/ 0 h 49"/>
                <a:gd name="T12" fmla="*/ 0 w 24"/>
                <a:gd name="T13" fmla="*/ 6 h 49"/>
                <a:gd name="T14" fmla="*/ 1 w 24"/>
                <a:gd name="T15" fmla="*/ 22 h 49"/>
                <a:gd name="T16" fmla="*/ 3 w 24"/>
                <a:gd name="T17" fmla="*/ 24 h 49"/>
                <a:gd name="T18" fmla="*/ 6 w 24"/>
                <a:gd name="T19" fmla="*/ 21 h 49"/>
                <a:gd name="T20" fmla="*/ 5 w 24"/>
                <a:gd name="T21" fmla="*/ 10 h 49"/>
                <a:gd name="T22" fmla="*/ 6 w 24"/>
                <a:gd name="T23" fmla="*/ 10 h 49"/>
                <a:gd name="T24" fmla="*/ 6 w 24"/>
                <a:gd name="T25" fmla="*/ 17 h 49"/>
                <a:gd name="T26" fmla="*/ 7 w 24"/>
                <a:gd name="T27" fmla="*/ 23 h 49"/>
                <a:gd name="T28" fmla="*/ 7 w 24"/>
                <a:gd name="T29" fmla="*/ 47 h 49"/>
                <a:gd name="T30" fmla="*/ 10 w 24"/>
                <a:gd name="T31" fmla="*/ 49 h 49"/>
                <a:gd name="T32" fmla="*/ 13 w 24"/>
                <a:gd name="T33" fmla="*/ 46 h 49"/>
                <a:gd name="T34" fmla="*/ 12 w 24"/>
                <a:gd name="T35" fmla="*/ 25 h 49"/>
                <a:gd name="T36" fmla="*/ 13 w 24"/>
                <a:gd name="T37" fmla="*/ 25 h 49"/>
                <a:gd name="T38" fmla="*/ 14 w 24"/>
                <a:gd name="T39" fmla="*/ 46 h 49"/>
                <a:gd name="T40" fmla="*/ 17 w 24"/>
                <a:gd name="T41" fmla="*/ 49 h 49"/>
                <a:gd name="T42" fmla="*/ 19 w 24"/>
                <a:gd name="T43" fmla="*/ 46 h 49"/>
                <a:gd name="T44" fmla="*/ 19 w 24"/>
                <a:gd name="T45" fmla="*/ 23 h 49"/>
                <a:gd name="T46" fmla="*/ 19 w 24"/>
                <a:gd name="T47" fmla="*/ 16 h 49"/>
                <a:gd name="T48" fmla="*/ 18 w 24"/>
                <a:gd name="T49" fmla="*/ 9 h 49"/>
                <a:gd name="T50" fmla="*/ 19 w 24"/>
                <a:gd name="T51" fmla="*/ 9 h 49"/>
                <a:gd name="T52" fmla="*/ 19 w 24"/>
                <a:gd name="T53" fmla="*/ 21 h 49"/>
                <a:gd name="T54" fmla="*/ 22 w 24"/>
                <a:gd name="T55" fmla="*/ 23 h 49"/>
                <a:gd name="T56" fmla="*/ 24 w 24"/>
                <a:gd name="T57" fmla="*/ 21 h 49"/>
                <a:gd name="T58" fmla="*/ 24 w 24"/>
                <a:gd name="T59" fmla="*/ 6 h 49"/>
                <a:gd name="T60" fmla="*/ 24 w 24"/>
                <a:gd name="T61"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 h="49">
                  <a:moveTo>
                    <a:pt x="24" y="5"/>
                  </a:moveTo>
                  <a:cubicBezTo>
                    <a:pt x="24" y="5"/>
                    <a:pt x="24" y="5"/>
                    <a:pt x="24" y="5"/>
                  </a:cubicBezTo>
                  <a:cubicBezTo>
                    <a:pt x="24" y="5"/>
                    <a:pt x="24" y="5"/>
                    <a:pt x="24" y="5"/>
                  </a:cubicBezTo>
                  <a:cubicBezTo>
                    <a:pt x="23" y="1"/>
                    <a:pt x="17" y="0"/>
                    <a:pt x="15" y="0"/>
                  </a:cubicBezTo>
                  <a:cubicBezTo>
                    <a:pt x="15" y="0"/>
                    <a:pt x="14" y="0"/>
                    <a:pt x="14" y="0"/>
                  </a:cubicBezTo>
                  <a:cubicBezTo>
                    <a:pt x="11" y="0"/>
                    <a:pt x="11" y="0"/>
                    <a:pt x="11" y="0"/>
                  </a:cubicBezTo>
                  <a:cubicBezTo>
                    <a:pt x="11" y="0"/>
                    <a:pt x="0" y="0"/>
                    <a:pt x="0" y="6"/>
                  </a:cubicBezTo>
                  <a:cubicBezTo>
                    <a:pt x="1" y="22"/>
                    <a:pt x="1" y="22"/>
                    <a:pt x="1" y="22"/>
                  </a:cubicBezTo>
                  <a:cubicBezTo>
                    <a:pt x="1" y="23"/>
                    <a:pt x="2" y="24"/>
                    <a:pt x="3" y="24"/>
                  </a:cubicBezTo>
                  <a:cubicBezTo>
                    <a:pt x="5" y="24"/>
                    <a:pt x="6" y="23"/>
                    <a:pt x="6" y="21"/>
                  </a:cubicBezTo>
                  <a:cubicBezTo>
                    <a:pt x="5" y="10"/>
                    <a:pt x="5" y="10"/>
                    <a:pt x="5" y="10"/>
                  </a:cubicBezTo>
                  <a:cubicBezTo>
                    <a:pt x="6" y="10"/>
                    <a:pt x="6" y="10"/>
                    <a:pt x="6" y="10"/>
                  </a:cubicBezTo>
                  <a:cubicBezTo>
                    <a:pt x="6" y="17"/>
                    <a:pt x="6" y="17"/>
                    <a:pt x="6" y="17"/>
                  </a:cubicBezTo>
                  <a:cubicBezTo>
                    <a:pt x="7" y="23"/>
                    <a:pt x="7" y="23"/>
                    <a:pt x="7" y="23"/>
                  </a:cubicBezTo>
                  <a:cubicBezTo>
                    <a:pt x="7" y="47"/>
                    <a:pt x="7" y="47"/>
                    <a:pt x="7" y="47"/>
                  </a:cubicBezTo>
                  <a:cubicBezTo>
                    <a:pt x="7" y="48"/>
                    <a:pt x="8" y="49"/>
                    <a:pt x="10" y="49"/>
                  </a:cubicBezTo>
                  <a:cubicBezTo>
                    <a:pt x="11" y="49"/>
                    <a:pt x="13" y="48"/>
                    <a:pt x="13" y="46"/>
                  </a:cubicBezTo>
                  <a:cubicBezTo>
                    <a:pt x="12" y="25"/>
                    <a:pt x="12" y="25"/>
                    <a:pt x="12" y="25"/>
                  </a:cubicBezTo>
                  <a:cubicBezTo>
                    <a:pt x="13" y="25"/>
                    <a:pt x="13" y="25"/>
                    <a:pt x="13" y="25"/>
                  </a:cubicBezTo>
                  <a:cubicBezTo>
                    <a:pt x="14" y="46"/>
                    <a:pt x="14" y="46"/>
                    <a:pt x="14" y="46"/>
                  </a:cubicBezTo>
                  <a:cubicBezTo>
                    <a:pt x="14" y="48"/>
                    <a:pt x="15" y="49"/>
                    <a:pt x="17" y="49"/>
                  </a:cubicBezTo>
                  <a:cubicBezTo>
                    <a:pt x="18" y="49"/>
                    <a:pt x="19" y="48"/>
                    <a:pt x="19" y="46"/>
                  </a:cubicBezTo>
                  <a:cubicBezTo>
                    <a:pt x="19" y="23"/>
                    <a:pt x="19" y="23"/>
                    <a:pt x="19" y="23"/>
                  </a:cubicBezTo>
                  <a:cubicBezTo>
                    <a:pt x="19" y="16"/>
                    <a:pt x="19" y="16"/>
                    <a:pt x="19" y="16"/>
                  </a:cubicBezTo>
                  <a:cubicBezTo>
                    <a:pt x="18" y="9"/>
                    <a:pt x="18" y="9"/>
                    <a:pt x="18" y="9"/>
                  </a:cubicBezTo>
                  <a:cubicBezTo>
                    <a:pt x="19" y="9"/>
                    <a:pt x="19" y="9"/>
                    <a:pt x="19" y="9"/>
                  </a:cubicBezTo>
                  <a:cubicBezTo>
                    <a:pt x="19" y="21"/>
                    <a:pt x="19" y="21"/>
                    <a:pt x="19" y="21"/>
                  </a:cubicBezTo>
                  <a:cubicBezTo>
                    <a:pt x="20" y="22"/>
                    <a:pt x="21" y="23"/>
                    <a:pt x="22" y="23"/>
                  </a:cubicBezTo>
                  <a:cubicBezTo>
                    <a:pt x="23" y="23"/>
                    <a:pt x="24" y="22"/>
                    <a:pt x="24" y="21"/>
                  </a:cubicBezTo>
                  <a:cubicBezTo>
                    <a:pt x="24" y="6"/>
                    <a:pt x="24" y="6"/>
                    <a:pt x="24" y="6"/>
                  </a:cubicBezTo>
                  <a:cubicBezTo>
                    <a:pt x="24" y="6"/>
                    <a:pt x="24" y="5"/>
                    <a:pt x="24" y="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9" name="Oval 212"/>
            <p:cNvSpPr>
              <a:spLocks noChangeArrowheads="1"/>
            </p:cNvSpPr>
            <p:nvPr/>
          </p:nvSpPr>
          <p:spPr bwMode="auto">
            <a:xfrm flipH="1">
              <a:off x="8837703" y="6022866"/>
              <a:ext cx="71794" cy="74915"/>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0" name="Freeform 213"/>
            <p:cNvSpPr>
              <a:spLocks noEditPoints="1"/>
            </p:cNvSpPr>
            <p:nvPr/>
          </p:nvSpPr>
          <p:spPr bwMode="auto">
            <a:xfrm flipH="1">
              <a:off x="8525555" y="2199058"/>
              <a:ext cx="237232" cy="424521"/>
            </a:xfrm>
            <a:custGeom>
              <a:avLst/>
              <a:gdLst>
                <a:gd name="T0" fmla="*/ 16 w 32"/>
                <a:gd name="T1" fmla="*/ 8 h 57"/>
                <a:gd name="T2" fmla="*/ 20 w 32"/>
                <a:gd name="T3" fmla="*/ 4 h 57"/>
                <a:gd name="T4" fmla="*/ 15 w 32"/>
                <a:gd name="T5" fmla="*/ 0 h 57"/>
                <a:gd name="T6" fmla="*/ 11 w 32"/>
                <a:gd name="T7" fmla="*/ 4 h 57"/>
                <a:gd name="T8" fmla="*/ 16 w 32"/>
                <a:gd name="T9" fmla="*/ 8 h 57"/>
                <a:gd name="T10" fmla="*/ 27 w 32"/>
                <a:gd name="T11" fmla="*/ 24 h 57"/>
                <a:gd name="T12" fmla="*/ 30 w 32"/>
                <a:gd name="T13" fmla="*/ 26 h 57"/>
                <a:gd name="T14" fmla="*/ 32 w 32"/>
                <a:gd name="T15" fmla="*/ 23 h 57"/>
                <a:gd name="T16" fmla="*/ 30 w 32"/>
                <a:gd name="T17" fmla="*/ 14 h 57"/>
                <a:gd name="T18" fmla="*/ 28 w 32"/>
                <a:gd name="T19" fmla="*/ 12 h 57"/>
                <a:gd name="T20" fmla="*/ 22 w 32"/>
                <a:gd name="T21" fmla="*/ 10 h 57"/>
                <a:gd name="T22" fmla="*/ 17 w 32"/>
                <a:gd name="T23" fmla="*/ 9 h 57"/>
                <a:gd name="T24" fmla="*/ 14 w 32"/>
                <a:gd name="T25" fmla="*/ 11 h 57"/>
                <a:gd name="T26" fmla="*/ 14 w 32"/>
                <a:gd name="T27" fmla="*/ 11 h 57"/>
                <a:gd name="T28" fmla="*/ 14 w 32"/>
                <a:gd name="T29" fmla="*/ 11 h 57"/>
                <a:gd name="T30" fmla="*/ 13 w 32"/>
                <a:gd name="T31" fmla="*/ 12 h 57"/>
                <a:gd name="T32" fmla="*/ 9 w 32"/>
                <a:gd name="T33" fmla="*/ 20 h 57"/>
                <a:gd name="T34" fmla="*/ 8 w 32"/>
                <a:gd name="T35" fmla="*/ 20 h 57"/>
                <a:gd name="T36" fmla="*/ 1 w 32"/>
                <a:gd name="T37" fmla="*/ 26 h 57"/>
                <a:gd name="T38" fmla="*/ 1 w 32"/>
                <a:gd name="T39" fmla="*/ 29 h 57"/>
                <a:gd name="T40" fmla="*/ 4 w 32"/>
                <a:gd name="T41" fmla="*/ 29 h 57"/>
                <a:gd name="T42" fmla="*/ 11 w 32"/>
                <a:gd name="T43" fmla="*/ 23 h 57"/>
                <a:gd name="T44" fmla="*/ 12 w 32"/>
                <a:gd name="T45" fmla="*/ 23 h 57"/>
                <a:gd name="T46" fmla="*/ 13 w 32"/>
                <a:gd name="T47" fmla="*/ 22 h 57"/>
                <a:gd name="T48" fmla="*/ 14 w 32"/>
                <a:gd name="T49" fmla="*/ 20 h 57"/>
                <a:gd name="T50" fmla="*/ 15 w 32"/>
                <a:gd name="T51" fmla="*/ 28 h 57"/>
                <a:gd name="T52" fmla="*/ 16 w 32"/>
                <a:gd name="T53" fmla="*/ 30 h 57"/>
                <a:gd name="T54" fmla="*/ 11 w 32"/>
                <a:gd name="T55" fmla="*/ 40 h 57"/>
                <a:gd name="T56" fmla="*/ 11 w 32"/>
                <a:gd name="T57" fmla="*/ 40 h 57"/>
                <a:gd name="T58" fmla="*/ 11 w 32"/>
                <a:gd name="T59" fmla="*/ 40 h 57"/>
                <a:gd name="T60" fmla="*/ 11 w 32"/>
                <a:gd name="T61" fmla="*/ 42 h 57"/>
                <a:gd name="T62" fmla="*/ 9 w 32"/>
                <a:gd name="T63" fmla="*/ 54 h 57"/>
                <a:gd name="T64" fmla="*/ 12 w 32"/>
                <a:gd name="T65" fmla="*/ 57 h 57"/>
                <a:gd name="T66" fmla="*/ 15 w 32"/>
                <a:gd name="T67" fmla="*/ 54 h 57"/>
                <a:gd name="T68" fmla="*/ 16 w 32"/>
                <a:gd name="T69" fmla="*/ 42 h 57"/>
                <a:gd name="T70" fmla="*/ 21 w 32"/>
                <a:gd name="T71" fmla="*/ 36 h 57"/>
                <a:gd name="T72" fmla="*/ 26 w 32"/>
                <a:gd name="T73" fmla="*/ 54 h 57"/>
                <a:gd name="T74" fmla="*/ 29 w 32"/>
                <a:gd name="T75" fmla="*/ 56 h 57"/>
                <a:gd name="T76" fmla="*/ 31 w 32"/>
                <a:gd name="T77" fmla="*/ 53 h 57"/>
                <a:gd name="T78" fmla="*/ 25 w 32"/>
                <a:gd name="T79" fmla="*/ 28 h 57"/>
                <a:gd name="T80" fmla="*/ 26 w 32"/>
                <a:gd name="T81" fmla="*/ 25 h 57"/>
                <a:gd name="T82" fmla="*/ 24 w 32"/>
                <a:gd name="T83" fmla="*/ 16 h 57"/>
                <a:gd name="T84" fmla="*/ 26 w 32"/>
                <a:gd name="T85" fmla="*/ 16 h 57"/>
                <a:gd name="T86" fmla="*/ 27 w 32"/>
                <a:gd name="T87"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57">
                  <a:moveTo>
                    <a:pt x="16" y="8"/>
                  </a:moveTo>
                  <a:cubicBezTo>
                    <a:pt x="18" y="8"/>
                    <a:pt x="20" y="6"/>
                    <a:pt x="20" y="4"/>
                  </a:cubicBezTo>
                  <a:cubicBezTo>
                    <a:pt x="20" y="1"/>
                    <a:pt x="18" y="0"/>
                    <a:pt x="15" y="0"/>
                  </a:cubicBezTo>
                  <a:cubicBezTo>
                    <a:pt x="13" y="0"/>
                    <a:pt x="11" y="2"/>
                    <a:pt x="11" y="4"/>
                  </a:cubicBezTo>
                  <a:cubicBezTo>
                    <a:pt x="11" y="7"/>
                    <a:pt x="13" y="9"/>
                    <a:pt x="16" y="8"/>
                  </a:cubicBezTo>
                  <a:close/>
                  <a:moveTo>
                    <a:pt x="27" y="24"/>
                  </a:moveTo>
                  <a:cubicBezTo>
                    <a:pt x="28" y="25"/>
                    <a:pt x="29" y="26"/>
                    <a:pt x="30" y="26"/>
                  </a:cubicBezTo>
                  <a:cubicBezTo>
                    <a:pt x="31" y="25"/>
                    <a:pt x="32" y="24"/>
                    <a:pt x="32" y="23"/>
                  </a:cubicBezTo>
                  <a:cubicBezTo>
                    <a:pt x="30" y="14"/>
                    <a:pt x="30" y="14"/>
                    <a:pt x="30" y="14"/>
                  </a:cubicBezTo>
                  <a:cubicBezTo>
                    <a:pt x="29" y="13"/>
                    <a:pt x="29" y="12"/>
                    <a:pt x="28" y="12"/>
                  </a:cubicBezTo>
                  <a:cubicBezTo>
                    <a:pt x="22" y="10"/>
                    <a:pt x="22" y="10"/>
                    <a:pt x="22" y="10"/>
                  </a:cubicBezTo>
                  <a:cubicBezTo>
                    <a:pt x="21" y="9"/>
                    <a:pt x="19" y="9"/>
                    <a:pt x="17" y="9"/>
                  </a:cubicBezTo>
                  <a:cubicBezTo>
                    <a:pt x="16" y="9"/>
                    <a:pt x="14" y="10"/>
                    <a:pt x="14" y="11"/>
                  </a:cubicBezTo>
                  <a:cubicBezTo>
                    <a:pt x="14" y="11"/>
                    <a:pt x="14" y="11"/>
                    <a:pt x="14" y="11"/>
                  </a:cubicBezTo>
                  <a:cubicBezTo>
                    <a:pt x="14" y="11"/>
                    <a:pt x="14" y="11"/>
                    <a:pt x="14" y="11"/>
                  </a:cubicBezTo>
                  <a:cubicBezTo>
                    <a:pt x="13" y="11"/>
                    <a:pt x="13" y="11"/>
                    <a:pt x="13" y="12"/>
                  </a:cubicBezTo>
                  <a:cubicBezTo>
                    <a:pt x="9" y="20"/>
                    <a:pt x="9" y="20"/>
                    <a:pt x="9" y="20"/>
                  </a:cubicBezTo>
                  <a:cubicBezTo>
                    <a:pt x="9" y="20"/>
                    <a:pt x="9" y="20"/>
                    <a:pt x="8" y="20"/>
                  </a:cubicBezTo>
                  <a:cubicBezTo>
                    <a:pt x="1" y="26"/>
                    <a:pt x="1" y="26"/>
                    <a:pt x="1" y="26"/>
                  </a:cubicBezTo>
                  <a:cubicBezTo>
                    <a:pt x="0" y="27"/>
                    <a:pt x="0" y="28"/>
                    <a:pt x="1" y="29"/>
                  </a:cubicBezTo>
                  <a:cubicBezTo>
                    <a:pt x="2" y="30"/>
                    <a:pt x="3" y="30"/>
                    <a:pt x="4" y="29"/>
                  </a:cubicBezTo>
                  <a:cubicBezTo>
                    <a:pt x="11" y="23"/>
                    <a:pt x="11" y="23"/>
                    <a:pt x="11" y="23"/>
                  </a:cubicBezTo>
                  <a:cubicBezTo>
                    <a:pt x="12" y="23"/>
                    <a:pt x="12" y="23"/>
                    <a:pt x="12" y="23"/>
                  </a:cubicBezTo>
                  <a:cubicBezTo>
                    <a:pt x="12" y="23"/>
                    <a:pt x="12" y="22"/>
                    <a:pt x="13" y="22"/>
                  </a:cubicBezTo>
                  <a:cubicBezTo>
                    <a:pt x="14" y="20"/>
                    <a:pt x="14" y="20"/>
                    <a:pt x="14" y="20"/>
                  </a:cubicBezTo>
                  <a:cubicBezTo>
                    <a:pt x="15" y="28"/>
                    <a:pt x="15" y="28"/>
                    <a:pt x="15" y="28"/>
                  </a:cubicBezTo>
                  <a:cubicBezTo>
                    <a:pt x="15" y="28"/>
                    <a:pt x="15" y="29"/>
                    <a:pt x="16" y="30"/>
                  </a:cubicBezTo>
                  <a:cubicBezTo>
                    <a:pt x="11" y="40"/>
                    <a:pt x="11" y="40"/>
                    <a:pt x="11" y="40"/>
                  </a:cubicBezTo>
                  <a:cubicBezTo>
                    <a:pt x="11" y="40"/>
                    <a:pt x="11" y="40"/>
                    <a:pt x="11" y="40"/>
                  </a:cubicBezTo>
                  <a:cubicBezTo>
                    <a:pt x="11" y="40"/>
                    <a:pt x="11" y="40"/>
                    <a:pt x="11" y="40"/>
                  </a:cubicBezTo>
                  <a:cubicBezTo>
                    <a:pt x="11" y="41"/>
                    <a:pt x="11" y="41"/>
                    <a:pt x="11" y="42"/>
                  </a:cubicBezTo>
                  <a:cubicBezTo>
                    <a:pt x="9" y="54"/>
                    <a:pt x="9" y="54"/>
                    <a:pt x="9" y="54"/>
                  </a:cubicBezTo>
                  <a:cubicBezTo>
                    <a:pt x="9" y="56"/>
                    <a:pt x="10" y="57"/>
                    <a:pt x="12" y="57"/>
                  </a:cubicBezTo>
                  <a:cubicBezTo>
                    <a:pt x="13" y="57"/>
                    <a:pt x="15" y="56"/>
                    <a:pt x="15" y="54"/>
                  </a:cubicBezTo>
                  <a:cubicBezTo>
                    <a:pt x="16" y="42"/>
                    <a:pt x="16" y="42"/>
                    <a:pt x="16" y="42"/>
                  </a:cubicBezTo>
                  <a:cubicBezTo>
                    <a:pt x="21" y="36"/>
                    <a:pt x="21" y="36"/>
                    <a:pt x="21" y="36"/>
                  </a:cubicBezTo>
                  <a:cubicBezTo>
                    <a:pt x="26" y="54"/>
                    <a:pt x="26" y="54"/>
                    <a:pt x="26" y="54"/>
                  </a:cubicBezTo>
                  <a:cubicBezTo>
                    <a:pt x="26" y="56"/>
                    <a:pt x="28" y="57"/>
                    <a:pt x="29" y="56"/>
                  </a:cubicBezTo>
                  <a:cubicBezTo>
                    <a:pt x="31" y="56"/>
                    <a:pt x="32" y="54"/>
                    <a:pt x="31" y="53"/>
                  </a:cubicBezTo>
                  <a:cubicBezTo>
                    <a:pt x="25" y="28"/>
                    <a:pt x="25" y="28"/>
                    <a:pt x="25" y="28"/>
                  </a:cubicBezTo>
                  <a:cubicBezTo>
                    <a:pt x="26" y="27"/>
                    <a:pt x="26" y="26"/>
                    <a:pt x="26" y="25"/>
                  </a:cubicBezTo>
                  <a:cubicBezTo>
                    <a:pt x="24" y="16"/>
                    <a:pt x="24" y="16"/>
                    <a:pt x="24" y="16"/>
                  </a:cubicBezTo>
                  <a:cubicBezTo>
                    <a:pt x="26" y="16"/>
                    <a:pt x="26" y="16"/>
                    <a:pt x="26" y="16"/>
                  </a:cubicBezTo>
                  <a:lnTo>
                    <a:pt x="27" y="2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1" name="Freeform 214"/>
            <p:cNvSpPr/>
            <p:nvPr/>
          </p:nvSpPr>
          <p:spPr bwMode="auto">
            <a:xfrm flipH="1">
              <a:off x="8319538" y="1836967"/>
              <a:ext cx="140466" cy="103009"/>
            </a:xfrm>
            <a:custGeom>
              <a:avLst/>
              <a:gdLst>
                <a:gd name="T0" fmla="*/ 8 w 19"/>
                <a:gd name="T1" fmla="*/ 12 h 14"/>
                <a:gd name="T2" fmla="*/ 1 w 19"/>
                <a:gd name="T3" fmla="*/ 4 h 14"/>
                <a:gd name="T4" fmla="*/ 3 w 19"/>
                <a:gd name="T5" fmla="*/ 1 h 14"/>
                <a:gd name="T6" fmla="*/ 16 w 19"/>
                <a:gd name="T7" fmla="*/ 1 h 14"/>
                <a:gd name="T8" fmla="*/ 18 w 19"/>
                <a:gd name="T9" fmla="*/ 4 h 14"/>
                <a:gd name="T10" fmla="*/ 12 w 19"/>
                <a:gd name="T11" fmla="*/ 12 h 14"/>
                <a:gd name="T12" fmla="*/ 8 w 19"/>
                <a:gd name="T13" fmla="*/ 12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8" y="12"/>
                  </a:moveTo>
                  <a:cubicBezTo>
                    <a:pt x="1" y="4"/>
                    <a:pt x="1" y="4"/>
                    <a:pt x="1" y="4"/>
                  </a:cubicBezTo>
                  <a:cubicBezTo>
                    <a:pt x="0" y="2"/>
                    <a:pt x="1" y="1"/>
                    <a:pt x="3" y="1"/>
                  </a:cubicBezTo>
                  <a:cubicBezTo>
                    <a:pt x="16" y="1"/>
                    <a:pt x="16" y="1"/>
                    <a:pt x="16" y="1"/>
                  </a:cubicBezTo>
                  <a:cubicBezTo>
                    <a:pt x="18" y="0"/>
                    <a:pt x="19" y="2"/>
                    <a:pt x="18" y="4"/>
                  </a:cubicBezTo>
                  <a:cubicBezTo>
                    <a:pt x="12" y="12"/>
                    <a:pt x="12" y="12"/>
                    <a:pt x="12" y="12"/>
                  </a:cubicBezTo>
                  <a:cubicBezTo>
                    <a:pt x="11" y="14"/>
                    <a:pt x="9" y="14"/>
                    <a:pt x="8" y="1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2" name="Freeform 215"/>
            <p:cNvSpPr>
              <a:spLocks noEditPoints="1"/>
            </p:cNvSpPr>
            <p:nvPr/>
          </p:nvSpPr>
          <p:spPr bwMode="auto">
            <a:xfrm flipH="1">
              <a:off x="9227888" y="3363369"/>
              <a:ext cx="124859" cy="177924"/>
            </a:xfrm>
            <a:custGeom>
              <a:avLst/>
              <a:gdLst>
                <a:gd name="T0" fmla="*/ 12 w 17"/>
                <a:gd name="T1" fmla="*/ 7 h 24"/>
                <a:gd name="T2" fmla="*/ 14 w 17"/>
                <a:gd name="T3" fmla="*/ 4 h 24"/>
                <a:gd name="T4" fmla="*/ 11 w 17"/>
                <a:gd name="T5" fmla="*/ 0 h 24"/>
                <a:gd name="T6" fmla="*/ 5 w 17"/>
                <a:gd name="T7" fmla="*/ 0 h 24"/>
                <a:gd name="T8" fmla="*/ 2 w 17"/>
                <a:gd name="T9" fmla="*/ 4 h 24"/>
                <a:gd name="T10" fmla="*/ 5 w 17"/>
                <a:gd name="T11" fmla="*/ 7 h 24"/>
                <a:gd name="T12" fmla="*/ 0 w 17"/>
                <a:gd name="T13" fmla="*/ 15 h 24"/>
                <a:gd name="T14" fmla="*/ 8 w 17"/>
                <a:gd name="T15" fmla="*/ 24 h 24"/>
                <a:gd name="T16" fmla="*/ 17 w 17"/>
                <a:gd name="T17" fmla="*/ 15 h 24"/>
                <a:gd name="T18" fmla="*/ 12 w 17"/>
                <a:gd name="T19" fmla="*/ 7 h 24"/>
                <a:gd name="T20" fmla="*/ 10 w 17"/>
                <a:gd name="T21" fmla="*/ 1 h 24"/>
                <a:gd name="T22" fmla="*/ 12 w 17"/>
                <a:gd name="T23" fmla="*/ 4 h 24"/>
                <a:gd name="T24" fmla="*/ 10 w 17"/>
                <a:gd name="T25" fmla="*/ 4 h 24"/>
                <a:gd name="T26" fmla="*/ 10 w 17"/>
                <a:gd name="T27" fmla="*/ 1 h 24"/>
                <a:gd name="T28" fmla="*/ 4 w 17"/>
                <a:gd name="T29" fmla="*/ 4 h 24"/>
                <a:gd name="T30" fmla="*/ 6 w 17"/>
                <a:gd name="T31" fmla="*/ 4 h 24"/>
                <a:gd name="T32" fmla="*/ 6 w 17"/>
                <a:gd name="T33" fmla="*/ 7 h 24"/>
                <a:gd name="T34" fmla="*/ 4 w 17"/>
                <a:gd name="T35" fmla="*/ 4 h 24"/>
                <a:gd name="T36" fmla="*/ 8 w 17"/>
                <a:gd name="T37" fmla="*/ 21 h 24"/>
                <a:gd name="T38" fmla="*/ 2 w 17"/>
                <a:gd name="T39" fmla="*/ 15 h 24"/>
                <a:gd name="T40" fmla="*/ 8 w 17"/>
                <a:gd name="T41" fmla="*/ 9 h 24"/>
                <a:gd name="T42" fmla="*/ 15 w 17"/>
                <a:gd name="T43" fmla="*/ 15 h 24"/>
                <a:gd name="T44" fmla="*/ 8 w 17"/>
                <a:gd name="T45"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4">
                  <a:moveTo>
                    <a:pt x="12" y="7"/>
                  </a:moveTo>
                  <a:cubicBezTo>
                    <a:pt x="14" y="4"/>
                    <a:pt x="14" y="4"/>
                    <a:pt x="14" y="4"/>
                  </a:cubicBezTo>
                  <a:cubicBezTo>
                    <a:pt x="11" y="0"/>
                    <a:pt x="11" y="0"/>
                    <a:pt x="11" y="0"/>
                  </a:cubicBezTo>
                  <a:cubicBezTo>
                    <a:pt x="5" y="0"/>
                    <a:pt x="5" y="0"/>
                    <a:pt x="5" y="0"/>
                  </a:cubicBezTo>
                  <a:cubicBezTo>
                    <a:pt x="2" y="4"/>
                    <a:pt x="2" y="4"/>
                    <a:pt x="2" y="4"/>
                  </a:cubicBezTo>
                  <a:cubicBezTo>
                    <a:pt x="5" y="7"/>
                    <a:pt x="5" y="7"/>
                    <a:pt x="5" y="7"/>
                  </a:cubicBezTo>
                  <a:cubicBezTo>
                    <a:pt x="2" y="8"/>
                    <a:pt x="0" y="12"/>
                    <a:pt x="0" y="15"/>
                  </a:cubicBezTo>
                  <a:cubicBezTo>
                    <a:pt x="0" y="20"/>
                    <a:pt x="4" y="24"/>
                    <a:pt x="8" y="24"/>
                  </a:cubicBezTo>
                  <a:cubicBezTo>
                    <a:pt x="13" y="24"/>
                    <a:pt x="17" y="20"/>
                    <a:pt x="17" y="15"/>
                  </a:cubicBezTo>
                  <a:cubicBezTo>
                    <a:pt x="17" y="11"/>
                    <a:pt x="15" y="9"/>
                    <a:pt x="12" y="7"/>
                  </a:cubicBezTo>
                  <a:close/>
                  <a:moveTo>
                    <a:pt x="10" y="1"/>
                  </a:moveTo>
                  <a:cubicBezTo>
                    <a:pt x="12" y="4"/>
                    <a:pt x="12" y="4"/>
                    <a:pt x="12" y="4"/>
                  </a:cubicBezTo>
                  <a:cubicBezTo>
                    <a:pt x="10" y="4"/>
                    <a:pt x="10" y="4"/>
                    <a:pt x="10" y="4"/>
                  </a:cubicBezTo>
                  <a:lnTo>
                    <a:pt x="10" y="1"/>
                  </a:lnTo>
                  <a:close/>
                  <a:moveTo>
                    <a:pt x="4" y="4"/>
                  </a:moveTo>
                  <a:cubicBezTo>
                    <a:pt x="6" y="4"/>
                    <a:pt x="6" y="4"/>
                    <a:pt x="6" y="4"/>
                  </a:cubicBezTo>
                  <a:cubicBezTo>
                    <a:pt x="6" y="7"/>
                    <a:pt x="6" y="7"/>
                    <a:pt x="6" y="7"/>
                  </a:cubicBezTo>
                  <a:lnTo>
                    <a:pt x="4" y="4"/>
                  </a:lnTo>
                  <a:close/>
                  <a:moveTo>
                    <a:pt x="8" y="21"/>
                  </a:moveTo>
                  <a:cubicBezTo>
                    <a:pt x="5" y="21"/>
                    <a:pt x="2" y="19"/>
                    <a:pt x="2" y="15"/>
                  </a:cubicBezTo>
                  <a:cubicBezTo>
                    <a:pt x="2" y="12"/>
                    <a:pt x="5" y="9"/>
                    <a:pt x="8" y="9"/>
                  </a:cubicBezTo>
                  <a:cubicBezTo>
                    <a:pt x="12" y="9"/>
                    <a:pt x="14" y="11"/>
                    <a:pt x="15" y="15"/>
                  </a:cubicBezTo>
                  <a:cubicBezTo>
                    <a:pt x="15" y="18"/>
                    <a:pt x="12" y="21"/>
                    <a:pt x="8" y="2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3" name="Freeform 216"/>
            <p:cNvSpPr>
              <a:spLocks noEditPoints="1"/>
            </p:cNvSpPr>
            <p:nvPr/>
          </p:nvSpPr>
          <p:spPr bwMode="auto">
            <a:xfrm flipH="1">
              <a:off x="8438154" y="5489094"/>
              <a:ext cx="109252" cy="156074"/>
            </a:xfrm>
            <a:custGeom>
              <a:avLst/>
              <a:gdLst>
                <a:gd name="T0" fmla="*/ 11 w 15"/>
                <a:gd name="T1" fmla="*/ 6 h 21"/>
                <a:gd name="T2" fmla="*/ 13 w 15"/>
                <a:gd name="T3" fmla="*/ 3 h 21"/>
                <a:gd name="T4" fmla="*/ 10 w 15"/>
                <a:gd name="T5" fmla="*/ 0 h 21"/>
                <a:gd name="T6" fmla="*/ 5 w 15"/>
                <a:gd name="T7" fmla="*/ 0 h 21"/>
                <a:gd name="T8" fmla="*/ 2 w 15"/>
                <a:gd name="T9" fmla="*/ 4 h 21"/>
                <a:gd name="T10" fmla="*/ 4 w 15"/>
                <a:gd name="T11" fmla="*/ 6 h 21"/>
                <a:gd name="T12" fmla="*/ 0 w 15"/>
                <a:gd name="T13" fmla="*/ 14 h 21"/>
                <a:gd name="T14" fmla="*/ 8 w 15"/>
                <a:gd name="T15" fmla="*/ 21 h 21"/>
                <a:gd name="T16" fmla="*/ 15 w 15"/>
                <a:gd name="T17" fmla="*/ 13 h 21"/>
                <a:gd name="T18" fmla="*/ 11 w 15"/>
                <a:gd name="T19" fmla="*/ 6 h 21"/>
                <a:gd name="T20" fmla="*/ 9 w 15"/>
                <a:gd name="T21" fmla="*/ 1 h 21"/>
                <a:gd name="T22" fmla="*/ 11 w 15"/>
                <a:gd name="T23" fmla="*/ 3 h 21"/>
                <a:gd name="T24" fmla="*/ 9 w 15"/>
                <a:gd name="T25" fmla="*/ 3 h 21"/>
                <a:gd name="T26" fmla="*/ 9 w 15"/>
                <a:gd name="T27" fmla="*/ 1 h 21"/>
                <a:gd name="T28" fmla="*/ 4 w 15"/>
                <a:gd name="T29" fmla="*/ 3 h 21"/>
                <a:gd name="T30" fmla="*/ 5 w 15"/>
                <a:gd name="T31" fmla="*/ 3 h 21"/>
                <a:gd name="T32" fmla="*/ 6 w 15"/>
                <a:gd name="T33" fmla="*/ 6 h 21"/>
                <a:gd name="T34" fmla="*/ 4 w 15"/>
                <a:gd name="T35" fmla="*/ 3 h 21"/>
                <a:gd name="T36" fmla="*/ 8 w 15"/>
                <a:gd name="T37" fmla="*/ 19 h 21"/>
                <a:gd name="T38" fmla="*/ 2 w 15"/>
                <a:gd name="T39" fmla="*/ 14 h 21"/>
                <a:gd name="T40" fmla="*/ 7 w 15"/>
                <a:gd name="T41" fmla="*/ 8 h 21"/>
                <a:gd name="T42" fmla="*/ 13 w 15"/>
                <a:gd name="T43" fmla="*/ 13 h 21"/>
                <a:gd name="T44" fmla="*/ 8 w 15"/>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1">
                  <a:moveTo>
                    <a:pt x="11" y="6"/>
                  </a:moveTo>
                  <a:cubicBezTo>
                    <a:pt x="13" y="3"/>
                    <a:pt x="13" y="3"/>
                    <a:pt x="13" y="3"/>
                  </a:cubicBezTo>
                  <a:cubicBezTo>
                    <a:pt x="10" y="0"/>
                    <a:pt x="10" y="0"/>
                    <a:pt x="10" y="0"/>
                  </a:cubicBezTo>
                  <a:cubicBezTo>
                    <a:pt x="5" y="0"/>
                    <a:pt x="5" y="0"/>
                    <a:pt x="5" y="0"/>
                  </a:cubicBezTo>
                  <a:cubicBezTo>
                    <a:pt x="2" y="4"/>
                    <a:pt x="2" y="4"/>
                    <a:pt x="2" y="4"/>
                  </a:cubicBezTo>
                  <a:cubicBezTo>
                    <a:pt x="4" y="6"/>
                    <a:pt x="4" y="6"/>
                    <a:pt x="4" y="6"/>
                  </a:cubicBezTo>
                  <a:cubicBezTo>
                    <a:pt x="2" y="7"/>
                    <a:pt x="0" y="10"/>
                    <a:pt x="0" y="14"/>
                  </a:cubicBezTo>
                  <a:cubicBezTo>
                    <a:pt x="0" y="18"/>
                    <a:pt x="3" y="21"/>
                    <a:pt x="8" y="21"/>
                  </a:cubicBezTo>
                  <a:cubicBezTo>
                    <a:pt x="12" y="21"/>
                    <a:pt x="15" y="18"/>
                    <a:pt x="15" y="13"/>
                  </a:cubicBezTo>
                  <a:cubicBezTo>
                    <a:pt x="15" y="10"/>
                    <a:pt x="13" y="8"/>
                    <a:pt x="11" y="6"/>
                  </a:cubicBezTo>
                  <a:close/>
                  <a:moveTo>
                    <a:pt x="9" y="1"/>
                  </a:moveTo>
                  <a:cubicBezTo>
                    <a:pt x="11" y="3"/>
                    <a:pt x="11" y="3"/>
                    <a:pt x="11" y="3"/>
                  </a:cubicBezTo>
                  <a:cubicBezTo>
                    <a:pt x="9" y="3"/>
                    <a:pt x="9" y="3"/>
                    <a:pt x="9" y="3"/>
                  </a:cubicBezTo>
                  <a:lnTo>
                    <a:pt x="9" y="1"/>
                  </a:lnTo>
                  <a:close/>
                  <a:moveTo>
                    <a:pt x="4" y="3"/>
                  </a:moveTo>
                  <a:cubicBezTo>
                    <a:pt x="5" y="3"/>
                    <a:pt x="5" y="3"/>
                    <a:pt x="5" y="3"/>
                  </a:cubicBezTo>
                  <a:cubicBezTo>
                    <a:pt x="6" y="6"/>
                    <a:pt x="6" y="6"/>
                    <a:pt x="6" y="6"/>
                  </a:cubicBezTo>
                  <a:lnTo>
                    <a:pt x="4" y="3"/>
                  </a:lnTo>
                  <a:close/>
                  <a:moveTo>
                    <a:pt x="8" y="19"/>
                  </a:moveTo>
                  <a:cubicBezTo>
                    <a:pt x="4" y="19"/>
                    <a:pt x="2" y="17"/>
                    <a:pt x="2" y="14"/>
                  </a:cubicBezTo>
                  <a:cubicBezTo>
                    <a:pt x="2" y="10"/>
                    <a:pt x="4" y="8"/>
                    <a:pt x="7" y="8"/>
                  </a:cubicBezTo>
                  <a:cubicBezTo>
                    <a:pt x="11" y="8"/>
                    <a:pt x="13" y="10"/>
                    <a:pt x="13" y="13"/>
                  </a:cubicBezTo>
                  <a:cubicBezTo>
                    <a:pt x="13" y="17"/>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4" name="Freeform 217"/>
            <p:cNvSpPr>
              <a:spLocks noEditPoints="1"/>
            </p:cNvSpPr>
            <p:nvPr/>
          </p:nvSpPr>
          <p:spPr bwMode="auto">
            <a:xfrm flipH="1">
              <a:off x="8531798" y="3347761"/>
              <a:ext cx="118616" cy="156074"/>
            </a:xfrm>
            <a:custGeom>
              <a:avLst/>
              <a:gdLst>
                <a:gd name="T0" fmla="*/ 12 w 16"/>
                <a:gd name="T1" fmla="*/ 6 h 21"/>
                <a:gd name="T2" fmla="*/ 14 w 16"/>
                <a:gd name="T3" fmla="*/ 3 h 21"/>
                <a:gd name="T4" fmla="*/ 11 w 16"/>
                <a:gd name="T5" fmla="*/ 0 h 21"/>
                <a:gd name="T6" fmla="*/ 6 w 16"/>
                <a:gd name="T7" fmla="*/ 0 h 21"/>
                <a:gd name="T8" fmla="*/ 3 w 16"/>
                <a:gd name="T9" fmla="*/ 3 h 21"/>
                <a:gd name="T10" fmla="*/ 5 w 16"/>
                <a:gd name="T11" fmla="*/ 6 h 21"/>
                <a:gd name="T12" fmla="*/ 1 w 16"/>
                <a:gd name="T13" fmla="*/ 13 h 21"/>
                <a:gd name="T14" fmla="*/ 8 w 16"/>
                <a:gd name="T15" fmla="*/ 21 h 21"/>
                <a:gd name="T16" fmla="*/ 16 w 16"/>
                <a:gd name="T17" fmla="*/ 13 h 21"/>
                <a:gd name="T18" fmla="*/ 12 w 16"/>
                <a:gd name="T19" fmla="*/ 6 h 21"/>
                <a:gd name="T20" fmla="*/ 10 w 16"/>
                <a:gd name="T21" fmla="*/ 1 h 21"/>
                <a:gd name="T22" fmla="*/ 12 w 16"/>
                <a:gd name="T23" fmla="*/ 3 h 21"/>
                <a:gd name="T24" fmla="*/ 10 w 16"/>
                <a:gd name="T25" fmla="*/ 3 h 21"/>
                <a:gd name="T26" fmla="*/ 10 w 16"/>
                <a:gd name="T27" fmla="*/ 1 h 21"/>
                <a:gd name="T28" fmla="*/ 5 w 16"/>
                <a:gd name="T29" fmla="*/ 3 h 21"/>
                <a:gd name="T30" fmla="*/ 6 w 16"/>
                <a:gd name="T31" fmla="*/ 3 h 21"/>
                <a:gd name="T32" fmla="*/ 7 w 16"/>
                <a:gd name="T33" fmla="*/ 6 h 21"/>
                <a:gd name="T34" fmla="*/ 5 w 16"/>
                <a:gd name="T35" fmla="*/ 3 h 21"/>
                <a:gd name="T36" fmla="*/ 8 w 16"/>
                <a:gd name="T37" fmla="*/ 19 h 21"/>
                <a:gd name="T38" fmla="*/ 3 w 16"/>
                <a:gd name="T39" fmla="*/ 13 h 21"/>
                <a:gd name="T40" fmla="*/ 8 w 16"/>
                <a:gd name="T41" fmla="*/ 7 h 21"/>
                <a:gd name="T42" fmla="*/ 14 w 16"/>
                <a:gd name="T43" fmla="*/ 13 h 21"/>
                <a:gd name="T44" fmla="*/ 8 w 16"/>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1">
                  <a:moveTo>
                    <a:pt x="12" y="6"/>
                  </a:moveTo>
                  <a:cubicBezTo>
                    <a:pt x="14" y="3"/>
                    <a:pt x="14" y="3"/>
                    <a:pt x="14" y="3"/>
                  </a:cubicBezTo>
                  <a:cubicBezTo>
                    <a:pt x="11" y="0"/>
                    <a:pt x="11" y="0"/>
                    <a:pt x="11" y="0"/>
                  </a:cubicBezTo>
                  <a:cubicBezTo>
                    <a:pt x="6" y="0"/>
                    <a:pt x="6" y="0"/>
                    <a:pt x="6" y="0"/>
                  </a:cubicBezTo>
                  <a:cubicBezTo>
                    <a:pt x="3" y="3"/>
                    <a:pt x="3" y="3"/>
                    <a:pt x="3" y="3"/>
                  </a:cubicBezTo>
                  <a:cubicBezTo>
                    <a:pt x="5" y="6"/>
                    <a:pt x="5" y="6"/>
                    <a:pt x="5" y="6"/>
                  </a:cubicBezTo>
                  <a:cubicBezTo>
                    <a:pt x="2" y="7"/>
                    <a:pt x="0" y="10"/>
                    <a:pt x="1" y="13"/>
                  </a:cubicBezTo>
                  <a:cubicBezTo>
                    <a:pt x="1" y="17"/>
                    <a:pt x="4" y="21"/>
                    <a:pt x="8" y="21"/>
                  </a:cubicBezTo>
                  <a:cubicBezTo>
                    <a:pt x="13" y="21"/>
                    <a:pt x="16" y="17"/>
                    <a:pt x="16" y="13"/>
                  </a:cubicBezTo>
                  <a:cubicBezTo>
                    <a:pt x="16" y="10"/>
                    <a:pt x="14" y="7"/>
                    <a:pt x="12" y="6"/>
                  </a:cubicBezTo>
                  <a:close/>
                  <a:moveTo>
                    <a:pt x="10" y="1"/>
                  </a:moveTo>
                  <a:cubicBezTo>
                    <a:pt x="12" y="3"/>
                    <a:pt x="12" y="3"/>
                    <a:pt x="12" y="3"/>
                  </a:cubicBezTo>
                  <a:cubicBezTo>
                    <a:pt x="10" y="3"/>
                    <a:pt x="10" y="3"/>
                    <a:pt x="10" y="3"/>
                  </a:cubicBezTo>
                  <a:lnTo>
                    <a:pt x="10" y="1"/>
                  </a:lnTo>
                  <a:close/>
                  <a:moveTo>
                    <a:pt x="5" y="3"/>
                  </a:moveTo>
                  <a:cubicBezTo>
                    <a:pt x="6" y="3"/>
                    <a:pt x="6" y="3"/>
                    <a:pt x="6" y="3"/>
                  </a:cubicBezTo>
                  <a:cubicBezTo>
                    <a:pt x="7" y="6"/>
                    <a:pt x="7" y="6"/>
                    <a:pt x="7" y="6"/>
                  </a:cubicBezTo>
                  <a:lnTo>
                    <a:pt x="5" y="3"/>
                  </a:lnTo>
                  <a:close/>
                  <a:moveTo>
                    <a:pt x="8" y="19"/>
                  </a:moveTo>
                  <a:cubicBezTo>
                    <a:pt x="5" y="19"/>
                    <a:pt x="3" y="16"/>
                    <a:pt x="3" y="13"/>
                  </a:cubicBezTo>
                  <a:cubicBezTo>
                    <a:pt x="3" y="10"/>
                    <a:pt x="5" y="7"/>
                    <a:pt x="8" y="7"/>
                  </a:cubicBezTo>
                  <a:cubicBezTo>
                    <a:pt x="11" y="7"/>
                    <a:pt x="14" y="10"/>
                    <a:pt x="14" y="13"/>
                  </a:cubicBezTo>
                  <a:cubicBezTo>
                    <a:pt x="14" y="16"/>
                    <a:pt x="12"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5" name="Freeform 218"/>
            <p:cNvSpPr>
              <a:spLocks noEditPoints="1"/>
            </p:cNvSpPr>
            <p:nvPr/>
          </p:nvSpPr>
          <p:spPr bwMode="auto">
            <a:xfrm flipH="1">
              <a:off x="7417431" y="3993907"/>
              <a:ext cx="118616" cy="162317"/>
            </a:xfrm>
            <a:custGeom>
              <a:avLst/>
              <a:gdLst>
                <a:gd name="T0" fmla="*/ 11 w 16"/>
                <a:gd name="T1" fmla="*/ 7 h 22"/>
                <a:gd name="T2" fmla="*/ 13 w 16"/>
                <a:gd name="T3" fmla="*/ 4 h 22"/>
                <a:gd name="T4" fmla="*/ 11 w 16"/>
                <a:gd name="T5" fmla="*/ 0 h 22"/>
                <a:gd name="T6" fmla="*/ 5 w 16"/>
                <a:gd name="T7" fmla="*/ 1 h 22"/>
                <a:gd name="T8" fmla="*/ 2 w 16"/>
                <a:gd name="T9" fmla="*/ 4 h 22"/>
                <a:gd name="T10" fmla="*/ 5 w 16"/>
                <a:gd name="T11" fmla="*/ 7 h 22"/>
                <a:gd name="T12" fmla="*/ 0 w 16"/>
                <a:gd name="T13" fmla="*/ 14 h 22"/>
                <a:gd name="T14" fmla="*/ 8 w 16"/>
                <a:gd name="T15" fmla="*/ 22 h 22"/>
                <a:gd name="T16" fmla="*/ 16 w 16"/>
                <a:gd name="T17" fmla="*/ 14 h 22"/>
                <a:gd name="T18" fmla="*/ 11 w 16"/>
                <a:gd name="T19" fmla="*/ 7 h 22"/>
                <a:gd name="T20" fmla="*/ 10 w 16"/>
                <a:gd name="T21" fmla="*/ 1 h 22"/>
                <a:gd name="T22" fmla="*/ 11 w 16"/>
                <a:gd name="T23" fmla="*/ 4 h 22"/>
                <a:gd name="T24" fmla="*/ 10 w 16"/>
                <a:gd name="T25" fmla="*/ 4 h 22"/>
                <a:gd name="T26" fmla="*/ 10 w 16"/>
                <a:gd name="T27" fmla="*/ 1 h 22"/>
                <a:gd name="T28" fmla="*/ 4 w 16"/>
                <a:gd name="T29" fmla="*/ 4 h 22"/>
                <a:gd name="T30" fmla="*/ 6 w 16"/>
                <a:gd name="T31" fmla="*/ 4 h 22"/>
                <a:gd name="T32" fmla="*/ 6 w 16"/>
                <a:gd name="T33" fmla="*/ 6 h 22"/>
                <a:gd name="T34" fmla="*/ 4 w 16"/>
                <a:gd name="T35" fmla="*/ 4 h 22"/>
                <a:gd name="T36" fmla="*/ 8 w 16"/>
                <a:gd name="T37" fmla="*/ 20 h 22"/>
                <a:gd name="T38" fmla="*/ 2 w 16"/>
                <a:gd name="T39" fmla="*/ 14 h 22"/>
                <a:gd name="T40" fmla="*/ 8 w 16"/>
                <a:gd name="T41" fmla="*/ 8 h 22"/>
                <a:gd name="T42" fmla="*/ 14 w 16"/>
                <a:gd name="T43" fmla="*/ 14 h 22"/>
                <a:gd name="T44" fmla="*/ 8 w 16"/>
                <a:gd name="T4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2">
                  <a:moveTo>
                    <a:pt x="11" y="7"/>
                  </a:moveTo>
                  <a:cubicBezTo>
                    <a:pt x="13" y="4"/>
                    <a:pt x="13" y="4"/>
                    <a:pt x="13" y="4"/>
                  </a:cubicBezTo>
                  <a:cubicBezTo>
                    <a:pt x="11" y="0"/>
                    <a:pt x="11" y="0"/>
                    <a:pt x="11" y="0"/>
                  </a:cubicBezTo>
                  <a:cubicBezTo>
                    <a:pt x="5" y="1"/>
                    <a:pt x="5" y="1"/>
                    <a:pt x="5" y="1"/>
                  </a:cubicBezTo>
                  <a:cubicBezTo>
                    <a:pt x="2" y="4"/>
                    <a:pt x="2" y="4"/>
                    <a:pt x="2" y="4"/>
                  </a:cubicBezTo>
                  <a:cubicBezTo>
                    <a:pt x="5" y="7"/>
                    <a:pt x="5" y="7"/>
                    <a:pt x="5" y="7"/>
                  </a:cubicBezTo>
                  <a:cubicBezTo>
                    <a:pt x="2" y="8"/>
                    <a:pt x="0" y="11"/>
                    <a:pt x="0" y="14"/>
                  </a:cubicBezTo>
                  <a:cubicBezTo>
                    <a:pt x="0" y="18"/>
                    <a:pt x="4" y="22"/>
                    <a:pt x="8" y="22"/>
                  </a:cubicBezTo>
                  <a:cubicBezTo>
                    <a:pt x="12" y="22"/>
                    <a:pt x="16" y="18"/>
                    <a:pt x="16" y="14"/>
                  </a:cubicBezTo>
                  <a:cubicBezTo>
                    <a:pt x="16" y="11"/>
                    <a:pt x="14" y="8"/>
                    <a:pt x="11" y="7"/>
                  </a:cubicBezTo>
                  <a:close/>
                  <a:moveTo>
                    <a:pt x="10" y="1"/>
                  </a:moveTo>
                  <a:cubicBezTo>
                    <a:pt x="11" y="4"/>
                    <a:pt x="11" y="4"/>
                    <a:pt x="11" y="4"/>
                  </a:cubicBezTo>
                  <a:cubicBezTo>
                    <a:pt x="10" y="4"/>
                    <a:pt x="10" y="4"/>
                    <a:pt x="10" y="4"/>
                  </a:cubicBezTo>
                  <a:lnTo>
                    <a:pt x="10" y="1"/>
                  </a:lnTo>
                  <a:close/>
                  <a:moveTo>
                    <a:pt x="4" y="4"/>
                  </a:moveTo>
                  <a:cubicBezTo>
                    <a:pt x="6" y="4"/>
                    <a:pt x="6" y="4"/>
                    <a:pt x="6" y="4"/>
                  </a:cubicBezTo>
                  <a:cubicBezTo>
                    <a:pt x="6" y="6"/>
                    <a:pt x="6" y="6"/>
                    <a:pt x="6" y="6"/>
                  </a:cubicBezTo>
                  <a:lnTo>
                    <a:pt x="4" y="4"/>
                  </a:lnTo>
                  <a:close/>
                  <a:moveTo>
                    <a:pt x="8" y="20"/>
                  </a:moveTo>
                  <a:cubicBezTo>
                    <a:pt x="5" y="20"/>
                    <a:pt x="2" y="17"/>
                    <a:pt x="2" y="14"/>
                  </a:cubicBezTo>
                  <a:cubicBezTo>
                    <a:pt x="2" y="11"/>
                    <a:pt x="5" y="8"/>
                    <a:pt x="8" y="8"/>
                  </a:cubicBezTo>
                  <a:cubicBezTo>
                    <a:pt x="11" y="8"/>
                    <a:pt x="13" y="11"/>
                    <a:pt x="14" y="14"/>
                  </a:cubicBezTo>
                  <a:cubicBezTo>
                    <a:pt x="14" y="17"/>
                    <a:pt x="11" y="20"/>
                    <a:pt x="8" y="2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6" name="Freeform 219"/>
            <p:cNvSpPr>
              <a:spLocks noEditPoints="1"/>
            </p:cNvSpPr>
            <p:nvPr/>
          </p:nvSpPr>
          <p:spPr bwMode="auto">
            <a:xfrm flipH="1">
              <a:off x="7957447" y="5317412"/>
              <a:ext cx="118616" cy="156074"/>
            </a:xfrm>
            <a:custGeom>
              <a:avLst/>
              <a:gdLst>
                <a:gd name="T0" fmla="*/ 11 w 16"/>
                <a:gd name="T1" fmla="*/ 6 h 21"/>
                <a:gd name="T2" fmla="*/ 14 w 16"/>
                <a:gd name="T3" fmla="*/ 3 h 21"/>
                <a:gd name="T4" fmla="*/ 11 w 16"/>
                <a:gd name="T5" fmla="*/ 0 h 21"/>
                <a:gd name="T6" fmla="*/ 6 w 16"/>
                <a:gd name="T7" fmla="*/ 0 h 21"/>
                <a:gd name="T8" fmla="*/ 3 w 16"/>
                <a:gd name="T9" fmla="*/ 3 h 21"/>
                <a:gd name="T10" fmla="*/ 5 w 16"/>
                <a:gd name="T11" fmla="*/ 6 h 21"/>
                <a:gd name="T12" fmla="*/ 0 w 16"/>
                <a:gd name="T13" fmla="*/ 13 h 21"/>
                <a:gd name="T14" fmla="*/ 8 w 16"/>
                <a:gd name="T15" fmla="*/ 21 h 21"/>
                <a:gd name="T16" fmla="*/ 16 w 16"/>
                <a:gd name="T17" fmla="*/ 13 h 21"/>
                <a:gd name="T18" fmla="*/ 11 w 16"/>
                <a:gd name="T19" fmla="*/ 6 h 21"/>
                <a:gd name="T20" fmla="*/ 10 w 16"/>
                <a:gd name="T21" fmla="*/ 0 h 21"/>
                <a:gd name="T22" fmla="*/ 12 w 16"/>
                <a:gd name="T23" fmla="*/ 3 h 21"/>
                <a:gd name="T24" fmla="*/ 10 w 16"/>
                <a:gd name="T25" fmla="*/ 3 h 21"/>
                <a:gd name="T26" fmla="*/ 10 w 16"/>
                <a:gd name="T27" fmla="*/ 0 h 21"/>
                <a:gd name="T28" fmla="*/ 4 w 16"/>
                <a:gd name="T29" fmla="*/ 3 h 21"/>
                <a:gd name="T30" fmla="*/ 6 w 16"/>
                <a:gd name="T31" fmla="*/ 3 h 21"/>
                <a:gd name="T32" fmla="*/ 6 w 16"/>
                <a:gd name="T33" fmla="*/ 5 h 21"/>
                <a:gd name="T34" fmla="*/ 4 w 16"/>
                <a:gd name="T35" fmla="*/ 3 h 21"/>
                <a:gd name="T36" fmla="*/ 8 w 16"/>
                <a:gd name="T37" fmla="*/ 19 h 21"/>
                <a:gd name="T38" fmla="*/ 2 w 16"/>
                <a:gd name="T39" fmla="*/ 13 h 21"/>
                <a:gd name="T40" fmla="*/ 8 w 16"/>
                <a:gd name="T41" fmla="*/ 7 h 21"/>
                <a:gd name="T42" fmla="*/ 14 w 16"/>
                <a:gd name="T43" fmla="*/ 13 h 21"/>
                <a:gd name="T44" fmla="*/ 8 w 16"/>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21">
                  <a:moveTo>
                    <a:pt x="11" y="6"/>
                  </a:moveTo>
                  <a:cubicBezTo>
                    <a:pt x="14" y="3"/>
                    <a:pt x="14" y="3"/>
                    <a:pt x="14" y="3"/>
                  </a:cubicBezTo>
                  <a:cubicBezTo>
                    <a:pt x="11" y="0"/>
                    <a:pt x="11" y="0"/>
                    <a:pt x="11" y="0"/>
                  </a:cubicBezTo>
                  <a:cubicBezTo>
                    <a:pt x="6" y="0"/>
                    <a:pt x="6" y="0"/>
                    <a:pt x="6" y="0"/>
                  </a:cubicBezTo>
                  <a:cubicBezTo>
                    <a:pt x="3" y="3"/>
                    <a:pt x="3" y="3"/>
                    <a:pt x="3" y="3"/>
                  </a:cubicBezTo>
                  <a:cubicBezTo>
                    <a:pt x="5" y="6"/>
                    <a:pt x="5" y="6"/>
                    <a:pt x="5" y="6"/>
                  </a:cubicBezTo>
                  <a:cubicBezTo>
                    <a:pt x="2" y="7"/>
                    <a:pt x="0" y="10"/>
                    <a:pt x="0" y="13"/>
                  </a:cubicBezTo>
                  <a:cubicBezTo>
                    <a:pt x="0" y="17"/>
                    <a:pt x="4" y="21"/>
                    <a:pt x="8" y="21"/>
                  </a:cubicBezTo>
                  <a:cubicBezTo>
                    <a:pt x="13" y="21"/>
                    <a:pt x="16" y="17"/>
                    <a:pt x="16" y="13"/>
                  </a:cubicBezTo>
                  <a:cubicBezTo>
                    <a:pt x="16" y="10"/>
                    <a:pt x="14" y="7"/>
                    <a:pt x="11" y="6"/>
                  </a:cubicBezTo>
                  <a:close/>
                  <a:moveTo>
                    <a:pt x="10" y="0"/>
                  </a:moveTo>
                  <a:cubicBezTo>
                    <a:pt x="12" y="3"/>
                    <a:pt x="12" y="3"/>
                    <a:pt x="12" y="3"/>
                  </a:cubicBezTo>
                  <a:cubicBezTo>
                    <a:pt x="10" y="3"/>
                    <a:pt x="10" y="3"/>
                    <a:pt x="10" y="3"/>
                  </a:cubicBezTo>
                  <a:lnTo>
                    <a:pt x="10" y="0"/>
                  </a:lnTo>
                  <a:close/>
                  <a:moveTo>
                    <a:pt x="4" y="3"/>
                  </a:moveTo>
                  <a:cubicBezTo>
                    <a:pt x="6" y="3"/>
                    <a:pt x="6" y="3"/>
                    <a:pt x="6" y="3"/>
                  </a:cubicBezTo>
                  <a:cubicBezTo>
                    <a:pt x="6" y="5"/>
                    <a:pt x="6" y="5"/>
                    <a:pt x="6" y="5"/>
                  </a:cubicBezTo>
                  <a:lnTo>
                    <a:pt x="4" y="3"/>
                  </a:lnTo>
                  <a:close/>
                  <a:moveTo>
                    <a:pt x="8" y="19"/>
                  </a:moveTo>
                  <a:cubicBezTo>
                    <a:pt x="5" y="19"/>
                    <a:pt x="2" y="16"/>
                    <a:pt x="2" y="13"/>
                  </a:cubicBezTo>
                  <a:cubicBezTo>
                    <a:pt x="2" y="10"/>
                    <a:pt x="5" y="7"/>
                    <a:pt x="8" y="7"/>
                  </a:cubicBezTo>
                  <a:cubicBezTo>
                    <a:pt x="11" y="7"/>
                    <a:pt x="14" y="10"/>
                    <a:pt x="14" y="13"/>
                  </a:cubicBezTo>
                  <a:cubicBezTo>
                    <a:pt x="14" y="16"/>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7" name="Freeform 220"/>
            <p:cNvSpPr>
              <a:spLocks noEditPoints="1"/>
            </p:cNvSpPr>
            <p:nvPr/>
          </p:nvSpPr>
          <p:spPr bwMode="auto">
            <a:xfrm flipH="1">
              <a:off x="8179072" y="4281082"/>
              <a:ext cx="249718" cy="259082"/>
            </a:xfrm>
            <a:custGeom>
              <a:avLst/>
              <a:gdLst>
                <a:gd name="T0" fmla="*/ 0 w 34"/>
                <a:gd name="T1" fmla="*/ 32 h 35"/>
                <a:gd name="T2" fmla="*/ 0 w 34"/>
                <a:gd name="T3" fmla="*/ 35 h 35"/>
                <a:gd name="T4" fmla="*/ 6 w 34"/>
                <a:gd name="T5" fmla="*/ 35 h 35"/>
                <a:gd name="T6" fmla="*/ 20 w 34"/>
                <a:gd name="T7" fmla="*/ 35 h 35"/>
                <a:gd name="T8" fmla="*/ 26 w 34"/>
                <a:gd name="T9" fmla="*/ 35 h 35"/>
                <a:gd name="T10" fmla="*/ 26 w 34"/>
                <a:gd name="T11" fmla="*/ 32 h 35"/>
                <a:gd name="T12" fmla="*/ 23 w 34"/>
                <a:gd name="T13" fmla="*/ 32 h 35"/>
                <a:gd name="T14" fmla="*/ 23 w 34"/>
                <a:gd name="T15" fmla="*/ 28 h 35"/>
                <a:gd name="T16" fmla="*/ 29 w 34"/>
                <a:gd name="T17" fmla="*/ 28 h 35"/>
                <a:gd name="T18" fmla="*/ 34 w 34"/>
                <a:gd name="T19" fmla="*/ 23 h 35"/>
                <a:gd name="T20" fmla="*/ 34 w 34"/>
                <a:gd name="T21" fmla="*/ 8 h 35"/>
                <a:gd name="T22" fmla="*/ 29 w 34"/>
                <a:gd name="T23" fmla="*/ 3 h 35"/>
                <a:gd name="T24" fmla="*/ 25 w 34"/>
                <a:gd name="T25" fmla="*/ 3 h 35"/>
                <a:gd name="T26" fmla="*/ 25 w 34"/>
                <a:gd name="T27" fmla="*/ 6 h 35"/>
                <a:gd name="T28" fmla="*/ 27 w 34"/>
                <a:gd name="T29" fmla="*/ 6 h 35"/>
                <a:gd name="T30" fmla="*/ 27 w 34"/>
                <a:gd name="T31" fmla="*/ 8 h 35"/>
                <a:gd name="T32" fmla="*/ 30 w 34"/>
                <a:gd name="T33" fmla="*/ 11 h 35"/>
                <a:gd name="T34" fmla="*/ 30 w 34"/>
                <a:gd name="T35" fmla="*/ 11 h 35"/>
                <a:gd name="T36" fmla="*/ 30 w 34"/>
                <a:gd name="T37" fmla="*/ 23 h 35"/>
                <a:gd name="T38" fmla="*/ 29 w 34"/>
                <a:gd name="T39" fmla="*/ 24 h 35"/>
                <a:gd name="T40" fmla="*/ 23 w 34"/>
                <a:gd name="T41" fmla="*/ 24 h 35"/>
                <a:gd name="T42" fmla="*/ 23 w 34"/>
                <a:gd name="T43" fmla="*/ 6 h 35"/>
                <a:gd name="T44" fmla="*/ 23 w 34"/>
                <a:gd name="T45" fmla="*/ 3 h 35"/>
                <a:gd name="T46" fmla="*/ 20 w 34"/>
                <a:gd name="T47" fmla="*/ 0 h 35"/>
                <a:gd name="T48" fmla="*/ 6 w 34"/>
                <a:gd name="T49" fmla="*/ 0 h 35"/>
                <a:gd name="T50" fmla="*/ 2 w 34"/>
                <a:gd name="T51" fmla="*/ 3 h 35"/>
                <a:gd name="T52" fmla="*/ 2 w 34"/>
                <a:gd name="T53" fmla="*/ 32 h 35"/>
                <a:gd name="T54" fmla="*/ 0 w 34"/>
                <a:gd name="T55" fmla="*/ 32 h 35"/>
                <a:gd name="T56" fmla="*/ 30 w 34"/>
                <a:gd name="T57" fmla="*/ 10 h 35"/>
                <a:gd name="T58" fmla="*/ 28 w 34"/>
                <a:gd name="T59" fmla="*/ 8 h 35"/>
                <a:gd name="T60" fmla="*/ 30 w 34"/>
                <a:gd name="T61" fmla="*/ 6 h 35"/>
                <a:gd name="T62" fmla="*/ 31 w 34"/>
                <a:gd name="T63" fmla="*/ 7 h 35"/>
                <a:gd name="T64" fmla="*/ 29 w 34"/>
                <a:gd name="T65" fmla="*/ 8 h 35"/>
                <a:gd name="T66" fmla="*/ 29 w 34"/>
                <a:gd name="T67" fmla="*/ 9 h 35"/>
                <a:gd name="T68" fmla="*/ 30 w 34"/>
                <a:gd name="T69" fmla="*/ 9 h 35"/>
                <a:gd name="T70" fmla="*/ 31 w 34"/>
                <a:gd name="T71" fmla="*/ 8 h 35"/>
                <a:gd name="T72" fmla="*/ 31 w 34"/>
                <a:gd name="T73" fmla="*/ 8 h 35"/>
                <a:gd name="T74" fmla="*/ 30 w 34"/>
                <a:gd name="T75" fmla="*/ 10 h 35"/>
                <a:gd name="T76" fmla="*/ 6 w 34"/>
                <a:gd name="T77" fmla="*/ 16 h 35"/>
                <a:gd name="T78" fmla="*/ 7 w 34"/>
                <a:gd name="T79" fmla="*/ 15 h 35"/>
                <a:gd name="T80" fmla="*/ 19 w 34"/>
                <a:gd name="T81" fmla="*/ 15 h 35"/>
                <a:gd name="T82" fmla="*/ 20 w 34"/>
                <a:gd name="T83" fmla="*/ 16 h 35"/>
                <a:gd name="T84" fmla="*/ 20 w 34"/>
                <a:gd name="T85" fmla="*/ 16 h 35"/>
                <a:gd name="T86" fmla="*/ 19 w 34"/>
                <a:gd name="T87" fmla="*/ 17 h 35"/>
                <a:gd name="T88" fmla="*/ 7 w 34"/>
                <a:gd name="T89" fmla="*/ 17 h 35"/>
                <a:gd name="T90" fmla="*/ 6 w 34"/>
                <a:gd name="T91" fmla="*/ 16 h 35"/>
                <a:gd name="T92" fmla="*/ 6 w 34"/>
                <a:gd name="T93" fmla="*/ 4 h 35"/>
                <a:gd name="T94" fmla="*/ 7 w 34"/>
                <a:gd name="T95" fmla="*/ 3 h 35"/>
                <a:gd name="T96" fmla="*/ 19 w 34"/>
                <a:gd name="T97" fmla="*/ 3 h 35"/>
                <a:gd name="T98" fmla="*/ 20 w 34"/>
                <a:gd name="T99" fmla="*/ 4 h 35"/>
                <a:gd name="T100" fmla="*/ 20 w 34"/>
                <a:gd name="T101" fmla="*/ 10 h 35"/>
                <a:gd name="T102" fmla="*/ 19 w 34"/>
                <a:gd name="T103" fmla="*/ 11 h 35"/>
                <a:gd name="T104" fmla="*/ 7 w 34"/>
                <a:gd name="T105" fmla="*/ 11 h 35"/>
                <a:gd name="T106" fmla="*/ 6 w 34"/>
                <a:gd name="T107" fmla="*/ 10 h 35"/>
                <a:gd name="T108" fmla="*/ 6 w 34"/>
                <a:gd name="T109"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35">
                  <a:moveTo>
                    <a:pt x="0" y="32"/>
                  </a:moveTo>
                  <a:cubicBezTo>
                    <a:pt x="0" y="35"/>
                    <a:pt x="0" y="35"/>
                    <a:pt x="0" y="35"/>
                  </a:cubicBezTo>
                  <a:cubicBezTo>
                    <a:pt x="6" y="35"/>
                    <a:pt x="6" y="35"/>
                    <a:pt x="6" y="35"/>
                  </a:cubicBezTo>
                  <a:cubicBezTo>
                    <a:pt x="20" y="35"/>
                    <a:pt x="20" y="35"/>
                    <a:pt x="20" y="35"/>
                  </a:cubicBezTo>
                  <a:cubicBezTo>
                    <a:pt x="26" y="35"/>
                    <a:pt x="26" y="35"/>
                    <a:pt x="26" y="35"/>
                  </a:cubicBezTo>
                  <a:cubicBezTo>
                    <a:pt x="26" y="32"/>
                    <a:pt x="26" y="32"/>
                    <a:pt x="26" y="32"/>
                  </a:cubicBezTo>
                  <a:cubicBezTo>
                    <a:pt x="23" y="32"/>
                    <a:pt x="23" y="32"/>
                    <a:pt x="23" y="32"/>
                  </a:cubicBezTo>
                  <a:cubicBezTo>
                    <a:pt x="23" y="28"/>
                    <a:pt x="23" y="28"/>
                    <a:pt x="23" y="28"/>
                  </a:cubicBezTo>
                  <a:cubicBezTo>
                    <a:pt x="29" y="28"/>
                    <a:pt x="29" y="28"/>
                    <a:pt x="29" y="28"/>
                  </a:cubicBezTo>
                  <a:cubicBezTo>
                    <a:pt x="32" y="28"/>
                    <a:pt x="34" y="25"/>
                    <a:pt x="34" y="23"/>
                  </a:cubicBezTo>
                  <a:cubicBezTo>
                    <a:pt x="34" y="8"/>
                    <a:pt x="34" y="8"/>
                    <a:pt x="34" y="8"/>
                  </a:cubicBezTo>
                  <a:cubicBezTo>
                    <a:pt x="34" y="5"/>
                    <a:pt x="32" y="3"/>
                    <a:pt x="29" y="3"/>
                  </a:cubicBezTo>
                  <a:cubicBezTo>
                    <a:pt x="25" y="3"/>
                    <a:pt x="25" y="3"/>
                    <a:pt x="25" y="3"/>
                  </a:cubicBezTo>
                  <a:cubicBezTo>
                    <a:pt x="25" y="6"/>
                    <a:pt x="25" y="6"/>
                    <a:pt x="25" y="6"/>
                  </a:cubicBezTo>
                  <a:cubicBezTo>
                    <a:pt x="27" y="6"/>
                    <a:pt x="27" y="6"/>
                    <a:pt x="27" y="6"/>
                  </a:cubicBezTo>
                  <a:cubicBezTo>
                    <a:pt x="27" y="7"/>
                    <a:pt x="27" y="8"/>
                    <a:pt x="27" y="8"/>
                  </a:cubicBezTo>
                  <a:cubicBezTo>
                    <a:pt x="27" y="10"/>
                    <a:pt x="28" y="11"/>
                    <a:pt x="30" y="11"/>
                  </a:cubicBezTo>
                  <a:cubicBezTo>
                    <a:pt x="30" y="11"/>
                    <a:pt x="30" y="11"/>
                    <a:pt x="30" y="11"/>
                  </a:cubicBezTo>
                  <a:cubicBezTo>
                    <a:pt x="30" y="23"/>
                    <a:pt x="30" y="23"/>
                    <a:pt x="30" y="23"/>
                  </a:cubicBezTo>
                  <a:cubicBezTo>
                    <a:pt x="30" y="24"/>
                    <a:pt x="30" y="24"/>
                    <a:pt x="29" y="24"/>
                  </a:cubicBezTo>
                  <a:cubicBezTo>
                    <a:pt x="23" y="24"/>
                    <a:pt x="23" y="24"/>
                    <a:pt x="23" y="24"/>
                  </a:cubicBezTo>
                  <a:cubicBezTo>
                    <a:pt x="23" y="6"/>
                    <a:pt x="23" y="6"/>
                    <a:pt x="23" y="6"/>
                  </a:cubicBezTo>
                  <a:cubicBezTo>
                    <a:pt x="23" y="3"/>
                    <a:pt x="23" y="3"/>
                    <a:pt x="23" y="3"/>
                  </a:cubicBezTo>
                  <a:cubicBezTo>
                    <a:pt x="23" y="1"/>
                    <a:pt x="22" y="0"/>
                    <a:pt x="20" y="0"/>
                  </a:cubicBezTo>
                  <a:cubicBezTo>
                    <a:pt x="6" y="0"/>
                    <a:pt x="6" y="0"/>
                    <a:pt x="6" y="0"/>
                  </a:cubicBezTo>
                  <a:cubicBezTo>
                    <a:pt x="4" y="0"/>
                    <a:pt x="2" y="1"/>
                    <a:pt x="2" y="3"/>
                  </a:cubicBezTo>
                  <a:cubicBezTo>
                    <a:pt x="2" y="32"/>
                    <a:pt x="2" y="32"/>
                    <a:pt x="2" y="32"/>
                  </a:cubicBezTo>
                  <a:lnTo>
                    <a:pt x="0" y="32"/>
                  </a:lnTo>
                  <a:close/>
                  <a:moveTo>
                    <a:pt x="30" y="10"/>
                  </a:moveTo>
                  <a:cubicBezTo>
                    <a:pt x="29" y="10"/>
                    <a:pt x="28" y="9"/>
                    <a:pt x="28" y="8"/>
                  </a:cubicBezTo>
                  <a:cubicBezTo>
                    <a:pt x="28" y="7"/>
                    <a:pt x="29" y="6"/>
                    <a:pt x="30" y="6"/>
                  </a:cubicBezTo>
                  <a:cubicBezTo>
                    <a:pt x="30" y="6"/>
                    <a:pt x="30" y="7"/>
                    <a:pt x="31" y="7"/>
                  </a:cubicBezTo>
                  <a:cubicBezTo>
                    <a:pt x="29" y="8"/>
                    <a:pt x="29" y="8"/>
                    <a:pt x="29" y="8"/>
                  </a:cubicBezTo>
                  <a:cubicBezTo>
                    <a:pt x="29" y="8"/>
                    <a:pt x="29" y="8"/>
                    <a:pt x="29" y="9"/>
                  </a:cubicBezTo>
                  <a:cubicBezTo>
                    <a:pt x="30" y="9"/>
                    <a:pt x="30" y="9"/>
                    <a:pt x="30" y="9"/>
                  </a:cubicBezTo>
                  <a:cubicBezTo>
                    <a:pt x="31" y="8"/>
                    <a:pt x="31" y="8"/>
                    <a:pt x="31" y="8"/>
                  </a:cubicBezTo>
                  <a:cubicBezTo>
                    <a:pt x="31" y="8"/>
                    <a:pt x="31" y="8"/>
                    <a:pt x="31" y="8"/>
                  </a:cubicBezTo>
                  <a:cubicBezTo>
                    <a:pt x="31" y="9"/>
                    <a:pt x="31" y="10"/>
                    <a:pt x="30" y="10"/>
                  </a:cubicBezTo>
                  <a:close/>
                  <a:moveTo>
                    <a:pt x="6" y="16"/>
                  </a:moveTo>
                  <a:cubicBezTo>
                    <a:pt x="6" y="15"/>
                    <a:pt x="6" y="15"/>
                    <a:pt x="7" y="15"/>
                  </a:cubicBezTo>
                  <a:cubicBezTo>
                    <a:pt x="19" y="15"/>
                    <a:pt x="19" y="15"/>
                    <a:pt x="19" y="15"/>
                  </a:cubicBezTo>
                  <a:cubicBezTo>
                    <a:pt x="19" y="15"/>
                    <a:pt x="20" y="15"/>
                    <a:pt x="20" y="16"/>
                  </a:cubicBezTo>
                  <a:cubicBezTo>
                    <a:pt x="20" y="16"/>
                    <a:pt x="20" y="16"/>
                    <a:pt x="20" y="16"/>
                  </a:cubicBezTo>
                  <a:cubicBezTo>
                    <a:pt x="20" y="17"/>
                    <a:pt x="19" y="17"/>
                    <a:pt x="19" y="17"/>
                  </a:cubicBezTo>
                  <a:cubicBezTo>
                    <a:pt x="7" y="17"/>
                    <a:pt x="7" y="17"/>
                    <a:pt x="7" y="17"/>
                  </a:cubicBezTo>
                  <a:cubicBezTo>
                    <a:pt x="6" y="17"/>
                    <a:pt x="6" y="17"/>
                    <a:pt x="6" y="16"/>
                  </a:cubicBezTo>
                  <a:close/>
                  <a:moveTo>
                    <a:pt x="6" y="4"/>
                  </a:moveTo>
                  <a:cubicBezTo>
                    <a:pt x="6" y="4"/>
                    <a:pt x="6" y="3"/>
                    <a:pt x="7" y="3"/>
                  </a:cubicBezTo>
                  <a:cubicBezTo>
                    <a:pt x="19" y="3"/>
                    <a:pt x="19" y="3"/>
                    <a:pt x="19" y="3"/>
                  </a:cubicBezTo>
                  <a:cubicBezTo>
                    <a:pt x="19" y="3"/>
                    <a:pt x="20" y="4"/>
                    <a:pt x="20" y="4"/>
                  </a:cubicBezTo>
                  <a:cubicBezTo>
                    <a:pt x="20" y="10"/>
                    <a:pt x="20" y="10"/>
                    <a:pt x="20" y="10"/>
                  </a:cubicBezTo>
                  <a:cubicBezTo>
                    <a:pt x="20" y="11"/>
                    <a:pt x="19" y="11"/>
                    <a:pt x="19" y="11"/>
                  </a:cubicBezTo>
                  <a:cubicBezTo>
                    <a:pt x="7" y="11"/>
                    <a:pt x="7" y="11"/>
                    <a:pt x="7" y="11"/>
                  </a:cubicBezTo>
                  <a:cubicBezTo>
                    <a:pt x="6" y="11"/>
                    <a:pt x="6" y="11"/>
                    <a:pt x="6" y="10"/>
                  </a:cubicBezTo>
                  <a:lnTo>
                    <a:pt x="6" y="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8" name="Freeform 221"/>
            <p:cNvSpPr/>
            <p:nvPr/>
          </p:nvSpPr>
          <p:spPr bwMode="auto">
            <a:xfrm flipH="1">
              <a:off x="9049963" y="3815983"/>
              <a:ext cx="1501430" cy="1289169"/>
            </a:xfrm>
            <a:custGeom>
              <a:avLst/>
              <a:gdLst>
                <a:gd name="T0" fmla="*/ 2 w 203"/>
                <a:gd name="T1" fmla="*/ 95 h 174"/>
                <a:gd name="T2" fmla="*/ 42 w 203"/>
                <a:gd name="T3" fmla="*/ 8 h 174"/>
                <a:gd name="T4" fmla="*/ 56 w 203"/>
                <a:gd name="T5" fmla="*/ 3 h 174"/>
                <a:gd name="T6" fmla="*/ 103 w 203"/>
                <a:gd name="T7" fmla="*/ 23 h 174"/>
                <a:gd name="T8" fmla="*/ 110 w 203"/>
                <a:gd name="T9" fmla="*/ 8 h 174"/>
                <a:gd name="T10" fmla="*/ 113 w 203"/>
                <a:gd name="T11" fmla="*/ 7 h 174"/>
                <a:gd name="T12" fmla="*/ 119 w 203"/>
                <a:gd name="T13" fmla="*/ 10 h 174"/>
                <a:gd name="T14" fmla="*/ 118 w 203"/>
                <a:gd name="T15" fmla="*/ 18 h 174"/>
                <a:gd name="T16" fmla="*/ 115 w 203"/>
                <a:gd name="T17" fmla="*/ 17 h 174"/>
                <a:gd name="T18" fmla="*/ 111 w 203"/>
                <a:gd name="T19" fmla="*/ 27 h 174"/>
                <a:gd name="T20" fmla="*/ 138 w 203"/>
                <a:gd name="T21" fmla="*/ 39 h 174"/>
                <a:gd name="T22" fmla="*/ 141 w 203"/>
                <a:gd name="T23" fmla="*/ 33 h 174"/>
                <a:gd name="T24" fmla="*/ 152 w 203"/>
                <a:gd name="T25" fmla="*/ 25 h 174"/>
                <a:gd name="T26" fmla="*/ 153 w 203"/>
                <a:gd name="T27" fmla="*/ 28 h 174"/>
                <a:gd name="T28" fmla="*/ 146 w 203"/>
                <a:gd name="T29" fmla="*/ 43 h 174"/>
                <a:gd name="T30" fmla="*/ 195 w 203"/>
                <a:gd name="T31" fmla="*/ 65 h 174"/>
                <a:gd name="T32" fmla="*/ 201 w 203"/>
                <a:gd name="T33" fmla="*/ 80 h 174"/>
                <a:gd name="T34" fmla="*/ 160 w 203"/>
                <a:gd name="T35" fmla="*/ 167 h 174"/>
                <a:gd name="T36" fmla="*/ 146 w 203"/>
                <a:gd name="T37" fmla="*/ 172 h 174"/>
                <a:gd name="T38" fmla="*/ 8 w 203"/>
                <a:gd name="T39" fmla="*/ 109 h 174"/>
                <a:gd name="T40" fmla="*/ 2 w 203"/>
                <a:gd name="T41" fmla="*/ 9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3" h="174">
                  <a:moveTo>
                    <a:pt x="2" y="95"/>
                  </a:moveTo>
                  <a:cubicBezTo>
                    <a:pt x="42" y="8"/>
                    <a:pt x="42" y="8"/>
                    <a:pt x="42" y="8"/>
                  </a:cubicBezTo>
                  <a:cubicBezTo>
                    <a:pt x="45" y="2"/>
                    <a:pt x="51" y="0"/>
                    <a:pt x="56" y="3"/>
                  </a:cubicBezTo>
                  <a:cubicBezTo>
                    <a:pt x="103" y="23"/>
                    <a:pt x="103" y="23"/>
                    <a:pt x="103" y="23"/>
                  </a:cubicBezTo>
                  <a:cubicBezTo>
                    <a:pt x="110" y="8"/>
                    <a:pt x="110" y="8"/>
                    <a:pt x="110" y="8"/>
                  </a:cubicBezTo>
                  <a:cubicBezTo>
                    <a:pt x="110" y="7"/>
                    <a:pt x="112" y="6"/>
                    <a:pt x="113" y="7"/>
                  </a:cubicBezTo>
                  <a:cubicBezTo>
                    <a:pt x="119" y="10"/>
                    <a:pt x="119" y="10"/>
                    <a:pt x="119" y="10"/>
                  </a:cubicBezTo>
                  <a:cubicBezTo>
                    <a:pt x="119" y="12"/>
                    <a:pt x="118" y="15"/>
                    <a:pt x="118" y="18"/>
                  </a:cubicBezTo>
                  <a:cubicBezTo>
                    <a:pt x="115" y="17"/>
                    <a:pt x="115" y="17"/>
                    <a:pt x="115" y="17"/>
                  </a:cubicBezTo>
                  <a:cubicBezTo>
                    <a:pt x="111" y="27"/>
                    <a:pt x="111" y="27"/>
                    <a:pt x="111" y="27"/>
                  </a:cubicBezTo>
                  <a:cubicBezTo>
                    <a:pt x="138" y="39"/>
                    <a:pt x="138" y="39"/>
                    <a:pt x="138" y="39"/>
                  </a:cubicBezTo>
                  <a:cubicBezTo>
                    <a:pt x="141" y="33"/>
                    <a:pt x="141" y="33"/>
                    <a:pt x="141" y="33"/>
                  </a:cubicBezTo>
                  <a:cubicBezTo>
                    <a:pt x="144" y="32"/>
                    <a:pt x="150" y="29"/>
                    <a:pt x="152" y="25"/>
                  </a:cubicBezTo>
                  <a:cubicBezTo>
                    <a:pt x="153" y="26"/>
                    <a:pt x="153" y="27"/>
                    <a:pt x="153" y="28"/>
                  </a:cubicBezTo>
                  <a:cubicBezTo>
                    <a:pt x="146" y="43"/>
                    <a:pt x="146" y="43"/>
                    <a:pt x="146" y="43"/>
                  </a:cubicBezTo>
                  <a:cubicBezTo>
                    <a:pt x="195" y="65"/>
                    <a:pt x="195" y="65"/>
                    <a:pt x="195" y="65"/>
                  </a:cubicBezTo>
                  <a:cubicBezTo>
                    <a:pt x="201" y="68"/>
                    <a:pt x="203" y="74"/>
                    <a:pt x="201" y="80"/>
                  </a:cubicBezTo>
                  <a:cubicBezTo>
                    <a:pt x="160" y="167"/>
                    <a:pt x="160" y="167"/>
                    <a:pt x="160" y="167"/>
                  </a:cubicBezTo>
                  <a:cubicBezTo>
                    <a:pt x="158" y="172"/>
                    <a:pt x="152" y="174"/>
                    <a:pt x="146" y="172"/>
                  </a:cubicBezTo>
                  <a:cubicBezTo>
                    <a:pt x="8" y="109"/>
                    <a:pt x="8" y="109"/>
                    <a:pt x="8" y="109"/>
                  </a:cubicBezTo>
                  <a:cubicBezTo>
                    <a:pt x="2" y="107"/>
                    <a:pt x="0" y="100"/>
                    <a:pt x="2" y="9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9" name="Freeform 222"/>
            <p:cNvSpPr>
              <a:spLocks noEditPoints="1"/>
            </p:cNvSpPr>
            <p:nvPr/>
          </p:nvSpPr>
          <p:spPr bwMode="auto">
            <a:xfrm flipH="1">
              <a:off x="7223900" y="5991651"/>
              <a:ext cx="81158" cy="84280"/>
            </a:xfrm>
            <a:custGeom>
              <a:avLst/>
              <a:gdLst>
                <a:gd name="T0" fmla="*/ 11 w 11"/>
                <a:gd name="T1" fmla="*/ 6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9 w 11"/>
                <a:gd name="T17" fmla="*/ 3 h 11"/>
                <a:gd name="T18" fmla="*/ 9 w 11"/>
                <a:gd name="T19" fmla="*/ 2 h 11"/>
                <a:gd name="T20" fmla="*/ 8 w 11"/>
                <a:gd name="T21" fmla="*/ 1 h 11"/>
                <a:gd name="T22" fmla="*/ 8 w 11"/>
                <a:gd name="T23" fmla="*/ 0 h 11"/>
                <a:gd name="T24" fmla="*/ 7 w 11"/>
                <a:gd name="T25" fmla="*/ 1 h 11"/>
                <a:gd name="T26" fmla="*/ 6 w 11"/>
                <a:gd name="T27" fmla="*/ 2 h 11"/>
                <a:gd name="T28" fmla="*/ 5 w 11"/>
                <a:gd name="T29" fmla="*/ 2 h 11"/>
                <a:gd name="T30" fmla="*/ 5 w 11"/>
                <a:gd name="T31" fmla="*/ 1 h 11"/>
                <a:gd name="T32" fmla="*/ 4 w 11"/>
                <a:gd name="T33" fmla="*/ 1 h 11"/>
                <a:gd name="T34" fmla="*/ 3 w 11"/>
                <a:gd name="T35" fmla="*/ 1 h 11"/>
                <a:gd name="T36" fmla="*/ 3 w 11"/>
                <a:gd name="T37" fmla="*/ 2 h 11"/>
                <a:gd name="T38" fmla="*/ 3 w 11"/>
                <a:gd name="T39" fmla="*/ 3 h 11"/>
                <a:gd name="T40" fmla="*/ 3 w 11"/>
                <a:gd name="T41" fmla="*/ 3 h 11"/>
                <a:gd name="T42" fmla="*/ 2 w 11"/>
                <a:gd name="T43" fmla="*/ 3 h 11"/>
                <a:gd name="T44" fmla="*/ 1 w 11"/>
                <a:gd name="T45" fmla="*/ 3 h 11"/>
                <a:gd name="T46" fmla="*/ 1 w 11"/>
                <a:gd name="T47" fmla="*/ 4 h 11"/>
                <a:gd name="T48" fmla="*/ 1 w 11"/>
                <a:gd name="T49" fmla="*/ 5 h 11"/>
                <a:gd name="T50" fmla="*/ 2 w 11"/>
                <a:gd name="T51" fmla="*/ 5 h 11"/>
                <a:gd name="T52" fmla="*/ 2 w 11"/>
                <a:gd name="T53" fmla="*/ 6 h 11"/>
                <a:gd name="T54" fmla="*/ 1 w 11"/>
                <a:gd name="T55" fmla="*/ 7 h 11"/>
                <a:gd name="T56" fmla="*/ 1 w 11"/>
                <a:gd name="T57" fmla="*/ 8 h 11"/>
                <a:gd name="T58" fmla="*/ 1 w 11"/>
                <a:gd name="T59" fmla="*/ 9 h 11"/>
                <a:gd name="T60" fmla="*/ 2 w 11"/>
                <a:gd name="T61" fmla="*/ 9 h 11"/>
                <a:gd name="T62" fmla="*/ 3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6 w 11"/>
                <a:gd name="T75" fmla="*/ 10 h 11"/>
                <a:gd name="T76" fmla="*/ 6 w 11"/>
                <a:gd name="T77" fmla="*/ 10 h 11"/>
                <a:gd name="T78" fmla="*/ 7 w 11"/>
                <a:gd name="T79" fmla="*/ 11 h 11"/>
                <a:gd name="T80" fmla="*/ 8 w 11"/>
                <a:gd name="T81" fmla="*/ 11 h 11"/>
                <a:gd name="T82" fmla="*/ 9 w 11"/>
                <a:gd name="T83" fmla="*/ 11 h 11"/>
                <a:gd name="T84" fmla="*/ 9 w 11"/>
                <a:gd name="T85" fmla="*/ 10 h 11"/>
                <a:gd name="T86" fmla="*/ 9 w 11"/>
                <a:gd name="T87" fmla="*/ 9 h 11"/>
                <a:gd name="T88" fmla="*/ 9 w 11"/>
                <a:gd name="T89" fmla="*/ 8 h 11"/>
                <a:gd name="T90" fmla="*/ 10 w 11"/>
                <a:gd name="T91" fmla="*/ 9 h 11"/>
                <a:gd name="T92" fmla="*/ 11 w 11"/>
                <a:gd name="T93" fmla="*/ 8 h 11"/>
                <a:gd name="T94" fmla="*/ 11 w 11"/>
                <a:gd name="T95" fmla="*/ 7 h 11"/>
                <a:gd name="T96" fmla="*/ 11 w 11"/>
                <a:gd name="T97" fmla="*/ 6 h 11"/>
                <a:gd name="T98" fmla="*/ 7 w 11"/>
                <a:gd name="T99" fmla="*/ 8 h 11"/>
                <a:gd name="T100" fmla="*/ 4 w 11"/>
                <a:gd name="T101" fmla="*/ 7 h 11"/>
                <a:gd name="T102" fmla="*/ 5 w 11"/>
                <a:gd name="T103" fmla="*/ 4 h 11"/>
                <a:gd name="T104" fmla="*/ 8 w 11"/>
                <a:gd name="T105" fmla="*/ 5 h 11"/>
                <a:gd name="T106" fmla="*/ 7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1" y="3"/>
                    <a:pt x="10" y="3"/>
                    <a:pt x="10" y="3"/>
                  </a:cubicBezTo>
                  <a:cubicBezTo>
                    <a:pt x="9" y="3"/>
                    <a:pt x="9" y="3"/>
                    <a:pt x="9" y="3"/>
                  </a:cubicBezTo>
                  <a:cubicBezTo>
                    <a:pt x="9" y="3"/>
                    <a:pt x="9" y="3"/>
                    <a:pt x="9" y="3"/>
                  </a:cubicBezTo>
                  <a:cubicBezTo>
                    <a:pt x="9" y="2"/>
                    <a:pt x="9" y="2"/>
                    <a:pt x="9" y="2"/>
                  </a:cubicBezTo>
                  <a:cubicBezTo>
                    <a:pt x="9" y="1"/>
                    <a:pt x="9" y="1"/>
                    <a:pt x="8" y="1"/>
                  </a:cubicBezTo>
                  <a:cubicBezTo>
                    <a:pt x="8" y="0"/>
                    <a:pt x="8" y="0"/>
                    <a:pt x="8" y="0"/>
                  </a:cubicBezTo>
                  <a:cubicBezTo>
                    <a:pt x="7" y="0"/>
                    <a:pt x="7" y="1"/>
                    <a:pt x="7" y="1"/>
                  </a:cubicBezTo>
                  <a:cubicBezTo>
                    <a:pt x="6" y="2"/>
                    <a:pt x="6" y="2"/>
                    <a:pt x="6" y="2"/>
                  </a:cubicBezTo>
                  <a:cubicBezTo>
                    <a:pt x="6" y="2"/>
                    <a:pt x="6" y="2"/>
                    <a:pt x="5" y="2"/>
                  </a:cubicBezTo>
                  <a:cubicBezTo>
                    <a:pt x="5" y="1"/>
                    <a:pt x="5" y="1"/>
                    <a:pt x="5" y="1"/>
                  </a:cubicBezTo>
                  <a:cubicBezTo>
                    <a:pt x="5" y="1"/>
                    <a:pt x="5" y="0"/>
                    <a:pt x="4" y="1"/>
                  </a:cubicBezTo>
                  <a:cubicBezTo>
                    <a:pt x="3" y="1"/>
                    <a:pt x="3" y="1"/>
                    <a:pt x="3" y="1"/>
                  </a:cubicBezTo>
                  <a:cubicBezTo>
                    <a:pt x="3" y="1"/>
                    <a:pt x="3" y="2"/>
                    <a:pt x="3" y="2"/>
                  </a:cubicBezTo>
                  <a:cubicBezTo>
                    <a:pt x="3" y="3"/>
                    <a:pt x="3" y="3"/>
                    <a:pt x="3" y="3"/>
                  </a:cubicBezTo>
                  <a:cubicBezTo>
                    <a:pt x="3" y="3"/>
                    <a:pt x="3" y="3"/>
                    <a:pt x="3" y="3"/>
                  </a:cubicBezTo>
                  <a:cubicBezTo>
                    <a:pt x="2" y="3"/>
                    <a:pt x="2" y="3"/>
                    <a:pt x="2" y="3"/>
                  </a:cubicBezTo>
                  <a:cubicBezTo>
                    <a:pt x="2" y="3"/>
                    <a:pt x="1" y="3"/>
                    <a:pt x="1" y="3"/>
                  </a:cubicBezTo>
                  <a:cubicBezTo>
                    <a:pt x="1" y="4"/>
                    <a:pt x="1" y="4"/>
                    <a:pt x="1" y="4"/>
                  </a:cubicBezTo>
                  <a:cubicBezTo>
                    <a:pt x="0" y="5"/>
                    <a:pt x="1" y="5"/>
                    <a:pt x="1" y="5"/>
                  </a:cubicBezTo>
                  <a:cubicBezTo>
                    <a:pt x="2" y="5"/>
                    <a:pt x="2" y="5"/>
                    <a:pt x="2" y="5"/>
                  </a:cubicBezTo>
                  <a:cubicBezTo>
                    <a:pt x="2" y="6"/>
                    <a:pt x="2" y="6"/>
                    <a:pt x="2" y="6"/>
                  </a:cubicBezTo>
                  <a:cubicBezTo>
                    <a:pt x="1" y="7"/>
                    <a:pt x="1" y="7"/>
                    <a:pt x="1" y="7"/>
                  </a:cubicBezTo>
                  <a:cubicBezTo>
                    <a:pt x="1" y="7"/>
                    <a:pt x="0" y="7"/>
                    <a:pt x="1" y="8"/>
                  </a:cubicBezTo>
                  <a:cubicBezTo>
                    <a:pt x="1" y="9"/>
                    <a:pt x="1" y="9"/>
                    <a:pt x="1" y="9"/>
                  </a:cubicBezTo>
                  <a:cubicBezTo>
                    <a:pt x="1" y="9"/>
                    <a:pt x="2" y="9"/>
                    <a:pt x="2" y="9"/>
                  </a:cubicBezTo>
                  <a:cubicBezTo>
                    <a:pt x="3" y="9"/>
                    <a:pt x="3" y="9"/>
                    <a:pt x="3" y="9"/>
                  </a:cubicBezTo>
                  <a:cubicBezTo>
                    <a:pt x="3" y="9"/>
                    <a:pt x="3" y="9"/>
                    <a:pt x="3" y="9"/>
                  </a:cubicBezTo>
                  <a:cubicBezTo>
                    <a:pt x="3" y="10"/>
                    <a:pt x="3" y="10"/>
                    <a:pt x="3" y="10"/>
                  </a:cubicBezTo>
                  <a:cubicBezTo>
                    <a:pt x="3" y="10"/>
                    <a:pt x="3" y="11"/>
                    <a:pt x="3" y="11"/>
                  </a:cubicBezTo>
                  <a:cubicBezTo>
                    <a:pt x="4" y="11"/>
                    <a:pt x="4" y="11"/>
                    <a:pt x="4" y="11"/>
                  </a:cubicBezTo>
                  <a:cubicBezTo>
                    <a:pt x="5" y="11"/>
                    <a:pt x="5" y="11"/>
                    <a:pt x="5" y="11"/>
                  </a:cubicBezTo>
                  <a:cubicBezTo>
                    <a:pt x="6" y="10"/>
                    <a:pt x="6" y="10"/>
                    <a:pt x="6" y="10"/>
                  </a:cubicBezTo>
                  <a:cubicBezTo>
                    <a:pt x="6" y="10"/>
                    <a:pt x="6" y="10"/>
                    <a:pt x="6" y="10"/>
                  </a:cubicBezTo>
                  <a:cubicBezTo>
                    <a:pt x="7" y="11"/>
                    <a:pt x="7" y="11"/>
                    <a:pt x="7" y="11"/>
                  </a:cubicBezTo>
                  <a:cubicBezTo>
                    <a:pt x="7" y="11"/>
                    <a:pt x="7" y="11"/>
                    <a:pt x="8" y="11"/>
                  </a:cubicBezTo>
                  <a:cubicBezTo>
                    <a:pt x="9" y="11"/>
                    <a:pt x="9" y="11"/>
                    <a:pt x="9" y="11"/>
                  </a:cubicBezTo>
                  <a:cubicBezTo>
                    <a:pt x="9" y="11"/>
                    <a:pt x="9" y="10"/>
                    <a:pt x="9" y="10"/>
                  </a:cubicBezTo>
                  <a:cubicBezTo>
                    <a:pt x="9" y="9"/>
                    <a:pt x="9" y="9"/>
                    <a:pt x="9" y="9"/>
                  </a:cubicBezTo>
                  <a:cubicBezTo>
                    <a:pt x="9" y="9"/>
                    <a:pt x="9" y="9"/>
                    <a:pt x="9" y="8"/>
                  </a:cubicBezTo>
                  <a:cubicBezTo>
                    <a:pt x="10" y="9"/>
                    <a:pt x="10" y="9"/>
                    <a:pt x="10" y="9"/>
                  </a:cubicBezTo>
                  <a:cubicBezTo>
                    <a:pt x="10" y="9"/>
                    <a:pt x="11" y="9"/>
                    <a:pt x="11" y="8"/>
                  </a:cubicBezTo>
                  <a:cubicBezTo>
                    <a:pt x="11" y="7"/>
                    <a:pt x="11" y="7"/>
                    <a:pt x="11" y="7"/>
                  </a:cubicBezTo>
                  <a:cubicBezTo>
                    <a:pt x="11" y="7"/>
                    <a:pt x="11" y="7"/>
                    <a:pt x="11" y="6"/>
                  </a:cubicBezTo>
                  <a:close/>
                  <a:moveTo>
                    <a:pt x="7" y="8"/>
                  </a:moveTo>
                  <a:cubicBezTo>
                    <a:pt x="6" y="8"/>
                    <a:pt x="4" y="8"/>
                    <a:pt x="4" y="7"/>
                  </a:cubicBezTo>
                  <a:cubicBezTo>
                    <a:pt x="3" y="6"/>
                    <a:pt x="4" y="4"/>
                    <a:pt x="5" y="4"/>
                  </a:cubicBezTo>
                  <a:cubicBezTo>
                    <a:pt x="6" y="3"/>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0" name="Freeform 223"/>
            <p:cNvSpPr>
              <a:spLocks noEditPoints="1"/>
            </p:cNvSpPr>
            <p:nvPr/>
          </p:nvSpPr>
          <p:spPr bwMode="auto">
            <a:xfrm flipH="1">
              <a:off x="7585991" y="5289319"/>
              <a:ext cx="81158" cy="81158"/>
            </a:xfrm>
            <a:custGeom>
              <a:avLst/>
              <a:gdLst>
                <a:gd name="T0" fmla="*/ 10 w 11"/>
                <a:gd name="T1" fmla="*/ 6 h 11"/>
                <a:gd name="T2" fmla="*/ 10 w 11"/>
                <a:gd name="T3" fmla="*/ 6 h 11"/>
                <a:gd name="T4" fmla="*/ 10 w 11"/>
                <a:gd name="T5" fmla="*/ 5 h 11"/>
                <a:gd name="T6" fmla="*/ 10 w 11"/>
                <a:gd name="T7" fmla="*/ 5 h 11"/>
                <a:gd name="T8" fmla="*/ 11 w 11"/>
                <a:gd name="T9" fmla="*/ 4 h 11"/>
                <a:gd name="T10" fmla="*/ 10 w 11"/>
                <a:gd name="T11" fmla="*/ 3 h 11"/>
                <a:gd name="T12" fmla="*/ 9 w 11"/>
                <a:gd name="T13" fmla="*/ 2 h 11"/>
                <a:gd name="T14" fmla="*/ 9 w 11"/>
                <a:gd name="T15" fmla="*/ 3 h 11"/>
                <a:gd name="T16" fmla="*/ 8 w 11"/>
                <a:gd name="T17" fmla="*/ 2 h 11"/>
                <a:gd name="T18" fmla="*/ 8 w 11"/>
                <a:gd name="T19" fmla="*/ 1 h 11"/>
                <a:gd name="T20" fmla="*/ 8 w 11"/>
                <a:gd name="T21" fmla="*/ 0 h 11"/>
                <a:gd name="T22" fmla="*/ 7 w 11"/>
                <a:gd name="T23" fmla="*/ 0 h 11"/>
                <a:gd name="T24" fmla="*/ 6 w 11"/>
                <a:gd name="T25" fmla="*/ 1 h 11"/>
                <a:gd name="T26" fmla="*/ 6 w 11"/>
                <a:gd name="T27" fmla="*/ 1 h 11"/>
                <a:gd name="T28" fmla="*/ 5 w 11"/>
                <a:gd name="T29" fmla="*/ 1 h 11"/>
                <a:gd name="T30" fmla="*/ 5 w 11"/>
                <a:gd name="T31" fmla="*/ 1 h 11"/>
                <a:gd name="T32" fmla="*/ 4 w 11"/>
                <a:gd name="T33" fmla="*/ 0 h 11"/>
                <a:gd name="T34" fmla="*/ 3 w 11"/>
                <a:gd name="T35" fmla="*/ 1 h 11"/>
                <a:gd name="T36" fmla="*/ 2 w 11"/>
                <a:gd name="T37" fmla="*/ 2 h 11"/>
                <a:gd name="T38" fmla="*/ 3 w 11"/>
                <a:gd name="T39" fmla="*/ 2 h 11"/>
                <a:gd name="T40" fmla="*/ 2 w 11"/>
                <a:gd name="T41" fmla="*/ 3 h 11"/>
                <a:gd name="T42" fmla="*/ 1 w 11"/>
                <a:gd name="T43" fmla="*/ 3 h 11"/>
                <a:gd name="T44" fmla="*/ 0 w 11"/>
                <a:gd name="T45" fmla="*/ 3 h 11"/>
                <a:gd name="T46" fmla="*/ 0 w 11"/>
                <a:gd name="T47" fmla="*/ 4 h 11"/>
                <a:gd name="T48" fmla="*/ 0 w 11"/>
                <a:gd name="T49" fmla="*/ 5 h 11"/>
                <a:gd name="T50" fmla="*/ 1 w 11"/>
                <a:gd name="T51" fmla="*/ 5 h 11"/>
                <a:gd name="T52" fmla="*/ 1 w 11"/>
                <a:gd name="T53" fmla="*/ 6 h 11"/>
                <a:gd name="T54" fmla="*/ 0 w 11"/>
                <a:gd name="T55" fmla="*/ 6 h 11"/>
                <a:gd name="T56" fmla="*/ 0 w 11"/>
                <a:gd name="T57" fmla="*/ 7 h 11"/>
                <a:gd name="T58" fmla="*/ 0 w 11"/>
                <a:gd name="T59" fmla="*/ 8 h 11"/>
                <a:gd name="T60" fmla="*/ 1 w 11"/>
                <a:gd name="T61" fmla="*/ 9 h 11"/>
                <a:gd name="T62" fmla="*/ 2 w 11"/>
                <a:gd name="T63" fmla="*/ 8 h 11"/>
                <a:gd name="T64" fmla="*/ 3 w 11"/>
                <a:gd name="T65" fmla="*/ 9 h 11"/>
                <a:gd name="T66" fmla="*/ 2 w 11"/>
                <a:gd name="T67" fmla="*/ 10 h 11"/>
                <a:gd name="T68" fmla="*/ 3 w 11"/>
                <a:gd name="T69" fmla="*/ 11 h 11"/>
                <a:gd name="T70" fmla="*/ 4 w 11"/>
                <a:gd name="T71" fmla="*/ 11 h 11"/>
                <a:gd name="T72" fmla="*/ 5 w 11"/>
                <a:gd name="T73" fmla="*/ 10 h 11"/>
                <a:gd name="T74" fmla="*/ 5 w 11"/>
                <a:gd name="T75" fmla="*/ 10 h 11"/>
                <a:gd name="T76" fmla="*/ 6 w 11"/>
                <a:gd name="T77" fmla="*/ 10 h 11"/>
                <a:gd name="T78" fmla="*/ 6 w 11"/>
                <a:gd name="T79" fmla="*/ 10 h 11"/>
                <a:gd name="T80" fmla="*/ 7 w 11"/>
                <a:gd name="T81" fmla="*/ 11 h 11"/>
                <a:gd name="T82" fmla="*/ 8 w 11"/>
                <a:gd name="T83" fmla="*/ 10 h 11"/>
                <a:gd name="T84" fmla="*/ 8 w 11"/>
                <a:gd name="T85" fmla="*/ 9 h 11"/>
                <a:gd name="T86" fmla="*/ 8 w 11"/>
                <a:gd name="T87" fmla="*/ 9 h 11"/>
                <a:gd name="T88" fmla="*/ 9 w 11"/>
                <a:gd name="T89" fmla="*/ 8 h 11"/>
                <a:gd name="T90" fmla="*/ 9 w 11"/>
                <a:gd name="T91" fmla="*/ 8 h 11"/>
                <a:gd name="T92" fmla="*/ 10 w 11"/>
                <a:gd name="T93" fmla="*/ 8 h 11"/>
                <a:gd name="T94" fmla="*/ 11 w 11"/>
                <a:gd name="T95" fmla="*/ 7 h 11"/>
                <a:gd name="T96" fmla="*/ 10 w 11"/>
                <a:gd name="T97" fmla="*/ 6 h 11"/>
                <a:gd name="T98" fmla="*/ 6 w 11"/>
                <a:gd name="T99" fmla="*/ 7 h 11"/>
                <a:gd name="T100" fmla="*/ 3 w 11"/>
                <a:gd name="T101" fmla="*/ 6 h 11"/>
                <a:gd name="T102" fmla="*/ 4 w 11"/>
                <a:gd name="T103" fmla="*/ 4 h 11"/>
                <a:gd name="T104" fmla="*/ 7 w 11"/>
                <a:gd name="T105" fmla="*/ 5 h 11"/>
                <a:gd name="T106" fmla="*/ 6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6"/>
                    <a:pt x="10" y="6"/>
                    <a:pt x="10" y="6"/>
                  </a:cubicBezTo>
                  <a:cubicBezTo>
                    <a:pt x="10" y="6"/>
                    <a:pt x="10" y="5"/>
                    <a:pt x="10" y="5"/>
                  </a:cubicBezTo>
                  <a:cubicBezTo>
                    <a:pt x="10" y="5"/>
                    <a:pt x="10" y="5"/>
                    <a:pt x="10" y="5"/>
                  </a:cubicBezTo>
                  <a:cubicBezTo>
                    <a:pt x="11" y="4"/>
                    <a:pt x="11" y="4"/>
                    <a:pt x="11" y="4"/>
                  </a:cubicBezTo>
                  <a:cubicBezTo>
                    <a:pt x="10" y="3"/>
                    <a:pt x="10" y="3"/>
                    <a:pt x="10" y="3"/>
                  </a:cubicBezTo>
                  <a:cubicBezTo>
                    <a:pt x="10" y="2"/>
                    <a:pt x="10" y="2"/>
                    <a:pt x="9" y="2"/>
                  </a:cubicBezTo>
                  <a:cubicBezTo>
                    <a:pt x="9" y="3"/>
                    <a:pt x="9" y="3"/>
                    <a:pt x="9" y="3"/>
                  </a:cubicBezTo>
                  <a:cubicBezTo>
                    <a:pt x="8" y="3"/>
                    <a:pt x="8" y="2"/>
                    <a:pt x="8" y="2"/>
                  </a:cubicBezTo>
                  <a:cubicBezTo>
                    <a:pt x="8" y="1"/>
                    <a:pt x="8" y="1"/>
                    <a:pt x="8" y="1"/>
                  </a:cubicBezTo>
                  <a:cubicBezTo>
                    <a:pt x="8" y="1"/>
                    <a:pt x="8" y="1"/>
                    <a:pt x="8" y="0"/>
                  </a:cubicBezTo>
                  <a:cubicBezTo>
                    <a:pt x="7" y="0"/>
                    <a:pt x="7" y="0"/>
                    <a:pt x="7" y="0"/>
                  </a:cubicBezTo>
                  <a:cubicBezTo>
                    <a:pt x="7" y="0"/>
                    <a:pt x="6" y="0"/>
                    <a:pt x="6" y="1"/>
                  </a:cubicBezTo>
                  <a:cubicBezTo>
                    <a:pt x="6" y="1"/>
                    <a:pt x="6" y="1"/>
                    <a:pt x="6" y="1"/>
                  </a:cubicBezTo>
                  <a:cubicBezTo>
                    <a:pt x="5" y="1"/>
                    <a:pt x="5" y="1"/>
                    <a:pt x="5" y="1"/>
                  </a:cubicBezTo>
                  <a:cubicBezTo>
                    <a:pt x="5" y="1"/>
                    <a:pt x="5" y="1"/>
                    <a:pt x="5" y="1"/>
                  </a:cubicBezTo>
                  <a:cubicBezTo>
                    <a:pt x="4" y="0"/>
                    <a:pt x="4" y="0"/>
                    <a:pt x="4" y="0"/>
                  </a:cubicBezTo>
                  <a:cubicBezTo>
                    <a:pt x="3" y="1"/>
                    <a:pt x="3" y="1"/>
                    <a:pt x="3" y="1"/>
                  </a:cubicBezTo>
                  <a:cubicBezTo>
                    <a:pt x="2" y="1"/>
                    <a:pt x="2" y="1"/>
                    <a:pt x="2" y="2"/>
                  </a:cubicBezTo>
                  <a:cubicBezTo>
                    <a:pt x="3" y="2"/>
                    <a:pt x="3" y="2"/>
                    <a:pt x="3" y="2"/>
                  </a:cubicBezTo>
                  <a:cubicBezTo>
                    <a:pt x="2" y="2"/>
                    <a:pt x="2" y="3"/>
                    <a:pt x="2" y="3"/>
                  </a:cubicBezTo>
                  <a:cubicBezTo>
                    <a:pt x="1" y="3"/>
                    <a:pt x="1" y="3"/>
                    <a:pt x="1" y="3"/>
                  </a:cubicBezTo>
                  <a:cubicBezTo>
                    <a:pt x="1" y="2"/>
                    <a:pt x="0" y="3"/>
                    <a:pt x="0" y="3"/>
                  </a:cubicBezTo>
                  <a:cubicBezTo>
                    <a:pt x="0" y="4"/>
                    <a:pt x="0" y="4"/>
                    <a:pt x="0" y="4"/>
                  </a:cubicBezTo>
                  <a:cubicBezTo>
                    <a:pt x="0" y="4"/>
                    <a:pt x="0" y="5"/>
                    <a:pt x="0" y="5"/>
                  </a:cubicBezTo>
                  <a:cubicBezTo>
                    <a:pt x="1" y="5"/>
                    <a:pt x="1" y="5"/>
                    <a:pt x="1" y="5"/>
                  </a:cubicBezTo>
                  <a:cubicBezTo>
                    <a:pt x="1" y="5"/>
                    <a:pt x="1" y="6"/>
                    <a:pt x="1" y="6"/>
                  </a:cubicBezTo>
                  <a:cubicBezTo>
                    <a:pt x="0" y="6"/>
                    <a:pt x="0" y="6"/>
                    <a:pt x="0" y="6"/>
                  </a:cubicBezTo>
                  <a:cubicBezTo>
                    <a:pt x="0" y="6"/>
                    <a:pt x="0" y="7"/>
                    <a:pt x="0" y="7"/>
                  </a:cubicBezTo>
                  <a:cubicBezTo>
                    <a:pt x="0" y="8"/>
                    <a:pt x="0" y="8"/>
                    <a:pt x="0" y="8"/>
                  </a:cubicBezTo>
                  <a:cubicBezTo>
                    <a:pt x="1" y="9"/>
                    <a:pt x="1" y="9"/>
                    <a:pt x="1" y="9"/>
                  </a:cubicBezTo>
                  <a:cubicBezTo>
                    <a:pt x="2" y="8"/>
                    <a:pt x="2" y="8"/>
                    <a:pt x="2" y="8"/>
                  </a:cubicBezTo>
                  <a:cubicBezTo>
                    <a:pt x="2" y="8"/>
                    <a:pt x="2" y="9"/>
                    <a:pt x="3" y="9"/>
                  </a:cubicBezTo>
                  <a:cubicBezTo>
                    <a:pt x="2" y="10"/>
                    <a:pt x="2" y="10"/>
                    <a:pt x="2" y="10"/>
                  </a:cubicBezTo>
                  <a:cubicBezTo>
                    <a:pt x="2" y="10"/>
                    <a:pt x="3" y="10"/>
                    <a:pt x="3" y="11"/>
                  </a:cubicBezTo>
                  <a:cubicBezTo>
                    <a:pt x="4" y="11"/>
                    <a:pt x="4" y="11"/>
                    <a:pt x="4" y="11"/>
                  </a:cubicBezTo>
                  <a:cubicBezTo>
                    <a:pt x="4" y="11"/>
                    <a:pt x="5" y="11"/>
                    <a:pt x="5" y="10"/>
                  </a:cubicBezTo>
                  <a:cubicBezTo>
                    <a:pt x="5" y="10"/>
                    <a:pt x="5" y="10"/>
                    <a:pt x="5" y="10"/>
                  </a:cubicBezTo>
                  <a:cubicBezTo>
                    <a:pt x="5" y="10"/>
                    <a:pt x="6" y="10"/>
                    <a:pt x="6" y="10"/>
                  </a:cubicBezTo>
                  <a:cubicBezTo>
                    <a:pt x="6" y="10"/>
                    <a:pt x="6" y="10"/>
                    <a:pt x="6" y="10"/>
                  </a:cubicBezTo>
                  <a:cubicBezTo>
                    <a:pt x="6" y="11"/>
                    <a:pt x="7" y="11"/>
                    <a:pt x="7" y="11"/>
                  </a:cubicBezTo>
                  <a:cubicBezTo>
                    <a:pt x="8" y="10"/>
                    <a:pt x="8" y="10"/>
                    <a:pt x="8" y="10"/>
                  </a:cubicBezTo>
                  <a:cubicBezTo>
                    <a:pt x="8" y="10"/>
                    <a:pt x="9" y="10"/>
                    <a:pt x="8" y="9"/>
                  </a:cubicBezTo>
                  <a:cubicBezTo>
                    <a:pt x="8" y="9"/>
                    <a:pt x="8" y="9"/>
                    <a:pt x="8" y="9"/>
                  </a:cubicBezTo>
                  <a:cubicBezTo>
                    <a:pt x="8" y="8"/>
                    <a:pt x="8" y="8"/>
                    <a:pt x="9" y="8"/>
                  </a:cubicBezTo>
                  <a:cubicBezTo>
                    <a:pt x="9" y="8"/>
                    <a:pt x="9" y="8"/>
                    <a:pt x="9" y="8"/>
                  </a:cubicBezTo>
                  <a:cubicBezTo>
                    <a:pt x="10" y="9"/>
                    <a:pt x="10" y="8"/>
                    <a:pt x="10" y="8"/>
                  </a:cubicBezTo>
                  <a:cubicBezTo>
                    <a:pt x="11" y="7"/>
                    <a:pt x="11" y="7"/>
                    <a:pt x="11" y="7"/>
                  </a:cubicBezTo>
                  <a:cubicBezTo>
                    <a:pt x="11" y="7"/>
                    <a:pt x="11" y="6"/>
                    <a:pt x="10" y="6"/>
                  </a:cubicBezTo>
                  <a:close/>
                  <a:moveTo>
                    <a:pt x="6" y="7"/>
                  </a:moveTo>
                  <a:cubicBezTo>
                    <a:pt x="5" y="8"/>
                    <a:pt x="4" y="7"/>
                    <a:pt x="3" y="6"/>
                  </a:cubicBezTo>
                  <a:cubicBezTo>
                    <a:pt x="3" y="5"/>
                    <a:pt x="3" y="4"/>
                    <a:pt x="4" y="4"/>
                  </a:cubicBezTo>
                  <a:cubicBezTo>
                    <a:pt x="6" y="3"/>
                    <a:pt x="7" y="4"/>
                    <a:pt x="7" y="5"/>
                  </a:cubicBezTo>
                  <a:cubicBezTo>
                    <a:pt x="8" y="6"/>
                    <a:pt x="7" y="7"/>
                    <a:pt x="6" y="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1" name="Freeform 224"/>
            <p:cNvSpPr>
              <a:spLocks noEditPoints="1"/>
            </p:cNvSpPr>
            <p:nvPr/>
          </p:nvSpPr>
          <p:spPr bwMode="auto">
            <a:xfrm flipH="1">
              <a:off x="7882531" y="5489094"/>
              <a:ext cx="81158" cy="90523"/>
            </a:xfrm>
            <a:custGeom>
              <a:avLst/>
              <a:gdLst>
                <a:gd name="T0" fmla="*/ 11 w 11"/>
                <a:gd name="T1" fmla="*/ 7 h 12"/>
                <a:gd name="T2" fmla="*/ 10 w 11"/>
                <a:gd name="T3" fmla="*/ 6 h 12"/>
                <a:gd name="T4" fmla="*/ 10 w 11"/>
                <a:gd name="T5" fmla="*/ 6 h 12"/>
                <a:gd name="T6" fmla="*/ 11 w 11"/>
                <a:gd name="T7" fmla="*/ 5 h 12"/>
                <a:gd name="T8" fmla="*/ 11 w 11"/>
                <a:gd name="T9" fmla="*/ 4 h 12"/>
                <a:gd name="T10" fmla="*/ 11 w 11"/>
                <a:gd name="T11" fmla="*/ 3 h 12"/>
                <a:gd name="T12" fmla="*/ 10 w 11"/>
                <a:gd name="T13" fmla="*/ 3 h 12"/>
                <a:gd name="T14" fmla="*/ 9 w 11"/>
                <a:gd name="T15" fmla="*/ 3 h 12"/>
                <a:gd name="T16" fmla="*/ 9 w 11"/>
                <a:gd name="T17" fmla="*/ 3 h 12"/>
                <a:gd name="T18" fmla="*/ 9 w 11"/>
                <a:gd name="T19" fmla="*/ 2 h 12"/>
                <a:gd name="T20" fmla="*/ 8 w 11"/>
                <a:gd name="T21" fmla="*/ 1 h 12"/>
                <a:gd name="T22" fmla="*/ 8 w 11"/>
                <a:gd name="T23" fmla="*/ 1 h 12"/>
                <a:gd name="T24" fmla="*/ 7 w 11"/>
                <a:gd name="T25" fmla="*/ 1 h 12"/>
                <a:gd name="T26" fmla="*/ 6 w 11"/>
                <a:gd name="T27" fmla="*/ 2 h 12"/>
                <a:gd name="T28" fmla="*/ 5 w 11"/>
                <a:gd name="T29" fmla="*/ 2 h 12"/>
                <a:gd name="T30" fmla="*/ 5 w 11"/>
                <a:gd name="T31" fmla="*/ 1 h 12"/>
                <a:gd name="T32" fmla="*/ 4 w 11"/>
                <a:gd name="T33" fmla="*/ 1 h 12"/>
                <a:gd name="T34" fmla="*/ 3 w 11"/>
                <a:gd name="T35" fmla="*/ 1 h 12"/>
                <a:gd name="T36" fmla="*/ 3 w 11"/>
                <a:gd name="T37" fmla="*/ 2 h 12"/>
                <a:gd name="T38" fmla="*/ 3 w 11"/>
                <a:gd name="T39" fmla="*/ 3 h 12"/>
                <a:gd name="T40" fmla="*/ 3 w 11"/>
                <a:gd name="T41" fmla="*/ 3 h 12"/>
                <a:gd name="T42" fmla="*/ 2 w 11"/>
                <a:gd name="T43" fmla="*/ 3 h 12"/>
                <a:gd name="T44" fmla="*/ 1 w 11"/>
                <a:gd name="T45" fmla="*/ 4 h 12"/>
                <a:gd name="T46" fmla="*/ 1 w 11"/>
                <a:gd name="T47" fmla="*/ 4 h 12"/>
                <a:gd name="T48" fmla="*/ 1 w 11"/>
                <a:gd name="T49" fmla="*/ 5 h 12"/>
                <a:gd name="T50" fmla="*/ 2 w 11"/>
                <a:gd name="T51" fmla="*/ 6 h 12"/>
                <a:gd name="T52" fmla="*/ 2 w 11"/>
                <a:gd name="T53" fmla="*/ 7 h 12"/>
                <a:gd name="T54" fmla="*/ 1 w 11"/>
                <a:gd name="T55" fmla="*/ 7 h 12"/>
                <a:gd name="T56" fmla="*/ 1 w 11"/>
                <a:gd name="T57" fmla="*/ 8 h 12"/>
                <a:gd name="T58" fmla="*/ 1 w 11"/>
                <a:gd name="T59" fmla="*/ 9 h 12"/>
                <a:gd name="T60" fmla="*/ 2 w 11"/>
                <a:gd name="T61" fmla="*/ 9 h 12"/>
                <a:gd name="T62" fmla="*/ 3 w 11"/>
                <a:gd name="T63" fmla="*/ 9 h 12"/>
                <a:gd name="T64" fmla="*/ 3 w 11"/>
                <a:gd name="T65" fmla="*/ 9 h 12"/>
                <a:gd name="T66" fmla="*/ 3 w 11"/>
                <a:gd name="T67" fmla="*/ 10 h 12"/>
                <a:gd name="T68" fmla="*/ 3 w 11"/>
                <a:gd name="T69" fmla="*/ 11 h 12"/>
                <a:gd name="T70" fmla="*/ 4 w 11"/>
                <a:gd name="T71" fmla="*/ 11 h 12"/>
                <a:gd name="T72" fmla="*/ 5 w 11"/>
                <a:gd name="T73" fmla="*/ 11 h 12"/>
                <a:gd name="T74" fmla="*/ 6 w 11"/>
                <a:gd name="T75" fmla="*/ 10 h 12"/>
                <a:gd name="T76" fmla="*/ 6 w 11"/>
                <a:gd name="T77" fmla="*/ 10 h 12"/>
                <a:gd name="T78" fmla="*/ 7 w 11"/>
                <a:gd name="T79" fmla="*/ 11 h 12"/>
                <a:gd name="T80" fmla="*/ 8 w 11"/>
                <a:gd name="T81" fmla="*/ 11 h 12"/>
                <a:gd name="T82" fmla="*/ 9 w 11"/>
                <a:gd name="T83" fmla="*/ 11 h 12"/>
                <a:gd name="T84" fmla="*/ 9 w 11"/>
                <a:gd name="T85" fmla="*/ 10 h 12"/>
                <a:gd name="T86" fmla="*/ 9 w 11"/>
                <a:gd name="T87" fmla="*/ 9 h 12"/>
                <a:gd name="T88" fmla="*/ 9 w 11"/>
                <a:gd name="T89" fmla="*/ 9 h 12"/>
                <a:gd name="T90" fmla="*/ 10 w 11"/>
                <a:gd name="T91" fmla="*/ 9 h 12"/>
                <a:gd name="T92" fmla="*/ 11 w 11"/>
                <a:gd name="T93" fmla="*/ 8 h 12"/>
                <a:gd name="T94" fmla="*/ 11 w 11"/>
                <a:gd name="T95" fmla="*/ 8 h 12"/>
                <a:gd name="T96" fmla="*/ 11 w 11"/>
                <a:gd name="T97" fmla="*/ 7 h 12"/>
                <a:gd name="T98" fmla="*/ 7 w 11"/>
                <a:gd name="T99" fmla="*/ 8 h 12"/>
                <a:gd name="T100" fmla="*/ 4 w 11"/>
                <a:gd name="T101" fmla="*/ 7 h 12"/>
                <a:gd name="T102" fmla="*/ 5 w 11"/>
                <a:gd name="T103" fmla="*/ 4 h 12"/>
                <a:gd name="T104" fmla="*/ 8 w 11"/>
                <a:gd name="T105" fmla="*/ 5 h 12"/>
                <a:gd name="T106" fmla="*/ 7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1" y="7"/>
                  </a:moveTo>
                  <a:cubicBezTo>
                    <a:pt x="10" y="6"/>
                    <a:pt x="10" y="6"/>
                    <a:pt x="10" y="6"/>
                  </a:cubicBezTo>
                  <a:cubicBezTo>
                    <a:pt x="10" y="6"/>
                    <a:pt x="10" y="6"/>
                    <a:pt x="10" y="6"/>
                  </a:cubicBezTo>
                  <a:cubicBezTo>
                    <a:pt x="11" y="5"/>
                    <a:pt x="11" y="5"/>
                    <a:pt x="11" y="5"/>
                  </a:cubicBezTo>
                  <a:cubicBezTo>
                    <a:pt x="11" y="5"/>
                    <a:pt x="11" y="5"/>
                    <a:pt x="11" y="4"/>
                  </a:cubicBezTo>
                  <a:cubicBezTo>
                    <a:pt x="11" y="3"/>
                    <a:pt x="11" y="3"/>
                    <a:pt x="11" y="3"/>
                  </a:cubicBezTo>
                  <a:cubicBezTo>
                    <a:pt x="11" y="3"/>
                    <a:pt x="10" y="3"/>
                    <a:pt x="10" y="3"/>
                  </a:cubicBezTo>
                  <a:cubicBezTo>
                    <a:pt x="9" y="3"/>
                    <a:pt x="9" y="3"/>
                    <a:pt x="9" y="3"/>
                  </a:cubicBezTo>
                  <a:cubicBezTo>
                    <a:pt x="9" y="3"/>
                    <a:pt x="9" y="3"/>
                    <a:pt x="9" y="3"/>
                  </a:cubicBezTo>
                  <a:cubicBezTo>
                    <a:pt x="9" y="2"/>
                    <a:pt x="9" y="2"/>
                    <a:pt x="9" y="2"/>
                  </a:cubicBezTo>
                  <a:cubicBezTo>
                    <a:pt x="9" y="2"/>
                    <a:pt x="9" y="1"/>
                    <a:pt x="8" y="1"/>
                  </a:cubicBezTo>
                  <a:cubicBezTo>
                    <a:pt x="8" y="1"/>
                    <a:pt x="8" y="1"/>
                    <a:pt x="8" y="1"/>
                  </a:cubicBezTo>
                  <a:cubicBezTo>
                    <a:pt x="7" y="0"/>
                    <a:pt x="7" y="1"/>
                    <a:pt x="7" y="1"/>
                  </a:cubicBezTo>
                  <a:cubicBezTo>
                    <a:pt x="6" y="2"/>
                    <a:pt x="6" y="2"/>
                    <a:pt x="6" y="2"/>
                  </a:cubicBezTo>
                  <a:cubicBezTo>
                    <a:pt x="6" y="2"/>
                    <a:pt x="6" y="2"/>
                    <a:pt x="5" y="2"/>
                  </a:cubicBezTo>
                  <a:cubicBezTo>
                    <a:pt x="5" y="1"/>
                    <a:pt x="5" y="1"/>
                    <a:pt x="5" y="1"/>
                  </a:cubicBezTo>
                  <a:cubicBezTo>
                    <a:pt x="5" y="1"/>
                    <a:pt x="4" y="0"/>
                    <a:pt x="4" y="1"/>
                  </a:cubicBezTo>
                  <a:cubicBezTo>
                    <a:pt x="3" y="1"/>
                    <a:pt x="3" y="1"/>
                    <a:pt x="3" y="1"/>
                  </a:cubicBezTo>
                  <a:cubicBezTo>
                    <a:pt x="3" y="1"/>
                    <a:pt x="3" y="2"/>
                    <a:pt x="3" y="2"/>
                  </a:cubicBezTo>
                  <a:cubicBezTo>
                    <a:pt x="3" y="3"/>
                    <a:pt x="3" y="3"/>
                    <a:pt x="3" y="3"/>
                  </a:cubicBezTo>
                  <a:cubicBezTo>
                    <a:pt x="3" y="3"/>
                    <a:pt x="3" y="3"/>
                    <a:pt x="3" y="3"/>
                  </a:cubicBezTo>
                  <a:cubicBezTo>
                    <a:pt x="2" y="3"/>
                    <a:pt x="2" y="3"/>
                    <a:pt x="2" y="3"/>
                  </a:cubicBezTo>
                  <a:cubicBezTo>
                    <a:pt x="1" y="3"/>
                    <a:pt x="1" y="3"/>
                    <a:pt x="1" y="4"/>
                  </a:cubicBezTo>
                  <a:cubicBezTo>
                    <a:pt x="1" y="4"/>
                    <a:pt x="1" y="4"/>
                    <a:pt x="1" y="4"/>
                  </a:cubicBezTo>
                  <a:cubicBezTo>
                    <a:pt x="0" y="5"/>
                    <a:pt x="1" y="5"/>
                    <a:pt x="1" y="5"/>
                  </a:cubicBezTo>
                  <a:cubicBezTo>
                    <a:pt x="2" y="6"/>
                    <a:pt x="2" y="6"/>
                    <a:pt x="2" y="6"/>
                  </a:cubicBezTo>
                  <a:cubicBezTo>
                    <a:pt x="2" y="6"/>
                    <a:pt x="2" y="6"/>
                    <a:pt x="2" y="7"/>
                  </a:cubicBezTo>
                  <a:cubicBezTo>
                    <a:pt x="1" y="7"/>
                    <a:pt x="1" y="7"/>
                    <a:pt x="1" y="7"/>
                  </a:cubicBezTo>
                  <a:cubicBezTo>
                    <a:pt x="1" y="7"/>
                    <a:pt x="0" y="7"/>
                    <a:pt x="1" y="8"/>
                  </a:cubicBezTo>
                  <a:cubicBezTo>
                    <a:pt x="1" y="9"/>
                    <a:pt x="1" y="9"/>
                    <a:pt x="1" y="9"/>
                  </a:cubicBezTo>
                  <a:cubicBezTo>
                    <a:pt x="1" y="9"/>
                    <a:pt x="2" y="9"/>
                    <a:pt x="2" y="9"/>
                  </a:cubicBezTo>
                  <a:cubicBezTo>
                    <a:pt x="3" y="9"/>
                    <a:pt x="3" y="9"/>
                    <a:pt x="3" y="9"/>
                  </a:cubicBezTo>
                  <a:cubicBezTo>
                    <a:pt x="3" y="9"/>
                    <a:pt x="3" y="9"/>
                    <a:pt x="3" y="9"/>
                  </a:cubicBezTo>
                  <a:cubicBezTo>
                    <a:pt x="3" y="10"/>
                    <a:pt x="3" y="10"/>
                    <a:pt x="3" y="10"/>
                  </a:cubicBezTo>
                  <a:cubicBezTo>
                    <a:pt x="3" y="10"/>
                    <a:pt x="3" y="11"/>
                    <a:pt x="3" y="11"/>
                  </a:cubicBezTo>
                  <a:cubicBezTo>
                    <a:pt x="4" y="11"/>
                    <a:pt x="4" y="11"/>
                    <a:pt x="4" y="11"/>
                  </a:cubicBezTo>
                  <a:cubicBezTo>
                    <a:pt x="5" y="12"/>
                    <a:pt x="5" y="11"/>
                    <a:pt x="5" y="11"/>
                  </a:cubicBezTo>
                  <a:cubicBezTo>
                    <a:pt x="6" y="10"/>
                    <a:pt x="6" y="10"/>
                    <a:pt x="6" y="10"/>
                  </a:cubicBezTo>
                  <a:cubicBezTo>
                    <a:pt x="6" y="10"/>
                    <a:pt x="6" y="10"/>
                    <a:pt x="6" y="10"/>
                  </a:cubicBezTo>
                  <a:cubicBezTo>
                    <a:pt x="7" y="11"/>
                    <a:pt x="7" y="11"/>
                    <a:pt x="7" y="11"/>
                  </a:cubicBezTo>
                  <a:cubicBezTo>
                    <a:pt x="7" y="11"/>
                    <a:pt x="7" y="11"/>
                    <a:pt x="8" y="11"/>
                  </a:cubicBezTo>
                  <a:cubicBezTo>
                    <a:pt x="9" y="11"/>
                    <a:pt x="9" y="11"/>
                    <a:pt x="9" y="11"/>
                  </a:cubicBezTo>
                  <a:cubicBezTo>
                    <a:pt x="9" y="11"/>
                    <a:pt x="9" y="10"/>
                    <a:pt x="9" y="10"/>
                  </a:cubicBezTo>
                  <a:cubicBezTo>
                    <a:pt x="9" y="9"/>
                    <a:pt x="9" y="9"/>
                    <a:pt x="9" y="9"/>
                  </a:cubicBezTo>
                  <a:cubicBezTo>
                    <a:pt x="9" y="9"/>
                    <a:pt x="9" y="9"/>
                    <a:pt x="9" y="9"/>
                  </a:cubicBezTo>
                  <a:cubicBezTo>
                    <a:pt x="10" y="9"/>
                    <a:pt x="10" y="9"/>
                    <a:pt x="10" y="9"/>
                  </a:cubicBezTo>
                  <a:cubicBezTo>
                    <a:pt x="10" y="9"/>
                    <a:pt x="11" y="9"/>
                    <a:pt x="11" y="8"/>
                  </a:cubicBezTo>
                  <a:cubicBezTo>
                    <a:pt x="11" y="8"/>
                    <a:pt x="11" y="8"/>
                    <a:pt x="11" y="8"/>
                  </a:cubicBezTo>
                  <a:cubicBezTo>
                    <a:pt x="11" y="7"/>
                    <a:pt x="11" y="7"/>
                    <a:pt x="11" y="7"/>
                  </a:cubicBezTo>
                  <a:close/>
                  <a:moveTo>
                    <a:pt x="7" y="8"/>
                  </a:moveTo>
                  <a:cubicBezTo>
                    <a:pt x="6" y="8"/>
                    <a:pt x="4" y="8"/>
                    <a:pt x="4" y="7"/>
                  </a:cubicBezTo>
                  <a:cubicBezTo>
                    <a:pt x="3" y="6"/>
                    <a:pt x="4" y="5"/>
                    <a:pt x="5" y="4"/>
                  </a:cubicBezTo>
                  <a:cubicBezTo>
                    <a:pt x="6" y="4"/>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2" name="Freeform 225"/>
            <p:cNvSpPr>
              <a:spLocks noEditPoints="1"/>
            </p:cNvSpPr>
            <p:nvPr/>
          </p:nvSpPr>
          <p:spPr bwMode="auto">
            <a:xfrm flipH="1">
              <a:off x="8391332" y="5148853"/>
              <a:ext cx="96766" cy="96766"/>
            </a:xfrm>
            <a:custGeom>
              <a:avLst/>
              <a:gdLst>
                <a:gd name="T0" fmla="*/ 12 w 13"/>
                <a:gd name="T1" fmla="*/ 7 h 13"/>
                <a:gd name="T2" fmla="*/ 11 w 13"/>
                <a:gd name="T3" fmla="*/ 7 h 13"/>
                <a:gd name="T4" fmla="*/ 11 w 13"/>
                <a:gd name="T5" fmla="*/ 6 h 13"/>
                <a:gd name="T6" fmla="*/ 12 w 13"/>
                <a:gd name="T7" fmla="*/ 6 h 13"/>
                <a:gd name="T8" fmla="*/ 13 w 13"/>
                <a:gd name="T9" fmla="*/ 4 h 13"/>
                <a:gd name="T10" fmla="*/ 12 w 13"/>
                <a:gd name="T11" fmla="*/ 3 h 13"/>
                <a:gd name="T12" fmla="*/ 11 w 13"/>
                <a:gd name="T13" fmla="*/ 3 h 13"/>
                <a:gd name="T14" fmla="*/ 10 w 13"/>
                <a:gd name="T15" fmla="*/ 3 h 13"/>
                <a:gd name="T16" fmla="*/ 9 w 13"/>
                <a:gd name="T17" fmla="*/ 3 h 13"/>
                <a:gd name="T18" fmla="*/ 10 w 13"/>
                <a:gd name="T19" fmla="*/ 2 h 13"/>
                <a:gd name="T20" fmla="*/ 9 w 13"/>
                <a:gd name="T21" fmla="*/ 1 h 13"/>
                <a:gd name="T22" fmla="*/ 8 w 13"/>
                <a:gd name="T23" fmla="*/ 0 h 13"/>
                <a:gd name="T24" fmla="*/ 7 w 13"/>
                <a:gd name="T25" fmla="*/ 1 h 13"/>
                <a:gd name="T26" fmla="*/ 7 w 13"/>
                <a:gd name="T27" fmla="*/ 2 h 13"/>
                <a:gd name="T28" fmla="*/ 6 w 13"/>
                <a:gd name="T29" fmla="*/ 2 h 13"/>
                <a:gd name="T30" fmla="*/ 5 w 13"/>
                <a:gd name="T31" fmla="*/ 1 h 13"/>
                <a:gd name="T32" fmla="*/ 4 w 13"/>
                <a:gd name="T33" fmla="*/ 0 h 13"/>
                <a:gd name="T34" fmla="*/ 3 w 13"/>
                <a:gd name="T35" fmla="*/ 1 h 13"/>
                <a:gd name="T36" fmla="*/ 3 w 13"/>
                <a:gd name="T37" fmla="*/ 2 h 13"/>
                <a:gd name="T38" fmla="*/ 3 w 13"/>
                <a:gd name="T39" fmla="*/ 3 h 13"/>
                <a:gd name="T40" fmla="*/ 2 w 13"/>
                <a:gd name="T41" fmla="*/ 3 h 13"/>
                <a:gd name="T42" fmla="*/ 1 w 13"/>
                <a:gd name="T43" fmla="*/ 3 h 13"/>
                <a:gd name="T44" fmla="*/ 0 w 13"/>
                <a:gd name="T45" fmla="*/ 4 h 13"/>
                <a:gd name="T46" fmla="*/ 0 w 13"/>
                <a:gd name="T47" fmla="*/ 5 h 13"/>
                <a:gd name="T48" fmla="*/ 0 w 13"/>
                <a:gd name="T49" fmla="*/ 6 h 13"/>
                <a:gd name="T50" fmla="*/ 1 w 13"/>
                <a:gd name="T51" fmla="*/ 6 h 13"/>
                <a:gd name="T52" fmla="*/ 1 w 13"/>
                <a:gd name="T53" fmla="*/ 7 h 13"/>
                <a:gd name="T54" fmla="*/ 0 w 13"/>
                <a:gd name="T55" fmla="*/ 8 h 13"/>
                <a:gd name="T56" fmla="*/ 0 w 13"/>
                <a:gd name="T57" fmla="*/ 9 h 13"/>
                <a:gd name="T58" fmla="*/ 0 w 13"/>
                <a:gd name="T59" fmla="*/ 10 h 13"/>
                <a:gd name="T60" fmla="*/ 2 w 13"/>
                <a:gd name="T61" fmla="*/ 10 h 13"/>
                <a:gd name="T62" fmla="*/ 2 w 13"/>
                <a:gd name="T63" fmla="*/ 10 h 13"/>
                <a:gd name="T64" fmla="*/ 3 w 13"/>
                <a:gd name="T65" fmla="*/ 11 h 13"/>
                <a:gd name="T66" fmla="*/ 3 w 13"/>
                <a:gd name="T67" fmla="*/ 11 h 13"/>
                <a:gd name="T68" fmla="*/ 3 w 13"/>
                <a:gd name="T69" fmla="*/ 13 h 13"/>
                <a:gd name="T70" fmla="*/ 4 w 13"/>
                <a:gd name="T71" fmla="*/ 13 h 13"/>
                <a:gd name="T72" fmla="*/ 5 w 13"/>
                <a:gd name="T73" fmla="*/ 12 h 13"/>
                <a:gd name="T74" fmla="*/ 6 w 13"/>
                <a:gd name="T75" fmla="*/ 12 h 13"/>
                <a:gd name="T76" fmla="*/ 7 w 13"/>
                <a:gd name="T77" fmla="*/ 12 h 13"/>
                <a:gd name="T78" fmla="*/ 7 w 13"/>
                <a:gd name="T79" fmla="*/ 12 h 13"/>
                <a:gd name="T80" fmla="*/ 8 w 13"/>
                <a:gd name="T81" fmla="*/ 13 h 13"/>
                <a:gd name="T82" fmla="*/ 9 w 13"/>
                <a:gd name="T83" fmla="*/ 12 h 13"/>
                <a:gd name="T84" fmla="*/ 10 w 13"/>
                <a:gd name="T85" fmla="*/ 11 h 13"/>
                <a:gd name="T86" fmla="*/ 9 w 13"/>
                <a:gd name="T87" fmla="*/ 10 h 13"/>
                <a:gd name="T88" fmla="*/ 10 w 13"/>
                <a:gd name="T89" fmla="*/ 10 h 13"/>
                <a:gd name="T90" fmla="*/ 11 w 13"/>
                <a:gd name="T91" fmla="*/ 10 h 13"/>
                <a:gd name="T92" fmla="*/ 12 w 13"/>
                <a:gd name="T93" fmla="*/ 9 h 13"/>
                <a:gd name="T94" fmla="*/ 13 w 13"/>
                <a:gd name="T95" fmla="*/ 8 h 13"/>
                <a:gd name="T96" fmla="*/ 12 w 13"/>
                <a:gd name="T97" fmla="*/ 7 h 13"/>
                <a:gd name="T98" fmla="*/ 7 w 13"/>
                <a:gd name="T99" fmla="*/ 9 h 13"/>
                <a:gd name="T100" fmla="*/ 4 w 13"/>
                <a:gd name="T101" fmla="*/ 8 h 13"/>
                <a:gd name="T102" fmla="*/ 5 w 13"/>
                <a:gd name="T103" fmla="*/ 4 h 13"/>
                <a:gd name="T104" fmla="*/ 8 w 13"/>
                <a:gd name="T105" fmla="*/ 6 h 13"/>
                <a:gd name="T106" fmla="*/ 7 w 13"/>
                <a:gd name="T10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 h="13">
                  <a:moveTo>
                    <a:pt x="12" y="7"/>
                  </a:moveTo>
                  <a:cubicBezTo>
                    <a:pt x="11" y="7"/>
                    <a:pt x="11" y="7"/>
                    <a:pt x="11" y="7"/>
                  </a:cubicBezTo>
                  <a:cubicBezTo>
                    <a:pt x="11" y="7"/>
                    <a:pt x="11" y="6"/>
                    <a:pt x="11" y="6"/>
                  </a:cubicBezTo>
                  <a:cubicBezTo>
                    <a:pt x="12" y="6"/>
                    <a:pt x="12" y="6"/>
                    <a:pt x="12" y="6"/>
                  </a:cubicBezTo>
                  <a:cubicBezTo>
                    <a:pt x="13" y="5"/>
                    <a:pt x="13" y="5"/>
                    <a:pt x="13" y="4"/>
                  </a:cubicBezTo>
                  <a:cubicBezTo>
                    <a:pt x="12" y="3"/>
                    <a:pt x="12" y="3"/>
                    <a:pt x="12" y="3"/>
                  </a:cubicBezTo>
                  <a:cubicBezTo>
                    <a:pt x="12" y="3"/>
                    <a:pt x="11" y="3"/>
                    <a:pt x="11" y="3"/>
                  </a:cubicBezTo>
                  <a:cubicBezTo>
                    <a:pt x="10" y="3"/>
                    <a:pt x="10" y="3"/>
                    <a:pt x="10" y="3"/>
                  </a:cubicBezTo>
                  <a:cubicBezTo>
                    <a:pt x="10" y="3"/>
                    <a:pt x="10" y="3"/>
                    <a:pt x="9" y="3"/>
                  </a:cubicBezTo>
                  <a:cubicBezTo>
                    <a:pt x="10" y="2"/>
                    <a:pt x="10" y="2"/>
                    <a:pt x="10" y="2"/>
                  </a:cubicBezTo>
                  <a:cubicBezTo>
                    <a:pt x="10" y="1"/>
                    <a:pt x="10" y="1"/>
                    <a:pt x="9" y="1"/>
                  </a:cubicBezTo>
                  <a:cubicBezTo>
                    <a:pt x="8" y="0"/>
                    <a:pt x="8" y="0"/>
                    <a:pt x="8" y="0"/>
                  </a:cubicBezTo>
                  <a:cubicBezTo>
                    <a:pt x="8" y="0"/>
                    <a:pt x="7" y="0"/>
                    <a:pt x="7" y="1"/>
                  </a:cubicBezTo>
                  <a:cubicBezTo>
                    <a:pt x="7" y="2"/>
                    <a:pt x="7" y="2"/>
                    <a:pt x="7" y="2"/>
                  </a:cubicBezTo>
                  <a:cubicBezTo>
                    <a:pt x="6" y="2"/>
                    <a:pt x="6" y="2"/>
                    <a:pt x="6" y="2"/>
                  </a:cubicBezTo>
                  <a:cubicBezTo>
                    <a:pt x="5" y="1"/>
                    <a:pt x="5" y="1"/>
                    <a:pt x="5" y="1"/>
                  </a:cubicBezTo>
                  <a:cubicBezTo>
                    <a:pt x="5" y="0"/>
                    <a:pt x="4" y="0"/>
                    <a:pt x="4" y="0"/>
                  </a:cubicBezTo>
                  <a:cubicBezTo>
                    <a:pt x="3" y="1"/>
                    <a:pt x="3" y="1"/>
                    <a:pt x="3" y="1"/>
                  </a:cubicBezTo>
                  <a:cubicBezTo>
                    <a:pt x="3" y="1"/>
                    <a:pt x="2" y="1"/>
                    <a:pt x="3" y="2"/>
                  </a:cubicBezTo>
                  <a:cubicBezTo>
                    <a:pt x="3" y="3"/>
                    <a:pt x="3" y="3"/>
                    <a:pt x="3" y="3"/>
                  </a:cubicBezTo>
                  <a:cubicBezTo>
                    <a:pt x="3" y="3"/>
                    <a:pt x="2" y="3"/>
                    <a:pt x="2" y="3"/>
                  </a:cubicBezTo>
                  <a:cubicBezTo>
                    <a:pt x="1" y="3"/>
                    <a:pt x="1" y="3"/>
                    <a:pt x="1" y="3"/>
                  </a:cubicBezTo>
                  <a:cubicBezTo>
                    <a:pt x="1" y="3"/>
                    <a:pt x="0" y="3"/>
                    <a:pt x="0" y="4"/>
                  </a:cubicBezTo>
                  <a:cubicBezTo>
                    <a:pt x="0" y="5"/>
                    <a:pt x="0" y="5"/>
                    <a:pt x="0" y="5"/>
                  </a:cubicBezTo>
                  <a:cubicBezTo>
                    <a:pt x="0" y="5"/>
                    <a:pt x="0" y="6"/>
                    <a:pt x="0" y="6"/>
                  </a:cubicBezTo>
                  <a:cubicBezTo>
                    <a:pt x="1" y="6"/>
                    <a:pt x="1" y="6"/>
                    <a:pt x="1" y="6"/>
                  </a:cubicBezTo>
                  <a:cubicBezTo>
                    <a:pt x="1" y="6"/>
                    <a:pt x="1" y="7"/>
                    <a:pt x="1" y="7"/>
                  </a:cubicBezTo>
                  <a:cubicBezTo>
                    <a:pt x="0" y="8"/>
                    <a:pt x="0" y="8"/>
                    <a:pt x="0" y="8"/>
                  </a:cubicBezTo>
                  <a:cubicBezTo>
                    <a:pt x="0" y="8"/>
                    <a:pt x="0" y="8"/>
                    <a:pt x="0" y="9"/>
                  </a:cubicBezTo>
                  <a:cubicBezTo>
                    <a:pt x="0" y="10"/>
                    <a:pt x="0" y="10"/>
                    <a:pt x="0" y="10"/>
                  </a:cubicBezTo>
                  <a:cubicBezTo>
                    <a:pt x="0" y="10"/>
                    <a:pt x="1" y="10"/>
                    <a:pt x="2" y="10"/>
                  </a:cubicBezTo>
                  <a:cubicBezTo>
                    <a:pt x="2" y="10"/>
                    <a:pt x="2" y="10"/>
                    <a:pt x="2" y="10"/>
                  </a:cubicBezTo>
                  <a:cubicBezTo>
                    <a:pt x="2" y="10"/>
                    <a:pt x="3" y="10"/>
                    <a:pt x="3" y="11"/>
                  </a:cubicBezTo>
                  <a:cubicBezTo>
                    <a:pt x="3" y="11"/>
                    <a:pt x="3" y="11"/>
                    <a:pt x="3" y="11"/>
                  </a:cubicBezTo>
                  <a:cubicBezTo>
                    <a:pt x="3" y="12"/>
                    <a:pt x="3" y="12"/>
                    <a:pt x="3" y="13"/>
                  </a:cubicBezTo>
                  <a:cubicBezTo>
                    <a:pt x="4" y="13"/>
                    <a:pt x="4" y="13"/>
                    <a:pt x="4" y="13"/>
                  </a:cubicBezTo>
                  <a:cubicBezTo>
                    <a:pt x="5" y="13"/>
                    <a:pt x="5" y="13"/>
                    <a:pt x="5" y="12"/>
                  </a:cubicBezTo>
                  <a:cubicBezTo>
                    <a:pt x="6" y="12"/>
                    <a:pt x="6" y="12"/>
                    <a:pt x="6" y="12"/>
                  </a:cubicBezTo>
                  <a:cubicBezTo>
                    <a:pt x="6" y="12"/>
                    <a:pt x="6" y="12"/>
                    <a:pt x="7" y="12"/>
                  </a:cubicBezTo>
                  <a:cubicBezTo>
                    <a:pt x="7" y="12"/>
                    <a:pt x="7" y="12"/>
                    <a:pt x="7" y="12"/>
                  </a:cubicBezTo>
                  <a:cubicBezTo>
                    <a:pt x="7" y="13"/>
                    <a:pt x="8" y="13"/>
                    <a:pt x="8" y="13"/>
                  </a:cubicBezTo>
                  <a:cubicBezTo>
                    <a:pt x="9" y="12"/>
                    <a:pt x="9" y="12"/>
                    <a:pt x="9" y="12"/>
                  </a:cubicBezTo>
                  <a:cubicBezTo>
                    <a:pt x="10" y="12"/>
                    <a:pt x="10" y="12"/>
                    <a:pt x="10" y="11"/>
                  </a:cubicBezTo>
                  <a:cubicBezTo>
                    <a:pt x="9" y="10"/>
                    <a:pt x="9" y="10"/>
                    <a:pt x="9" y="10"/>
                  </a:cubicBezTo>
                  <a:cubicBezTo>
                    <a:pt x="10" y="10"/>
                    <a:pt x="10" y="10"/>
                    <a:pt x="10" y="10"/>
                  </a:cubicBezTo>
                  <a:cubicBezTo>
                    <a:pt x="11" y="10"/>
                    <a:pt x="11" y="10"/>
                    <a:pt x="11" y="10"/>
                  </a:cubicBezTo>
                  <a:cubicBezTo>
                    <a:pt x="11" y="10"/>
                    <a:pt x="12" y="10"/>
                    <a:pt x="12" y="9"/>
                  </a:cubicBezTo>
                  <a:cubicBezTo>
                    <a:pt x="13" y="8"/>
                    <a:pt x="13" y="8"/>
                    <a:pt x="13" y="8"/>
                  </a:cubicBezTo>
                  <a:cubicBezTo>
                    <a:pt x="13" y="8"/>
                    <a:pt x="13" y="7"/>
                    <a:pt x="12" y="7"/>
                  </a:cubicBezTo>
                  <a:close/>
                  <a:moveTo>
                    <a:pt x="7" y="9"/>
                  </a:moveTo>
                  <a:cubicBezTo>
                    <a:pt x="6" y="9"/>
                    <a:pt x="4" y="9"/>
                    <a:pt x="4" y="8"/>
                  </a:cubicBezTo>
                  <a:cubicBezTo>
                    <a:pt x="3" y="6"/>
                    <a:pt x="4" y="5"/>
                    <a:pt x="5" y="4"/>
                  </a:cubicBezTo>
                  <a:cubicBezTo>
                    <a:pt x="6" y="4"/>
                    <a:pt x="8" y="4"/>
                    <a:pt x="8" y="6"/>
                  </a:cubicBezTo>
                  <a:cubicBezTo>
                    <a:pt x="9" y="7"/>
                    <a:pt x="8" y="8"/>
                    <a:pt x="7" y="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3" name="Freeform 226"/>
            <p:cNvSpPr>
              <a:spLocks noEditPoints="1"/>
            </p:cNvSpPr>
            <p:nvPr/>
          </p:nvSpPr>
          <p:spPr bwMode="auto">
            <a:xfrm flipH="1">
              <a:off x="8022998" y="3850319"/>
              <a:ext cx="81158" cy="84280"/>
            </a:xfrm>
            <a:custGeom>
              <a:avLst/>
              <a:gdLst>
                <a:gd name="T0" fmla="*/ 11 w 11"/>
                <a:gd name="T1" fmla="*/ 6 h 11"/>
                <a:gd name="T2" fmla="*/ 10 w 11"/>
                <a:gd name="T3" fmla="*/ 5 h 11"/>
                <a:gd name="T4" fmla="*/ 10 w 11"/>
                <a:gd name="T5" fmla="*/ 5 h 11"/>
                <a:gd name="T6" fmla="*/ 11 w 11"/>
                <a:gd name="T7" fmla="*/ 4 h 11"/>
                <a:gd name="T8" fmla="*/ 11 w 11"/>
                <a:gd name="T9" fmla="*/ 3 h 11"/>
                <a:gd name="T10" fmla="*/ 11 w 11"/>
                <a:gd name="T11" fmla="*/ 2 h 11"/>
                <a:gd name="T12" fmla="*/ 10 w 11"/>
                <a:gd name="T13" fmla="*/ 2 h 11"/>
                <a:gd name="T14" fmla="*/ 9 w 11"/>
                <a:gd name="T15" fmla="*/ 2 h 11"/>
                <a:gd name="T16" fmla="*/ 9 w 11"/>
                <a:gd name="T17" fmla="*/ 2 h 11"/>
                <a:gd name="T18" fmla="*/ 9 w 11"/>
                <a:gd name="T19" fmla="*/ 1 h 11"/>
                <a:gd name="T20" fmla="*/ 8 w 11"/>
                <a:gd name="T21" fmla="*/ 0 h 11"/>
                <a:gd name="T22" fmla="*/ 8 w 11"/>
                <a:gd name="T23" fmla="*/ 0 h 11"/>
                <a:gd name="T24" fmla="*/ 7 w 11"/>
                <a:gd name="T25" fmla="*/ 0 h 11"/>
                <a:gd name="T26" fmla="*/ 6 w 11"/>
                <a:gd name="T27" fmla="*/ 1 h 11"/>
                <a:gd name="T28" fmla="*/ 5 w 11"/>
                <a:gd name="T29" fmla="*/ 1 h 11"/>
                <a:gd name="T30" fmla="*/ 5 w 11"/>
                <a:gd name="T31" fmla="*/ 0 h 11"/>
                <a:gd name="T32" fmla="*/ 4 w 11"/>
                <a:gd name="T33" fmla="*/ 0 h 11"/>
                <a:gd name="T34" fmla="*/ 3 w 11"/>
                <a:gd name="T35" fmla="*/ 0 h 11"/>
                <a:gd name="T36" fmla="*/ 3 w 11"/>
                <a:gd name="T37" fmla="*/ 1 h 11"/>
                <a:gd name="T38" fmla="*/ 3 w 11"/>
                <a:gd name="T39" fmla="*/ 2 h 11"/>
                <a:gd name="T40" fmla="*/ 3 w 11"/>
                <a:gd name="T41" fmla="*/ 2 h 11"/>
                <a:gd name="T42" fmla="*/ 2 w 11"/>
                <a:gd name="T43" fmla="*/ 2 h 11"/>
                <a:gd name="T44" fmla="*/ 1 w 11"/>
                <a:gd name="T45" fmla="*/ 3 h 11"/>
                <a:gd name="T46" fmla="*/ 1 w 11"/>
                <a:gd name="T47" fmla="*/ 3 h 11"/>
                <a:gd name="T48" fmla="*/ 1 w 11"/>
                <a:gd name="T49" fmla="*/ 4 h 11"/>
                <a:gd name="T50" fmla="*/ 2 w 11"/>
                <a:gd name="T51" fmla="*/ 5 h 11"/>
                <a:gd name="T52" fmla="*/ 2 w 11"/>
                <a:gd name="T53" fmla="*/ 6 h 11"/>
                <a:gd name="T54" fmla="*/ 1 w 11"/>
                <a:gd name="T55" fmla="*/ 6 h 11"/>
                <a:gd name="T56" fmla="*/ 1 w 11"/>
                <a:gd name="T57" fmla="*/ 7 h 11"/>
                <a:gd name="T58" fmla="*/ 1 w 11"/>
                <a:gd name="T59" fmla="*/ 8 h 11"/>
                <a:gd name="T60" fmla="*/ 2 w 11"/>
                <a:gd name="T61" fmla="*/ 8 h 11"/>
                <a:gd name="T62" fmla="*/ 3 w 11"/>
                <a:gd name="T63" fmla="*/ 8 h 11"/>
                <a:gd name="T64" fmla="*/ 3 w 11"/>
                <a:gd name="T65" fmla="*/ 9 h 11"/>
                <a:gd name="T66" fmla="*/ 3 w 11"/>
                <a:gd name="T67" fmla="*/ 9 h 11"/>
                <a:gd name="T68" fmla="*/ 3 w 11"/>
                <a:gd name="T69" fmla="*/ 10 h 11"/>
                <a:gd name="T70" fmla="*/ 4 w 11"/>
                <a:gd name="T71" fmla="*/ 10 h 11"/>
                <a:gd name="T72" fmla="*/ 5 w 11"/>
                <a:gd name="T73" fmla="*/ 10 h 11"/>
                <a:gd name="T74" fmla="*/ 6 w 11"/>
                <a:gd name="T75" fmla="*/ 9 h 11"/>
                <a:gd name="T76" fmla="*/ 6 w 11"/>
                <a:gd name="T77" fmla="*/ 9 h 11"/>
                <a:gd name="T78" fmla="*/ 7 w 11"/>
                <a:gd name="T79" fmla="*/ 10 h 11"/>
                <a:gd name="T80" fmla="*/ 8 w 11"/>
                <a:gd name="T81" fmla="*/ 10 h 11"/>
                <a:gd name="T82" fmla="*/ 9 w 11"/>
                <a:gd name="T83" fmla="*/ 10 h 11"/>
                <a:gd name="T84" fmla="*/ 9 w 11"/>
                <a:gd name="T85" fmla="*/ 9 h 11"/>
                <a:gd name="T86" fmla="*/ 9 w 11"/>
                <a:gd name="T87" fmla="*/ 8 h 11"/>
                <a:gd name="T88" fmla="*/ 9 w 11"/>
                <a:gd name="T89" fmla="*/ 8 h 11"/>
                <a:gd name="T90" fmla="*/ 10 w 11"/>
                <a:gd name="T91" fmla="*/ 8 h 11"/>
                <a:gd name="T92" fmla="*/ 11 w 11"/>
                <a:gd name="T93" fmla="*/ 8 h 11"/>
                <a:gd name="T94" fmla="*/ 11 w 11"/>
                <a:gd name="T95" fmla="*/ 7 h 11"/>
                <a:gd name="T96" fmla="*/ 11 w 11"/>
                <a:gd name="T97" fmla="*/ 6 h 11"/>
                <a:gd name="T98" fmla="*/ 7 w 11"/>
                <a:gd name="T99" fmla="*/ 7 h 11"/>
                <a:gd name="T100" fmla="*/ 4 w 11"/>
                <a:gd name="T101" fmla="*/ 6 h 11"/>
                <a:gd name="T102" fmla="*/ 5 w 11"/>
                <a:gd name="T103" fmla="*/ 3 h 11"/>
                <a:gd name="T104" fmla="*/ 8 w 11"/>
                <a:gd name="T105" fmla="*/ 4 h 11"/>
                <a:gd name="T106" fmla="*/ 7 w 11"/>
                <a:gd name="T10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5"/>
                    <a:pt x="10" y="5"/>
                    <a:pt x="10" y="5"/>
                  </a:cubicBezTo>
                  <a:cubicBezTo>
                    <a:pt x="10" y="5"/>
                    <a:pt x="10" y="5"/>
                    <a:pt x="10" y="5"/>
                  </a:cubicBezTo>
                  <a:cubicBezTo>
                    <a:pt x="11" y="4"/>
                    <a:pt x="11" y="4"/>
                    <a:pt x="11" y="4"/>
                  </a:cubicBezTo>
                  <a:cubicBezTo>
                    <a:pt x="11" y="4"/>
                    <a:pt x="11" y="4"/>
                    <a:pt x="11" y="3"/>
                  </a:cubicBezTo>
                  <a:cubicBezTo>
                    <a:pt x="11" y="2"/>
                    <a:pt x="11" y="2"/>
                    <a:pt x="11" y="2"/>
                  </a:cubicBezTo>
                  <a:cubicBezTo>
                    <a:pt x="11" y="2"/>
                    <a:pt x="10" y="2"/>
                    <a:pt x="10" y="2"/>
                  </a:cubicBezTo>
                  <a:cubicBezTo>
                    <a:pt x="9" y="2"/>
                    <a:pt x="9" y="2"/>
                    <a:pt x="9" y="2"/>
                  </a:cubicBezTo>
                  <a:cubicBezTo>
                    <a:pt x="9" y="2"/>
                    <a:pt x="9" y="2"/>
                    <a:pt x="9" y="2"/>
                  </a:cubicBezTo>
                  <a:cubicBezTo>
                    <a:pt x="9" y="1"/>
                    <a:pt x="9" y="1"/>
                    <a:pt x="9" y="1"/>
                  </a:cubicBezTo>
                  <a:cubicBezTo>
                    <a:pt x="9" y="1"/>
                    <a:pt x="9" y="0"/>
                    <a:pt x="8" y="0"/>
                  </a:cubicBezTo>
                  <a:cubicBezTo>
                    <a:pt x="8" y="0"/>
                    <a:pt x="8" y="0"/>
                    <a:pt x="8" y="0"/>
                  </a:cubicBezTo>
                  <a:cubicBezTo>
                    <a:pt x="7" y="0"/>
                    <a:pt x="7" y="0"/>
                    <a:pt x="7" y="0"/>
                  </a:cubicBezTo>
                  <a:cubicBezTo>
                    <a:pt x="6" y="1"/>
                    <a:pt x="6" y="1"/>
                    <a:pt x="6" y="1"/>
                  </a:cubicBezTo>
                  <a:cubicBezTo>
                    <a:pt x="6" y="1"/>
                    <a:pt x="6" y="1"/>
                    <a:pt x="5" y="1"/>
                  </a:cubicBezTo>
                  <a:cubicBezTo>
                    <a:pt x="5" y="0"/>
                    <a:pt x="5" y="0"/>
                    <a:pt x="5" y="0"/>
                  </a:cubicBezTo>
                  <a:cubicBezTo>
                    <a:pt x="5" y="0"/>
                    <a:pt x="5" y="0"/>
                    <a:pt x="4" y="0"/>
                  </a:cubicBezTo>
                  <a:cubicBezTo>
                    <a:pt x="3" y="0"/>
                    <a:pt x="3" y="0"/>
                    <a:pt x="3" y="0"/>
                  </a:cubicBezTo>
                  <a:cubicBezTo>
                    <a:pt x="3" y="0"/>
                    <a:pt x="3" y="1"/>
                    <a:pt x="3" y="1"/>
                  </a:cubicBezTo>
                  <a:cubicBezTo>
                    <a:pt x="3" y="2"/>
                    <a:pt x="3" y="2"/>
                    <a:pt x="3" y="2"/>
                  </a:cubicBezTo>
                  <a:cubicBezTo>
                    <a:pt x="3" y="2"/>
                    <a:pt x="3" y="2"/>
                    <a:pt x="3" y="2"/>
                  </a:cubicBezTo>
                  <a:cubicBezTo>
                    <a:pt x="2" y="2"/>
                    <a:pt x="2" y="2"/>
                    <a:pt x="2" y="2"/>
                  </a:cubicBezTo>
                  <a:cubicBezTo>
                    <a:pt x="2" y="2"/>
                    <a:pt x="1" y="2"/>
                    <a:pt x="1" y="3"/>
                  </a:cubicBezTo>
                  <a:cubicBezTo>
                    <a:pt x="1" y="3"/>
                    <a:pt x="1" y="3"/>
                    <a:pt x="1" y="3"/>
                  </a:cubicBezTo>
                  <a:cubicBezTo>
                    <a:pt x="0" y="4"/>
                    <a:pt x="1" y="4"/>
                    <a:pt x="1" y="4"/>
                  </a:cubicBezTo>
                  <a:cubicBezTo>
                    <a:pt x="2" y="5"/>
                    <a:pt x="2" y="5"/>
                    <a:pt x="2" y="5"/>
                  </a:cubicBezTo>
                  <a:cubicBezTo>
                    <a:pt x="2" y="5"/>
                    <a:pt x="2" y="5"/>
                    <a:pt x="2" y="6"/>
                  </a:cubicBezTo>
                  <a:cubicBezTo>
                    <a:pt x="1" y="6"/>
                    <a:pt x="1" y="6"/>
                    <a:pt x="1" y="6"/>
                  </a:cubicBezTo>
                  <a:cubicBezTo>
                    <a:pt x="1" y="6"/>
                    <a:pt x="0" y="7"/>
                    <a:pt x="1" y="7"/>
                  </a:cubicBezTo>
                  <a:cubicBezTo>
                    <a:pt x="1" y="8"/>
                    <a:pt x="1" y="8"/>
                    <a:pt x="1" y="8"/>
                  </a:cubicBezTo>
                  <a:cubicBezTo>
                    <a:pt x="1" y="8"/>
                    <a:pt x="2" y="8"/>
                    <a:pt x="2" y="8"/>
                  </a:cubicBezTo>
                  <a:cubicBezTo>
                    <a:pt x="3" y="8"/>
                    <a:pt x="3" y="8"/>
                    <a:pt x="3" y="8"/>
                  </a:cubicBezTo>
                  <a:cubicBezTo>
                    <a:pt x="3" y="8"/>
                    <a:pt x="3" y="8"/>
                    <a:pt x="3" y="9"/>
                  </a:cubicBezTo>
                  <a:cubicBezTo>
                    <a:pt x="3" y="9"/>
                    <a:pt x="3" y="9"/>
                    <a:pt x="3" y="9"/>
                  </a:cubicBezTo>
                  <a:cubicBezTo>
                    <a:pt x="3" y="10"/>
                    <a:pt x="3" y="10"/>
                    <a:pt x="3" y="10"/>
                  </a:cubicBezTo>
                  <a:cubicBezTo>
                    <a:pt x="4" y="10"/>
                    <a:pt x="4" y="10"/>
                    <a:pt x="4" y="10"/>
                  </a:cubicBezTo>
                  <a:cubicBezTo>
                    <a:pt x="5" y="11"/>
                    <a:pt x="5" y="10"/>
                    <a:pt x="5" y="10"/>
                  </a:cubicBezTo>
                  <a:cubicBezTo>
                    <a:pt x="6" y="9"/>
                    <a:pt x="6" y="9"/>
                    <a:pt x="6" y="9"/>
                  </a:cubicBezTo>
                  <a:cubicBezTo>
                    <a:pt x="6" y="9"/>
                    <a:pt x="6" y="9"/>
                    <a:pt x="6" y="9"/>
                  </a:cubicBezTo>
                  <a:cubicBezTo>
                    <a:pt x="7" y="10"/>
                    <a:pt x="7" y="10"/>
                    <a:pt x="7" y="10"/>
                  </a:cubicBezTo>
                  <a:cubicBezTo>
                    <a:pt x="7" y="10"/>
                    <a:pt x="7" y="11"/>
                    <a:pt x="8" y="10"/>
                  </a:cubicBezTo>
                  <a:cubicBezTo>
                    <a:pt x="9" y="10"/>
                    <a:pt x="9" y="10"/>
                    <a:pt x="9" y="10"/>
                  </a:cubicBezTo>
                  <a:cubicBezTo>
                    <a:pt x="9" y="10"/>
                    <a:pt x="9" y="9"/>
                    <a:pt x="9" y="9"/>
                  </a:cubicBezTo>
                  <a:cubicBezTo>
                    <a:pt x="9" y="8"/>
                    <a:pt x="9" y="8"/>
                    <a:pt x="9" y="8"/>
                  </a:cubicBezTo>
                  <a:cubicBezTo>
                    <a:pt x="9" y="8"/>
                    <a:pt x="9" y="8"/>
                    <a:pt x="9" y="8"/>
                  </a:cubicBezTo>
                  <a:cubicBezTo>
                    <a:pt x="10" y="8"/>
                    <a:pt x="10" y="8"/>
                    <a:pt x="10" y="8"/>
                  </a:cubicBezTo>
                  <a:cubicBezTo>
                    <a:pt x="10" y="8"/>
                    <a:pt x="11" y="8"/>
                    <a:pt x="11" y="8"/>
                  </a:cubicBezTo>
                  <a:cubicBezTo>
                    <a:pt x="11" y="7"/>
                    <a:pt x="11" y="7"/>
                    <a:pt x="11" y="7"/>
                  </a:cubicBezTo>
                  <a:cubicBezTo>
                    <a:pt x="11" y="6"/>
                    <a:pt x="11" y="6"/>
                    <a:pt x="11" y="6"/>
                  </a:cubicBezTo>
                  <a:close/>
                  <a:moveTo>
                    <a:pt x="7" y="7"/>
                  </a:moveTo>
                  <a:cubicBezTo>
                    <a:pt x="6" y="8"/>
                    <a:pt x="4" y="7"/>
                    <a:pt x="4" y="6"/>
                  </a:cubicBezTo>
                  <a:cubicBezTo>
                    <a:pt x="3" y="5"/>
                    <a:pt x="4" y="4"/>
                    <a:pt x="5" y="3"/>
                  </a:cubicBezTo>
                  <a:cubicBezTo>
                    <a:pt x="6" y="3"/>
                    <a:pt x="7" y="3"/>
                    <a:pt x="8" y="4"/>
                  </a:cubicBezTo>
                  <a:cubicBezTo>
                    <a:pt x="8" y="5"/>
                    <a:pt x="8" y="7"/>
                    <a:pt x="7" y="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4" name="Freeform 227"/>
            <p:cNvSpPr>
              <a:spLocks noEditPoints="1"/>
            </p:cNvSpPr>
            <p:nvPr/>
          </p:nvSpPr>
          <p:spPr bwMode="auto">
            <a:xfrm flipH="1">
              <a:off x="8800245" y="5873035"/>
              <a:ext cx="81158" cy="90523"/>
            </a:xfrm>
            <a:custGeom>
              <a:avLst/>
              <a:gdLst>
                <a:gd name="T0" fmla="*/ 10 w 11"/>
                <a:gd name="T1" fmla="*/ 7 h 12"/>
                <a:gd name="T2" fmla="*/ 10 w 11"/>
                <a:gd name="T3" fmla="*/ 6 h 12"/>
                <a:gd name="T4" fmla="*/ 10 w 11"/>
                <a:gd name="T5" fmla="*/ 6 h 12"/>
                <a:gd name="T6" fmla="*/ 10 w 11"/>
                <a:gd name="T7" fmla="*/ 5 h 12"/>
                <a:gd name="T8" fmla="*/ 11 w 11"/>
                <a:gd name="T9" fmla="*/ 4 h 12"/>
                <a:gd name="T10" fmla="*/ 10 w 11"/>
                <a:gd name="T11" fmla="*/ 3 h 12"/>
                <a:gd name="T12" fmla="*/ 9 w 11"/>
                <a:gd name="T13" fmla="*/ 3 h 12"/>
                <a:gd name="T14" fmla="*/ 9 w 11"/>
                <a:gd name="T15" fmla="*/ 3 h 12"/>
                <a:gd name="T16" fmla="*/ 8 w 11"/>
                <a:gd name="T17" fmla="*/ 3 h 12"/>
                <a:gd name="T18" fmla="*/ 8 w 11"/>
                <a:gd name="T19" fmla="*/ 2 h 12"/>
                <a:gd name="T20" fmla="*/ 8 w 11"/>
                <a:gd name="T21" fmla="*/ 1 h 12"/>
                <a:gd name="T22" fmla="*/ 7 w 11"/>
                <a:gd name="T23" fmla="*/ 1 h 12"/>
                <a:gd name="T24" fmla="*/ 6 w 11"/>
                <a:gd name="T25" fmla="*/ 1 h 12"/>
                <a:gd name="T26" fmla="*/ 6 w 11"/>
                <a:gd name="T27" fmla="*/ 2 h 12"/>
                <a:gd name="T28" fmla="*/ 5 w 11"/>
                <a:gd name="T29" fmla="*/ 2 h 12"/>
                <a:gd name="T30" fmla="*/ 5 w 11"/>
                <a:gd name="T31" fmla="*/ 1 h 12"/>
                <a:gd name="T32" fmla="*/ 4 w 11"/>
                <a:gd name="T33" fmla="*/ 1 h 12"/>
                <a:gd name="T34" fmla="*/ 3 w 11"/>
                <a:gd name="T35" fmla="*/ 1 h 12"/>
                <a:gd name="T36" fmla="*/ 2 w 11"/>
                <a:gd name="T37" fmla="*/ 2 h 12"/>
                <a:gd name="T38" fmla="*/ 3 w 11"/>
                <a:gd name="T39" fmla="*/ 3 h 12"/>
                <a:gd name="T40" fmla="*/ 2 w 11"/>
                <a:gd name="T41" fmla="*/ 3 h 12"/>
                <a:gd name="T42" fmla="*/ 1 w 11"/>
                <a:gd name="T43" fmla="*/ 3 h 12"/>
                <a:gd name="T44" fmla="*/ 0 w 11"/>
                <a:gd name="T45" fmla="*/ 4 h 12"/>
                <a:gd name="T46" fmla="*/ 0 w 11"/>
                <a:gd name="T47" fmla="*/ 4 h 12"/>
                <a:gd name="T48" fmla="*/ 0 w 11"/>
                <a:gd name="T49" fmla="*/ 5 h 12"/>
                <a:gd name="T50" fmla="*/ 1 w 11"/>
                <a:gd name="T51" fmla="*/ 6 h 12"/>
                <a:gd name="T52" fmla="*/ 1 w 11"/>
                <a:gd name="T53" fmla="*/ 7 h 12"/>
                <a:gd name="T54" fmla="*/ 0 w 11"/>
                <a:gd name="T55" fmla="*/ 7 h 12"/>
                <a:gd name="T56" fmla="*/ 0 w 11"/>
                <a:gd name="T57" fmla="*/ 8 h 12"/>
                <a:gd name="T58" fmla="*/ 0 w 11"/>
                <a:gd name="T59" fmla="*/ 9 h 12"/>
                <a:gd name="T60" fmla="*/ 1 w 11"/>
                <a:gd name="T61" fmla="*/ 9 h 12"/>
                <a:gd name="T62" fmla="*/ 2 w 11"/>
                <a:gd name="T63" fmla="*/ 9 h 12"/>
                <a:gd name="T64" fmla="*/ 3 w 11"/>
                <a:gd name="T65" fmla="*/ 9 h 12"/>
                <a:gd name="T66" fmla="*/ 2 w 11"/>
                <a:gd name="T67" fmla="*/ 10 h 12"/>
                <a:gd name="T68" fmla="*/ 3 w 11"/>
                <a:gd name="T69" fmla="*/ 11 h 12"/>
                <a:gd name="T70" fmla="*/ 4 w 11"/>
                <a:gd name="T71" fmla="*/ 11 h 12"/>
                <a:gd name="T72" fmla="*/ 5 w 11"/>
                <a:gd name="T73" fmla="*/ 11 h 12"/>
                <a:gd name="T74" fmla="*/ 5 w 11"/>
                <a:gd name="T75" fmla="*/ 10 h 12"/>
                <a:gd name="T76" fmla="*/ 6 w 11"/>
                <a:gd name="T77" fmla="*/ 10 h 12"/>
                <a:gd name="T78" fmla="*/ 6 w 11"/>
                <a:gd name="T79" fmla="*/ 11 h 12"/>
                <a:gd name="T80" fmla="*/ 7 w 11"/>
                <a:gd name="T81" fmla="*/ 11 h 12"/>
                <a:gd name="T82" fmla="*/ 8 w 11"/>
                <a:gd name="T83" fmla="*/ 11 h 12"/>
                <a:gd name="T84" fmla="*/ 8 w 11"/>
                <a:gd name="T85" fmla="*/ 10 h 12"/>
                <a:gd name="T86" fmla="*/ 8 w 11"/>
                <a:gd name="T87" fmla="*/ 9 h 12"/>
                <a:gd name="T88" fmla="*/ 9 w 11"/>
                <a:gd name="T89" fmla="*/ 9 h 12"/>
                <a:gd name="T90" fmla="*/ 9 w 11"/>
                <a:gd name="T91" fmla="*/ 9 h 12"/>
                <a:gd name="T92" fmla="*/ 10 w 11"/>
                <a:gd name="T93" fmla="*/ 8 h 12"/>
                <a:gd name="T94" fmla="*/ 11 w 11"/>
                <a:gd name="T95" fmla="*/ 8 h 12"/>
                <a:gd name="T96" fmla="*/ 10 w 11"/>
                <a:gd name="T97" fmla="*/ 7 h 12"/>
                <a:gd name="T98" fmla="*/ 6 w 11"/>
                <a:gd name="T99" fmla="*/ 8 h 12"/>
                <a:gd name="T100" fmla="*/ 3 w 11"/>
                <a:gd name="T101" fmla="*/ 7 h 12"/>
                <a:gd name="T102" fmla="*/ 4 w 11"/>
                <a:gd name="T103" fmla="*/ 4 h 12"/>
                <a:gd name="T104" fmla="*/ 7 w 11"/>
                <a:gd name="T105" fmla="*/ 5 h 12"/>
                <a:gd name="T106" fmla="*/ 6 w 11"/>
                <a:gd name="T10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2">
                  <a:moveTo>
                    <a:pt x="10" y="7"/>
                  </a:moveTo>
                  <a:cubicBezTo>
                    <a:pt x="10" y="6"/>
                    <a:pt x="10" y="6"/>
                    <a:pt x="10" y="6"/>
                  </a:cubicBezTo>
                  <a:cubicBezTo>
                    <a:pt x="10" y="6"/>
                    <a:pt x="10" y="6"/>
                    <a:pt x="10" y="6"/>
                  </a:cubicBezTo>
                  <a:cubicBezTo>
                    <a:pt x="10" y="5"/>
                    <a:pt x="10" y="5"/>
                    <a:pt x="10" y="5"/>
                  </a:cubicBezTo>
                  <a:cubicBezTo>
                    <a:pt x="11" y="5"/>
                    <a:pt x="11" y="5"/>
                    <a:pt x="11" y="4"/>
                  </a:cubicBezTo>
                  <a:cubicBezTo>
                    <a:pt x="10" y="3"/>
                    <a:pt x="10" y="3"/>
                    <a:pt x="10" y="3"/>
                  </a:cubicBezTo>
                  <a:cubicBezTo>
                    <a:pt x="10" y="3"/>
                    <a:pt x="10" y="3"/>
                    <a:pt x="9" y="3"/>
                  </a:cubicBezTo>
                  <a:cubicBezTo>
                    <a:pt x="9" y="3"/>
                    <a:pt x="9" y="3"/>
                    <a:pt x="9" y="3"/>
                  </a:cubicBezTo>
                  <a:cubicBezTo>
                    <a:pt x="8" y="3"/>
                    <a:pt x="8" y="3"/>
                    <a:pt x="8" y="3"/>
                  </a:cubicBezTo>
                  <a:cubicBezTo>
                    <a:pt x="8" y="2"/>
                    <a:pt x="8" y="2"/>
                    <a:pt x="8" y="2"/>
                  </a:cubicBezTo>
                  <a:cubicBezTo>
                    <a:pt x="8" y="2"/>
                    <a:pt x="8" y="1"/>
                    <a:pt x="8" y="1"/>
                  </a:cubicBezTo>
                  <a:cubicBezTo>
                    <a:pt x="7" y="1"/>
                    <a:pt x="7" y="1"/>
                    <a:pt x="7" y="1"/>
                  </a:cubicBezTo>
                  <a:cubicBezTo>
                    <a:pt x="7" y="0"/>
                    <a:pt x="6" y="1"/>
                    <a:pt x="6" y="1"/>
                  </a:cubicBezTo>
                  <a:cubicBezTo>
                    <a:pt x="6" y="2"/>
                    <a:pt x="6" y="2"/>
                    <a:pt x="6" y="2"/>
                  </a:cubicBezTo>
                  <a:cubicBezTo>
                    <a:pt x="5" y="2"/>
                    <a:pt x="5" y="2"/>
                    <a:pt x="5" y="2"/>
                  </a:cubicBezTo>
                  <a:cubicBezTo>
                    <a:pt x="5" y="1"/>
                    <a:pt x="5" y="1"/>
                    <a:pt x="5" y="1"/>
                  </a:cubicBezTo>
                  <a:cubicBezTo>
                    <a:pt x="4" y="1"/>
                    <a:pt x="4" y="1"/>
                    <a:pt x="4" y="1"/>
                  </a:cubicBezTo>
                  <a:cubicBezTo>
                    <a:pt x="3" y="1"/>
                    <a:pt x="3" y="1"/>
                    <a:pt x="3" y="1"/>
                  </a:cubicBezTo>
                  <a:cubicBezTo>
                    <a:pt x="2" y="1"/>
                    <a:pt x="2" y="2"/>
                    <a:pt x="2" y="2"/>
                  </a:cubicBezTo>
                  <a:cubicBezTo>
                    <a:pt x="3" y="3"/>
                    <a:pt x="3" y="3"/>
                    <a:pt x="3" y="3"/>
                  </a:cubicBezTo>
                  <a:cubicBezTo>
                    <a:pt x="2" y="3"/>
                    <a:pt x="2" y="3"/>
                    <a:pt x="2" y="3"/>
                  </a:cubicBezTo>
                  <a:cubicBezTo>
                    <a:pt x="1" y="3"/>
                    <a:pt x="1" y="3"/>
                    <a:pt x="1" y="3"/>
                  </a:cubicBezTo>
                  <a:cubicBezTo>
                    <a:pt x="1" y="3"/>
                    <a:pt x="1" y="3"/>
                    <a:pt x="0" y="4"/>
                  </a:cubicBezTo>
                  <a:cubicBezTo>
                    <a:pt x="0" y="4"/>
                    <a:pt x="0" y="4"/>
                    <a:pt x="0" y="4"/>
                  </a:cubicBezTo>
                  <a:cubicBezTo>
                    <a:pt x="0" y="5"/>
                    <a:pt x="0" y="5"/>
                    <a:pt x="0" y="5"/>
                  </a:cubicBezTo>
                  <a:cubicBezTo>
                    <a:pt x="1" y="6"/>
                    <a:pt x="1" y="6"/>
                    <a:pt x="1" y="6"/>
                  </a:cubicBezTo>
                  <a:cubicBezTo>
                    <a:pt x="1" y="6"/>
                    <a:pt x="1" y="6"/>
                    <a:pt x="1" y="7"/>
                  </a:cubicBezTo>
                  <a:cubicBezTo>
                    <a:pt x="0" y="7"/>
                    <a:pt x="0" y="7"/>
                    <a:pt x="0" y="7"/>
                  </a:cubicBezTo>
                  <a:cubicBezTo>
                    <a:pt x="0" y="7"/>
                    <a:pt x="0" y="7"/>
                    <a:pt x="0" y="8"/>
                  </a:cubicBezTo>
                  <a:cubicBezTo>
                    <a:pt x="0" y="9"/>
                    <a:pt x="0" y="9"/>
                    <a:pt x="0" y="9"/>
                  </a:cubicBezTo>
                  <a:cubicBezTo>
                    <a:pt x="1" y="9"/>
                    <a:pt x="1" y="9"/>
                    <a:pt x="1" y="9"/>
                  </a:cubicBezTo>
                  <a:cubicBezTo>
                    <a:pt x="2" y="9"/>
                    <a:pt x="2" y="9"/>
                    <a:pt x="2" y="9"/>
                  </a:cubicBezTo>
                  <a:cubicBezTo>
                    <a:pt x="2" y="9"/>
                    <a:pt x="2" y="9"/>
                    <a:pt x="3" y="9"/>
                  </a:cubicBezTo>
                  <a:cubicBezTo>
                    <a:pt x="2" y="10"/>
                    <a:pt x="2" y="10"/>
                    <a:pt x="2" y="10"/>
                  </a:cubicBezTo>
                  <a:cubicBezTo>
                    <a:pt x="2" y="10"/>
                    <a:pt x="3" y="11"/>
                    <a:pt x="3" y="11"/>
                  </a:cubicBezTo>
                  <a:cubicBezTo>
                    <a:pt x="4" y="11"/>
                    <a:pt x="4" y="11"/>
                    <a:pt x="4" y="11"/>
                  </a:cubicBezTo>
                  <a:cubicBezTo>
                    <a:pt x="4" y="12"/>
                    <a:pt x="5" y="11"/>
                    <a:pt x="5" y="11"/>
                  </a:cubicBezTo>
                  <a:cubicBezTo>
                    <a:pt x="5" y="10"/>
                    <a:pt x="5" y="10"/>
                    <a:pt x="5" y="10"/>
                  </a:cubicBezTo>
                  <a:cubicBezTo>
                    <a:pt x="5" y="10"/>
                    <a:pt x="6" y="10"/>
                    <a:pt x="6" y="10"/>
                  </a:cubicBezTo>
                  <a:cubicBezTo>
                    <a:pt x="6" y="11"/>
                    <a:pt x="6" y="11"/>
                    <a:pt x="6" y="11"/>
                  </a:cubicBezTo>
                  <a:cubicBezTo>
                    <a:pt x="6" y="11"/>
                    <a:pt x="7" y="12"/>
                    <a:pt x="7" y="11"/>
                  </a:cubicBezTo>
                  <a:cubicBezTo>
                    <a:pt x="8" y="11"/>
                    <a:pt x="8" y="11"/>
                    <a:pt x="8" y="11"/>
                  </a:cubicBezTo>
                  <a:cubicBezTo>
                    <a:pt x="8" y="11"/>
                    <a:pt x="9" y="10"/>
                    <a:pt x="8" y="10"/>
                  </a:cubicBezTo>
                  <a:cubicBezTo>
                    <a:pt x="8" y="9"/>
                    <a:pt x="8" y="9"/>
                    <a:pt x="8" y="9"/>
                  </a:cubicBezTo>
                  <a:cubicBezTo>
                    <a:pt x="8" y="9"/>
                    <a:pt x="9" y="9"/>
                    <a:pt x="9" y="9"/>
                  </a:cubicBezTo>
                  <a:cubicBezTo>
                    <a:pt x="9" y="9"/>
                    <a:pt x="9" y="9"/>
                    <a:pt x="9" y="9"/>
                  </a:cubicBezTo>
                  <a:cubicBezTo>
                    <a:pt x="10" y="9"/>
                    <a:pt x="10" y="9"/>
                    <a:pt x="10" y="8"/>
                  </a:cubicBezTo>
                  <a:cubicBezTo>
                    <a:pt x="11" y="8"/>
                    <a:pt x="11" y="8"/>
                    <a:pt x="11" y="8"/>
                  </a:cubicBezTo>
                  <a:cubicBezTo>
                    <a:pt x="11" y="7"/>
                    <a:pt x="11" y="7"/>
                    <a:pt x="10" y="7"/>
                  </a:cubicBezTo>
                  <a:close/>
                  <a:moveTo>
                    <a:pt x="6" y="8"/>
                  </a:moveTo>
                  <a:cubicBezTo>
                    <a:pt x="5" y="8"/>
                    <a:pt x="4" y="8"/>
                    <a:pt x="3" y="7"/>
                  </a:cubicBezTo>
                  <a:cubicBezTo>
                    <a:pt x="3" y="6"/>
                    <a:pt x="3" y="5"/>
                    <a:pt x="4" y="4"/>
                  </a:cubicBezTo>
                  <a:cubicBezTo>
                    <a:pt x="6" y="4"/>
                    <a:pt x="7" y="4"/>
                    <a:pt x="7" y="5"/>
                  </a:cubicBezTo>
                  <a:cubicBezTo>
                    <a:pt x="8" y="6"/>
                    <a:pt x="7" y="8"/>
                    <a:pt x="6"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5" name="Freeform 228"/>
            <p:cNvSpPr>
              <a:spLocks noEditPoints="1"/>
            </p:cNvSpPr>
            <p:nvPr/>
          </p:nvSpPr>
          <p:spPr bwMode="auto">
            <a:xfrm flipH="1">
              <a:off x="8179072" y="3082436"/>
              <a:ext cx="65551" cy="65551"/>
            </a:xfrm>
            <a:custGeom>
              <a:avLst/>
              <a:gdLst>
                <a:gd name="T0" fmla="*/ 8 w 9"/>
                <a:gd name="T1" fmla="*/ 5 h 9"/>
                <a:gd name="T2" fmla="*/ 8 w 9"/>
                <a:gd name="T3" fmla="*/ 5 h 9"/>
                <a:gd name="T4" fmla="*/ 8 w 9"/>
                <a:gd name="T5" fmla="*/ 5 h 9"/>
                <a:gd name="T6" fmla="*/ 8 w 9"/>
                <a:gd name="T7" fmla="*/ 4 h 9"/>
                <a:gd name="T8" fmla="*/ 9 w 9"/>
                <a:gd name="T9" fmla="*/ 3 h 9"/>
                <a:gd name="T10" fmla="*/ 8 w 9"/>
                <a:gd name="T11" fmla="*/ 3 h 9"/>
                <a:gd name="T12" fmla="*/ 8 w 9"/>
                <a:gd name="T13" fmla="*/ 2 h 9"/>
                <a:gd name="T14" fmla="*/ 7 w 9"/>
                <a:gd name="T15" fmla="*/ 3 h 9"/>
                <a:gd name="T16" fmla="*/ 7 w 9"/>
                <a:gd name="T17" fmla="*/ 2 h 9"/>
                <a:gd name="T18" fmla="*/ 7 w 9"/>
                <a:gd name="T19" fmla="*/ 2 h 9"/>
                <a:gd name="T20" fmla="*/ 6 w 9"/>
                <a:gd name="T21" fmla="*/ 1 h 9"/>
                <a:gd name="T22" fmla="*/ 6 w 9"/>
                <a:gd name="T23" fmla="*/ 1 h 9"/>
                <a:gd name="T24" fmla="*/ 5 w 9"/>
                <a:gd name="T25" fmla="*/ 1 h 9"/>
                <a:gd name="T26" fmla="*/ 5 w 9"/>
                <a:gd name="T27" fmla="*/ 2 h 9"/>
                <a:gd name="T28" fmla="*/ 4 w 9"/>
                <a:gd name="T29" fmla="*/ 2 h 9"/>
                <a:gd name="T30" fmla="*/ 4 w 9"/>
                <a:gd name="T31" fmla="*/ 1 h 9"/>
                <a:gd name="T32" fmla="*/ 3 w 9"/>
                <a:gd name="T33" fmla="*/ 1 h 9"/>
                <a:gd name="T34" fmla="*/ 2 w 9"/>
                <a:gd name="T35" fmla="*/ 1 h 9"/>
                <a:gd name="T36" fmla="*/ 2 w 9"/>
                <a:gd name="T37" fmla="*/ 2 h 9"/>
                <a:gd name="T38" fmla="*/ 2 w 9"/>
                <a:gd name="T39" fmla="*/ 2 h 9"/>
                <a:gd name="T40" fmla="*/ 2 w 9"/>
                <a:gd name="T41" fmla="*/ 3 h 9"/>
                <a:gd name="T42" fmla="*/ 1 w 9"/>
                <a:gd name="T43" fmla="*/ 3 h 9"/>
                <a:gd name="T44" fmla="*/ 0 w 9"/>
                <a:gd name="T45" fmla="*/ 3 h 9"/>
                <a:gd name="T46" fmla="*/ 0 w 9"/>
                <a:gd name="T47" fmla="*/ 4 h 9"/>
                <a:gd name="T48" fmla="*/ 1 w 9"/>
                <a:gd name="T49" fmla="*/ 4 h 9"/>
                <a:gd name="T50" fmla="*/ 1 w 9"/>
                <a:gd name="T51" fmla="*/ 5 h 9"/>
                <a:gd name="T52" fmla="*/ 1 w 9"/>
                <a:gd name="T53" fmla="*/ 5 h 9"/>
                <a:gd name="T54" fmla="*/ 1 w 9"/>
                <a:gd name="T55" fmla="*/ 6 h 9"/>
                <a:gd name="T56" fmla="*/ 0 w 9"/>
                <a:gd name="T57" fmla="*/ 6 h 9"/>
                <a:gd name="T58" fmla="*/ 1 w 9"/>
                <a:gd name="T59" fmla="*/ 7 h 9"/>
                <a:gd name="T60" fmla="*/ 1 w 9"/>
                <a:gd name="T61" fmla="*/ 7 h 9"/>
                <a:gd name="T62" fmla="*/ 2 w 9"/>
                <a:gd name="T63" fmla="*/ 7 h 9"/>
                <a:gd name="T64" fmla="*/ 2 w 9"/>
                <a:gd name="T65" fmla="*/ 8 h 9"/>
                <a:gd name="T66" fmla="*/ 2 w 9"/>
                <a:gd name="T67" fmla="*/ 8 h 9"/>
                <a:gd name="T68" fmla="*/ 3 w 9"/>
                <a:gd name="T69" fmla="*/ 9 h 9"/>
                <a:gd name="T70" fmla="*/ 3 w 9"/>
                <a:gd name="T71" fmla="*/ 9 h 9"/>
                <a:gd name="T72" fmla="*/ 4 w 9"/>
                <a:gd name="T73" fmla="*/ 9 h 9"/>
                <a:gd name="T74" fmla="*/ 4 w 9"/>
                <a:gd name="T75" fmla="*/ 8 h 9"/>
                <a:gd name="T76" fmla="*/ 5 w 9"/>
                <a:gd name="T77" fmla="*/ 8 h 9"/>
                <a:gd name="T78" fmla="*/ 5 w 9"/>
                <a:gd name="T79" fmla="*/ 9 h 9"/>
                <a:gd name="T80" fmla="*/ 6 w 9"/>
                <a:gd name="T81" fmla="*/ 9 h 9"/>
                <a:gd name="T82" fmla="*/ 7 w 9"/>
                <a:gd name="T83" fmla="*/ 9 h 9"/>
                <a:gd name="T84" fmla="*/ 7 w 9"/>
                <a:gd name="T85" fmla="*/ 8 h 9"/>
                <a:gd name="T86" fmla="*/ 7 w 9"/>
                <a:gd name="T87" fmla="*/ 7 h 9"/>
                <a:gd name="T88" fmla="*/ 7 w 9"/>
                <a:gd name="T89" fmla="*/ 7 h 9"/>
                <a:gd name="T90" fmla="*/ 8 w 9"/>
                <a:gd name="T91" fmla="*/ 7 h 9"/>
                <a:gd name="T92" fmla="*/ 9 w 9"/>
                <a:gd name="T93" fmla="*/ 7 h 9"/>
                <a:gd name="T94" fmla="*/ 9 w 9"/>
                <a:gd name="T95" fmla="*/ 6 h 9"/>
                <a:gd name="T96" fmla="*/ 8 w 9"/>
                <a:gd name="T97" fmla="*/ 5 h 9"/>
                <a:gd name="T98" fmla="*/ 5 w 9"/>
                <a:gd name="T99" fmla="*/ 6 h 9"/>
                <a:gd name="T100" fmla="*/ 3 w 9"/>
                <a:gd name="T101" fmla="*/ 6 h 9"/>
                <a:gd name="T102" fmla="*/ 4 w 9"/>
                <a:gd name="T103" fmla="*/ 3 h 9"/>
                <a:gd name="T104" fmla="*/ 6 w 9"/>
                <a:gd name="T105" fmla="*/ 4 h 9"/>
                <a:gd name="T106" fmla="*/ 5 w 9"/>
                <a:gd name="T10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 h="9">
                  <a:moveTo>
                    <a:pt x="8" y="5"/>
                  </a:moveTo>
                  <a:cubicBezTo>
                    <a:pt x="8" y="5"/>
                    <a:pt x="8" y="5"/>
                    <a:pt x="8" y="5"/>
                  </a:cubicBezTo>
                  <a:cubicBezTo>
                    <a:pt x="8" y="5"/>
                    <a:pt x="8" y="5"/>
                    <a:pt x="8" y="5"/>
                  </a:cubicBezTo>
                  <a:cubicBezTo>
                    <a:pt x="8" y="4"/>
                    <a:pt x="8" y="4"/>
                    <a:pt x="8" y="4"/>
                  </a:cubicBezTo>
                  <a:cubicBezTo>
                    <a:pt x="9" y="4"/>
                    <a:pt x="9" y="4"/>
                    <a:pt x="9" y="3"/>
                  </a:cubicBezTo>
                  <a:cubicBezTo>
                    <a:pt x="8" y="3"/>
                    <a:pt x="8" y="3"/>
                    <a:pt x="8" y="3"/>
                  </a:cubicBezTo>
                  <a:cubicBezTo>
                    <a:pt x="8" y="2"/>
                    <a:pt x="8" y="2"/>
                    <a:pt x="8" y="2"/>
                  </a:cubicBezTo>
                  <a:cubicBezTo>
                    <a:pt x="7" y="3"/>
                    <a:pt x="7" y="3"/>
                    <a:pt x="7" y="3"/>
                  </a:cubicBezTo>
                  <a:cubicBezTo>
                    <a:pt x="7" y="3"/>
                    <a:pt x="7" y="2"/>
                    <a:pt x="7" y="2"/>
                  </a:cubicBezTo>
                  <a:cubicBezTo>
                    <a:pt x="7" y="2"/>
                    <a:pt x="7" y="2"/>
                    <a:pt x="7" y="2"/>
                  </a:cubicBezTo>
                  <a:cubicBezTo>
                    <a:pt x="7" y="1"/>
                    <a:pt x="7" y="1"/>
                    <a:pt x="6" y="1"/>
                  </a:cubicBezTo>
                  <a:cubicBezTo>
                    <a:pt x="6" y="1"/>
                    <a:pt x="6" y="1"/>
                    <a:pt x="6" y="1"/>
                  </a:cubicBezTo>
                  <a:cubicBezTo>
                    <a:pt x="5" y="0"/>
                    <a:pt x="5" y="1"/>
                    <a:pt x="5" y="1"/>
                  </a:cubicBezTo>
                  <a:cubicBezTo>
                    <a:pt x="5" y="2"/>
                    <a:pt x="5" y="2"/>
                    <a:pt x="5" y="2"/>
                  </a:cubicBezTo>
                  <a:cubicBezTo>
                    <a:pt x="5" y="2"/>
                    <a:pt x="4" y="2"/>
                    <a:pt x="4" y="2"/>
                  </a:cubicBezTo>
                  <a:cubicBezTo>
                    <a:pt x="4" y="1"/>
                    <a:pt x="4" y="1"/>
                    <a:pt x="4" y="1"/>
                  </a:cubicBezTo>
                  <a:cubicBezTo>
                    <a:pt x="4" y="1"/>
                    <a:pt x="3" y="1"/>
                    <a:pt x="3" y="1"/>
                  </a:cubicBezTo>
                  <a:cubicBezTo>
                    <a:pt x="2" y="1"/>
                    <a:pt x="2" y="1"/>
                    <a:pt x="2" y="1"/>
                  </a:cubicBezTo>
                  <a:cubicBezTo>
                    <a:pt x="2" y="1"/>
                    <a:pt x="2" y="1"/>
                    <a:pt x="2" y="2"/>
                  </a:cubicBezTo>
                  <a:cubicBezTo>
                    <a:pt x="2" y="2"/>
                    <a:pt x="2" y="2"/>
                    <a:pt x="2" y="2"/>
                  </a:cubicBezTo>
                  <a:cubicBezTo>
                    <a:pt x="2" y="2"/>
                    <a:pt x="2" y="3"/>
                    <a:pt x="2" y="3"/>
                  </a:cubicBezTo>
                  <a:cubicBezTo>
                    <a:pt x="1" y="3"/>
                    <a:pt x="1" y="3"/>
                    <a:pt x="1" y="3"/>
                  </a:cubicBezTo>
                  <a:cubicBezTo>
                    <a:pt x="1" y="2"/>
                    <a:pt x="1" y="3"/>
                    <a:pt x="0" y="3"/>
                  </a:cubicBezTo>
                  <a:cubicBezTo>
                    <a:pt x="0" y="4"/>
                    <a:pt x="0" y="4"/>
                    <a:pt x="0" y="4"/>
                  </a:cubicBezTo>
                  <a:cubicBezTo>
                    <a:pt x="0" y="4"/>
                    <a:pt x="0" y="4"/>
                    <a:pt x="1" y="4"/>
                  </a:cubicBezTo>
                  <a:cubicBezTo>
                    <a:pt x="1" y="5"/>
                    <a:pt x="1" y="5"/>
                    <a:pt x="1" y="5"/>
                  </a:cubicBezTo>
                  <a:cubicBezTo>
                    <a:pt x="1" y="5"/>
                    <a:pt x="1" y="5"/>
                    <a:pt x="1" y="5"/>
                  </a:cubicBezTo>
                  <a:cubicBezTo>
                    <a:pt x="1" y="6"/>
                    <a:pt x="1" y="6"/>
                    <a:pt x="1" y="6"/>
                  </a:cubicBezTo>
                  <a:cubicBezTo>
                    <a:pt x="0" y="6"/>
                    <a:pt x="0" y="6"/>
                    <a:pt x="0" y="6"/>
                  </a:cubicBezTo>
                  <a:cubicBezTo>
                    <a:pt x="1" y="7"/>
                    <a:pt x="1" y="7"/>
                    <a:pt x="1" y="7"/>
                  </a:cubicBezTo>
                  <a:cubicBezTo>
                    <a:pt x="1" y="7"/>
                    <a:pt x="1" y="7"/>
                    <a:pt x="1" y="7"/>
                  </a:cubicBezTo>
                  <a:cubicBezTo>
                    <a:pt x="2" y="7"/>
                    <a:pt x="2" y="7"/>
                    <a:pt x="2" y="7"/>
                  </a:cubicBezTo>
                  <a:cubicBezTo>
                    <a:pt x="2" y="7"/>
                    <a:pt x="2" y="7"/>
                    <a:pt x="2" y="8"/>
                  </a:cubicBezTo>
                  <a:cubicBezTo>
                    <a:pt x="2" y="8"/>
                    <a:pt x="2" y="8"/>
                    <a:pt x="2" y="8"/>
                  </a:cubicBezTo>
                  <a:cubicBezTo>
                    <a:pt x="2" y="8"/>
                    <a:pt x="2" y="9"/>
                    <a:pt x="3" y="9"/>
                  </a:cubicBezTo>
                  <a:cubicBezTo>
                    <a:pt x="3" y="9"/>
                    <a:pt x="3" y="9"/>
                    <a:pt x="3" y="9"/>
                  </a:cubicBezTo>
                  <a:cubicBezTo>
                    <a:pt x="4" y="9"/>
                    <a:pt x="4" y="9"/>
                    <a:pt x="4" y="9"/>
                  </a:cubicBezTo>
                  <a:cubicBezTo>
                    <a:pt x="4" y="8"/>
                    <a:pt x="4" y="8"/>
                    <a:pt x="4" y="8"/>
                  </a:cubicBezTo>
                  <a:cubicBezTo>
                    <a:pt x="4" y="8"/>
                    <a:pt x="5" y="8"/>
                    <a:pt x="5" y="8"/>
                  </a:cubicBezTo>
                  <a:cubicBezTo>
                    <a:pt x="5" y="9"/>
                    <a:pt x="5" y="9"/>
                    <a:pt x="5" y="9"/>
                  </a:cubicBezTo>
                  <a:cubicBezTo>
                    <a:pt x="5" y="9"/>
                    <a:pt x="6" y="9"/>
                    <a:pt x="6" y="9"/>
                  </a:cubicBezTo>
                  <a:cubicBezTo>
                    <a:pt x="7" y="9"/>
                    <a:pt x="7" y="9"/>
                    <a:pt x="7" y="9"/>
                  </a:cubicBezTo>
                  <a:cubicBezTo>
                    <a:pt x="7" y="9"/>
                    <a:pt x="7" y="8"/>
                    <a:pt x="7" y="8"/>
                  </a:cubicBezTo>
                  <a:cubicBezTo>
                    <a:pt x="7" y="7"/>
                    <a:pt x="7" y="7"/>
                    <a:pt x="7" y="7"/>
                  </a:cubicBezTo>
                  <a:cubicBezTo>
                    <a:pt x="7" y="7"/>
                    <a:pt x="7" y="7"/>
                    <a:pt x="7" y="7"/>
                  </a:cubicBezTo>
                  <a:cubicBezTo>
                    <a:pt x="8" y="7"/>
                    <a:pt x="8" y="7"/>
                    <a:pt x="8" y="7"/>
                  </a:cubicBezTo>
                  <a:cubicBezTo>
                    <a:pt x="8" y="7"/>
                    <a:pt x="8" y="7"/>
                    <a:pt x="9" y="7"/>
                  </a:cubicBezTo>
                  <a:cubicBezTo>
                    <a:pt x="9" y="6"/>
                    <a:pt x="9" y="6"/>
                    <a:pt x="9" y="6"/>
                  </a:cubicBezTo>
                  <a:cubicBezTo>
                    <a:pt x="9" y="6"/>
                    <a:pt x="9" y="6"/>
                    <a:pt x="8" y="5"/>
                  </a:cubicBezTo>
                  <a:close/>
                  <a:moveTo>
                    <a:pt x="5" y="6"/>
                  </a:moveTo>
                  <a:cubicBezTo>
                    <a:pt x="4" y="7"/>
                    <a:pt x="3" y="6"/>
                    <a:pt x="3" y="6"/>
                  </a:cubicBezTo>
                  <a:cubicBezTo>
                    <a:pt x="3" y="5"/>
                    <a:pt x="3" y="4"/>
                    <a:pt x="4" y="3"/>
                  </a:cubicBezTo>
                  <a:cubicBezTo>
                    <a:pt x="5" y="3"/>
                    <a:pt x="6" y="3"/>
                    <a:pt x="6" y="4"/>
                  </a:cubicBezTo>
                  <a:cubicBezTo>
                    <a:pt x="6" y="5"/>
                    <a:pt x="6" y="6"/>
                    <a:pt x="5" y="6"/>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6" name="Freeform 229"/>
            <p:cNvSpPr/>
            <p:nvPr/>
          </p:nvSpPr>
          <p:spPr bwMode="auto">
            <a:xfrm flipH="1">
              <a:off x="8260230" y="2776531"/>
              <a:ext cx="96766" cy="90523"/>
            </a:xfrm>
            <a:custGeom>
              <a:avLst/>
              <a:gdLst>
                <a:gd name="T0" fmla="*/ 10 w 13"/>
                <a:gd name="T1" fmla="*/ 12 h 12"/>
                <a:gd name="T2" fmla="*/ 10 w 13"/>
                <a:gd name="T3" fmla="*/ 9 h 12"/>
                <a:gd name="T4" fmla="*/ 10 w 13"/>
                <a:gd name="T5" fmla="*/ 5 h 12"/>
                <a:gd name="T6" fmla="*/ 10 w 13"/>
                <a:gd name="T7" fmla="*/ 5 h 12"/>
                <a:gd name="T8" fmla="*/ 10 w 13"/>
                <a:gd name="T9" fmla="*/ 11 h 12"/>
                <a:gd name="T10" fmla="*/ 11 w 13"/>
                <a:gd name="T11" fmla="*/ 12 h 12"/>
                <a:gd name="T12" fmla="*/ 13 w 13"/>
                <a:gd name="T13" fmla="*/ 10 h 12"/>
                <a:gd name="T14" fmla="*/ 12 w 13"/>
                <a:gd name="T15" fmla="*/ 3 h 12"/>
                <a:gd name="T16" fmla="*/ 12 w 13"/>
                <a:gd name="T17" fmla="*/ 3 h 12"/>
                <a:gd name="T18" fmla="*/ 12 w 13"/>
                <a:gd name="T19" fmla="*/ 3 h 12"/>
                <a:gd name="T20" fmla="*/ 12 w 13"/>
                <a:gd name="T21" fmla="*/ 3 h 12"/>
                <a:gd name="T22" fmla="*/ 8 w 13"/>
                <a:gd name="T23" fmla="*/ 1 h 12"/>
                <a:gd name="T24" fmla="*/ 8 w 13"/>
                <a:gd name="T25" fmla="*/ 1 h 12"/>
                <a:gd name="T26" fmla="*/ 6 w 13"/>
                <a:gd name="T27" fmla="*/ 1 h 12"/>
                <a:gd name="T28" fmla="*/ 1 w 13"/>
                <a:gd name="T29" fmla="*/ 4 h 12"/>
                <a:gd name="T30" fmla="*/ 1 w 13"/>
                <a:gd name="T31" fmla="*/ 11 h 12"/>
                <a:gd name="T32" fmla="*/ 2 w 13"/>
                <a:gd name="T33" fmla="*/ 12 h 12"/>
                <a:gd name="T34" fmla="*/ 3 w 13"/>
                <a:gd name="T35" fmla="*/ 11 h 12"/>
                <a:gd name="T36" fmla="*/ 3 w 13"/>
                <a:gd name="T37" fmla="*/ 5 h 12"/>
                <a:gd name="T38" fmla="*/ 3 w 13"/>
                <a:gd name="T39" fmla="*/ 5 h 12"/>
                <a:gd name="T40" fmla="*/ 4 w 13"/>
                <a:gd name="T41" fmla="*/ 9 h 12"/>
                <a:gd name="T42" fmla="*/ 4 w 13"/>
                <a:gd name="T43" fmla="*/ 12 h 12"/>
                <a:gd name="T44" fmla="*/ 10 w 13"/>
                <a:gd name="T4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12">
                  <a:moveTo>
                    <a:pt x="10" y="12"/>
                  </a:moveTo>
                  <a:cubicBezTo>
                    <a:pt x="10" y="9"/>
                    <a:pt x="10" y="9"/>
                    <a:pt x="10" y="9"/>
                  </a:cubicBezTo>
                  <a:cubicBezTo>
                    <a:pt x="10" y="5"/>
                    <a:pt x="10" y="5"/>
                    <a:pt x="10" y="5"/>
                  </a:cubicBezTo>
                  <a:cubicBezTo>
                    <a:pt x="10" y="5"/>
                    <a:pt x="10" y="5"/>
                    <a:pt x="10" y="5"/>
                  </a:cubicBezTo>
                  <a:cubicBezTo>
                    <a:pt x="10" y="11"/>
                    <a:pt x="10" y="11"/>
                    <a:pt x="10" y="11"/>
                  </a:cubicBezTo>
                  <a:cubicBezTo>
                    <a:pt x="10" y="11"/>
                    <a:pt x="11" y="12"/>
                    <a:pt x="11" y="12"/>
                  </a:cubicBezTo>
                  <a:cubicBezTo>
                    <a:pt x="12" y="12"/>
                    <a:pt x="13" y="11"/>
                    <a:pt x="13" y="10"/>
                  </a:cubicBezTo>
                  <a:cubicBezTo>
                    <a:pt x="12" y="3"/>
                    <a:pt x="12" y="3"/>
                    <a:pt x="12" y="3"/>
                  </a:cubicBezTo>
                  <a:cubicBezTo>
                    <a:pt x="12" y="3"/>
                    <a:pt x="12" y="3"/>
                    <a:pt x="12" y="3"/>
                  </a:cubicBezTo>
                  <a:cubicBezTo>
                    <a:pt x="12" y="3"/>
                    <a:pt x="12" y="3"/>
                    <a:pt x="12" y="3"/>
                  </a:cubicBezTo>
                  <a:cubicBezTo>
                    <a:pt x="12" y="3"/>
                    <a:pt x="12" y="3"/>
                    <a:pt x="12" y="3"/>
                  </a:cubicBezTo>
                  <a:cubicBezTo>
                    <a:pt x="12" y="1"/>
                    <a:pt x="9" y="1"/>
                    <a:pt x="8" y="1"/>
                  </a:cubicBezTo>
                  <a:cubicBezTo>
                    <a:pt x="8" y="1"/>
                    <a:pt x="8" y="1"/>
                    <a:pt x="8" y="1"/>
                  </a:cubicBezTo>
                  <a:cubicBezTo>
                    <a:pt x="6" y="1"/>
                    <a:pt x="6" y="1"/>
                    <a:pt x="6" y="1"/>
                  </a:cubicBezTo>
                  <a:cubicBezTo>
                    <a:pt x="6" y="1"/>
                    <a:pt x="0" y="0"/>
                    <a:pt x="1" y="4"/>
                  </a:cubicBezTo>
                  <a:cubicBezTo>
                    <a:pt x="1" y="11"/>
                    <a:pt x="1" y="11"/>
                    <a:pt x="1" y="11"/>
                  </a:cubicBezTo>
                  <a:cubicBezTo>
                    <a:pt x="1" y="12"/>
                    <a:pt x="1" y="12"/>
                    <a:pt x="2" y="12"/>
                  </a:cubicBezTo>
                  <a:cubicBezTo>
                    <a:pt x="3" y="12"/>
                    <a:pt x="3" y="11"/>
                    <a:pt x="3" y="11"/>
                  </a:cubicBezTo>
                  <a:cubicBezTo>
                    <a:pt x="3" y="5"/>
                    <a:pt x="3" y="5"/>
                    <a:pt x="3" y="5"/>
                  </a:cubicBezTo>
                  <a:cubicBezTo>
                    <a:pt x="3" y="5"/>
                    <a:pt x="3" y="5"/>
                    <a:pt x="3" y="5"/>
                  </a:cubicBezTo>
                  <a:cubicBezTo>
                    <a:pt x="4" y="9"/>
                    <a:pt x="4" y="9"/>
                    <a:pt x="4" y="9"/>
                  </a:cubicBezTo>
                  <a:cubicBezTo>
                    <a:pt x="4" y="12"/>
                    <a:pt x="4" y="12"/>
                    <a:pt x="4" y="12"/>
                  </a:cubicBezTo>
                  <a:lnTo>
                    <a:pt x="10" y="1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7" name="Freeform 230"/>
            <p:cNvSpPr/>
            <p:nvPr/>
          </p:nvSpPr>
          <p:spPr bwMode="auto">
            <a:xfrm flipH="1">
              <a:off x="8288323" y="2739073"/>
              <a:ext cx="37458" cy="37458"/>
            </a:xfrm>
            <a:custGeom>
              <a:avLst/>
              <a:gdLst>
                <a:gd name="T0" fmla="*/ 2 w 5"/>
                <a:gd name="T1" fmla="*/ 5 h 5"/>
                <a:gd name="T2" fmla="*/ 5 w 5"/>
                <a:gd name="T3" fmla="*/ 2 h 5"/>
                <a:gd name="T4" fmla="*/ 2 w 5"/>
                <a:gd name="T5" fmla="*/ 0 h 5"/>
                <a:gd name="T6" fmla="*/ 0 w 5"/>
                <a:gd name="T7" fmla="*/ 3 h 5"/>
                <a:gd name="T8" fmla="*/ 2 w 5"/>
                <a:gd name="T9" fmla="*/ 5 h 5"/>
              </a:gdLst>
              <a:ahLst/>
              <a:cxnLst>
                <a:cxn ang="0">
                  <a:pos x="T0" y="T1"/>
                </a:cxn>
                <a:cxn ang="0">
                  <a:pos x="T2" y="T3"/>
                </a:cxn>
                <a:cxn ang="0">
                  <a:pos x="T4" y="T5"/>
                </a:cxn>
                <a:cxn ang="0">
                  <a:pos x="T6" y="T7"/>
                </a:cxn>
                <a:cxn ang="0">
                  <a:pos x="T8" y="T9"/>
                </a:cxn>
              </a:cxnLst>
              <a:rect l="0" t="0" r="r" b="b"/>
              <a:pathLst>
                <a:path w="5" h="5">
                  <a:moveTo>
                    <a:pt x="2" y="5"/>
                  </a:moveTo>
                  <a:cubicBezTo>
                    <a:pt x="4" y="5"/>
                    <a:pt x="5" y="4"/>
                    <a:pt x="5" y="2"/>
                  </a:cubicBezTo>
                  <a:cubicBezTo>
                    <a:pt x="5" y="1"/>
                    <a:pt x="4" y="0"/>
                    <a:pt x="2" y="0"/>
                  </a:cubicBezTo>
                  <a:cubicBezTo>
                    <a:pt x="1" y="0"/>
                    <a:pt x="0" y="1"/>
                    <a:pt x="0" y="3"/>
                  </a:cubicBezTo>
                  <a:cubicBezTo>
                    <a:pt x="0" y="4"/>
                    <a:pt x="1" y="5"/>
                    <a:pt x="2" y="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8" name="Freeform 231"/>
            <p:cNvSpPr>
              <a:spLocks noEditPoints="1"/>
            </p:cNvSpPr>
            <p:nvPr/>
          </p:nvSpPr>
          <p:spPr bwMode="auto">
            <a:xfrm flipH="1">
              <a:off x="8200922" y="2857690"/>
              <a:ext cx="71794" cy="134223"/>
            </a:xfrm>
            <a:custGeom>
              <a:avLst/>
              <a:gdLst>
                <a:gd name="T0" fmla="*/ 5 w 10"/>
                <a:gd name="T1" fmla="*/ 17 h 18"/>
                <a:gd name="T2" fmla="*/ 10 w 10"/>
                <a:gd name="T3" fmla="*/ 12 h 18"/>
                <a:gd name="T4" fmla="*/ 5 w 10"/>
                <a:gd name="T5" fmla="*/ 0 h 18"/>
                <a:gd name="T6" fmla="*/ 0 w 10"/>
                <a:gd name="T7" fmla="*/ 13 h 18"/>
                <a:gd name="T8" fmla="*/ 5 w 10"/>
                <a:gd name="T9" fmla="*/ 17 h 18"/>
                <a:gd name="T10" fmla="*/ 8 w 10"/>
                <a:gd name="T11" fmla="*/ 12 h 18"/>
                <a:gd name="T12" fmla="*/ 5 w 10"/>
                <a:gd name="T13" fmla="*/ 16 h 18"/>
                <a:gd name="T14" fmla="*/ 8 w 10"/>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5" y="17"/>
                  </a:moveTo>
                  <a:cubicBezTo>
                    <a:pt x="8" y="17"/>
                    <a:pt x="10" y="15"/>
                    <a:pt x="10" y="12"/>
                  </a:cubicBezTo>
                  <a:cubicBezTo>
                    <a:pt x="10" y="7"/>
                    <a:pt x="5" y="0"/>
                    <a:pt x="5" y="0"/>
                  </a:cubicBezTo>
                  <a:cubicBezTo>
                    <a:pt x="5" y="0"/>
                    <a:pt x="0" y="8"/>
                    <a:pt x="0" y="13"/>
                  </a:cubicBezTo>
                  <a:cubicBezTo>
                    <a:pt x="0" y="15"/>
                    <a:pt x="2" y="18"/>
                    <a:pt x="5" y="17"/>
                  </a:cubicBezTo>
                  <a:close/>
                  <a:moveTo>
                    <a:pt x="8" y="12"/>
                  </a:moveTo>
                  <a:cubicBezTo>
                    <a:pt x="8" y="12"/>
                    <a:pt x="8" y="16"/>
                    <a:pt x="5" y="16"/>
                  </a:cubicBezTo>
                  <a:lnTo>
                    <a:pt x="8" y="1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9" name="Freeform 232"/>
            <p:cNvSpPr>
              <a:spLocks noEditPoints="1"/>
            </p:cNvSpPr>
            <p:nvPr/>
          </p:nvSpPr>
          <p:spPr bwMode="auto">
            <a:xfrm flipH="1">
              <a:off x="8687872" y="5495337"/>
              <a:ext cx="112373" cy="156074"/>
            </a:xfrm>
            <a:custGeom>
              <a:avLst/>
              <a:gdLst>
                <a:gd name="T0" fmla="*/ 11 w 15"/>
                <a:gd name="T1" fmla="*/ 6 h 21"/>
                <a:gd name="T2" fmla="*/ 13 w 15"/>
                <a:gd name="T3" fmla="*/ 4 h 21"/>
                <a:gd name="T4" fmla="*/ 10 w 15"/>
                <a:gd name="T5" fmla="*/ 0 h 21"/>
                <a:gd name="T6" fmla="*/ 5 w 15"/>
                <a:gd name="T7" fmla="*/ 0 h 21"/>
                <a:gd name="T8" fmla="*/ 2 w 15"/>
                <a:gd name="T9" fmla="*/ 4 h 21"/>
                <a:gd name="T10" fmla="*/ 4 w 15"/>
                <a:gd name="T11" fmla="*/ 6 h 21"/>
                <a:gd name="T12" fmla="*/ 0 w 15"/>
                <a:gd name="T13" fmla="*/ 14 h 21"/>
                <a:gd name="T14" fmla="*/ 8 w 15"/>
                <a:gd name="T15" fmla="*/ 21 h 21"/>
                <a:gd name="T16" fmla="*/ 15 w 15"/>
                <a:gd name="T17" fmla="*/ 13 h 21"/>
                <a:gd name="T18" fmla="*/ 11 w 15"/>
                <a:gd name="T19" fmla="*/ 6 h 21"/>
                <a:gd name="T20" fmla="*/ 9 w 15"/>
                <a:gd name="T21" fmla="*/ 1 h 21"/>
                <a:gd name="T22" fmla="*/ 11 w 15"/>
                <a:gd name="T23" fmla="*/ 4 h 21"/>
                <a:gd name="T24" fmla="*/ 9 w 15"/>
                <a:gd name="T25" fmla="*/ 4 h 21"/>
                <a:gd name="T26" fmla="*/ 9 w 15"/>
                <a:gd name="T27" fmla="*/ 1 h 21"/>
                <a:gd name="T28" fmla="*/ 4 w 15"/>
                <a:gd name="T29" fmla="*/ 4 h 21"/>
                <a:gd name="T30" fmla="*/ 5 w 15"/>
                <a:gd name="T31" fmla="*/ 3 h 21"/>
                <a:gd name="T32" fmla="*/ 6 w 15"/>
                <a:gd name="T33" fmla="*/ 6 h 21"/>
                <a:gd name="T34" fmla="*/ 4 w 15"/>
                <a:gd name="T35" fmla="*/ 4 h 21"/>
                <a:gd name="T36" fmla="*/ 8 w 15"/>
                <a:gd name="T37" fmla="*/ 19 h 21"/>
                <a:gd name="T38" fmla="*/ 2 w 15"/>
                <a:gd name="T39" fmla="*/ 14 h 21"/>
                <a:gd name="T40" fmla="*/ 8 w 15"/>
                <a:gd name="T41" fmla="*/ 8 h 21"/>
                <a:gd name="T42" fmla="*/ 13 w 15"/>
                <a:gd name="T43" fmla="*/ 13 h 21"/>
                <a:gd name="T44" fmla="*/ 8 w 15"/>
                <a:gd name="T4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1">
                  <a:moveTo>
                    <a:pt x="11" y="6"/>
                  </a:moveTo>
                  <a:cubicBezTo>
                    <a:pt x="13" y="4"/>
                    <a:pt x="13" y="4"/>
                    <a:pt x="13" y="4"/>
                  </a:cubicBezTo>
                  <a:cubicBezTo>
                    <a:pt x="10" y="0"/>
                    <a:pt x="10" y="0"/>
                    <a:pt x="10" y="0"/>
                  </a:cubicBezTo>
                  <a:cubicBezTo>
                    <a:pt x="5" y="0"/>
                    <a:pt x="5" y="0"/>
                    <a:pt x="5" y="0"/>
                  </a:cubicBezTo>
                  <a:cubicBezTo>
                    <a:pt x="2" y="4"/>
                    <a:pt x="2" y="4"/>
                    <a:pt x="2" y="4"/>
                  </a:cubicBezTo>
                  <a:cubicBezTo>
                    <a:pt x="4" y="6"/>
                    <a:pt x="4" y="6"/>
                    <a:pt x="4" y="6"/>
                  </a:cubicBezTo>
                  <a:cubicBezTo>
                    <a:pt x="2" y="8"/>
                    <a:pt x="0" y="10"/>
                    <a:pt x="0" y="14"/>
                  </a:cubicBezTo>
                  <a:cubicBezTo>
                    <a:pt x="0" y="18"/>
                    <a:pt x="3" y="21"/>
                    <a:pt x="8" y="21"/>
                  </a:cubicBezTo>
                  <a:cubicBezTo>
                    <a:pt x="12" y="21"/>
                    <a:pt x="15" y="18"/>
                    <a:pt x="15" y="13"/>
                  </a:cubicBezTo>
                  <a:cubicBezTo>
                    <a:pt x="15" y="10"/>
                    <a:pt x="14" y="8"/>
                    <a:pt x="11" y="6"/>
                  </a:cubicBezTo>
                  <a:close/>
                  <a:moveTo>
                    <a:pt x="9" y="1"/>
                  </a:moveTo>
                  <a:cubicBezTo>
                    <a:pt x="11" y="4"/>
                    <a:pt x="11" y="4"/>
                    <a:pt x="11" y="4"/>
                  </a:cubicBezTo>
                  <a:cubicBezTo>
                    <a:pt x="9" y="4"/>
                    <a:pt x="9" y="4"/>
                    <a:pt x="9" y="4"/>
                  </a:cubicBezTo>
                  <a:lnTo>
                    <a:pt x="9" y="1"/>
                  </a:lnTo>
                  <a:close/>
                  <a:moveTo>
                    <a:pt x="4" y="4"/>
                  </a:moveTo>
                  <a:cubicBezTo>
                    <a:pt x="5" y="3"/>
                    <a:pt x="5" y="3"/>
                    <a:pt x="5" y="3"/>
                  </a:cubicBezTo>
                  <a:cubicBezTo>
                    <a:pt x="6" y="6"/>
                    <a:pt x="6" y="6"/>
                    <a:pt x="6" y="6"/>
                  </a:cubicBezTo>
                  <a:lnTo>
                    <a:pt x="4" y="4"/>
                  </a:lnTo>
                  <a:close/>
                  <a:moveTo>
                    <a:pt x="8" y="19"/>
                  </a:moveTo>
                  <a:cubicBezTo>
                    <a:pt x="5" y="19"/>
                    <a:pt x="2" y="17"/>
                    <a:pt x="2" y="14"/>
                  </a:cubicBezTo>
                  <a:cubicBezTo>
                    <a:pt x="2" y="10"/>
                    <a:pt x="4" y="8"/>
                    <a:pt x="8" y="8"/>
                  </a:cubicBezTo>
                  <a:cubicBezTo>
                    <a:pt x="11" y="8"/>
                    <a:pt x="13" y="10"/>
                    <a:pt x="13" y="13"/>
                  </a:cubicBezTo>
                  <a:cubicBezTo>
                    <a:pt x="13" y="17"/>
                    <a:pt x="11" y="19"/>
                    <a:pt x="8" y="1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0" name="Freeform 233"/>
            <p:cNvSpPr>
              <a:spLocks noEditPoints="1"/>
            </p:cNvSpPr>
            <p:nvPr/>
          </p:nvSpPr>
          <p:spPr bwMode="auto">
            <a:xfrm flipH="1">
              <a:off x="8001147" y="3288453"/>
              <a:ext cx="81158" cy="81158"/>
            </a:xfrm>
            <a:custGeom>
              <a:avLst/>
              <a:gdLst>
                <a:gd name="T0" fmla="*/ 11 w 11"/>
                <a:gd name="T1" fmla="*/ 6 h 11"/>
                <a:gd name="T2" fmla="*/ 10 w 11"/>
                <a:gd name="T3" fmla="*/ 6 h 11"/>
                <a:gd name="T4" fmla="*/ 10 w 11"/>
                <a:gd name="T5" fmla="*/ 5 h 11"/>
                <a:gd name="T6" fmla="*/ 11 w 11"/>
                <a:gd name="T7" fmla="*/ 5 h 11"/>
                <a:gd name="T8" fmla="*/ 11 w 11"/>
                <a:gd name="T9" fmla="*/ 4 h 11"/>
                <a:gd name="T10" fmla="*/ 11 w 11"/>
                <a:gd name="T11" fmla="*/ 3 h 11"/>
                <a:gd name="T12" fmla="*/ 10 w 11"/>
                <a:gd name="T13" fmla="*/ 3 h 11"/>
                <a:gd name="T14" fmla="*/ 9 w 11"/>
                <a:gd name="T15" fmla="*/ 3 h 11"/>
                <a:gd name="T16" fmla="*/ 8 w 11"/>
                <a:gd name="T17" fmla="*/ 3 h 11"/>
                <a:gd name="T18" fmla="*/ 9 w 11"/>
                <a:gd name="T19" fmla="*/ 2 h 11"/>
                <a:gd name="T20" fmla="*/ 8 w 11"/>
                <a:gd name="T21" fmla="*/ 1 h 11"/>
                <a:gd name="T22" fmla="*/ 7 w 11"/>
                <a:gd name="T23" fmla="*/ 0 h 11"/>
                <a:gd name="T24" fmla="*/ 6 w 11"/>
                <a:gd name="T25" fmla="*/ 1 h 11"/>
                <a:gd name="T26" fmla="*/ 6 w 11"/>
                <a:gd name="T27" fmla="*/ 2 h 11"/>
                <a:gd name="T28" fmla="*/ 5 w 11"/>
                <a:gd name="T29" fmla="*/ 2 h 11"/>
                <a:gd name="T30" fmla="*/ 5 w 11"/>
                <a:gd name="T31" fmla="*/ 1 h 11"/>
                <a:gd name="T32" fmla="*/ 4 w 11"/>
                <a:gd name="T33" fmla="*/ 0 h 11"/>
                <a:gd name="T34" fmla="*/ 3 w 11"/>
                <a:gd name="T35" fmla="*/ 1 h 11"/>
                <a:gd name="T36" fmla="*/ 3 w 11"/>
                <a:gd name="T37" fmla="*/ 2 h 11"/>
                <a:gd name="T38" fmla="*/ 3 w 11"/>
                <a:gd name="T39" fmla="*/ 3 h 11"/>
                <a:gd name="T40" fmla="*/ 2 w 11"/>
                <a:gd name="T41" fmla="*/ 3 h 11"/>
                <a:gd name="T42" fmla="*/ 2 w 11"/>
                <a:gd name="T43" fmla="*/ 3 h 11"/>
                <a:gd name="T44" fmla="*/ 1 w 11"/>
                <a:gd name="T45" fmla="*/ 3 h 11"/>
                <a:gd name="T46" fmla="*/ 0 w 11"/>
                <a:gd name="T47" fmla="*/ 4 h 11"/>
                <a:gd name="T48" fmla="*/ 1 w 11"/>
                <a:gd name="T49" fmla="*/ 5 h 11"/>
                <a:gd name="T50" fmla="*/ 1 w 11"/>
                <a:gd name="T51" fmla="*/ 5 h 11"/>
                <a:gd name="T52" fmla="*/ 1 w 11"/>
                <a:gd name="T53" fmla="*/ 6 h 11"/>
                <a:gd name="T54" fmla="*/ 1 w 11"/>
                <a:gd name="T55" fmla="*/ 7 h 11"/>
                <a:gd name="T56" fmla="*/ 0 w 11"/>
                <a:gd name="T57" fmla="*/ 8 h 11"/>
                <a:gd name="T58" fmla="*/ 1 w 11"/>
                <a:gd name="T59" fmla="*/ 8 h 11"/>
                <a:gd name="T60" fmla="*/ 2 w 11"/>
                <a:gd name="T61" fmla="*/ 9 h 11"/>
                <a:gd name="T62" fmla="*/ 2 w 11"/>
                <a:gd name="T63" fmla="*/ 9 h 11"/>
                <a:gd name="T64" fmla="*/ 3 w 11"/>
                <a:gd name="T65" fmla="*/ 9 h 11"/>
                <a:gd name="T66" fmla="*/ 3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7 w 11"/>
                <a:gd name="T79" fmla="*/ 11 h 11"/>
                <a:gd name="T80" fmla="*/ 8 w 11"/>
                <a:gd name="T81" fmla="*/ 11 h 11"/>
                <a:gd name="T82" fmla="*/ 8 w 11"/>
                <a:gd name="T83" fmla="*/ 11 h 11"/>
                <a:gd name="T84" fmla="*/ 9 w 11"/>
                <a:gd name="T85" fmla="*/ 10 h 11"/>
                <a:gd name="T86" fmla="*/ 9 w 11"/>
                <a:gd name="T87" fmla="*/ 9 h 11"/>
                <a:gd name="T88" fmla="*/ 9 w 11"/>
                <a:gd name="T89" fmla="*/ 8 h 11"/>
                <a:gd name="T90" fmla="*/ 10 w 11"/>
                <a:gd name="T91" fmla="*/ 9 h 11"/>
                <a:gd name="T92" fmla="*/ 11 w 11"/>
                <a:gd name="T93" fmla="*/ 8 h 11"/>
                <a:gd name="T94" fmla="*/ 11 w 11"/>
                <a:gd name="T95" fmla="*/ 7 h 11"/>
                <a:gd name="T96" fmla="*/ 11 w 11"/>
                <a:gd name="T97" fmla="*/ 6 h 11"/>
                <a:gd name="T98" fmla="*/ 7 w 11"/>
                <a:gd name="T99" fmla="*/ 8 h 11"/>
                <a:gd name="T100" fmla="*/ 4 w 11"/>
                <a:gd name="T101" fmla="*/ 7 h 11"/>
                <a:gd name="T102" fmla="*/ 5 w 11"/>
                <a:gd name="T103" fmla="*/ 4 h 11"/>
                <a:gd name="T104" fmla="*/ 8 w 11"/>
                <a:gd name="T105" fmla="*/ 5 h 11"/>
                <a:gd name="T106" fmla="*/ 7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1" y="6"/>
                  </a:moveTo>
                  <a:cubicBezTo>
                    <a:pt x="10" y="6"/>
                    <a:pt x="10" y="6"/>
                    <a:pt x="10" y="6"/>
                  </a:cubicBezTo>
                  <a:cubicBezTo>
                    <a:pt x="10" y="6"/>
                    <a:pt x="10" y="6"/>
                    <a:pt x="10" y="5"/>
                  </a:cubicBezTo>
                  <a:cubicBezTo>
                    <a:pt x="11" y="5"/>
                    <a:pt x="11" y="5"/>
                    <a:pt x="11" y="5"/>
                  </a:cubicBezTo>
                  <a:cubicBezTo>
                    <a:pt x="11" y="5"/>
                    <a:pt x="11" y="4"/>
                    <a:pt x="11" y="4"/>
                  </a:cubicBezTo>
                  <a:cubicBezTo>
                    <a:pt x="11" y="3"/>
                    <a:pt x="11" y="3"/>
                    <a:pt x="11" y="3"/>
                  </a:cubicBezTo>
                  <a:cubicBezTo>
                    <a:pt x="11" y="3"/>
                    <a:pt x="10" y="3"/>
                    <a:pt x="10" y="3"/>
                  </a:cubicBezTo>
                  <a:cubicBezTo>
                    <a:pt x="9" y="3"/>
                    <a:pt x="9" y="3"/>
                    <a:pt x="9" y="3"/>
                  </a:cubicBezTo>
                  <a:cubicBezTo>
                    <a:pt x="9" y="3"/>
                    <a:pt x="9" y="3"/>
                    <a:pt x="8" y="3"/>
                  </a:cubicBezTo>
                  <a:cubicBezTo>
                    <a:pt x="9" y="2"/>
                    <a:pt x="9" y="2"/>
                    <a:pt x="9" y="2"/>
                  </a:cubicBezTo>
                  <a:cubicBezTo>
                    <a:pt x="9" y="1"/>
                    <a:pt x="9" y="1"/>
                    <a:pt x="8" y="1"/>
                  </a:cubicBezTo>
                  <a:cubicBezTo>
                    <a:pt x="7" y="0"/>
                    <a:pt x="7" y="0"/>
                    <a:pt x="7" y="0"/>
                  </a:cubicBezTo>
                  <a:cubicBezTo>
                    <a:pt x="7" y="0"/>
                    <a:pt x="7" y="0"/>
                    <a:pt x="6" y="1"/>
                  </a:cubicBezTo>
                  <a:cubicBezTo>
                    <a:pt x="6" y="2"/>
                    <a:pt x="6" y="2"/>
                    <a:pt x="6" y="2"/>
                  </a:cubicBezTo>
                  <a:cubicBezTo>
                    <a:pt x="6" y="2"/>
                    <a:pt x="6" y="2"/>
                    <a:pt x="5" y="2"/>
                  </a:cubicBezTo>
                  <a:cubicBezTo>
                    <a:pt x="5" y="1"/>
                    <a:pt x="5" y="1"/>
                    <a:pt x="5" y="1"/>
                  </a:cubicBezTo>
                  <a:cubicBezTo>
                    <a:pt x="5" y="0"/>
                    <a:pt x="4" y="0"/>
                    <a:pt x="4" y="0"/>
                  </a:cubicBezTo>
                  <a:cubicBezTo>
                    <a:pt x="3" y="1"/>
                    <a:pt x="3" y="1"/>
                    <a:pt x="3" y="1"/>
                  </a:cubicBezTo>
                  <a:cubicBezTo>
                    <a:pt x="3" y="1"/>
                    <a:pt x="3" y="1"/>
                    <a:pt x="3" y="2"/>
                  </a:cubicBezTo>
                  <a:cubicBezTo>
                    <a:pt x="3" y="3"/>
                    <a:pt x="3" y="3"/>
                    <a:pt x="3" y="3"/>
                  </a:cubicBezTo>
                  <a:cubicBezTo>
                    <a:pt x="3" y="3"/>
                    <a:pt x="3" y="3"/>
                    <a:pt x="2" y="3"/>
                  </a:cubicBezTo>
                  <a:cubicBezTo>
                    <a:pt x="2" y="3"/>
                    <a:pt x="2" y="3"/>
                    <a:pt x="2" y="3"/>
                  </a:cubicBezTo>
                  <a:cubicBezTo>
                    <a:pt x="1" y="3"/>
                    <a:pt x="1" y="3"/>
                    <a:pt x="1" y="3"/>
                  </a:cubicBezTo>
                  <a:cubicBezTo>
                    <a:pt x="0" y="4"/>
                    <a:pt x="0" y="4"/>
                    <a:pt x="0" y="4"/>
                  </a:cubicBezTo>
                  <a:cubicBezTo>
                    <a:pt x="0" y="5"/>
                    <a:pt x="0" y="5"/>
                    <a:pt x="1" y="5"/>
                  </a:cubicBezTo>
                  <a:cubicBezTo>
                    <a:pt x="1" y="5"/>
                    <a:pt x="1" y="5"/>
                    <a:pt x="1" y="5"/>
                  </a:cubicBezTo>
                  <a:cubicBezTo>
                    <a:pt x="1" y="6"/>
                    <a:pt x="1" y="6"/>
                    <a:pt x="1" y="6"/>
                  </a:cubicBezTo>
                  <a:cubicBezTo>
                    <a:pt x="1" y="7"/>
                    <a:pt x="1" y="7"/>
                    <a:pt x="1" y="7"/>
                  </a:cubicBezTo>
                  <a:cubicBezTo>
                    <a:pt x="0" y="7"/>
                    <a:pt x="0" y="7"/>
                    <a:pt x="0" y="8"/>
                  </a:cubicBezTo>
                  <a:cubicBezTo>
                    <a:pt x="1" y="8"/>
                    <a:pt x="1" y="8"/>
                    <a:pt x="1" y="8"/>
                  </a:cubicBezTo>
                  <a:cubicBezTo>
                    <a:pt x="1" y="9"/>
                    <a:pt x="1" y="9"/>
                    <a:pt x="2" y="9"/>
                  </a:cubicBezTo>
                  <a:cubicBezTo>
                    <a:pt x="2" y="9"/>
                    <a:pt x="2" y="9"/>
                    <a:pt x="2" y="9"/>
                  </a:cubicBezTo>
                  <a:cubicBezTo>
                    <a:pt x="3" y="9"/>
                    <a:pt x="3" y="9"/>
                    <a:pt x="3" y="9"/>
                  </a:cubicBezTo>
                  <a:cubicBezTo>
                    <a:pt x="3" y="10"/>
                    <a:pt x="3" y="10"/>
                    <a:pt x="3" y="10"/>
                  </a:cubicBezTo>
                  <a:cubicBezTo>
                    <a:pt x="3" y="10"/>
                    <a:pt x="3" y="11"/>
                    <a:pt x="3" y="11"/>
                  </a:cubicBezTo>
                  <a:cubicBezTo>
                    <a:pt x="4" y="11"/>
                    <a:pt x="4" y="11"/>
                    <a:pt x="4" y="11"/>
                  </a:cubicBezTo>
                  <a:cubicBezTo>
                    <a:pt x="5" y="11"/>
                    <a:pt x="5" y="11"/>
                    <a:pt x="5" y="11"/>
                  </a:cubicBezTo>
                  <a:cubicBezTo>
                    <a:pt x="5" y="10"/>
                    <a:pt x="5" y="10"/>
                    <a:pt x="5" y="10"/>
                  </a:cubicBezTo>
                  <a:cubicBezTo>
                    <a:pt x="6" y="10"/>
                    <a:pt x="6" y="10"/>
                    <a:pt x="6" y="10"/>
                  </a:cubicBezTo>
                  <a:cubicBezTo>
                    <a:pt x="7" y="11"/>
                    <a:pt x="7" y="11"/>
                    <a:pt x="7" y="11"/>
                  </a:cubicBezTo>
                  <a:cubicBezTo>
                    <a:pt x="7" y="11"/>
                    <a:pt x="7" y="11"/>
                    <a:pt x="8" y="11"/>
                  </a:cubicBezTo>
                  <a:cubicBezTo>
                    <a:pt x="8" y="11"/>
                    <a:pt x="8" y="11"/>
                    <a:pt x="8" y="11"/>
                  </a:cubicBezTo>
                  <a:cubicBezTo>
                    <a:pt x="9" y="11"/>
                    <a:pt x="9" y="10"/>
                    <a:pt x="9" y="10"/>
                  </a:cubicBezTo>
                  <a:cubicBezTo>
                    <a:pt x="9" y="9"/>
                    <a:pt x="9" y="9"/>
                    <a:pt x="9" y="9"/>
                  </a:cubicBezTo>
                  <a:cubicBezTo>
                    <a:pt x="9" y="9"/>
                    <a:pt x="9" y="9"/>
                    <a:pt x="9" y="8"/>
                  </a:cubicBezTo>
                  <a:cubicBezTo>
                    <a:pt x="10" y="9"/>
                    <a:pt x="10" y="9"/>
                    <a:pt x="10" y="9"/>
                  </a:cubicBezTo>
                  <a:cubicBezTo>
                    <a:pt x="10" y="9"/>
                    <a:pt x="11" y="9"/>
                    <a:pt x="11" y="8"/>
                  </a:cubicBezTo>
                  <a:cubicBezTo>
                    <a:pt x="11" y="7"/>
                    <a:pt x="11" y="7"/>
                    <a:pt x="11" y="7"/>
                  </a:cubicBezTo>
                  <a:cubicBezTo>
                    <a:pt x="11" y="7"/>
                    <a:pt x="11" y="7"/>
                    <a:pt x="11" y="6"/>
                  </a:cubicBezTo>
                  <a:close/>
                  <a:moveTo>
                    <a:pt x="7" y="8"/>
                  </a:moveTo>
                  <a:cubicBezTo>
                    <a:pt x="5" y="8"/>
                    <a:pt x="4" y="8"/>
                    <a:pt x="4" y="7"/>
                  </a:cubicBezTo>
                  <a:cubicBezTo>
                    <a:pt x="3" y="6"/>
                    <a:pt x="4" y="4"/>
                    <a:pt x="5" y="4"/>
                  </a:cubicBezTo>
                  <a:cubicBezTo>
                    <a:pt x="6" y="3"/>
                    <a:pt x="7" y="4"/>
                    <a:pt x="8" y="5"/>
                  </a:cubicBezTo>
                  <a:cubicBezTo>
                    <a:pt x="8" y="6"/>
                    <a:pt x="8" y="7"/>
                    <a:pt x="7"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1" name="Freeform 234"/>
            <p:cNvSpPr>
              <a:spLocks noEditPoints="1"/>
            </p:cNvSpPr>
            <p:nvPr/>
          </p:nvSpPr>
          <p:spPr bwMode="auto">
            <a:xfrm flipH="1">
              <a:off x="7136498" y="4028243"/>
              <a:ext cx="81158" cy="84280"/>
            </a:xfrm>
            <a:custGeom>
              <a:avLst/>
              <a:gdLst>
                <a:gd name="T0" fmla="*/ 10 w 11"/>
                <a:gd name="T1" fmla="*/ 6 h 11"/>
                <a:gd name="T2" fmla="*/ 10 w 11"/>
                <a:gd name="T3" fmla="*/ 6 h 11"/>
                <a:gd name="T4" fmla="*/ 9 w 11"/>
                <a:gd name="T5" fmla="*/ 5 h 11"/>
                <a:gd name="T6" fmla="*/ 10 w 11"/>
                <a:gd name="T7" fmla="*/ 5 h 11"/>
                <a:gd name="T8" fmla="*/ 11 w 11"/>
                <a:gd name="T9" fmla="*/ 4 h 11"/>
                <a:gd name="T10" fmla="*/ 10 w 11"/>
                <a:gd name="T11" fmla="*/ 3 h 11"/>
                <a:gd name="T12" fmla="*/ 9 w 11"/>
                <a:gd name="T13" fmla="*/ 3 h 11"/>
                <a:gd name="T14" fmla="*/ 9 w 11"/>
                <a:gd name="T15" fmla="*/ 3 h 11"/>
                <a:gd name="T16" fmla="*/ 8 w 11"/>
                <a:gd name="T17" fmla="*/ 2 h 11"/>
                <a:gd name="T18" fmla="*/ 8 w 11"/>
                <a:gd name="T19" fmla="*/ 2 h 11"/>
                <a:gd name="T20" fmla="*/ 8 w 11"/>
                <a:gd name="T21" fmla="*/ 1 h 11"/>
                <a:gd name="T22" fmla="*/ 7 w 11"/>
                <a:gd name="T23" fmla="*/ 0 h 11"/>
                <a:gd name="T24" fmla="*/ 6 w 11"/>
                <a:gd name="T25" fmla="*/ 1 h 11"/>
                <a:gd name="T26" fmla="*/ 6 w 11"/>
                <a:gd name="T27" fmla="*/ 1 h 11"/>
                <a:gd name="T28" fmla="*/ 5 w 11"/>
                <a:gd name="T29" fmla="*/ 1 h 11"/>
                <a:gd name="T30" fmla="*/ 5 w 11"/>
                <a:gd name="T31" fmla="*/ 1 h 11"/>
                <a:gd name="T32" fmla="*/ 4 w 11"/>
                <a:gd name="T33" fmla="*/ 0 h 11"/>
                <a:gd name="T34" fmla="*/ 3 w 11"/>
                <a:gd name="T35" fmla="*/ 1 h 11"/>
                <a:gd name="T36" fmla="*/ 2 w 11"/>
                <a:gd name="T37" fmla="*/ 2 h 11"/>
                <a:gd name="T38" fmla="*/ 3 w 11"/>
                <a:gd name="T39" fmla="*/ 2 h 11"/>
                <a:gd name="T40" fmla="*/ 2 w 11"/>
                <a:gd name="T41" fmla="*/ 3 h 11"/>
                <a:gd name="T42" fmla="*/ 1 w 11"/>
                <a:gd name="T43" fmla="*/ 3 h 11"/>
                <a:gd name="T44" fmla="*/ 0 w 11"/>
                <a:gd name="T45" fmla="*/ 3 h 11"/>
                <a:gd name="T46" fmla="*/ 0 w 11"/>
                <a:gd name="T47" fmla="*/ 4 h 11"/>
                <a:gd name="T48" fmla="*/ 0 w 11"/>
                <a:gd name="T49" fmla="*/ 5 h 11"/>
                <a:gd name="T50" fmla="*/ 1 w 11"/>
                <a:gd name="T51" fmla="*/ 5 h 11"/>
                <a:gd name="T52" fmla="*/ 1 w 11"/>
                <a:gd name="T53" fmla="*/ 6 h 11"/>
                <a:gd name="T54" fmla="*/ 0 w 11"/>
                <a:gd name="T55" fmla="*/ 6 h 11"/>
                <a:gd name="T56" fmla="*/ 0 w 11"/>
                <a:gd name="T57" fmla="*/ 8 h 11"/>
                <a:gd name="T58" fmla="*/ 0 w 11"/>
                <a:gd name="T59" fmla="*/ 8 h 11"/>
                <a:gd name="T60" fmla="*/ 1 w 11"/>
                <a:gd name="T61" fmla="*/ 9 h 11"/>
                <a:gd name="T62" fmla="*/ 2 w 11"/>
                <a:gd name="T63" fmla="*/ 8 h 11"/>
                <a:gd name="T64" fmla="*/ 3 w 11"/>
                <a:gd name="T65" fmla="*/ 9 h 11"/>
                <a:gd name="T66" fmla="*/ 2 w 11"/>
                <a:gd name="T67" fmla="*/ 10 h 11"/>
                <a:gd name="T68" fmla="*/ 3 w 11"/>
                <a:gd name="T69" fmla="*/ 11 h 11"/>
                <a:gd name="T70" fmla="*/ 4 w 11"/>
                <a:gd name="T71" fmla="*/ 11 h 11"/>
                <a:gd name="T72" fmla="*/ 5 w 11"/>
                <a:gd name="T73" fmla="*/ 11 h 11"/>
                <a:gd name="T74" fmla="*/ 5 w 11"/>
                <a:gd name="T75" fmla="*/ 10 h 11"/>
                <a:gd name="T76" fmla="*/ 6 w 11"/>
                <a:gd name="T77" fmla="*/ 10 h 11"/>
                <a:gd name="T78" fmla="*/ 6 w 11"/>
                <a:gd name="T79" fmla="*/ 11 h 11"/>
                <a:gd name="T80" fmla="*/ 7 w 11"/>
                <a:gd name="T81" fmla="*/ 11 h 11"/>
                <a:gd name="T82" fmla="*/ 8 w 11"/>
                <a:gd name="T83" fmla="*/ 11 h 11"/>
                <a:gd name="T84" fmla="*/ 8 w 11"/>
                <a:gd name="T85" fmla="*/ 10 h 11"/>
                <a:gd name="T86" fmla="*/ 8 w 11"/>
                <a:gd name="T87" fmla="*/ 9 h 11"/>
                <a:gd name="T88" fmla="*/ 9 w 11"/>
                <a:gd name="T89" fmla="*/ 8 h 11"/>
                <a:gd name="T90" fmla="*/ 9 w 11"/>
                <a:gd name="T91" fmla="*/ 9 h 11"/>
                <a:gd name="T92" fmla="*/ 10 w 11"/>
                <a:gd name="T93" fmla="*/ 8 h 11"/>
                <a:gd name="T94" fmla="*/ 11 w 11"/>
                <a:gd name="T95" fmla="*/ 7 h 11"/>
                <a:gd name="T96" fmla="*/ 10 w 11"/>
                <a:gd name="T97" fmla="*/ 6 h 11"/>
                <a:gd name="T98" fmla="*/ 6 w 11"/>
                <a:gd name="T99" fmla="*/ 8 h 11"/>
                <a:gd name="T100" fmla="*/ 3 w 11"/>
                <a:gd name="T101" fmla="*/ 7 h 11"/>
                <a:gd name="T102" fmla="*/ 4 w 11"/>
                <a:gd name="T103" fmla="*/ 4 h 11"/>
                <a:gd name="T104" fmla="*/ 7 w 11"/>
                <a:gd name="T105" fmla="*/ 5 h 11"/>
                <a:gd name="T106" fmla="*/ 6 w 11"/>
                <a:gd name="T107"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 h="11">
                  <a:moveTo>
                    <a:pt x="10" y="6"/>
                  </a:moveTo>
                  <a:cubicBezTo>
                    <a:pt x="10" y="6"/>
                    <a:pt x="10" y="6"/>
                    <a:pt x="10" y="6"/>
                  </a:cubicBezTo>
                  <a:cubicBezTo>
                    <a:pt x="10" y="6"/>
                    <a:pt x="10" y="5"/>
                    <a:pt x="9" y="5"/>
                  </a:cubicBezTo>
                  <a:cubicBezTo>
                    <a:pt x="10" y="5"/>
                    <a:pt x="10" y="5"/>
                    <a:pt x="10" y="5"/>
                  </a:cubicBezTo>
                  <a:cubicBezTo>
                    <a:pt x="11" y="5"/>
                    <a:pt x="11" y="4"/>
                    <a:pt x="11" y="4"/>
                  </a:cubicBezTo>
                  <a:cubicBezTo>
                    <a:pt x="10" y="3"/>
                    <a:pt x="10" y="3"/>
                    <a:pt x="10" y="3"/>
                  </a:cubicBezTo>
                  <a:cubicBezTo>
                    <a:pt x="10" y="3"/>
                    <a:pt x="10" y="2"/>
                    <a:pt x="9" y="3"/>
                  </a:cubicBezTo>
                  <a:cubicBezTo>
                    <a:pt x="9" y="3"/>
                    <a:pt x="9" y="3"/>
                    <a:pt x="9" y="3"/>
                  </a:cubicBezTo>
                  <a:cubicBezTo>
                    <a:pt x="8" y="3"/>
                    <a:pt x="8" y="3"/>
                    <a:pt x="8" y="2"/>
                  </a:cubicBezTo>
                  <a:cubicBezTo>
                    <a:pt x="8" y="2"/>
                    <a:pt x="8" y="2"/>
                    <a:pt x="8" y="2"/>
                  </a:cubicBezTo>
                  <a:cubicBezTo>
                    <a:pt x="8" y="1"/>
                    <a:pt x="8" y="1"/>
                    <a:pt x="8" y="1"/>
                  </a:cubicBezTo>
                  <a:cubicBezTo>
                    <a:pt x="7" y="0"/>
                    <a:pt x="7" y="0"/>
                    <a:pt x="7" y="0"/>
                  </a:cubicBezTo>
                  <a:cubicBezTo>
                    <a:pt x="7" y="0"/>
                    <a:pt x="6" y="0"/>
                    <a:pt x="6" y="1"/>
                  </a:cubicBezTo>
                  <a:cubicBezTo>
                    <a:pt x="6" y="1"/>
                    <a:pt x="6" y="1"/>
                    <a:pt x="6" y="1"/>
                  </a:cubicBezTo>
                  <a:cubicBezTo>
                    <a:pt x="5" y="1"/>
                    <a:pt x="5" y="1"/>
                    <a:pt x="5" y="1"/>
                  </a:cubicBezTo>
                  <a:cubicBezTo>
                    <a:pt x="5" y="1"/>
                    <a:pt x="5" y="1"/>
                    <a:pt x="5" y="1"/>
                  </a:cubicBezTo>
                  <a:cubicBezTo>
                    <a:pt x="4" y="0"/>
                    <a:pt x="4" y="0"/>
                    <a:pt x="4" y="0"/>
                  </a:cubicBezTo>
                  <a:cubicBezTo>
                    <a:pt x="3" y="1"/>
                    <a:pt x="3" y="1"/>
                    <a:pt x="3" y="1"/>
                  </a:cubicBezTo>
                  <a:cubicBezTo>
                    <a:pt x="2" y="1"/>
                    <a:pt x="2" y="1"/>
                    <a:pt x="2" y="2"/>
                  </a:cubicBezTo>
                  <a:cubicBezTo>
                    <a:pt x="3" y="2"/>
                    <a:pt x="3" y="2"/>
                    <a:pt x="3" y="2"/>
                  </a:cubicBezTo>
                  <a:cubicBezTo>
                    <a:pt x="2" y="3"/>
                    <a:pt x="2" y="3"/>
                    <a:pt x="2" y="3"/>
                  </a:cubicBezTo>
                  <a:cubicBezTo>
                    <a:pt x="1" y="3"/>
                    <a:pt x="1" y="3"/>
                    <a:pt x="1" y="3"/>
                  </a:cubicBezTo>
                  <a:cubicBezTo>
                    <a:pt x="1" y="3"/>
                    <a:pt x="0" y="3"/>
                    <a:pt x="0" y="3"/>
                  </a:cubicBezTo>
                  <a:cubicBezTo>
                    <a:pt x="0" y="4"/>
                    <a:pt x="0" y="4"/>
                    <a:pt x="0" y="4"/>
                  </a:cubicBezTo>
                  <a:cubicBezTo>
                    <a:pt x="0" y="4"/>
                    <a:pt x="0" y="5"/>
                    <a:pt x="0" y="5"/>
                  </a:cubicBezTo>
                  <a:cubicBezTo>
                    <a:pt x="1" y="5"/>
                    <a:pt x="1" y="5"/>
                    <a:pt x="1" y="5"/>
                  </a:cubicBezTo>
                  <a:cubicBezTo>
                    <a:pt x="1" y="6"/>
                    <a:pt x="1" y="6"/>
                    <a:pt x="1" y="6"/>
                  </a:cubicBezTo>
                  <a:cubicBezTo>
                    <a:pt x="0" y="6"/>
                    <a:pt x="0" y="6"/>
                    <a:pt x="0" y="6"/>
                  </a:cubicBezTo>
                  <a:cubicBezTo>
                    <a:pt x="0" y="7"/>
                    <a:pt x="0" y="7"/>
                    <a:pt x="0" y="8"/>
                  </a:cubicBezTo>
                  <a:cubicBezTo>
                    <a:pt x="0" y="8"/>
                    <a:pt x="0" y="8"/>
                    <a:pt x="0" y="8"/>
                  </a:cubicBezTo>
                  <a:cubicBezTo>
                    <a:pt x="1" y="9"/>
                    <a:pt x="1" y="9"/>
                    <a:pt x="1" y="9"/>
                  </a:cubicBezTo>
                  <a:cubicBezTo>
                    <a:pt x="2" y="8"/>
                    <a:pt x="2" y="8"/>
                    <a:pt x="2" y="8"/>
                  </a:cubicBezTo>
                  <a:cubicBezTo>
                    <a:pt x="2" y="9"/>
                    <a:pt x="2" y="9"/>
                    <a:pt x="3" y="9"/>
                  </a:cubicBezTo>
                  <a:cubicBezTo>
                    <a:pt x="2" y="10"/>
                    <a:pt x="2" y="10"/>
                    <a:pt x="2" y="10"/>
                  </a:cubicBezTo>
                  <a:cubicBezTo>
                    <a:pt x="2" y="10"/>
                    <a:pt x="2" y="11"/>
                    <a:pt x="3" y="11"/>
                  </a:cubicBezTo>
                  <a:cubicBezTo>
                    <a:pt x="4" y="11"/>
                    <a:pt x="4" y="11"/>
                    <a:pt x="4" y="11"/>
                  </a:cubicBezTo>
                  <a:cubicBezTo>
                    <a:pt x="4" y="11"/>
                    <a:pt x="5" y="11"/>
                    <a:pt x="5" y="11"/>
                  </a:cubicBezTo>
                  <a:cubicBezTo>
                    <a:pt x="5" y="10"/>
                    <a:pt x="5" y="10"/>
                    <a:pt x="5" y="10"/>
                  </a:cubicBezTo>
                  <a:cubicBezTo>
                    <a:pt x="5" y="10"/>
                    <a:pt x="6" y="10"/>
                    <a:pt x="6" y="10"/>
                  </a:cubicBezTo>
                  <a:cubicBezTo>
                    <a:pt x="6" y="11"/>
                    <a:pt x="6" y="11"/>
                    <a:pt x="6" y="11"/>
                  </a:cubicBezTo>
                  <a:cubicBezTo>
                    <a:pt x="6" y="11"/>
                    <a:pt x="7" y="11"/>
                    <a:pt x="7" y="11"/>
                  </a:cubicBezTo>
                  <a:cubicBezTo>
                    <a:pt x="8" y="11"/>
                    <a:pt x="8" y="11"/>
                    <a:pt x="8" y="11"/>
                  </a:cubicBezTo>
                  <a:cubicBezTo>
                    <a:pt x="8" y="10"/>
                    <a:pt x="9" y="10"/>
                    <a:pt x="8" y="10"/>
                  </a:cubicBezTo>
                  <a:cubicBezTo>
                    <a:pt x="8" y="9"/>
                    <a:pt x="8" y="9"/>
                    <a:pt x="8" y="9"/>
                  </a:cubicBezTo>
                  <a:cubicBezTo>
                    <a:pt x="8" y="9"/>
                    <a:pt x="8" y="8"/>
                    <a:pt x="9" y="8"/>
                  </a:cubicBezTo>
                  <a:cubicBezTo>
                    <a:pt x="9" y="9"/>
                    <a:pt x="9" y="9"/>
                    <a:pt x="9" y="9"/>
                  </a:cubicBezTo>
                  <a:cubicBezTo>
                    <a:pt x="10" y="9"/>
                    <a:pt x="10" y="9"/>
                    <a:pt x="10" y="8"/>
                  </a:cubicBezTo>
                  <a:cubicBezTo>
                    <a:pt x="11" y="7"/>
                    <a:pt x="11" y="7"/>
                    <a:pt x="11" y="7"/>
                  </a:cubicBezTo>
                  <a:cubicBezTo>
                    <a:pt x="11" y="7"/>
                    <a:pt x="11" y="6"/>
                    <a:pt x="10" y="6"/>
                  </a:cubicBezTo>
                  <a:close/>
                  <a:moveTo>
                    <a:pt x="6" y="8"/>
                  </a:moveTo>
                  <a:cubicBezTo>
                    <a:pt x="5" y="8"/>
                    <a:pt x="4" y="8"/>
                    <a:pt x="3" y="7"/>
                  </a:cubicBezTo>
                  <a:cubicBezTo>
                    <a:pt x="3" y="5"/>
                    <a:pt x="3" y="4"/>
                    <a:pt x="4" y="4"/>
                  </a:cubicBezTo>
                  <a:cubicBezTo>
                    <a:pt x="5" y="3"/>
                    <a:pt x="7" y="4"/>
                    <a:pt x="7" y="5"/>
                  </a:cubicBezTo>
                  <a:cubicBezTo>
                    <a:pt x="8" y="6"/>
                    <a:pt x="7" y="7"/>
                    <a:pt x="6" y="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45" name="组合 44"/>
          <p:cNvGrpSpPr/>
          <p:nvPr/>
        </p:nvGrpSpPr>
        <p:grpSpPr>
          <a:xfrm>
            <a:off x="-1" y="5732569"/>
            <a:ext cx="12199534" cy="1111245"/>
            <a:chOff x="-1" y="5732569"/>
            <a:chExt cx="12199534" cy="1111245"/>
          </a:xfrm>
        </p:grpSpPr>
        <p:sp>
          <p:nvSpPr>
            <p:cNvPr id="242" name="Freeform 235"/>
            <p:cNvSpPr/>
            <p:nvPr/>
          </p:nvSpPr>
          <p:spPr bwMode="auto">
            <a:xfrm flipH="1">
              <a:off x="4689261" y="5732569"/>
              <a:ext cx="7510272" cy="1111245"/>
            </a:xfrm>
            <a:custGeom>
              <a:avLst/>
              <a:gdLst>
                <a:gd name="T0" fmla="*/ 0 w 2406"/>
                <a:gd name="T1" fmla="*/ 0 h 356"/>
                <a:gd name="T2" fmla="*/ 1108 w 2406"/>
                <a:gd name="T3" fmla="*/ 335 h 356"/>
                <a:gd name="T4" fmla="*/ 1179 w 2406"/>
                <a:gd name="T5" fmla="*/ 335 h 356"/>
                <a:gd name="T6" fmla="*/ 2406 w 2406"/>
                <a:gd name="T7" fmla="*/ 7 h 356"/>
                <a:gd name="T8" fmla="*/ 2406 w 2406"/>
                <a:gd name="T9" fmla="*/ 60 h 356"/>
                <a:gd name="T10" fmla="*/ 1175 w 2406"/>
                <a:gd name="T11" fmla="*/ 356 h 356"/>
                <a:gd name="T12" fmla="*/ 1104 w 2406"/>
                <a:gd name="T13" fmla="*/ 356 h 356"/>
                <a:gd name="T14" fmla="*/ 0 w 2406"/>
                <a:gd name="T15" fmla="*/ 41 h 356"/>
                <a:gd name="T16" fmla="*/ 0 w 2406"/>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6" h="356">
                  <a:moveTo>
                    <a:pt x="0" y="0"/>
                  </a:moveTo>
                  <a:lnTo>
                    <a:pt x="1108" y="335"/>
                  </a:lnTo>
                  <a:lnTo>
                    <a:pt x="1179" y="335"/>
                  </a:lnTo>
                  <a:lnTo>
                    <a:pt x="2406" y="7"/>
                  </a:lnTo>
                  <a:lnTo>
                    <a:pt x="2406" y="60"/>
                  </a:lnTo>
                  <a:lnTo>
                    <a:pt x="1175" y="356"/>
                  </a:lnTo>
                  <a:lnTo>
                    <a:pt x="1104" y="356"/>
                  </a:lnTo>
                  <a:lnTo>
                    <a:pt x="0" y="41"/>
                  </a:lnTo>
                  <a:lnTo>
                    <a:pt x="0"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矩形 22"/>
            <p:cNvSpPr/>
            <p:nvPr/>
          </p:nvSpPr>
          <p:spPr>
            <a:xfrm>
              <a:off x="-1" y="5754526"/>
              <a:ext cx="4689261" cy="16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4" name="文本框 443"/>
          <p:cNvSpPr txBox="1"/>
          <p:nvPr/>
        </p:nvSpPr>
        <p:spPr>
          <a:xfrm>
            <a:off x="1253013" y="1911047"/>
            <a:ext cx="4203554" cy="646331"/>
          </a:xfrm>
          <a:prstGeom prst="rect">
            <a:avLst/>
          </a:prstGeom>
          <a:noFill/>
        </p:spPr>
        <p:txBody>
          <a:bodyPr wrap="square" rtlCol="0">
            <a:spAutoFit/>
          </a:bodyPr>
          <a:lstStyle/>
          <a:p>
            <a:r>
              <a:rPr lang="zh-CN" altLang="en-US" sz="3600" b="1" dirty="0">
                <a:solidFill>
                  <a:schemeClr val="accent1"/>
                </a:solidFill>
              </a:rPr>
              <a:t>得当的面试礼仪</a:t>
            </a:r>
            <a:endParaRPr lang="zh-CN" altLang="en-US" sz="3600" b="1" dirty="0">
              <a:solidFill>
                <a:schemeClr val="accent1"/>
              </a:solidFill>
            </a:endParaRPr>
          </a:p>
        </p:txBody>
      </p:sp>
      <p:sp>
        <p:nvSpPr>
          <p:cNvPr id="447" name="燕尾形 2"/>
          <p:cNvSpPr/>
          <p:nvPr/>
        </p:nvSpPr>
        <p:spPr>
          <a:xfrm>
            <a:off x="823273" y="2013101"/>
            <a:ext cx="283031" cy="39066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43" name="矩形 442"/>
          <p:cNvSpPr/>
          <p:nvPr/>
        </p:nvSpPr>
        <p:spPr>
          <a:xfrm>
            <a:off x="1235375" y="2703204"/>
            <a:ext cx="1762021" cy="461665"/>
          </a:xfrm>
          <a:prstGeom prst="rect">
            <a:avLst/>
          </a:prstGeom>
          <a:ln>
            <a:noFill/>
          </a:ln>
        </p:spPr>
        <p:txBody>
          <a:bodyPr wrap="none">
            <a:spAutoFit/>
          </a:bodyPr>
          <a:lstStyle/>
          <a:p>
            <a:pPr marL="342900" indent="-342900">
              <a:buFont typeface="Arial" panose="020B0604020202020204" pitchFamily="34" charset="0"/>
              <a:buChar char="•"/>
            </a:pPr>
            <a:r>
              <a:rPr lang="zh-CN" altLang="en-US" sz="2400" dirty="0"/>
              <a:t>着装礼仪</a:t>
            </a:r>
            <a:endParaRPr lang="zh-CN" altLang="en-US" sz="2400" dirty="0"/>
          </a:p>
        </p:txBody>
      </p:sp>
      <p:sp>
        <p:nvSpPr>
          <p:cNvPr id="448" name="矩形 447"/>
          <p:cNvSpPr/>
          <p:nvPr/>
        </p:nvSpPr>
        <p:spPr>
          <a:xfrm>
            <a:off x="1235376" y="3261382"/>
            <a:ext cx="1987826"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仪容礼仪</a:t>
            </a:r>
            <a:endParaRPr lang="zh-CN" altLang="en-US" sz="2400" dirty="0"/>
          </a:p>
        </p:txBody>
      </p:sp>
      <p:sp>
        <p:nvSpPr>
          <p:cNvPr id="452" name="矩形 451"/>
          <p:cNvSpPr/>
          <p:nvPr/>
        </p:nvSpPr>
        <p:spPr>
          <a:xfrm>
            <a:off x="1235376" y="3819560"/>
            <a:ext cx="1987826"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仪态礼仪</a:t>
            </a:r>
            <a:endParaRPr lang="zh-CN" altLang="en-US" sz="2400" dirty="0"/>
          </a:p>
        </p:txBody>
      </p:sp>
      <p:sp>
        <p:nvSpPr>
          <p:cNvPr id="453" name="矩形 452"/>
          <p:cNvSpPr/>
          <p:nvPr/>
        </p:nvSpPr>
        <p:spPr>
          <a:xfrm>
            <a:off x="1235376" y="4377738"/>
            <a:ext cx="1987826" cy="461665"/>
          </a:xfrm>
          <a:prstGeom prst="rect">
            <a:avLst/>
          </a:prstGeom>
          <a:ln>
            <a:noFill/>
          </a:ln>
        </p:spPr>
        <p:txBody>
          <a:bodyPr wrap="square">
            <a:spAutoFit/>
          </a:bodyPr>
          <a:lstStyle/>
          <a:p>
            <a:pPr marL="342900" indent="-342900">
              <a:buFont typeface="Arial" panose="020B0604020202020204" pitchFamily="34" charset="0"/>
              <a:buChar char="•"/>
            </a:pPr>
            <a:r>
              <a:rPr lang="zh-CN" altLang="en-US" sz="2400" dirty="0"/>
              <a:t>谈吐礼仪</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1"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decel="50000" fill="hold" nodeType="withEffect">
                                  <p:stCondLst>
                                    <p:cond delay="0"/>
                                  </p:stCondLst>
                                  <p:childTnLst>
                                    <p:animMotion origin="layout" path="M 0.45677 -0.19676 L 8.33333E-7 1.48148E-6 " pathEditMode="relative" rAng="0" ptsTypes="AA">
                                      <p:cBhvr>
                                        <p:cTn id="23" dur="750" fill="hold"/>
                                        <p:tgtEl>
                                          <p:spTgt spid="46"/>
                                        </p:tgtEl>
                                        <p:attrNameLst>
                                          <p:attrName>ppt_x</p:attrName>
                                          <p:attrName>ppt_y</p:attrName>
                                        </p:attrNameLst>
                                      </p:cBhvr>
                                      <p:rCtr x="-22839" y="9838"/>
                                    </p:animMotion>
                                  </p:childTnLst>
                                </p:cTn>
                              </p:par>
                              <p:par>
                                <p:cTn id="24" presetID="22" presetClass="entr" presetSubtype="2"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right)">
                                      <p:cBhvr>
                                        <p:cTn id="26" dur="750"/>
                                        <p:tgtEl>
                                          <p:spTgt spid="45"/>
                                        </p:tgtEl>
                                      </p:cBhvr>
                                    </p:animEffect>
                                  </p:childTnLst>
                                </p:cTn>
                              </p:par>
                            </p:childTnLst>
                          </p:cTn>
                        </p:par>
                        <p:par>
                          <p:cTn id="27" fill="hold">
                            <p:stCondLst>
                              <p:cond delay="699"/>
                            </p:stCondLst>
                            <p:childTnLst>
                              <p:par>
                                <p:cTn id="28" presetID="2" presetClass="entr" presetSubtype="4" fill="hold" grpId="0" nodeType="afterEffect">
                                  <p:stCondLst>
                                    <p:cond delay="0"/>
                                  </p:stCondLst>
                                  <p:childTnLst>
                                    <p:set>
                                      <p:cBhvr>
                                        <p:cTn id="29" dur="1" fill="hold">
                                          <p:stCondLst>
                                            <p:cond delay="0"/>
                                          </p:stCondLst>
                                        </p:cTn>
                                        <p:tgtEl>
                                          <p:spTgt spid="447"/>
                                        </p:tgtEl>
                                        <p:attrNameLst>
                                          <p:attrName>style.visibility</p:attrName>
                                        </p:attrNameLst>
                                      </p:cBhvr>
                                      <p:to>
                                        <p:strVal val="visible"/>
                                      </p:to>
                                    </p:set>
                                    <p:anim calcmode="lin" valueType="num">
                                      <p:cBhvr additive="base">
                                        <p:cTn id="30" dur="250" fill="hold"/>
                                        <p:tgtEl>
                                          <p:spTgt spid="447"/>
                                        </p:tgtEl>
                                        <p:attrNameLst>
                                          <p:attrName>ppt_x</p:attrName>
                                        </p:attrNameLst>
                                      </p:cBhvr>
                                      <p:tavLst>
                                        <p:tav tm="0">
                                          <p:val>
                                            <p:strVal val="#ppt_x"/>
                                          </p:val>
                                        </p:tav>
                                        <p:tav tm="100000">
                                          <p:val>
                                            <p:strVal val="#ppt_x"/>
                                          </p:val>
                                        </p:tav>
                                      </p:tavLst>
                                    </p:anim>
                                    <p:anim calcmode="lin" valueType="num">
                                      <p:cBhvr additive="base">
                                        <p:cTn id="31" dur="250" fill="hold"/>
                                        <p:tgtEl>
                                          <p:spTgt spid="447"/>
                                        </p:tgtEl>
                                        <p:attrNameLst>
                                          <p:attrName>ppt_y</p:attrName>
                                        </p:attrNameLst>
                                      </p:cBhvr>
                                      <p:tavLst>
                                        <p:tav tm="0">
                                          <p:val>
                                            <p:strVal val="1+#ppt_h/2"/>
                                          </p:val>
                                        </p:tav>
                                        <p:tav tm="100000">
                                          <p:val>
                                            <p:strVal val="#ppt_y"/>
                                          </p:val>
                                        </p:tav>
                                      </p:tavLst>
                                    </p:anim>
                                  </p:childTnLst>
                                </p:cTn>
                              </p:par>
                            </p:childTnLst>
                          </p:cTn>
                        </p:par>
                        <p:par>
                          <p:cTn id="32" fill="hold">
                            <p:stCondLst>
                              <p:cond delay="1199"/>
                            </p:stCondLst>
                            <p:childTnLst>
                              <p:par>
                                <p:cTn id="33" presetID="22" presetClass="entr" presetSubtype="8" fill="hold" grpId="0" nodeType="afterEffect">
                                  <p:stCondLst>
                                    <p:cond delay="0"/>
                                  </p:stCondLst>
                                  <p:childTnLst>
                                    <p:set>
                                      <p:cBhvr>
                                        <p:cTn id="34" dur="1" fill="hold">
                                          <p:stCondLst>
                                            <p:cond delay="0"/>
                                          </p:stCondLst>
                                        </p:cTn>
                                        <p:tgtEl>
                                          <p:spTgt spid="444"/>
                                        </p:tgtEl>
                                        <p:attrNameLst>
                                          <p:attrName>style.visibility</p:attrName>
                                        </p:attrNameLst>
                                      </p:cBhvr>
                                      <p:to>
                                        <p:strVal val="visible"/>
                                      </p:to>
                                    </p:set>
                                    <p:animEffect transition="in" filter="wipe(left)">
                                      <p:cBhvr>
                                        <p:cTn id="35" dur="500"/>
                                        <p:tgtEl>
                                          <p:spTgt spid="444"/>
                                        </p:tgtEl>
                                      </p:cBhvr>
                                    </p:animEffect>
                                  </p:childTnLst>
                                </p:cTn>
                              </p:par>
                            </p:childTnLst>
                          </p:cTn>
                        </p:par>
                        <p:par>
                          <p:cTn id="36" fill="hold">
                            <p:stCondLst>
                              <p:cond delay="1699"/>
                            </p:stCondLst>
                            <p:childTnLst>
                              <p:par>
                                <p:cTn id="37" presetID="2" presetClass="entr" presetSubtype="4" fill="hold" grpId="0" nodeType="afterEffect">
                                  <p:stCondLst>
                                    <p:cond delay="0"/>
                                  </p:stCondLst>
                                  <p:childTnLst>
                                    <p:set>
                                      <p:cBhvr>
                                        <p:cTn id="38" dur="1" fill="hold">
                                          <p:stCondLst>
                                            <p:cond delay="0"/>
                                          </p:stCondLst>
                                        </p:cTn>
                                        <p:tgtEl>
                                          <p:spTgt spid="443"/>
                                        </p:tgtEl>
                                        <p:attrNameLst>
                                          <p:attrName>style.visibility</p:attrName>
                                        </p:attrNameLst>
                                      </p:cBhvr>
                                      <p:to>
                                        <p:strVal val="visible"/>
                                      </p:to>
                                    </p:set>
                                    <p:anim calcmode="lin" valueType="num">
                                      <p:cBhvr additive="base">
                                        <p:cTn id="39" dur="500" fill="hold"/>
                                        <p:tgtEl>
                                          <p:spTgt spid="443"/>
                                        </p:tgtEl>
                                        <p:attrNameLst>
                                          <p:attrName>ppt_x</p:attrName>
                                        </p:attrNameLst>
                                      </p:cBhvr>
                                      <p:tavLst>
                                        <p:tav tm="0">
                                          <p:val>
                                            <p:strVal val="#ppt_x"/>
                                          </p:val>
                                        </p:tav>
                                        <p:tav tm="100000">
                                          <p:val>
                                            <p:strVal val="#ppt_x"/>
                                          </p:val>
                                        </p:tav>
                                      </p:tavLst>
                                    </p:anim>
                                    <p:anim calcmode="lin" valueType="num">
                                      <p:cBhvr additive="base">
                                        <p:cTn id="40" dur="500" fill="hold"/>
                                        <p:tgtEl>
                                          <p:spTgt spid="443"/>
                                        </p:tgtEl>
                                        <p:attrNameLst>
                                          <p:attrName>ppt_y</p:attrName>
                                        </p:attrNameLst>
                                      </p:cBhvr>
                                      <p:tavLst>
                                        <p:tav tm="0">
                                          <p:val>
                                            <p:strVal val="1+#ppt_h/2"/>
                                          </p:val>
                                        </p:tav>
                                        <p:tav tm="100000">
                                          <p:val>
                                            <p:strVal val="#ppt_y"/>
                                          </p:val>
                                        </p:tav>
                                      </p:tavLst>
                                    </p:anim>
                                  </p:childTnLst>
                                </p:cTn>
                              </p:par>
                            </p:childTnLst>
                          </p:cTn>
                        </p:par>
                        <p:par>
                          <p:cTn id="41" fill="hold">
                            <p:stCondLst>
                              <p:cond delay="2199"/>
                            </p:stCondLst>
                            <p:childTnLst>
                              <p:par>
                                <p:cTn id="42" presetID="2" presetClass="entr" presetSubtype="4" fill="hold" grpId="0" nodeType="afterEffect">
                                  <p:stCondLst>
                                    <p:cond delay="0"/>
                                  </p:stCondLst>
                                  <p:childTnLst>
                                    <p:set>
                                      <p:cBhvr>
                                        <p:cTn id="43" dur="1" fill="hold">
                                          <p:stCondLst>
                                            <p:cond delay="0"/>
                                          </p:stCondLst>
                                        </p:cTn>
                                        <p:tgtEl>
                                          <p:spTgt spid="448"/>
                                        </p:tgtEl>
                                        <p:attrNameLst>
                                          <p:attrName>style.visibility</p:attrName>
                                        </p:attrNameLst>
                                      </p:cBhvr>
                                      <p:to>
                                        <p:strVal val="visible"/>
                                      </p:to>
                                    </p:set>
                                    <p:anim calcmode="lin" valueType="num">
                                      <p:cBhvr additive="base">
                                        <p:cTn id="44" dur="500" fill="hold"/>
                                        <p:tgtEl>
                                          <p:spTgt spid="448"/>
                                        </p:tgtEl>
                                        <p:attrNameLst>
                                          <p:attrName>ppt_x</p:attrName>
                                        </p:attrNameLst>
                                      </p:cBhvr>
                                      <p:tavLst>
                                        <p:tav tm="0">
                                          <p:val>
                                            <p:strVal val="#ppt_x"/>
                                          </p:val>
                                        </p:tav>
                                        <p:tav tm="100000">
                                          <p:val>
                                            <p:strVal val="#ppt_x"/>
                                          </p:val>
                                        </p:tav>
                                      </p:tavLst>
                                    </p:anim>
                                    <p:anim calcmode="lin" valueType="num">
                                      <p:cBhvr additive="base">
                                        <p:cTn id="45" dur="500" fill="hold"/>
                                        <p:tgtEl>
                                          <p:spTgt spid="448"/>
                                        </p:tgtEl>
                                        <p:attrNameLst>
                                          <p:attrName>ppt_y</p:attrName>
                                        </p:attrNameLst>
                                      </p:cBhvr>
                                      <p:tavLst>
                                        <p:tav tm="0">
                                          <p:val>
                                            <p:strVal val="1+#ppt_h/2"/>
                                          </p:val>
                                        </p:tav>
                                        <p:tav tm="100000">
                                          <p:val>
                                            <p:strVal val="#ppt_y"/>
                                          </p:val>
                                        </p:tav>
                                      </p:tavLst>
                                    </p:anim>
                                  </p:childTnLst>
                                </p:cTn>
                              </p:par>
                            </p:childTnLst>
                          </p:cTn>
                        </p:par>
                        <p:par>
                          <p:cTn id="46" fill="hold">
                            <p:stCondLst>
                              <p:cond delay="2699"/>
                            </p:stCondLst>
                            <p:childTnLst>
                              <p:par>
                                <p:cTn id="47" presetID="2" presetClass="entr" presetSubtype="4" fill="hold" grpId="0" nodeType="afterEffect">
                                  <p:stCondLst>
                                    <p:cond delay="0"/>
                                  </p:stCondLst>
                                  <p:childTnLst>
                                    <p:set>
                                      <p:cBhvr>
                                        <p:cTn id="48" dur="1" fill="hold">
                                          <p:stCondLst>
                                            <p:cond delay="0"/>
                                          </p:stCondLst>
                                        </p:cTn>
                                        <p:tgtEl>
                                          <p:spTgt spid="452"/>
                                        </p:tgtEl>
                                        <p:attrNameLst>
                                          <p:attrName>style.visibility</p:attrName>
                                        </p:attrNameLst>
                                      </p:cBhvr>
                                      <p:to>
                                        <p:strVal val="visible"/>
                                      </p:to>
                                    </p:set>
                                    <p:anim calcmode="lin" valueType="num">
                                      <p:cBhvr additive="base">
                                        <p:cTn id="49" dur="500" fill="hold"/>
                                        <p:tgtEl>
                                          <p:spTgt spid="452"/>
                                        </p:tgtEl>
                                        <p:attrNameLst>
                                          <p:attrName>ppt_x</p:attrName>
                                        </p:attrNameLst>
                                      </p:cBhvr>
                                      <p:tavLst>
                                        <p:tav tm="0">
                                          <p:val>
                                            <p:strVal val="#ppt_x"/>
                                          </p:val>
                                        </p:tav>
                                        <p:tav tm="100000">
                                          <p:val>
                                            <p:strVal val="#ppt_x"/>
                                          </p:val>
                                        </p:tav>
                                      </p:tavLst>
                                    </p:anim>
                                    <p:anim calcmode="lin" valueType="num">
                                      <p:cBhvr additive="base">
                                        <p:cTn id="50" dur="500" fill="hold"/>
                                        <p:tgtEl>
                                          <p:spTgt spid="452"/>
                                        </p:tgtEl>
                                        <p:attrNameLst>
                                          <p:attrName>ppt_y</p:attrName>
                                        </p:attrNameLst>
                                      </p:cBhvr>
                                      <p:tavLst>
                                        <p:tav tm="0">
                                          <p:val>
                                            <p:strVal val="1+#ppt_h/2"/>
                                          </p:val>
                                        </p:tav>
                                        <p:tav tm="100000">
                                          <p:val>
                                            <p:strVal val="#ppt_y"/>
                                          </p:val>
                                        </p:tav>
                                      </p:tavLst>
                                    </p:anim>
                                  </p:childTnLst>
                                </p:cTn>
                              </p:par>
                            </p:childTnLst>
                          </p:cTn>
                        </p:par>
                        <p:par>
                          <p:cTn id="51" fill="hold">
                            <p:stCondLst>
                              <p:cond delay="3199"/>
                            </p:stCondLst>
                            <p:childTnLst>
                              <p:par>
                                <p:cTn id="52" presetID="2" presetClass="entr" presetSubtype="4" fill="hold" grpId="0" nodeType="afterEffect">
                                  <p:stCondLst>
                                    <p:cond delay="0"/>
                                  </p:stCondLst>
                                  <p:childTnLst>
                                    <p:set>
                                      <p:cBhvr>
                                        <p:cTn id="53" dur="1" fill="hold">
                                          <p:stCondLst>
                                            <p:cond delay="0"/>
                                          </p:stCondLst>
                                        </p:cTn>
                                        <p:tgtEl>
                                          <p:spTgt spid="453"/>
                                        </p:tgtEl>
                                        <p:attrNameLst>
                                          <p:attrName>style.visibility</p:attrName>
                                        </p:attrNameLst>
                                      </p:cBhvr>
                                      <p:to>
                                        <p:strVal val="visible"/>
                                      </p:to>
                                    </p:set>
                                    <p:anim calcmode="lin" valueType="num">
                                      <p:cBhvr additive="base">
                                        <p:cTn id="54" dur="500" fill="hold"/>
                                        <p:tgtEl>
                                          <p:spTgt spid="453"/>
                                        </p:tgtEl>
                                        <p:attrNameLst>
                                          <p:attrName>ppt_x</p:attrName>
                                        </p:attrNameLst>
                                      </p:cBhvr>
                                      <p:tavLst>
                                        <p:tav tm="0">
                                          <p:val>
                                            <p:strVal val="#ppt_x"/>
                                          </p:val>
                                        </p:tav>
                                        <p:tav tm="100000">
                                          <p:val>
                                            <p:strVal val="#ppt_x"/>
                                          </p:val>
                                        </p:tav>
                                      </p:tavLst>
                                    </p:anim>
                                    <p:anim calcmode="lin" valueType="num">
                                      <p:cBhvr additive="base">
                                        <p:cTn id="55" dur="500" fill="hold"/>
                                        <p:tgtEl>
                                          <p:spTgt spid="4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44" grpId="0"/>
      <p:bldP spid="447" grpId="0" animBg="1"/>
      <p:bldP spid="443" grpId="0"/>
      <p:bldP spid="448" grpId="0"/>
      <p:bldP spid="452" grpId="0"/>
      <p:bldP spid="4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6" name="矩形 45"/>
          <p:cNvSpPr/>
          <p:nvPr/>
        </p:nvSpPr>
        <p:spPr>
          <a:xfrm>
            <a:off x="1145820" y="1442951"/>
            <a:ext cx="7375880" cy="954107"/>
          </a:xfrm>
          <a:prstGeom prst="rect">
            <a:avLst/>
          </a:prstGeom>
          <a:noFill/>
        </p:spPr>
        <p:txBody>
          <a:bodyPr wrap="square" rtlCol="0">
            <a:spAutoFit/>
          </a:bodyPr>
          <a:lstStyle/>
          <a:p>
            <a:r>
              <a:rPr lang="zh-CN" altLang="en-US" sz="2800" b="1" dirty="0">
                <a:solidFill>
                  <a:schemeClr val="accent6">
                    <a:lumMod val="75000"/>
                  </a:schemeClr>
                </a:solidFill>
              </a:rPr>
              <a:t>得当的面试礼仪 </a:t>
            </a:r>
            <a:r>
              <a:rPr lang="en-US" altLang="zh-CN" sz="2800" b="1" dirty="0">
                <a:solidFill>
                  <a:schemeClr val="accent6">
                    <a:lumMod val="75000"/>
                  </a:schemeClr>
                </a:solidFill>
              </a:rPr>
              <a:t>--- </a:t>
            </a:r>
            <a:r>
              <a:rPr lang="zh-CN" altLang="en-US" sz="2400" b="1" dirty="0">
                <a:solidFill>
                  <a:schemeClr val="accent1"/>
                </a:solidFill>
              </a:rPr>
              <a:t>着装礼仪</a:t>
            </a:r>
            <a:endParaRPr lang="zh-CN" altLang="en-US" sz="2400" b="1" dirty="0">
              <a:solidFill>
                <a:schemeClr val="accent1"/>
              </a:solidFill>
            </a:endParaRPr>
          </a:p>
          <a:p>
            <a:endParaRPr lang="zh-CN" altLang="en-US" sz="2800" b="1" dirty="0">
              <a:solidFill>
                <a:schemeClr val="accent1"/>
              </a:solidFill>
            </a:endParaRPr>
          </a:p>
        </p:txBody>
      </p:sp>
      <p:sp>
        <p:nvSpPr>
          <p:cNvPr id="47"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9" name="矩形 48"/>
          <p:cNvSpPr/>
          <p:nvPr/>
        </p:nvSpPr>
        <p:spPr>
          <a:xfrm>
            <a:off x="706673" y="2004322"/>
            <a:ext cx="6096000" cy="307777"/>
          </a:xfrm>
          <a:prstGeom prst="rect">
            <a:avLst/>
          </a:prstGeom>
        </p:spPr>
        <p:txBody>
          <a:bodyPr wrap="square">
            <a:spAutoFit/>
          </a:bodyPr>
          <a:lstStyle/>
          <a:p>
            <a:pPr algn="just"/>
            <a:r>
              <a:rPr lang="zh-CN" altLang="en-US" sz="1400" dirty="0">
                <a:solidFill>
                  <a:schemeClr val="tx1">
                    <a:lumMod val="85000"/>
                    <a:lumOff val="15000"/>
                  </a:schemeClr>
                </a:solidFill>
              </a:rPr>
              <a:t>适合自己的才是最好的，不能为了装扮而装扮，一定要合身。</a:t>
            </a:r>
            <a:endParaRPr lang="en-US" altLang="zh-CN" sz="1400" dirty="0">
              <a:solidFill>
                <a:schemeClr val="tx1">
                  <a:lumMod val="85000"/>
                  <a:lumOff val="15000"/>
                </a:schemeClr>
              </a:solidFill>
            </a:endParaRPr>
          </a:p>
        </p:txBody>
      </p:sp>
      <p:grpSp>
        <p:nvGrpSpPr>
          <p:cNvPr id="50" name="Group 2"/>
          <p:cNvGrpSpPr/>
          <p:nvPr/>
        </p:nvGrpSpPr>
        <p:grpSpPr>
          <a:xfrm>
            <a:off x="4495512" y="2592539"/>
            <a:ext cx="1349762" cy="4029742"/>
            <a:chOff x="4808524" y="1618365"/>
            <a:chExt cx="1571358" cy="4691325"/>
          </a:xfrm>
          <a:effectLst>
            <a:outerShdw blurRad="76200" dir="18900000" sy="23000" kx="-1200000" algn="bl" rotWithShape="0">
              <a:prstClr val="black">
                <a:alpha val="20000"/>
              </a:prstClr>
            </a:outerShdw>
          </a:effectLst>
        </p:grpSpPr>
        <p:sp>
          <p:nvSpPr>
            <p:cNvPr id="51" name="Freeform 29"/>
            <p:cNvSpPr/>
            <p:nvPr/>
          </p:nvSpPr>
          <p:spPr>
            <a:xfrm>
              <a:off x="4808524" y="2610229"/>
              <a:ext cx="1571358" cy="815415"/>
            </a:xfrm>
            <a:custGeom>
              <a:avLst/>
              <a:gdLst>
                <a:gd name="connsiteX0" fmla="*/ 130601 w 1574150"/>
                <a:gd name="connsiteY0" fmla="*/ 0 h 816864"/>
                <a:gd name="connsiteX1" fmla="*/ 1430563 w 1574150"/>
                <a:gd name="connsiteY1" fmla="*/ 0 h 816864"/>
                <a:gd name="connsiteX2" fmla="*/ 1431521 w 1574150"/>
                <a:gd name="connsiteY2" fmla="*/ 42662 h 816864"/>
                <a:gd name="connsiteX3" fmla="*/ 1503703 w 1574150"/>
                <a:gd name="connsiteY3" fmla="*/ 373229 h 816864"/>
                <a:gd name="connsiteX4" fmla="*/ 1535873 w 1574150"/>
                <a:gd name="connsiteY4" fmla="*/ 611826 h 816864"/>
                <a:gd name="connsiteX5" fmla="*/ 1553388 w 1574150"/>
                <a:gd name="connsiteY5" fmla="*/ 666481 h 816864"/>
                <a:gd name="connsiteX6" fmla="*/ 1558297 w 1574150"/>
                <a:gd name="connsiteY6" fmla="*/ 711259 h 816864"/>
                <a:gd name="connsiteX7" fmla="*/ 1570682 w 1574150"/>
                <a:gd name="connsiteY7" fmla="*/ 753623 h 816864"/>
                <a:gd name="connsiteX8" fmla="*/ 1550823 w 1574150"/>
                <a:gd name="connsiteY8" fmla="*/ 785670 h 816864"/>
                <a:gd name="connsiteX9" fmla="*/ 1566528 w 1574150"/>
                <a:gd name="connsiteY9" fmla="*/ 811876 h 816864"/>
                <a:gd name="connsiteX10" fmla="*/ 1567324 w 1574150"/>
                <a:gd name="connsiteY10" fmla="*/ 816864 h 816864"/>
                <a:gd name="connsiteX11" fmla="*/ 1298979 w 1574150"/>
                <a:gd name="connsiteY11" fmla="*/ 816864 h 816864"/>
                <a:gd name="connsiteX12" fmla="*/ 1299908 w 1574150"/>
                <a:gd name="connsiteY12" fmla="*/ 798181 h 816864"/>
                <a:gd name="connsiteX13" fmla="*/ 1292433 w 1574150"/>
                <a:gd name="connsiteY13" fmla="*/ 693699 h 816864"/>
                <a:gd name="connsiteX14" fmla="*/ 1282394 w 1574150"/>
                <a:gd name="connsiteY14" fmla="*/ 708845 h 816864"/>
                <a:gd name="connsiteX15" fmla="*/ 1276211 w 1574150"/>
                <a:gd name="connsiteY15" fmla="*/ 813484 h 816864"/>
                <a:gd name="connsiteX16" fmla="*/ 1276098 w 1574150"/>
                <a:gd name="connsiteY16" fmla="*/ 816864 h 816864"/>
                <a:gd name="connsiteX17" fmla="*/ 317690 w 1574150"/>
                <a:gd name="connsiteY17" fmla="*/ 816864 h 816864"/>
                <a:gd name="connsiteX18" fmla="*/ 317426 w 1574150"/>
                <a:gd name="connsiteY18" fmla="*/ 800020 h 816864"/>
                <a:gd name="connsiteX19" fmla="*/ 315814 w 1574150"/>
                <a:gd name="connsiteY19" fmla="*/ 673944 h 816864"/>
                <a:gd name="connsiteX20" fmla="*/ 288554 w 1574150"/>
                <a:gd name="connsiteY20" fmla="*/ 723551 h 816864"/>
                <a:gd name="connsiteX21" fmla="*/ 281079 w 1574150"/>
                <a:gd name="connsiteY21" fmla="*/ 800596 h 816864"/>
                <a:gd name="connsiteX22" fmla="*/ 280855 w 1574150"/>
                <a:gd name="connsiteY22" fmla="*/ 816864 h 816864"/>
                <a:gd name="connsiteX23" fmla="*/ 12643 w 1574150"/>
                <a:gd name="connsiteY23" fmla="*/ 816864 h 816864"/>
                <a:gd name="connsiteX24" fmla="*/ 9297 w 1574150"/>
                <a:gd name="connsiteY24" fmla="*/ 772390 h 816864"/>
                <a:gd name="connsiteX25" fmla="*/ 265 w 1574150"/>
                <a:gd name="connsiteY25" fmla="*/ 736063 h 816864"/>
                <a:gd name="connsiteX26" fmla="*/ 84832 w 1574150"/>
                <a:gd name="connsiteY26" fmla="*/ 400666 h 816864"/>
                <a:gd name="connsiteX27" fmla="*/ 126980 w 1574150"/>
                <a:gd name="connsiteY27" fmla="*/ 38238 h 816864"/>
                <a:gd name="connsiteX28" fmla="*/ 130601 w 1574150"/>
                <a:gd name="connsiteY28" fmla="*/ 0 h 81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4150" h="816864">
                  <a:moveTo>
                    <a:pt x="130601" y="0"/>
                  </a:moveTo>
                  <a:lnTo>
                    <a:pt x="1430563" y="0"/>
                  </a:lnTo>
                  <a:lnTo>
                    <a:pt x="1431521" y="42662"/>
                  </a:lnTo>
                  <a:cubicBezTo>
                    <a:pt x="1436577" y="117292"/>
                    <a:pt x="1481279" y="276210"/>
                    <a:pt x="1503703" y="373229"/>
                  </a:cubicBezTo>
                  <a:cubicBezTo>
                    <a:pt x="1526054" y="470028"/>
                    <a:pt x="1535873" y="581974"/>
                    <a:pt x="1535873" y="611826"/>
                  </a:cubicBezTo>
                  <a:cubicBezTo>
                    <a:pt x="1535873" y="641678"/>
                    <a:pt x="1553388" y="659018"/>
                    <a:pt x="1553388" y="666481"/>
                  </a:cubicBezTo>
                  <a:cubicBezTo>
                    <a:pt x="1555659" y="686236"/>
                    <a:pt x="1560789" y="698748"/>
                    <a:pt x="1558297" y="711259"/>
                  </a:cubicBezTo>
                  <a:cubicBezTo>
                    <a:pt x="1573174" y="723551"/>
                    <a:pt x="1578230" y="743526"/>
                    <a:pt x="1570682" y="753623"/>
                  </a:cubicBezTo>
                  <a:cubicBezTo>
                    <a:pt x="1563281" y="763500"/>
                    <a:pt x="1550823" y="785670"/>
                    <a:pt x="1550823" y="785670"/>
                  </a:cubicBezTo>
                  <a:cubicBezTo>
                    <a:pt x="1550823" y="785670"/>
                    <a:pt x="1560592" y="791226"/>
                    <a:pt x="1566528" y="811876"/>
                  </a:cubicBezTo>
                  <a:lnTo>
                    <a:pt x="1567324" y="816864"/>
                  </a:lnTo>
                  <a:lnTo>
                    <a:pt x="1298979" y="816864"/>
                  </a:lnTo>
                  <a:lnTo>
                    <a:pt x="1299908" y="798181"/>
                  </a:lnTo>
                  <a:cubicBezTo>
                    <a:pt x="1302326" y="755818"/>
                    <a:pt x="1292433" y="716088"/>
                    <a:pt x="1292433" y="693699"/>
                  </a:cubicBezTo>
                  <a:cubicBezTo>
                    <a:pt x="1292433" y="671310"/>
                    <a:pt x="1282394" y="708845"/>
                    <a:pt x="1282394" y="708845"/>
                  </a:cubicBezTo>
                  <a:cubicBezTo>
                    <a:pt x="1282394" y="708845"/>
                    <a:pt x="1278272" y="770209"/>
                    <a:pt x="1276211" y="813484"/>
                  </a:cubicBezTo>
                  <a:lnTo>
                    <a:pt x="1276098" y="816864"/>
                  </a:lnTo>
                  <a:lnTo>
                    <a:pt x="317690" y="816864"/>
                  </a:lnTo>
                  <a:lnTo>
                    <a:pt x="317426" y="800020"/>
                  </a:lnTo>
                  <a:cubicBezTo>
                    <a:pt x="316474" y="734800"/>
                    <a:pt x="315814" y="673944"/>
                    <a:pt x="315814" y="673944"/>
                  </a:cubicBezTo>
                  <a:cubicBezTo>
                    <a:pt x="315814" y="673944"/>
                    <a:pt x="300938" y="691285"/>
                    <a:pt x="288554" y="723551"/>
                  </a:cubicBezTo>
                  <a:cubicBezTo>
                    <a:pt x="276242" y="755818"/>
                    <a:pt x="283644" y="768329"/>
                    <a:pt x="281079" y="800596"/>
                  </a:cubicBezTo>
                  <a:lnTo>
                    <a:pt x="280855" y="816864"/>
                  </a:lnTo>
                  <a:lnTo>
                    <a:pt x="12643" y="816864"/>
                  </a:lnTo>
                  <a:lnTo>
                    <a:pt x="9297" y="772390"/>
                  </a:lnTo>
                  <a:cubicBezTo>
                    <a:pt x="6494" y="759055"/>
                    <a:pt x="2757" y="747257"/>
                    <a:pt x="265" y="736063"/>
                  </a:cubicBezTo>
                  <a:cubicBezTo>
                    <a:pt x="-4644" y="713674"/>
                    <a:pt x="59990" y="556951"/>
                    <a:pt x="84832" y="400666"/>
                  </a:cubicBezTo>
                  <a:cubicBezTo>
                    <a:pt x="100313" y="302714"/>
                    <a:pt x="116795" y="143714"/>
                    <a:pt x="126980" y="38238"/>
                  </a:cubicBezTo>
                  <a:lnTo>
                    <a:pt x="130601"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30"/>
            <p:cNvSpPr/>
            <p:nvPr/>
          </p:nvSpPr>
          <p:spPr>
            <a:xfrm>
              <a:off x="5107559" y="4301911"/>
              <a:ext cx="1225375" cy="2007779"/>
            </a:xfrm>
            <a:custGeom>
              <a:avLst/>
              <a:gdLst>
                <a:gd name="connsiteX0" fmla="*/ 501493 w 1227552"/>
                <a:gd name="connsiteY0" fmla="*/ 0 h 2011347"/>
                <a:gd name="connsiteX1" fmla="*/ 1042063 w 1227552"/>
                <a:gd name="connsiteY1" fmla="*/ 0 h 2011347"/>
                <a:gd name="connsiteX2" fmla="*/ 1043398 w 1227552"/>
                <a:gd name="connsiteY2" fmla="*/ 31739 h 2011347"/>
                <a:gd name="connsiteX3" fmla="*/ 1074942 w 1227552"/>
                <a:gd name="connsiteY3" fmla="*/ 455175 h 2011347"/>
                <a:gd name="connsiteX4" fmla="*/ 1122062 w 1227552"/>
                <a:gd name="connsiteY4" fmla="*/ 947295 h 2011347"/>
                <a:gd name="connsiteX5" fmla="*/ 1179221 w 1227552"/>
                <a:gd name="connsiteY5" fmla="*/ 1518873 h 2011347"/>
                <a:gd name="connsiteX6" fmla="*/ 1159362 w 1227552"/>
                <a:gd name="connsiteY6" fmla="*/ 1652768 h 2011347"/>
                <a:gd name="connsiteX7" fmla="*/ 1131955 w 1227552"/>
                <a:gd name="connsiteY7" fmla="*/ 1792151 h 2011347"/>
                <a:gd name="connsiteX8" fmla="*/ 1151887 w 1227552"/>
                <a:gd name="connsiteY8" fmla="*/ 1846807 h 2011347"/>
                <a:gd name="connsiteX9" fmla="*/ 1223996 w 1227552"/>
                <a:gd name="connsiteY9" fmla="*/ 1933729 h 2011347"/>
                <a:gd name="connsiteX10" fmla="*/ 1149396 w 1227552"/>
                <a:gd name="connsiteY10" fmla="*/ 2003310 h 2011347"/>
                <a:gd name="connsiteX11" fmla="*/ 1017783 w 1227552"/>
                <a:gd name="connsiteY11" fmla="*/ 1968629 h 2011347"/>
                <a:gd name="connsiteX12" fmla="*/ 918267 w 1227552"/>
                <a:gd name="connsiteY12" fmla="*/ 1926266 h 2011347"/>
                <a:gd name="connsiteX13" fmla="*/ 910865 w 1227552"/>
                <a:gd name="connsiteY13" fmla="*/ 1804443 h 2011347"/>
                <a:gd name="connsiteX14" fmla="*/ 848796 w 1227552"/>
                <a:gd name="connsiteY14" fmla="*/ 1680206 h 2011347"/>
                <a:gd name="connsiteX15" fmla="*/ 861108 w 1227552"/>
                <a:gd name="connsiteY15" fmla="*/ 1565846 h 2011347"/>
                <a:gd name="connsiteX16" fmla="*/ 843813 w 1227552"/>
                <a:gd name="connsiteY16" fmla="*/ 1483973 h 2011347"/>
                <a:gd name="connsiteX17" fmla="*/ 801530 w 1227552"/>
                <a:gd name="connsiteY17" fmla="*/ 1320006 h 2011347"/>
                <a:gd name="connsiteX18" fmla="*/ 729421 w 1227552"/>
                <a:gd name="connsiteY18" fmla="*/ 1041899 h 2011347"/>
                <a:gd name="connsiteX19" fmla="*/ 667352 w 1227552"/>
                <a:gd name="connsiteY19" fmla="*/ 740965 h 2011347"/>
                <a:gd name="connsiteX20" fmla="*/ 612684 w 1227552"/>
                <a:gd name="connsiteY20" fmla="*/ 395691 h 2011347"/>
                <a:gd name="connsiteX21" fmla="*/ 510750 w 1227552"/>
                <a:gd name="connsiteY21" fmla="*/ 40320 h 2011347"/>
                <a:gd name="connsiteX22" fmla="*/ 502811 w 1227552"/>
                <a:gd name="connsiteY22" fmla="*/ 9480 h 2011347"/>
                <a:gd name="connsiteX23" fmla="*/ 0 w 1227552"/>
                <a:gd name="connsiteY23" fmla="*/ 0 h 2011347"/>
                <a:gd name="connsiteX24" fmla="*/ 480638 w 1227552"/>
                <a:gd name="connsiteY24" fmla="*/ 0 h 2011347"/>
                <a:gd name="connsiteX25" fmla="*/ 478505 w 1227552"/>
                <a:gd name="connsiteY25" fmla="*/ 12882 h 2011347"/>
                <a:gd name="connsiteX26" fmla="*/ 403978 w 1227552"/>
                <a:gd name="connsiteY26" fmla="*/ 251479 h 2011347"/>
                <a:gd name="connsiteX27" fmla="*/ 376571 w 1227552"/>
                <a:gd name="connsiteY27" fmla="*/ 691138 h 2011347"/>
                <a:gd name="connsiteX28" fmla="*/ 376571 w 1227552"/>
                <a:gd name="connsiteY28" fmla="*/ 1093921 h 2011347"/>
                <a:gd name="connsiteX29" fmla="*/ 416363 w 1227552"/>
                <a:gd name="connsiteY29" fmla="*/ 1409562 h 2011347"/>
                <a:gd name="connsiteX30" fmla="*/ 418854 w 1227552"/>
                <a:gd name="connsiteY30" fmla="*/ 1712472 h 2011347"/>
                <a:gd name="connsiteX31" fmla="*/ 403978 w 1227552"/>
                <a:gd name="connsiteY31" fmla="*/ 1816955 h 2011347"/>
                <a:gd name="connsiteX32" fmla="*/ 412039 w 1227552"/>
                <a:gd name="connsiteY32" fmla="*/ 1901682 h 2011347"/>
                <a:gd name="connsiteX33" fmla="*/ 376571 w 1227552"/>
                <a:gd name="connsiteY33" fmla="*/ 1926266 h 2011347"/>
                <a:gd name="connsiteX34" fmla="*/ 148007 w 1227552"/>
                <a:gd name="connsiteY34" fmla="*/ 2003310 h 2011347"/>
                <a:gd name="connsiteX35" fmla="*/ 160465 w 1227552"/>
                <a:gd name="connsiteY35" fmla="*/ 1802029 h 2011347"/>
                <a:gd name="connsiteX36" fmla="*/ 135622 w 1227552"/>
                <a:gd name="connsiteY36" fmla="*/ 1658036 h 2011347"/>
                <a:gd name="connsiteX37" fmla="*/ 90774 w 1227552"/>
                <a:gd name="connsiteY37" fmla="*/ 1327469 h 2011347"/>
                <a:gd name="connsiteX38" fmla="*/ 41163 w 1227552"/>
                <a:gd name="connsiteY38" fmla="*/ 942246 h 2011347"/>
                <a:gd name="connsiteX39" fmla="*/ 21230 w 1227552"/>
                <a:gd name="connsiteY39" fmla="*/ 502587 h 2011347"/>
                <a:gd name="connsiteX40" fmla="*/ 15 w 1227552"/>
                <a:gd name="connsiteY40" fmla="*/ 290 h 201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27552" h="2011347">
                  <a:moveTo>
                    <a:pt x="501493" y="0"/>
                  </a:moveTo>
                  <a:lnTo>
                    <a:pt x="1042063" y="0"/>
                  </a:lnTo>
                  <a:lnTo>
                    <a:pt x="1043398" y="31739"/>
                  </a:lnTo>
                  <a:cubicBezTo>
                    <a:pt x="1049688" y="144857"/>
                    <a:pt x="1069281" y="376814"/>
                    <a:pt x="1074942" y="455175"/>
                  </a:cubicBezTo>
                  <a:cubicBezTo>
                    <a:pt x="1082270" y="559657"/>
                    <a:pt x="1114587" y="870250"/>
                    <a:pt x="1122062" y="947295"/>
                  </a:cubicBezTo>
                  <a:cubicBezTo>
                    <a:pt x="1129537" y="1024120"/>
                    <a:pt x="1169328" y="1474315"/>
                    <a:pt x="1179221" y="1518873"/>
                  </a:cubicBezTo>
                  <a:cubicBezTo>
                    <a:pt x="1189114" y="1563432"/>
                    <a:pt x="1176803" y="1598332"/>
                    <a:pt x="1159362" y="1652768"/>
                  </a:cubicBezTo>
                  <a:cubicBezTo>
                    <a:pt x="1141994" y="1707643"/>
                    <a:pt x="1131955" y="1769762"/>
                    <a:pt x="1131955" y="1792151"/>
                  </a:cubicBezTo>
                  <a:cubicBezTo>
                    <a:pt x="1131955" y="1814540"/>
                    <a:pt x="1137011" y="1839344"/>
                    <a:pt x="1151887" y="1846807"/>
                  </a:cubicBezTo>
                  <a:cubicBezTo>
                    <a:pt x="1166837" y="1854050"/>
                    <a:pt x="1223996" y="1933729"/>
                    <a:pt x="1223996" y="1933729"/>
                  </a:cubicBezTo>
                  <a:cubicBezTo>
                    <a:pt x="1241364" y="1960947"/>
                    <a:pt x="1191679" y="2005725"/>
                    <a:pt x="1149396" y="2003310"/>
                  </a:cubicBezTo>
                  <a:cubicBezTo>
                    <a:pt x="1114587" y="2005725"/>
                    <a:pt x="1035077" y="1983336"/>
                    <a:pt x="1017783" y="1968629"/>
                  </a:cubicBezTo>
                  <a:cubicBezTo>
                    <a:pt x="1000342" y="1953703"/>
                    <a:pt x="948166" y="1941192"/>
                    <a:pt x="918267" y="1926266"/>
                  </a:cubicBezTo>
                  <a:cubicBezTo>
                    <a:pt x="888588" y="1911340"/>
                    <a:pt x="910865" y="1834515"/>
                    <a:pt x="910865" y="1804443"/>
                  </a:cubicBezTo>
                  <a:cubicBezTo>
                    <a:pt x="910865" y="1774811"/>
                    <a:pt x="871074" y="1724984"/>
                    <a:pt x="848796" y="1680206"/>
                  </a:cubicBezTo>
                  <a:cubicBezTo>
                    <a:pt x="826372" y="1635647"/>
                    <a:pt x="848796" y="1595698"/>
                    <a:pt x="861108" y="1565846"/>
                  </a:cubicBezTo>
                  <a:cubicBezTo>
                    <a:pt x="873565" y="1535994"/>
                    <a:pt x="853779" y="1523922"/>
                    <a:pt x="843813" y="1483973"/>
                  </a:cubicBezTo>
                  <a:cubicBezTo>
                    <a:pt x="833847" y="1444243"/>
                    <a:pt x="816553" y="1381905"/>
                    <a:pt x="801530" y="1320006"/>
                  </a:cubicBezTo>
                  <a:cubicBezTo>
                    <a:pt x="786727" y="1257668"/>
                    <a:pt x="736896" y="1101384"/>
                    <a:pt x="729421" y="1041899"/>
                  </a:cubicBezTo>
                  <a:cubicBezTo>
                    <a:pt x="722020" y="981976"/>
                    <a:pt x="692121" y="877713"/>
                    <a:pt x="667352" y="740965"/>
                  </a:cubicBezTo>
                  <a:cubicBezTo>
                    <a:pt x="642583" y="604435"/>
                    <a:pt x="632617" y="470101"/>
                    <a:pt x="612684" y="395691"/>
                  </a:cubicBezTo>
                  <a:cubicBezTo>
                    <a:pt x="592898" y="321061"/>
                    <a:pt x="523208" y="70172"/>
                    <a:pt x="510750" y="40320"/>
                  </a:cubicBezTo>
                  <a:cubicBezTo>
                    <a:pt x="507654" y="32857"/>
                    <a:pt x="505020" y="21827"/>
                    <a:pt x="502811" y="9480"/>
                  </a:cubicBezTo>
                  <a:close/>
                  <a:moveTo>
                    <a:pt x="0" y="0"/>
                  </a:moveTo>
                  <a:lnTo>
                    <a:pt x="480638" y="0"/>
                  </a:lnTo>
                  <a:lnTo>
                    <a:pt x="478505" y="12882"/>
                  </a:lnTo>
                  <a:cubicBezTo>
                    <a:pt x="473522" y="42734"/>
                    <a:pt x="428821" y="196824"/>
                    <a:pt x="403978" y="251479"/>
                  </a:cubicBezTo>
                  <a:cubicBezTo>
                    <a:pt x="379136" y="306135"/>
                    <a:pt x="384119" y="581827"/>
                    <a:pt x="376571" y="691138"/>
                  </a:cubicBezTo>
                  <a:cubicBezTo>
                    <a:pt x="369096" y="800669"/>
                    <a:pt x="379136" y="1024120"/>
                    <a:pt x="376571" y="1093921"/>
                  </a:cubicBezTo>
                  <a:cubicBezTo>
                    <a:pt x="374153" y="1163502"/>
                    <a:pt x="394085" y="1327469"/>
                    <a:pt x="416363" y="1409562"/>
                  </a:cubicBezTo>
                  <a:cubicBezTo>
                    <a:pt x="438787" y="1491216"/>
                    <a:pt x="423911" y="1685474"/>
                    <a:pt x="418854" y="1712472"/>
                  </a:cubicBezTo>
                  <a:cubicBezTo>
                    <a:pt x="413945" y="1739691"/>
                    <a:pt x="398995" y="1784688"/>
                    <a:pt x="403978" y="1816955"/>
                  </a:cubicBezTo>
                  <a:cubicBezTo>
                    <a:pt x="409035" y="1849221"/>
                    <a:pt x="432045" y="1881927"/>
                    <a:pt x="412039" y="1901682"/>
                  </a:cubicBezTo>
                  <a:cubicBezTo>
                    <a:pt x="392180" y="1921656"/>
                    <a:pt x="376571" y="1926266"/>
                    <a:pt x="376571" y="1926266"/>
                  </a:cubicBezTo>
                  <a:cubicBezTo>
                    <a:pt x="242466" y="2048088"/>
                    <a:pt x="148007" y="2003310"/>
                    <a:pt x="148007" y="2003310"/>
                  </a:cubicBezTo>
                  <a:cubicBezTo>
                    <a:pt x="63587" y="1933729"/>
                    <a:pt x="152917" y="1829466"/>
                    <a:pt x="160465" y="1802029"/>
                  </a:cubicBezTo>
                  <a:cubicBezTo>
                    <a:pt x="167866" y="1774811"/>
                    <a:pt x="145442" y="1737496"/>
                    <a:pt x="135622" y="1658036"/>
                  </a:cubicBezTo>
                  <a:cubicBezTo>
                    <a:pt x="125656" y="1578358"/>
                    <a:pt x="95831" y="1384539"/>
                    <a:pt x="90774" y="1327469"/>
                  </a:cubicBezTo>
                  <a:cubicBezTo>
                    <a:pt x="85938" y="1270399"/>
                    <a:pt x="51056" y="1079214"/>
                    <a:pt x="41163" y="942246"/>
                  </a:cubicBezTo>
                  <a:cubicBezTo>
                    <a:pt x="31197" y="805498"/>
                    <a:pt x="21230" y="502587"/>
                    <a:pt x="21230" y="502587"/>
                  </a:cubicBezTo>
                  <a:cubicBezTo>
                    <a:pt x="23475" y="443816"/>
                    <a:pt x="4736" y="88260"/>
                    <a:pt x="15" y="29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0"/>
            <p:cNvSpPr/>
            <p:nvPr/>
          </p:nvSpPr>
          <p:spPr>
            <a:xfrm>
              <a:off x="4938893" y="1618365"/>
              <a:ext cx="1297657" cy="991864"/>
            </a:xfrm>
            <a:custGeom>
              <a:avLst/>
              <a:gdLst>
                <a:gd name="connsiteX0" fmla="*/ 682207 w 1299962"/>
                <a:gd name="connsiteY0" fmla="*/ 28 h 993627"/>
                <a:gd name="connsiteX1" fmla="*/ 878600 w 1299962"/>
                <a:gd name="connsiteY1" fmla="*/ 216455 h 993627"/>
                <a:gd name="connsiteX2" fmla="*/ 868561 w 1299962"/>
                <a:gd name="connsiteY2" fmla="*/ 345741 h 993627"/>
                <a:gd name="connsiteX3" fmla="*/ 893623 w 1299962"/>
                <a:gd name="connsiteY3" fmla="*/ 343107 h 993627"/>
                <a:gd name="connsiteX4" fmla="*/ 878600 w 1299962"/>
                <a:gd name="connsiteY4" fmla="*/ 449784 h 993627"/>
                <a:gd name="connsiteX5" fmla="*/ 833825 w 1299962"/>
                <a:gd name="connsiteY5" fmla="*/ 494562 h 993627"/>
                <a:gd name="connsiteX6" fmla="*/ 819023 w 1299962"/>
                <a:gd name="connsiteY6" fmla="*/ 626482 h 993627"/>
                <a:gd name="connsiteX7" fmla="*/ 819389 w 1299962"/>
                <a:gd name="connsiteY7" fmla="*/ 671479 h 993627"/>
                <a:gd name="connsiteX8" fmla="*/ 833825 w 1299962"/>
                <a:gd name="connsiteY8" fmla="*/ 688600 h 993627"/>
                <a:gd name="connsiteX9" fmla="*/ 834851 w 1299962"/>
                <a:gd name="connsiteY9" fmla="*/ 694527 h 993627"/>
                <a:gd name="connsiteX10" fmla="*/ 843792 w 1299962"/>
                <a:gd name="connsiteY10" fmla="*/ 703526 h 993627"/>
                <a:gd name="connsiteX11" fmla="*/ 973060 w 1299962"/>
                <a:gd name="connsiteY11" fmla="*/ 757962 h 993627"/>
                <a:gd name="connsiteX12" fmla="*/ 1263766 w 1299962"/>
                <a:gd name="connsiteY12" fmla="*/ 872541 h 993627"/>
                <a:gd name="connsiteX13" fmla="*/ 1299742 w 1299962"/>
                <a:gd name="connsiteY13" fmla="*/ 983818 h 993627"/>
                <a:gd name="connsiteX14" fmla="*/ 1299962 w 1299962"/>
                <a:gd name="connsiteY14" fmla="*/ 993627 h 993627"/>
                <a:gd name="connsiteX15" fmla="*/ 0 w 1299962"/>
                <a:gd name="connsiteY15" fmla="*/ 993627 h 993627"/>
                <a:gd name="connsiteX16" fmla="*/ 1676 w 1299962"/>
                <a:gd name="connsiteY16" fmla="*/ 975919 h 993627"/>
                <a:gd name="connsiteX17" fmla="*/ 6334 w 1299962"/>
                <a:gd name="connsiteY17" fmla="*/ 924563 h 993627"/>
                <a:gd name="connsiteX18" fmla="*/ 277108 w 1299962"/>
                <a:gd name="connsiteY18" fmla="*/ 802740 h 993627"/>
                <a:gd name="connsiteX19" fmla="*/ 485959 w 1299962"/>
                <a:gd name="connsiteY19" fmla="*/ 676089 h 993627"/>
                <a:gd name="connsiteX20" fmla="*/ 495926 w 1299962"/>
                <a:gd name="connsiteY20" fmla="*/ 661163 h 993627"/>
                <a:gd name="connsiteX21" fmla="*/ 496512 w 1299962"/>
                <a:gd name="connsiteY21" fmla="*/ 661821 h 993627"/>
                <a:gd name="connsiteX22" fmla="*/ 495926 w 1299962"/>
                <a:gd name="connsiteY22" fmla="*/ 539340 h 993627"/>
                <a:gd name="connsiteX23" fmla="*/ 466100 w 1299962"/>
                <a:gd name="connsiteY23" fmla="*/ 482270 h 993627"/>
                <a:gd name="connsiteX24" fmla="*/ 408868 w 1299962"/>
                <a:gd name="connsiteY24" fmla="*/ 358033 h 993627"/>
                <a:gd name="connsiteX25" fmla="*/ 461117 w 1299962"/>
                <a:gd name="connsiteY25" fmla="*/ 343107 h 993627"/>
                <a:gd name="connsiteX26" fmla="*/ 451078 w 1299962"/>
                <a:gd name="connsiteY26" fmla="*/ 283622 h 993627"/>
                <a:gd name="connsiteX27" fmla="*/ 461117 w 1299962"/>
                <a:gd name="connsiteY27" fmla="*/ 111973 h 993627"/>
                <a:gd name="connsiteX28" fmla="*/ 682207 w 1299962"/>
                <a:gd name="connsiteY28" fmla="*/ 28 h 99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99962" h="993627">
                  <a:moveTo>
                    <a:pt x="682207" y="28"/>
                  </a:moveTo>
                  <a:cubicBezTo>
                    <a:pt x="826277" y="10125"/>
                    <a:pt x="868561" y="161580"/>
                    <a:pt x="878600" y="216455"/>
                  </a:cubicBezTo>
                  <a:cubicBezTo>
                    <a:pt x="888493" y="270891"/>
                    <a:pt x="866142" y="352984"/>
                    <a:pt x="868561" y="345741"/>
                  </a:cubicBezTo>
                  <a:cubicBezTo>
                    <a:pt x="871052" y="338058"/>
                    <a:pt x="881019" y="328181"/>
                    <a:pt x="893623" y="343107"/>
                  </a:cubicBezTo>
                  <a:cubicBezTo>
                    <a:pt x="905861" y="358033"/>
                    <a:pt x="893623" y="402591"/>
                    <a:pt x="878600" y="449784"/>
                  </a:cubicBezTo>
                  <a:cubicBezTo>
                    <a:pt x="863578" y="497196"/>
                    <a:pt x="833825" y="484684"/>
                    <a:pt x="833825" y="494562"/>
                  </a:cubicBezTo>
                  <a:cubicBezTo>
                    <a:pt x="833825" y="504659"/>
                    <a:pt x="826277" y="579070"/>
                    <a:pt x="819023" y="626482"/>
                  </a:cubicBezTo>
                  <a:cubicBezTo>
                    <a:pt x="815505" y="648212"/>
                    <a:pt x="815945" y="661382"/>
                    <a:pt x="819389" y="671479"/>
                  </a:cubicBezTo>
                  <a:lnTo>
                    <a:pt x="833825" y="688600"/>
                  </a:lnTo>
                  <a:cubicBezTo>
                    <a:pt x="833825" y="688600"/>
                    <a:pt x="834265" y="691015"/>
                    <a:pt x="834851" y="694527"/>
                  </a:cubicBezTo>
                  <a:cubicBezTo>
                    <a:pt x="837636" y="697161"/>
                    <a:pt x="840494" y="700014"/>
                    <a:pt x="843792" y="703526"/>
                  </a:cubicBezTo>
                  <a:cubicBezTo>
                    <a:pt x="866142" y="725696"/>
                    <a:pt x="920810" y="740622"/>
                    <a:pt x="973060" y="757962"/>
                  </a:cubicBezTo>
                  <a:cubicBezTo>
                    <a:pt x="1025163" y="775303"/>
                    <a:pt x="1216573" y="840275"/>
                    <a:pt x="1263766" y="872541"/>
                  </a:cubicBezTo>
                  <a:cubicBezTo>
                    <a:pt x="1299161" y="896576"/>
                    <a:pt x="1299684" y="934811"/>
                    <a:pt x="1299742" y="983818"/>
                  </a:cubicBezTo>
                  <a:lnTo>
                    <a:pt x="1299962" y="993627"/>
                  </a:lnTo>
                  <a:lnTo>
                    <a:pt x="0" y="993627"/>
                  </a:lnTo>
                  <a:lnTo>
                    <a:pt x="1676" y="975919"/>
                  </a:lnTo>
                  <a:cubicBezTo>
                    <a:pt x="4626" y="944126"/>
                    <a:pt x="6334" y="924563"/>
                    <a:pt x="6334" y="924563"/>
                  </a:cubicBezTo>
                  <a:cubicBezTo>
                    <a:pt x="11317" y="837641"/>
                    <a:pt x="207564" y="837641"/>
                    <a:pt x="277108" y="802740"/>
                  </a:cubicBezTo>
                  <a:cubicBezTo>
                    <a:pt x="329431" y="790229"/>
                    <a:pt x="448586" y="710770"/>
                    <a:pt x="485959" y="676089"/>
                  </a:cubicBezTo>
                  <a:lnTo>
                    <a:pt x="495926" y="661163"/>
                  </a:lnTo>
                  <a:cubicBezTo>
                    <a:pt x="495926" y="661163"/>
                    <a:pt x="496512" y="661821"/>
                    <a:pt x="496512" y="661821"/>
                  </a:cubicBezTo>
                  <a:cubicBezTo>
                    <a:pt x="517544" y="622750"/>
                    <a:pt x="498197" y="556900"/>
                    <a:pt x="495926" y="539340"/>
                  </a:cubicBezTo>
                  <a:cubicBezTo>
                    <a:pt x="493434" y="519585"/>
                    <a:pt x="483468" y="477221"/>
                    <a:pt x="466100" y="482270"/>
                  </a:cubicBezTo>
                  <a:cubicBezTo>
                    <a:pt x="448586" y="487318"/>
                    <a:pt x="416342" y="400177"/>
                    <a:pt x="408868" y="358033"/>
                  </a:cubicBezTo>
                  <a:cubicBezTo>
                    <a:pt x="401466" y="315889"/>
                    <a:pt x="456134" y="352984"/>
                    <a:pt x="461117" y="343107"/>
                  </a:cubicBezTo>
                  <a:cubicBezTo>
                    <a:pt x="466100" y="333229"/>
                    <a:pt x="451078" y="283622"/>
                    <a:pt x="451078" y="283622"/>
                  </a:cubicBezTo>
                  <a:cubicBezTo>
                    <a:pt x="448806" y="256185"/>
                    <a:pt x="418834" y="191432"/>
                    <a:pt x="461117" y="111973"/>
                  </a:cubicBezTo>
                  <a:cubicBezTo>
                    <a:pt x="533153" y="-4801"/>
                    <a:pt x="682207" y="28"/>
                    <a:pt x="682207" y="28"/>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13"/>
            <p:cNvSpPr/>
            <p:nvPr/>
          </p:nvSpPr>
          <p:spPr>
            <a:xfrm>
              <a:off x="4820761" y="3425644"/>
              <a:ext cx="1555851" cy="876267"/>
            </a:xfrm>
            <a:custGeom>
              <a:avLst/>
              <a:gdLst>
                <a:gd name="connsiteX0" fmla="*/ 385 w 1558615"/>
                <a:gd name="connsiteY0" fmla="*/ 0 h 877824"/>
                <a:gd name="connsiteX1" fmla="*/ 268597 w 1558615"/>
                <a:gd name="connsiteY1" fmla="*/ 0 h 877824"/>
                <a:gd name="connsiteX2" fmla="*/ 268403 w 1558615"/>
                <a:gd name="connsiteY2" fmla="*/ 14112 h 877824"/>
                <a:gd name="connsiteX3" fmla="*/ 286262 w 1558615"/>
                <a:gd name="connsiteY3" fmla="*/ 140235 h 877824"/>
                <a:gd name="connsiteX4" fmla="*/ 308539 w 1558615"/>
                <a:gd name="connsiteY4" fmla="*/ 135406 h 877824"/>
                <a:gd name="connsiteX5" fmla="*/ 305932 w 1558615"/>
                <a:gd name="connsiteY5" fmla="*/ 32005 h 877824"/>
                <a:gd name="connsiteX6" fmla="*/ 305432 w 1558615"/>
                <a:gd name="connsiteY6" fmla="*/ 0 h 877824"/>
                <a:gd name="connsiteX7" fmla="*/ 1263840 w 1558615"/>
                <a:gd name="connsiteY7" fmla="*/ 0 h 877824"/>
                <a:gd name="connsiteX8" fmla="*/ 1262808 w 1558615"/>
                <a:gd name="connsiteY8" fmla="*/ 30924 h 877824"/>
                <a:gd name="connsiteX9" fmla="*/ 1270136 w 1558615"/>
                <a:gd name="connsiteY9" fmla="*/ 115432 h 877824"/>
                <a:gd name="connsiteX10" fmla="*/ 1285085 w 1558615"/>
                <a:gd name="connsiteY10" fmla="*/ 58362 h 877824"/>
                <a:gd name="connsiteX11" fmla="*/ 1286167 w 1558615"/>
                <a:gd name="connsiteY11" fmla="*/ 11135 h 877824"/>
                <a:gd name="connsiteX12" fmla="*/ 1286721 w 1558615"/>
                <a:gd name="connsiteY12" fmla="*/ 0 h 877824"/>
                <a:gd name="connsiteX13" fmla="*/ 1555066 w 1558615"/>
                <a:gd name="connsiteY13" fmla="*/ 0 h 877824"/>
                <a:gd name="connsiteX14" fmla="*/ 1558424 w 1558615"/>
                <a:gd name="connsiteY14" fmla="*/ 21047 h 877824"/>
                <a:gd name="connsiteX15" fmla="*/ 1521270 w 1558615"/>
                <a:gd name="connsiteY15" fmla="*/ 145284 h 877824"/>
                <a:gd name="connsiteX16" fmla="*/ 1476422 w 1558615"/>
                <a:gd name="connsiteY16" fmla="*/ 296739 h 877824"/>
                <a:gd name="connsiteX17" fmla="*/ 1471439 w 1558615"/>
                <a:gd name="connsiteY17" fmla="*/ 435902 h 877824"/>
                <a:gd name="connsiteX18" fmla="*/ 1431721 w 1558615"/>
                <a:gd name="connsiteY18" fmla="*/ 460925 h 877824"/>
                <a:gd name="connsiteX19" fmla="*/ 1421535 w 1558615"/>
                <a:gd name="connsiteY19" fmla="*/ 456974 h 877824"/>
                <a:gd name="connsiteX20" fmla="*/ 1387019 w 1558615"/>
                <a:gd name="connsiteY20" fmla="*/ 448414 h 877824"/>
                <a:gd name="connsiteX21" fmla="*/ 1362250 w 1558615"/>
                <a:gd name="connsiteY21" fmla="*/ 500435 h 877824"/>
                <a:gd name="connsiteX22" fmla="*/ 1501338 w 1558615"/>
                <a:gd name="connsiteY22" fmla="*/ 681962 h 877824"/>
                <a:gd name="connsiteX23" fmla="*/ 1441687 w 1558615"/>
                <a:gd name="connsiteY23" fmla="*/ 784029 h 877824"/>
                <a:gd name="connsiteX24" fmla="*/ 1337335 w 1558615"/>
                <a:gd name="connsiteY24" fmla="*/ 840880 h 877824"/>
                <a:gd name="connsiteX25" fmla="*/ 1329860 w 1558615"/>
                <a:gd name="connsiteY25" fmla="*/ 846148 h 877824"/>
                <a:gd name="connsiteX26" fmla="*/ 1328796 w 1558615"/>
                <a:gd name="connsiteY26" fmla="*/ 864168 h 877824"/>
                <a:gd name="connsiteX27" fmla="*/ 1329371 w 1558615"/>
                <a:gd name="connsiteY27" fmla="*/ 877824 h 877824"/>
                <a:gd name="connsiteX28" fmla="*/ 788801 w 1558615"/>
                <a:gd name="connsiteY28" fmla="*/ 877824 h 877824"/>
                <a:gd name="connsiteX29" fmla="*/ 784730 w 1558615"/>
                <a:gd name="connsiteY29" fmla="*/ 848563 h 877824"/>
                <a:gd name="connsiteX30" fmla="*/ 780690 w 1558615"/>
                <a:gd name="connsiteY30" fmla="*/ 801370 h 877824"/>
                <a:gd name="connsiteX31" fmla="*/ 770210 w 1558615"/>
                <a:gd name="connsiteY31" fmla="*/ 864153 h 877824"/>
                <a:gd name="connsiteX32" fmla="*/ 767947 w 1558615"/>
                <a:gd name="connsiteY32" fmla="*/ 877824 h 877824"/>
                <a:gd name="connsiteX33" fmla="*/ 287309 w 1558615"/>
                <a:gd name="connsiteY33" fmla="*/ 877824 h 877824"/>
                <a:gd name="connsiteX34" fmla="*/ 286540 w 1558615"/>
                <a:gd name="connsiteY34" fmla="*/ 863564 h 877824"/>
                <a:gd name="connsiteX35" fmla="*/ 286262 w 1558615"/>
                <a:gd name="connsiteY35" fmla="*/ 858440 h 877824"/>
                <a:gd name="connsiteX36" fmla="*/ 156921 w 1558615"/>
                <a:gd name="connsiteY36" fmla="*/ 850977 h 877824"/>
                <a:gd name="connsiteX37" fmla="*/ 206752 w 1558615"/>
                <a:gd name="connsiteY37" fmla="*/ 575065 h 877824"/>
                <a:gd name="connsiteX38" fmla="*/ 201769 w 1558615"/>
                <a:gd name="connsiteY38" fmla="*/ 522824 h 877824"/>
                <a:gd name="connsiteX39" fmla="*/ 135229 w 1558615"/>
                <a:gd name="connsiteY39" fmla="*/ 435024 h 877824"/>
                <a:gd name="connsiteX40" fmla="*/ 132225 w 1558615"/>
                <a:gd name="connsiteY40" fmla="*/ 438536 h 877824"/>
                <a:gd name="connsiteX41" fmla="*/ 134643 w 1558615"/>
                <a:gd name="connsiteY41" fmla="*/ 433488 h 877824"/>
                <a:gd name="connsiteX42" fmla="*/ 15415 w 1558615"/>
                <a:gd name="connsiteY42" fmla="*/ 93043 h 877824"/>
                <a:gd name="connsiteX43" fmla="*/ 465 w 1558615"/>
                <a:gd name="connsiteY43" fmla="*/ 1072 h 877824"/>
                <a:gd name="connsiteX44" fmla="*/ 385 w 1558615"/>
                <a:gd name="connsiteY44" fmla="*/ 0 h 877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58615" h="877824">
                  <a:moveTo>
                    <a:pt x="385" y="0"/>
                  </a:moveTo>
                  <a:lnTo>
                    <a:pt x="268597" y="0"/>
                  </a:lnTo>
                  <a:lnTo>
                    <a:pt x="268403" y="14112"/>
                  </a:lnTo>
                  <a:cubicBezTo>
                    <a:pt x="269471" y="49856"/>
                    <a:pt x="275105" y="99244"/>
                    <a:pt x="286262" y="140235"/>
                  </a:cubicBezTo>
                  <a:cubicBezTo>
                    <a:pt x="301211" y="195110"/>
                    <a:pt x="311104" y="170087"/>
                    <a:pt x="308539" y="135406"/>
                  </a:cubicBezTo>
                  <a:cubicBezTo>
                    <a:pt x="307660" y="122318"/>
                    <a:pt x="306739" y="79907"/>
                    <a:pt x="305932" y="32005"/>
                  </a:cubicBezTo>
                  <a:lnTo>
                    <a:pt x="305432" y="0"/>
                  </a:lnTo>
                  <a:lnTo>
                    <a:pt x="1263840" y="0"/>
                  </a:lnTo>
                  <a:lnTo>
                    <a:pt x="1262808" y="30924"/>
                  </a:lnTo>
                  <a:cubicBezTo>
                    <a:pt x="1262808" y="60776"/>
                    <a:pt x="1267717" y="85580"/>
                    <a:pt x="1270136" y="115432"/>
                  </a:cubicBezTo>
                  <a:cubicBezTo>
                    <a:pt x="1272700" y="145284"/>
                    <a:pt x="1285085" y="58362"/>
                    <a:pt x="1285085" y="58362"/>
                  </a:cubicBezTo>
                  <a:cubicBezTo>
                    <a:pt x="1285085" y="58362"/>
                    <a:pt x="1285085" y="38730"/>
                    <a:pt x="1286167" y="11135"/>
                  </a:cubicBezTo>
                  <a:lnTo>
                    <a:pt x="1286721" y="0"/>
                  </a:lnTo>
                  <a:lnTo>
                    <a:pt x="1555066" y="0"/>
                  </a:lnTo>
                  <a:lnTo>
                    <a:pt x="1558424" y="21047"/>
                  </a:lnTo>
                  <a:cubicBezTo>
                    <a:pt x="1560916" y="63410"/>
                    <a:pt x="1538565" y="123114"/>
                    <a:pt x="1521270" y="145284"/>
                  </a:cubicBezTo>
                  <a:cubicBezTo>
                    <a:pt x="1503829" y="167673"/>
                    <a:pt x="1488953" y="262058"/>
                    <a:pt x="1476422" y="296739"/>
                  </a:cubicBezTo>
                  <a:cubicBezTo>
                    <a:pt x="1464111" y="331639"/>
                    <a:pt x="1474004" y="393758"/>
                    <a:pt x="1471439" y="435902"/>
                  </a:cubicBezTo>
                  <a:cubicBezTo>
                    <a:pt x="1471439" y="463559"/>
                    <a:pt x="1431721" y="460925"/>
                    <a:pt x="1431721" y="460925"/>
                  </a:cubicBezTo>
                  <a:lnTo>
                    <a:pt x="1421535" y="456974"/>
                  </a:lnTo>
                  <a:cubicBezTo>
                    <a:pt x="1403361" y="454121"/>
                    <a:pt x="1387019" y="448414"/>
                    <a:pt x="1387019" y="448414"/>
                  </a:cubicBezTo>
                  <a:lnTo>
                    <a:pt x="1362250" y="500435"/>
                  </a:lnTo>
                  <a:cubicBezTo>
                    <a:pt x="1362250" y="500435"/>
                    <a:pt x="1469021" y="649695"/>
                    <a:pt x="1501338" y="681962"/>
                  </a:cubicBezTo>
                  <a:cubicBezTo>
                    <a:pt x="1533655" y="714448"/>
                    <a:pt x="1498773" y="706985"/>
                    <a:pt x="1441687" y="784029"/>
                  </a:cubicBezTo>
                  <a:cubicBezTo>
                    <a:pt x="1384528" y="860854"/>
                    <a:pt x="1337335" y="840880"/>
                    <a:pt x="1337335" y="840880"/>
                  </a:cubicBezTo>
                  <a:cubicBezTo>
                    <a:pt x="1337335" y="840880"/>
                    <a:pt x="1337335" y="840880"/>
                    <a:pt x="1329860" y="846148"/>
                  </a:cubicBezTo>
                  <a:cubicBezTo>
                    <a:pt x="1328926" y="846751"/>
                    <a:pt x="1328613" y="853179"/>
                    <a:pt x="1328796" y="864168"/>
                  </a:cubicBezTo>
                  <a:lnTo>
                    <a:pt x="1329371" y="877824"/>
                  </a:lnTo>
                  <a:lnTo>
                    <a:pt x="788801" y="877824"/>
                  </a:lnTo>
                  <a:lnTo>
                    <a:pt x="784730" y="848563"/>
                  </a:lnTo>
                  <a:cubicBezTo>
                    <a:pt x="781936" y="823100"/>
                    <a:pt x="780690" y="801370"/>
                    <a:pt x="780690" y="801370"/>
                  </a:cubicBezTo>
                  <a:cubicBezTo>
                    <a:pt x="780690" y="801370"/>
                    <a:pt x="775084" y="834830"/>
                    <a:pt x="770210" y="864153"/>
                  </a:cubicBezTo>
                  <a:lnTo>
                    <a:pt x="767947" y="877824"/>
                  </a:lnTo>
                  <a:lnTo>
                    <a:pt x="287309" y="877824"/>
                  </a:lnTo>
                  <a:lnTo>
                    <a:pt x="286540" y="863564"/>
                  </a:lnTo>
                  <a:cubicBezTo>
                    <a:pt x="286359" y="860216"/>
                    <a:pt x="286262" y="858440"/>
                    <a:pt x="286262" y="858440"/>
                  </a:cubicBezTo>
                  <a:cubicBezTo>
                    <a:pt x="286262" y="858440"/>
                    <a:pt x="169452" y="853391"/>
                    <a:pt x="156921" y="850977"/>
                  </a:cubicBezTo>
                  <a:cubicBezTo>
                    <a:pt x="144536" y="848343"/>
                    <a:pt x="196639" y="624672"/>
                    <a:pt x="206752" y="575065"/>
                  </a:cubicBezTo>
                  <a:cubicBezTo>
                    <a:pt x="216645" y="525458"/>
                    <a:pt x="224119" y="527873"/>
                    <a:pt x="201769" y="522824"/>
                  </a:cubicBezTo>
                  <a:cubicBezTo>
                    <a:pt x="179711" y="517995"/>
                    <a:pt x="147980" y="471900"/>
                    <a:pt x="135229" y="435024"/>
                  </a:cubicBezTo>
                  <a:cubicBezTo>
                    <a:pt x="134203" y="436122"/>
                    <a:pt x="133177" y="437219"/>
                    <a:pt x="132225" y="438536"/>
                  </a:cubicBezTo>
                  <a:lnTo>
                    <a:pt x="134643" y="433488"/>
                  </a:lnTo>
                  <a:cubicBezTo>
                    <a:pt x="122332" y="396173"/>
                    <a:pt x="25308" y="150332"/>
                    <a:pt x="15415" y="93043"/>
                  </a:cubicBezTo>
                  <a:cubicBezTo>
                    <a:pt x="5375" y="35973"/>
                    <a:pt x="-1953" y="35973"/>
                    <a:pt x="465" y="1072"/>
                  </a:cubicBezTo>
                  <a:lnTo>
                    <a:pt x="38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3"/>
          <p:cNvGrpSpPr/>
          <p:nvPr/>
        </p:nvGrpSpPr>
        <p:grpSpPr>
          <a:xfrm>
            <a:off x="6399451" y="2732871"/>
            <a:ext cx="1070656" cy="3889410"/>
            <a:chOff x="6379856" y="1857362"/>
            <a:chExt cx="1246429" cy="4527955"/>
          </a:xfrm>
          <a:effectLst>
            <a:outerShdw blurRad="76200" dir="18900000" sy="23000" kx="-1200000" algn="bl" rotWithShape="0">
              <a:prstClr val="black">
                <a:alpha val="20000"/>
              </a:prstClr>
            </a:outerShdw>
          </a:effectLst>
        </p:grpSpPr>
        <p:sp>
          <p:nvSpPr>
            <p:cNvPr id="56" name="Freeform 28"/>
            <p:cNvSpPr/>
            <p:nvPr/>
          </p:nvSpPr>
          <p:spPr>
            <a:xfrm>
              <a:off x="6379856" y="2610229"/>
              <a:ext cx="1246429" cy="815415"/>
            </a:xfrm>
            <a:custGeom>
              <a:avLst/>
              <a:gdLst>
                <a:gd name="connsiteX0" fmla="*/ 83169 w 1248643"/>
                <a:gd name="connsiteY0" fmla="*/ 0 h 816864"/>
                <a:gd name="connsiteX1" fmla="*/ 874717 w 1248643"/>
                <a:gd name="connsiteY1" fmla="*/ 0 h 816864"/>
                <a:gd name="connsiteX2" fmla="*/ 888781 w 1248643"/>
                <a:gd name="connsiteY2" fmla="*/ 17007 h 816864"/>
                <a:gd name="connsiteX3" fmla="*/ 1097731 w 1248643"/>
                <a:gd name="connsiteY3" fmla="*/ 315535 h 816864"/>
                <a:gd name="connsiteX4" fmla="*/ 1248118 w 1248643"/>
                <a:gd name="connsiteY4" fmla="*/ 585516 h 816864"/>
                <a:gd name="connsiteX5" fmla="*/ 1181957 w 1248643"/>
                <a:gd name="connsiteY5" fmla="*/ 691633 h 816864"/>
                <a:gd name="connsiteX6" fmla="*/ 1001703 w 1248643"/>
                <a:gd name="connsiteY6" fmla="*/ 814521 h 816864"/>
                <a:gd name="connsiteX7" fmla="*/ 998540 w 1248643"/>
                <a:gd name="connsiteY7" fmla="*/ 816864 h 816864"/>
                <a:gd name="connsiteX8" fmla="*/ 211120 w 1248643"/>
                <a:gd name="connsiteY8" fmla="*/ 816864 h 816864"/>
                <a:gd name="connsiteX9" fmla="*/ 205650 w 1248643"/>
                <a:gd name="connsiteY9" fmla="*/ 764202 h 816864"/>
                <a:gd name="connsiteX10" fmla="*/ 106999 w 1248643"/>
                <a:gd name="connsiteY10" fmla="*/ 524360 h 816864"/>
                <a:gd name="connsiteX11" fmla="*/ 61 w 1248643"/>
                <a:gd name="connsiteY11" fmla="*/ 123544 h 816864"/>
                <a:gd name="connsiteX12" fmla="*/ 62480 w 1248643"/>
                <a:gd name="connsiteY12" fmla="*/ 17168 h 816864"/>
                <a:gd name="connsiteX13" fmla="*/ 83169 w 1248643"/>
                <a:gd name="connsiteY13" fmla="*/ 0 h 81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48643" h="816864">
                  <a:moveTo>
                    <a:pt x="83169" y="0"/>
                  </a:moveTo>
                  <a:lnTo>
                    <a:pt x="874717" y="0"/>
                  </a:lnTo>
                  <a:lnTo>
                    <a:pt x="888781" y="17007"/>
                  </a:lnTo>
                  <a:cubicBezTo>
                    <a:pt x="927356" y="66717"/>
                    <a:pt x="1002025" y="180359"/>
                    <a:pt x="1097731" y="315535"/>
                  </a:cubicBezTo>
                  <a:cubicBezTo>
                    <a:pt x="1207109" y="470023"/>
                    <a:pt x="1243471" y="530753"/>
                    <a:pt x="1248118" y="585516"/>
                  </a:cubicBezTo>
                  <a:cubicBezTo>
                    <a:pt x="1252649" y="639640"/>
                    <a:pt x="1227672" y="661375"/>
                    <a:pt x="1181957" y="691633"/>
                  </a:cubicBezTo>
                  <a:cubicBezTo>
                    <a:pt x="1147889" y="714646"/>
                    <a:pt x="1056021" y="775416"/>
                    <a:pt x="1001703" y="814521"/>
                  </a:cubicBezTo>
                  <a:lnTo>
                    <a:pt x="998540" y="816864"/>
                  </a:lnTo>
                  <a:lnTo>
                    <a:pt x="211120" y="816864"/>
                  </a:lnTo>
                  <a:lnTo>
                    <a:pt x="205650" y="764202"/>
                  </a:lnTo>
                  <a:cubicBezTo>
                    <a:pt x="188826" y="687970"/>
                    <a:pt x="149824" y="628879"/>
                    <a:pt x="106999" y="524360"/>
                  </a:cubicBezTo>
                  <a:cubicBezTo>
                    <a:pt x="50423" y="385215"/>
                    <a:pt x="-2030" y="226252"/>
                    <a:pt x="61" y="123544"/>
                  </a:cubicBezTo>
                  <a:cubicBezTo>
                    <a:pt x="911" y="85268"/>
                    <a:pt x="27728" y="49120"/>
                    <a:pt x="62480" y="17168"/>
                  </a:cubicBezTo>
                  <a:lnTo>
                    <a:pt x="8316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21"/>
            <p:cNvSpPr/>
            <p:nvPr/>
          </p:nvSpPr>
          <p:spPr>
            <a:xfrm>
              <a:off x="6583762" y="4301911"/>
              <a:ext cx="776468" cy="2083406"/>
            </a:xfrm>
            <a:custGeom>
              <a:avLst/>
              <a:gdLst>
                <a:gd name="connsiteX0" fmla="*/ 0 w 777847"/>
                <a:gd name="connsiteY0" fmla="*/ 0 h 2087108"/>
                <a:gd name="connsiteX1" fmla="*/ 777847 w 777847"/>
                <a:gd name="connsiteY1" fmla="*/ 0 h 2087108"/>
                <a:gd name="connsiteX2" fmla="*/ 775140 w 777847"/>
                <a:gd name="connsiteY2" fmla="*/ 28284 h 2087108"/>
                <a:gd name="connsiteX3" fmla="*/ 761315 w 777847"/>
                <a:gd name="connsiteY3" fmla="*/ 435279 h 2087108"/>
                <a:gd name="connsiteX4" fmla="*/ 665588 w 777847"/>
                <a:gd name="connsiteY4" fmla="*/ 498778 h 2087108"/>
                <a:gd name="connsiteX5" fmla="*/ 597510 w 777847"/>
                <a:gd name="connsiteY5" fmla="*/ 529037 h 2087108"/>
                <a:gd name="connsiteX6" fmla="*/ 526818 w 777847"/>
                <a:gd name="connsiteY6" fmla="*/ 781544 h 2087108"/>
                <a:gd name="connsiteX7" fmla="*/ 421913 w 777847"/>
                <a:gd name="connsiteY7" fmla="*/ 1184065 h 2087108"/>
                <a:gd name="connsiteX8" fmla="*/ 408437 w 777847"/>
                <a:gd name="connsiteY8" fmla="*/ 1614925 h 2087108"/>
                <a:gd name="connsiteX9" fmla="*/ 604190 w 777847"/>
                <a:gd name="connsiteY9" fmla="*/ 1812670 h 2087108"/>
                <a:gd name="connsiteX10" fmla="*/ 563239 w 777847"/>
                <a:gd name="connsiteY10" fmla="*/ 1839306 h 2087108"/>
                <a:gd name="connsiteX11" fmla="*/ 344773 w 777847"/>
                <a:gd name="connsiteY11" fmla="*/ 1823963 h 2087108"/>
                <a:gd name="connsiteX12" fmla="*/ 328858 w 777847"/>
                <a:gd name="connsiteY12" fmla="*/ 1919852 h 2087108"/>
                <a:gd name="connsiteX13" fmla="*/ 223836 w 777847"/>
                <a:gd name="connsiteY13" fmla="*/ 2076471 h 2087108"/>
                <a:gd name="connsiteX14" fmla="*/ 94244 w 777847"/>
                <a:gd name="connsiteY14" fmla="*/ 1998055 h 2087108"/>
                <a:gd name="connsiteX15" fmla="*/ 128458 w 777847"/>
                <a:gd name="connsiteY15" fmla="*/ 1734467 h 2087108"/>
                <a:gd name="connsiteX16" fmla="*/ 139843 w 777847"/>
                <a:gd name="connsiteY16" fmla="*/ 1712945 h 2087108"/>
                <a:gd name="connsiteX17" fmla="*/ 125902 w 777847"/>
                <a:gd name="connsiteY17" fmla="*/ 1710601 h 2087108"/>
                <a:gd name="connsiteX18" fmla="*/ 123694 w 777847"/>
                <a:gd name="connsiteY18" fmla="*/ 1601927 h 2087108"/>
                <a:gd name="connsiteX19" fmla="*/ 71184 w 777847"/>
                <a:gd name="connsiteY19" fmla="*/ 1534592 h 2087108"/>
                <a:gd name="connsiteX20" fmla="*/ 153086 w 777847"/>
                <a:gd name="connsiteY20" fmla="*/ 1349633 h 2087108"/>
                <a:gd name="connsiteX21" fmla="*/ 130723 w 777847"/>
                <a:gd name="connsiteY21" fmla="*/ 1018709 h 2087108"/>
                <a:gd name="connsiteX22" fmla="*/ 198917 w 777847"/>
                <a:gd name="connsiteY22" fmla="*/ 631318 h 2087108"/>
                <a:gd name="connsiteX23" fmla="*/ 78096 w 777847"/>
                <a:gd name="connsiteY23" fmla="*/ 583374 h 2087108"/>
                <a:gd name="connsiteX24" fmla="*/ 30523 w 777847"/>
                <a:gd name="connsiteY24" fmla="*/ 289954 h 2087108"/>
                <a:gd name="connsiteX25" fmla="*/ 11129 w 777847"/>
                <a:gd name="connsiteY25" fmla="*/ 69968 h 2087108"/>
                <a:gd name="connsiteX26" fmla="*/ 0 w 777847"/>
                <a:gd name="connsiteY26" fmla="*/ 0 h 2087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77847" h="2087108">
                  <a:moveTo>
                    <a:pt x="0" y="0"/>
                  </a:moveTo>
                  <a:lnTo>
                    <a:pt x="777847" y="0"/>
                  </a:lnTo>
                  <a:lnTo>
                    <a:pt x="775140" y="28284"/>
                  </a:lnTo>
                  <a:cubicBezTo>
                    <a:pt x="765846" y="128860"/>
                    <a:pt x="763639" y="394153"/>
                    <a:pt x="761315" y="435279"/>
                  </a:cubicBezTo>
                  <a:cubicBezTo>
                    <a:pt x="759166" y="477044"/>
                    <a:pt x="702183" y="489829"/>
                    <a:pt x="665588" y="498778"/>
                  </a:cubicBezTo>
                  <a:cubicBezTo>
                    <a:pt x="629516" y="507302"/>
                    <a:pt x="597510" y="529037"/>
                    <a:pt x="597510" y="529037"/>
                  </a:cubicBezTo>
                  <a:cubicBezTo>
                    <a:pt x="549704" y="552902"/>
                    <a:pt x="561264" y="550772"/>
                    <a:pt x="526818" y="781544"/>
                  </a:cubicBezTo>
                  <a:cubicBezTo>
                    <a:pt x="508405" y="870827"/>
                    <a:pt x="488132" y="990582"/>
                    <a:pt x="421913" y="1184065"/>
                  </a:cubicBezTo>
                  <a:cubicBezTo>
                    <a:pt x="355984" y="1377973"/>
                    <a:pt x="392637" y="1495384"/>
                    <a:pt x="408437" y="1614925"/>
                  </a:cubicBezTo>
                  <a:cubicBezTo>
                    <a:pt x="424120" y="1734467"/>
                    <a:pt x="572416" y="1797967"/>
                    <a:pt x="604190" y="1812670"/>
                  </a:cubicBezTo>
                  <a:cubicBezTo>
                    <a:pt x="636196" y="1828225"/>
                    <a:pt x="624753" y="1839306"/>
                    <a:pt x="563239" y="1839306"/>
                  </a:cubicBezTo>
                  <a:cubicBezTo>
                    <a:pt x="501841" y="1839306"/>
                    <a:pt x="371958" y="1835044"/>
                    <a:pt x="344773" y="1823963"/>
                  </a:cubicBezTo>
                  <a:cubicBezTo>
                    <a:pt x="317298" y="1812670"/>
                    <a:pt x="328858" y="1845485"/>
                    <a:pt x="328858" y="1919852"/>
                  </a:cubicBezTo>
                  <a:cubicBezTo>
                    <a:pt x="328858" y="1993580"/>
                    <a:pt x="267169" y="2041525"/>
                    <a:pt x="223836" y="2076471"/>
                  </a:cubicBezTo>
                  <a:cubicBezTo>
                    <a:pt x="180620" y="2111204"/>
                    <a:pt x="139843" y="2054523"/>
                    <a:pt x="94244" y="1998055"/>
                  </a:cubicBezTo>
                  <a:cubicBezTo>
                    <a:pt x="48762" y="1941587"/>
                    <a:pt x="128458" y="1734467"/>
                    <a:pt x="128458" y="1734467"/>
                  </a:cubicBezTo>
                  <a:cubicBezTo>
                    <a:pt x="130723" y="1719551"/>
                    <a:pt x="139843" y="1712945"/>
                    <a:pt x="139843" y="1712945"/>
                  </a:cubicBezTo>
                  <a:lnTo>
                    <a:pt x="125902" y="1710601"/>
                  </a:lnTo>
                  <a:cubicBezTo>
                    <a:pt x="125902" y="1710601"/>
                    <a:pt x="123694" y="1669689"/>
                    <a:pt x="123694" y="1601927"/>
                  </a:cubicBezTo>
                  <a:cubicBezTo>
                    <a:pt x="123694" y="1534592"/>
                    <a:pt x="94244" y="1567194"/>
                    <a:pt x="71184" y="1534592"/>
                  </a:cubicBezTo>
                  <a:cubicBezTo>
                    <a:pt x="28141" y="1455963"/>
                    <a:pt x="125902" y="1360287"/>
                    <a:pt x="153086" y="1349633"/>
                  </a:cubicBezTo>
                  <a:cubicBezTo>
                    <a:pt x="180620" y="1338765"/>
                    <a:pt x="158024" y="1177672"/>
                    <a:pt x="130723" y="1018709"/>
                  </a:cubicBezTo>
                  <a:cubicBezTo>
                    <a:pt x="103306" y="859960"/>
                    <a:pt x="196477" y="681180"/>
                    <a:pt x="198917" y="631318"/>
                  </a:cubicBezTo>
                  <a:cubicBezTo>
                    <a:pt x="201182" y="581456"/>
                    <a:pt x="133046" y="609583"/>
                    <a:pt x="78096" y="583374"/>
                  </a:cubicBezTo>
                  <a:cubicBezTo>
                    <a:pt x="23611" y="557377"/>
                    <a:pt x="30523" y="413544"/>
                    <a:pt x="30523" y="289954"/>
                  </a:cubicBezTo>
                  <a:cubicBezTo>
                    <a:pt x="30523" y="227733"/>
                    <a:pt x="22522" y="149903"/>
                    <a:pt x="11129" y="69968"/>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19"/>
            <p:cNvSpPr/>
            <p:nvPr/>
          </p:nvSpPr>
          <p:spPr>
            <a:xfrm>
              <a:off x="6462877" y="1857362"/>
              <a:ext cx="790144" cy="752867"/>
            </a:xfrm>
            <a:custGeom>
              <a:avLst/>
              <a:gdLst>
                <a:gd name="connsiteX0" fmla="*/ 390323 w 791548"/>
                <a:gd name="connsiteY0" fmla="*/ 232 h 754205"/>
                <a:gd name="connsiteX1" fmla="*/ 600518 w 791548"/>
                <a:gd name="connsiteY1" fmla="*/ 59710 h 754205"/>
                <a:gd name="connsiteX2" fmla="*/ 629504 w 791548"/>
                <a:gd name="connsiteY2" fmla="*/ 371030 h 754205"/>
                <a:gd name="connsiteX3" fmla="*/ 538423 w 791548"/>
                <a:gd name="connsiteY3" fmla="*/ 582198 h 754205"/>
                <a:gd name="connsiteX4" fmla="*/ 522740 w 791548"/>
                <a:gd name="connsiteY4" fmla="*/ 658270 h 754205"/>
                <a:gd name="connsiteX5" fmla="*/ 684338 w 791548"/>
                <a:gd name="connsiteY5" fmla="*/ 697478 h 754205"/>
                <a:gd name="connsiteX6" fmla="*/ 791334 w 791548"/>
                <a:gd name="connsiteY6" fmla="*/ 753946 h 754205"/>
                <a:gd name="connsiteX7" fmla="*/ 791548 w 791548"/>
                <a:gd name="connsiteY7" fmla="*/ 754205 h 754205"/>
                <a:gd name="connsiteX8" fmla="*/ 0 w 791548"/>
                <a:gd name="connsiteY8" fmla="*/ 754205 h 754205"/>
                <a:gd name="connsiteX9" fmla="*/ 16040 w 791548"/>
                <a:gd name="connsiteY9" fmla="*/ 740895 h 754205"/>
                <a:gd name="connsiteX10" fmla="*/ 135706 w 791548"/>
                <a:gd name="connsiteY10" fmla="*/ 656139 h 754205"/>
                <a:gd name="connsiteX11" fmla="*/ 185777 w 791548"/>
                <a:gd name="connsiteY11" fmla="*/ 595197 h 754205"/>
                <a:gd name="connsiteX12" fmla="*/ 233466 w 791548"/>
                <a:gd name="connsiteY12" fmla="*/ 519125 h 754205"/>
                <a:gd name="connsiteX13" fmla="*/ 190134 w 791548"/>
                <a:gd name="connsiteY13" fmla="*/ 418974 h 754205"/>
                <a:gd name="connsiteX14" fmla="*/ 176483 w 791548"/>
                <a:gd name="connsiteY14" fmla="*/ 399157 h 754205"/>
                <a:gd name="connsiteX15" fmla="*/ 155862 w 791548"/>
                <a:gd name="connsiteY15" fmla="*/ 314136 h 754205"/>
                <a:gd name="connsiteX16" fmla="*/ 183395 w 791548"/>
                <a:gd name="connsiteY16" fmla="*/ 268748 h 754205"/>
                <a:gd name="connsiteX17" fmla="*/ 212846 w 791548"/>
                <a:gd name="connsiteY17" fmla="*/ 111916 h 754205"/>
                <a:gd name="connsiteX18" fmla="*/ 390323 w 791548"/>
                <a:gd name="connsiteY18" fmla="*/ 232 h 75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91548" h="754205">
                  <a:moveTo>
                    <a:pt x="390323" y="232"/>
                  </a:moveTo>
                  <a:cubicBezTo>
                    <a:pt x="460107" y="-2724"/>
                    <a:pt x="535345" y="22846"/>
                    <a:pt x="600518" y="59710"/>
                  </a:cubicBezTo>
                  <a:cubicBezTo>
                    <a:pt x="730052" y="133864"/>
                    <a:pt x="634209" y="329904"/>
                    <a:pt x="629504" y="371030"/>
                  </a:cubicBezTo>
                  <a:cubicBezTo>
                    <a:pt x="625089" y="412368"/>
                    <a:pt x="559218" y="538303"/>
                    <a:pt x="538423" y="582198"/>
                  </a:cubicBezTo>
                  <a:cubicBezTo>
                    <a:pt x="517977" y="625668"/>
                    <a:pt x="513736" y="632274"/>
                    <a:pt x="522740" y="658270"/>
                  </a:cubicBezTo>
                  <a:cubicBezTo>
                    <a:pt x="531917" y="684480"/>
                    <a:pt x="627470" y="686398"/>
                    <a:pt x="684338" y="697478"/>
                  </a:cubicBezTo>
                  <a:cubicBezTo>
                    <a:pt x="741379" y="708133"/>
                    <a:pt x="759386" y="719213"/>
                    <a:pt x="791334" y="753946"/>
                  </a:cubicBezTo>
                  <a:lnTo>
                    <a:pt x="791548" y="754205"/>
                  </a:lnTo>
                  <a:lnTo>
                    <a:pt x="0" y="754205"/>
                  </a:lnTo>
                  <a:lnTo>
                    <a:pt x="16040" y="740895"/>
                  </a:lnTo>
                  <a:cubicBezTo>
                    <a:pt x="66757" y="702326"/>
                    <a:pt x="120894" y="672440"/>
                    <a:pt x="135706" y="656139"/>
                  </a:cubicBezTo>
                  <a:cubicBezTo>
                    <a:pt x="165214" y="623537"/>
                    <a:pt x="183395" y="625668"/>
                    <a:pt x="185777" y="595197"/>
                  </a:cubicBezTo>
                  <a:lnTo>
                    <a:pt x="233466" y="519125"/>
                  </a:lnTo>
                  <a:cubicBezTo>
                    <a:pt x="249557" y="486523"/>
                    <a:pt x="208779" y="421105"/>
                    <a:pt x="190134" y="418974"/>
                  </a:cubicBezTo>
                  <a:cubicBezTo>
                    <a:pt x="171952" y="416843"/>
                    <a:pt x="176483" y="418974"/>
                    <a:pt x="176483" y="399157"/>
                  </a:cubicBezTo>
                  <a:cubicBezTo>
                    <a:pt x="176483" y="379979"/>
                    <a:pt x="174102" y="366768"/>
                    <a:pt x="155862" y="314136"/>
                  </a:cubicBezTo>
                  <a:cubicBezTo>
                    <a:pt x="137855" y="262142"/>
                    <a:pt x="183395" y="268748"/>
                    <a:pt x="183395" y="268748"/>
                  </a:cubicBezTo>
                  <a:cubicBezTo>
                    <a:pt x="185777" y="253406"/>
                    <a:pt x="169861" y="192676"/>
                    <a:pt x="212846" y="111916"/>
                  </a:cubicBezTo>
                  <a:cubicBezTo>
                    <a:pt x="256208" y="34672"/>
                    <a:pt x="320539" y="3189"/>
                    <a:pt x="390323" y="23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12"/>
            <p:cNvSpPr/>
            <p:nvPr/>
          </p:nvSpPr>
          <p:spPr>
            <a:xfrm>
              <a:off x="6518302" y="3425644"/>
              <a:ext cx="911994" cy="876267"/>
            </a:xfrm>
            <a:custGeom>
              <a:avLst/>
              <a:gdLst>
                <a:gd name="connsiteX0" fmla="*/ 72427 w 913614"/>
                <a:gd name="connsiteY0" fmla="*/ 0 h 877824"/>
                <a:gd name="connsiteX1" fmla="*/ 859847 w 913614"/>
                <a:gd name="connsiteY1" fmla="*/ 0 h 877824"/>
                <a:gd name="connsiteX2" fmla="*/ 839422 w 913614"/>
                <a:gd name="connsiteY2" fmla="*/ 15128 h 877824"/>
                <a:gd name="connsiteX3" fmla="*/ 824741 w 913614"/>
                <a:gd name="connsiteY3" fmla="*/ 27339 h 877824"/>
                <a:gd name="connsiteX4" fmla="*/ 865692 w 913614"/>
                <a:gd name="connsiteY4" fmla="*/ 216560 h 877824"/>
                <a:gd name="connsiteX5" fmla="*/ 913614 w 913614"/>
                <a:gd name="connsiteY5" fmla="*/ 375522 h 877824"/>
                <a:gd name="connsiteX6" fmla="*/ 867842 w 913614"/>
                <a:gd name="connsiteY6" fmla="*/ 416861 h 877824"/>
                <a:gd name="connsiteX7" fmla="*/ 865692 w 913614"/>
                <a:gd name="connsiteY7" fmla="*/ 551532 h 877824"/>
                <a:gd name="connsiteX8" fmla="*/ 849029 w 913614"/>
                <a:gd name="connsiteY8" fmla="*/ 819242 h 877824"/>
                <a:gd name="connsiteX9" fmla="*/ 843422 w 913614"/>
                <a:gd name="connsiteY9" fmla="*/ 877824 h 877824"/>
                <a:gd name="connsiteX10" fmla="*/ 65575 w 913614"/>
                <a:gd name="connsiteY10" fmla="*/ 877824 h 877824"/>
                <a:gd name="connsiteX11" fmla="*/ 57649 w 913614"/>
                <a:gd name="connsiteY11" fmla="*/ 828001 h 877824"/>
                <a:gd name="connsiteX12" fmla="*/ 36965 w 913614"/>
                <a:gd name="connsiteY12" fmla="*/ 715182 h 877824"/>
                <a:gd name="connsiteX13" fmla="*/ 27439 w 913614"/>
                <a:gd name="connsiteY13" fmla="*/ 504013 h 877824"/>
                <a:gd name="connsiteX14" fmla="*/ 312 w 913614"/>
                <a:gd name="connsiteY14" fmla="*/ 464805 h 877824"/>
                <a:gd name="connsiteX15" fmla="*/ 75709 w 913614"/>
                <a:gd name="connsiteY15" fmla="*/ 31601 h 877824"/>
                <a:gd name="connsiteX16" fmla="*/ 72427 w 913614"/>
                <a:gd name="connsiteY16" fmla="*/ 0 h 877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3614" h="877824">
                  <a:moveTo>
                    <a:pt x="72427" y="0"/>
                  </a:moveTo>
                  <a:lnTo>
                    <a:pt x="859847" y="0"/>
                  </a:lnTo>
                  <a:lnTo>
                    <a:pt x="839422" y="15128"/>
                  </a:lnTo>
                  <a:cubicBezTo>
                    <a:pt x="832897" y="20167"/>
                    <a:pt x="827856" y="24329"/>
                    <a:pt x="824741" y="27339"/>
                  </a:cubicBezTo>
                  <a:cubicBezTo>
                    <a:pt x="799648" y="51205"/>
                    <a:pt x="858954" y="173090"/>
                    <a:pt x="865692" y="216560"/>
                  </a:cubicBezTo>
                  <a:cubicBezTo>
                    <a:pt x="872489" y="259816"/>
                    <a:pt x="913614" y="375522"/>
                    <a:pt x="913614" y="375522"/>
                  </a:cubicBezTo>
                  <a:cubicBezTo>
                    <a:pt x="913614" y="375522"/>
                    <a:pt x="890670" y="399601"/>
                    <a:pt x="867842" y="416861"/>
                  </a:cubicBezTo>
                  <a:cubicBezTo>
                    <a:pt x="845130" y="434121"/>
                    <a:pt x="861336" y="475886"/>
                    <a:pt x="865692" y="551532"/>
                  </a:cubicBezTo>
                  <a:cubicBezTo>
                    <a:pt x="869090" y="608585"/>
                    <a:pt x="858373" y="723292"/>
                    <a:pt x="849029" y="819242"/>
                  </a:cubicBezTo>
                  <a:lnTo>
                    <a:pt x="843422" y="877824"/>
                  </a:lnTo>
                  <a:lnTo>
                    <a:pt x="65575" y="877824"/>
                  </a:lnTo>
                  <a:lnTo>
                    <a:pt x="57649" y="828001"/>
                  </a:lnTo>
                  <a:cubicBezTo>
                    <a:pt x="50834" y="788670"/>
                    <a:pt x="43747" y="750501"/>
                    <a:pt x="36965" y="715182"/>
                  </a:cubicBezTo>
                  <a:cubicBezTo>
                    <a:pt x="9316" y="573693"/>
                    <a:pt x="48002" y="506144"/>
                    <a:pt x="27439" y="504013"/>
                  </a:cubicBezTo>
                  <a:cubicBezTo>
                    <a:pt x="7109" y="501669"/>
                    <a:pt x="-1837" y="510406"/>
                    <a:pt x="312" y="464805"/>
                  </a:cubicBezTo>
                  <a:cubicBezTo>
                    <a:pt x="2520" y="418779"/>
                    <a:pt x="75709" y="157748"/>
                    <a:pt x="75709" y="31601"/>
                  </a:cubicBezTo>
                  <a:lnTo>
                    <a:pt x="724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矩形 60"/>
          <p:cNvSpPr/>
          <p:nvPr/>
        </p:nvSpPr>
        <p:spPr>
          <a:xfrm>
            <a:off x="1036103" y="3109022"/>
            <a:ext cx="3240162" cy="117205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rPr>
              <a:t>夏季多建议男性穿白色短袖衬衫搭蓝、黑西裤，配上黑色皮鞋，春、秋、冬季推荐男生选择蓝、灰、黑西装配上单色领带和黑色皮鞋。总之，着装打扮应端庄大方，可以稍加修饰。</a:t>
            </a:r>
            <a:endParaRPr lang="zh-CN" altLang="en-US" sz="1200" dirty="0">
              <a:solidFill>
                <a:schemeClr val="tx1">
                  <a:lumMod val="75000"/>
                  <a:lumOff val="25000"/>
                </a:schemeClr>
              </a:solidFill>
            </a:endParaRPr>
          </a:p>
        </p:txBody>
      </p:sp>
      <p:sp>
        <p:nvSpPr>
          <p:cNvPr id="62" name="矩形 61"/>
          <p:cNvSpPr/>
          <p:nvPr/>
        </p:nvSpPr>
        <p:spPr>
          <a:xfrm>
            <a:off x="1036103" y="2720782"/>
            <a:ext cx="800219" cy="461665"/>
          </a:xfrm>
          <a:prstGeom prst="rect">
            <a:avLst/>
          </a:prstGeom>
        </p:spPr>
        <p:txBody>
          <a:bodyPr wrap="none">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rPr>
              <a:t>男士</a:t>
            </a:r>
            <a:endParaRPr lang="zh-CN" altLang="en-US" sz="2400" dirty="0">
              <a:latin typeface="思源黑体 CN Bold" panose="020B0800000000000000" pitchFamily="34" charset="-122"/>
              <a:ea typeface="思源黑体 CN Bold" panose="020B0800000000000000" pitchFamily="34" charset="-122"/>
            </a:endParaRPr>
          </a:p>
        </p:txBody>
      </p:sp>
      <p:sp>
        <p:nvSpPr>
          <p:cNvPr id="63" name="矩形 62"/>
          <p:cNvSpPr/>
          <p:nvPr/>
        </p:nvSpPr>
        <p:spPr>
          <a:xfrm>
            <a:off x="7915734" y="4144951"/>
            <a:ext cx="3580941" cy="2003049"/>
          </a:xfrm>
          <a:prstGeom prst="rect">
            <a:avLst/>
          </a:prstGeom>
        </p:spPr>
        <p:txBody>
          <a:bodyPr wrap="square">
            <a:spAutoFit/>
          </a:bodyPr>
          <a:lstStyle/>
          <a:p>
            <a:pPr algn="just">
              <a:lnSpc>
                <a:spcPct val="150000"/>
              </a:lnSpc>
            </a:pPr>
            <a:r>
              <a:rPr lang="zh-CN" altLang="en-US" sz="1200" dirty="0">
                <a:solidFill>
                  <a:schemeClr val="tx1">
                    <a:lumMod val="75000"/>
                    <a:lumOff val="25000"/>
                  </a:schemeClr>
                </a:solidFill>
              </a:rPr>
              <a:t>女性穿着的基本要求就是干净、整洁、熨烫平整，色彩柔和而不过于艳丽，更不能珠光宝气。饰品可以佩戴，以少量精致、淡雅为宜。不同的身材搭配不同的服装，也可以灵活选择适合自己的着装。一般说来，夏季时候推荐套裙配普通黑色皮鞋或者白色短袖衬衫搭西裤和普通黑皮鞋，而冬季套裙或者女士正装配上普通黑皮鞋为最佳选择。</a:t>
            </a:r>
            <a:endParaRPr lang="zh-CN" altLang="en-US" sz="1200" dirty="0">
              <a:solidFill>
                <a:schemeClr val="tx1">
                  <a:lumMod val="75000"/>
                  <a:lumOff val="25000"/>
                </a:schemeClr>
              </a:solidFill>
            </a:endParaRPr>
          </a:p>
        </p:txBody>
      </p:sp>
      <p:sp>
        <p:nvSpPr>
          <p:cNvPr id="64" name="矩形 63"/>
          <p:cNvSpPr/>
          <p:nvPr/>
        </p:nvSpPr>
        <p:spPr>
          <a:xfrm>
            <a:off x="7915735" y="3756711"/>
            <a:ext cx="800219" cy="461665"/>
          </a:xfrm>
          <a:prstGeom prst="rect">
            <a:avLst/>
          </a:prstGeom>
        </p:spPr>
        <p:txBody>
          <a:bodyPr wrap="none">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rPr>
              <a:t>女士</a:t>
            </a:r>
            <a:endParaRPr lang="zh-CN" altLang="en-US" sz="2400" dirty="0">
              <a:latin typeface="思源黑体 CN Bold" panose="020B0800000000000000" pitchFamily="34" charset="-122"/>
              <a:ea typeface="思源黑体 CN Bold" panose="020B0800000000000000" pitchFamily="34" charset="-122"/>
            </a:endParaRPr>
          </a:p>
        </p:txBody>
      </p:sp>
      <p:cxnSp>
        <p:nvCxnSpPr>
          <p:cNvPr id="72" name="直接连接符 71"/>
          <p:cNvCxnSpPr/>
          <p:nvPr/>
        </p:nvCxnSpPr>
        <p:spPr>
          <a:xfrm>
            <a:off x="7915734" y="3379567"/>
            <a:ext cx="3348614"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73581" y="4779936"/>
            <a:ext cx="3348614" cy="0"/>
          </a:xfrm>
          <a:prstGeom prst="line">
            <a:avLst/>
          </a:prstGeom>
          <a:ln>
            <a:solidFill>
              <a:schemeClr val="bg1">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250" fill="hold"/>
                                        <p:tgtEl>
                                          <p:spTgt spid="47"/>
                                        </p:tgtEl>
                                        <p:attrNameLst>
                                          <p:attrName>ppt_x</p:attrName>
                                        </p:attrNameLst>
                                      </p:cBhvr>
                                      <p:tavLst>
                                        <p:tav tm="0">
                                          <p:val>
                                            <p:strVal val="0-#ppt_w/2"/>
                                          </p:val>
                                        </p:tav>
                                        <p:tav tm="100000">
                                          <p:val>
                                            <p:strVal val="#ppt_x"/>
                                          </p:val>
                                        </p:tav>
                                      </p:tavLst>
                                    </p:anim>
                                    <p:anim calcmode="lin" valueType="num">
                                      <p:cBhvr additive="base">
                                        <p:cTn id="23" dur="250" fill="hold"/>
                                        <p:tgtEl>
                                          <p:spTgt spid="4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1+#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1" presetClass="entr" presetSubtype="0" fill="hold" grpId="0" nodeType="afterEffect">
                                  <p:stCondLst>
                                    <p:cond delay="0"/>
                                  </p:stCondLst>
                                  <p:iterate type="lt">
                                    <p:tmAbs val="20"/>
                                  </p:iterate>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1740"/>
                            </p:stCondLst>
                            <p:childTnLst>
                              <p:par>
                                <p:cTn id="32" presetID="37" presetClass="entr" presetSubtype="0"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1000"/>
                                        <p:tgtEl>
                                          <p:spTgt spid="55"/>
                                        </p:tgtEl>
                                      </p:cBhvr>
                                    </p:animEffect>
                                    <p:anim calcmode="lin" valueType="num">
                                      <p:cBhvr>
                                        <p:cTn id="35" dur="1000" fill="hold"/>
                                        <p:tgtEl>
                                          <p:spTgt spid="55"/>
                                        </p:tgtEl>
                                        <p:attrNameLst>
                                          <p:attrName>ppt_x</p:attrName>
                                        </p:attrNameLst>
                                      </p:cBhvr>
                                      <p:tavLst>
                                        <p:tav tm="0">
                                          <p:val>
                                            <p:strVal val="#ppt_x"/>
                                          </p:val>
                                        </p:tav>
                                        <p:tav tm="100000">
                                          <p:val>
                                            <p:strVal val="#ppt_x"/>
                                          </p:val>
                                        </p:tav>
                                      </p:tavLst>
                                    </p:anim>
                                    <p:anim calcmode="lin" valueType="num">
                                      <p:cBhvr>
                                        <p:cTn id="36" dur="900" decel="100000" fill="hold"/>
                                        <p:tgtEl>
                                          <p:spTgt spid="55"/>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900" decel="100000" fill="hold"/>
                                        <p:tgtEl>
                                          <p:spTgt spid="50"/>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childTnLst>
                          </p:cTn>
                        </p:par>
                        <p:par>
                          <p:cTn id="44" fill="hold">
                            <p:stCondLst>
                              <p:cond delay="2740"/>
                            </p:stCondLst>
                            <p:childTnLst>
                              <p:par>
                                <p:cTn id="45" presetID="22" presetClass="entr" presetSubtype="8"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500"/>
                                        <p:tgtEl>
                                          <p:spTgt spid="72"/>
                                        </p:tgtEl>
                                      </p:cBhvr>
                                    </p:animEffect>
                                  </p:childTnLst>
                                </p:cTn>
                              </p:par>
                              <p:par>
                                <p:cTn id="48" presetID="22" presetClass="entr" presetSubtype="2" fill="hold"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right)">
                                      <p:cBhvr>
                                        <p:cTn id="50" dur="500"/>
                                        <p:tgtEl>
                                          <p:spTgt spid="73"/>
                                        </p:tgtEl>
                                      </p:cBhvr>
                                    </p:animEffect>
                                  </p:childTnLst>
                                </p:cTn>
                              </p:par>
                            </p:childTnLst>
                          </p:cTn>
                        </p:par>
                        <p:par>
                          <p:cTn id="51" fill="hold">
                            <p:stCondLst>
                              <p:cond delay="3240"/>
                            </p:stCondLst>
                            <p:childTnLst>
                              <p:par>
                                <p:cTn id="52" presetID="42" presetClass="entr" presetSubtype="0"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1000"/>
                                        <p:tgtEl>
                                          <p:spTgt spid="62"/>
                                        </p:tgtEl>
                                      </p:cBhvr>
                                    </p:animEffect>
                                    <p:anim calcmode="lin" valueType="num">
                                      <p:cBhvr>
                                        <p:cTn id="55" dur="1000" fill="hold"/>
                                        <p:tgtEl>
                                          <p:spTgt spid="62"/>
                                        </p:tgtEl>
                                        <p:attrNameLst>
                                          <p:attrName>ppt_x</p:attrName>
                                        </p:attrNameLst>
                                      </p:cBhvr>
                                      <p:tavLst>
                                        <p:tav tm="0">
                                          <p:val>
                                            <p:strVal val="#ppt_x"/>
                                          </p:val>
                                        </p:tav>
                                        <p:tav tm="100000">
                                          <p:val>
                                            <p:strVal val="#ppt_x"/>
                                          </p:val>
                                        </p:tav>
                                      </p:tavLst>
                                    </p:anim>
                                    <p:anim calcmode="lin" valueType="num">
                                      <p:cBhvr>
                                        <p:cTn id="56" dur="1000" fill="hold"/>
                                        <p:tgtEl>
                                          <p:spTgt spid="6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anim calcmode="lin" valueType="num">
                                      <p:cBhvr>
                                        <p:cTn id="60" dur="1000" fill="hold"/>
                                        <p:tgtEl>
                                          <p:spTgt spid="64"/>
                                        </p:tgtEl>
                                        <p:attrNameLst>
                                          <p:attrName>ppt_x</p:attrName>
                                        </p:attrNameLst>
                                      </p:cBhvr>
                                      <p:tavLst>
                                        <p:tav tm="0">
                                          <p:val>
                                            <p:strVal val="#ppt_x"/>
                                          </p:val>
                                        </p:tav>
                                        <p:tav tm="100000">
                                          <p:val>
                                            <p:strVal val="#ppt_x"/>
                                          </p:val>
                                        </p:tav>
                                      </p:tavLst>
                                    </p:anim>
                                    <p:anim calcmode="lin" valueType="num">
                                      <p:cBhvr>
                                        <p:cTn id="61" dur="1000" fill="hold"/>
                                        <p:tgtEl>
                                          <p:spTgt spid="64"/>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1000"/>
                                        <p:tgtEl>
                                          <p:spTgt spid="61"/>
                                        </p:tgtEl>
                                      </p:cBhvr>
                                    </p:animEffect>
                                    <p:anim calcmode="lin" valueType="num">
                                      <p:cBhvr>
                                        <p:cTn id="65" dur="1000" fill="hold"/>
                                        <p:tgtEl>
                                          <p:spTgt spid="61"/>
                                        </p:tgtEl>
                                        <p:attrNameLst>
                                          <p:attrName>ppt_x</p:attrName>
                                        </p:attrNameLst>
                                      </p:cBhvr>
                                      <p:tavLst>
                                        <p:tav tm="0">
                                          <p:val>
                                            <p:strVal val="#ppt_x"/>
                                          </p:val>
                                        </p:tav>
                                        <p:tav tm="100000">
                                          <p:val>
                                            <p:strVal val="#ppt_x"/>
                                          </p:val>
                                        </p:tav>
                                      </p:tavLst>
                                    </p:anim>
                                    <p:anim calcmode="lin" valueType="num">
                                      <p:cBhvr>
                                        <p:cTn id="66" dur="1000" fill="hold"/>
                                        <p:tgtEl>
                                          <p:spTgt spid="61"/>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1000"/>
                                        <p:tgtEl>
                                          <p:spTgt spid="63"/>
                                        </p:tgtEl>
                                      </p:cBhvr>
                                    </p:animEffect>
                                    <p:anim calcmode="lin" valueType="num">
                                      <p:cBhvr>
                                        <p:cTn id="70" dur="1000" fill="hold"/>
                                        <p:tgtEl>
                                          <p:spTgt spid="63"/>
                                        </p:tgtEl>
                                        <p:attrNameLst>
                                          <p:attrName>ppt_x</p:attrName>
                                        </p:attrNameLst>
                                      </p:cBhvr>
                                      <p:tavLst>
                                        <p:tav tm="0">
                                          <p:val>
                                            <p:strVal val="#ppt_x"/>
                                          </p:val>
                                        </p:tav>
                                        <p:tav tm="100000">
                                          <p:val>
                                            <p:strVal val="#ppt_x"/>
                                          </p:val>
                                        </p:tav>
                                      </p:tavLst>
                                    </p:anim>
                                    <p:anim calcmode="lin" valueType="num">
                                      <p:cBhvr>
                                        <p:cTn id="7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6" grpId="0"/>
      <p:bldP spid="47" grpId="0" animBg="1"/>
      <p:bldP spid="49" grpId="0"/>
      <p:bldP spid="61" grpId="0"/>
      <p:bldP spid="62" grpId="0"/>
      <p:bldP spid="63"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得当的面试礼仪 </a:t>
            </a:r>
            <a:r>
              <a:rPr lang="en-US" altLang="zh-CN" sz="2800" b="1" dirty="0">
                <a:solidFill>
                  <a:schemeClr val="accent6">
                    <a:lumMod val="75000"/>
                  </a:schemeClr>
                </a:solidFill>
              </a:rPr>
              <a:t>--- </a:t>
            </a:r>
            <a:r>
              <a:rPr lang="zh-CN" altLang="en-US" sz="2400" b="1" dirty="0">
                <a:solidFill>
                  <a:schemeClr val="accent1"/>
                </a:solidFill>
              </a:rPr>
              <a:t>仪容礼仪</a:t>
            </a:r>
            <a:endParaRPr lang="zh-CN" altLang="en-US" sz="2400" b="1" dirty="0">
              <a:solidFill>
                <a:schemeClr val="accent1"/>
              </a:solidFill>
            </a:endParaRPr>
          </a:p>
        </p:txBody>
      </p:sp>
      <p:sp>
        <p:nvSpPr>
          <p:cNvPr id="46"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7" name="矩形 46"/>
          <p:cNvSpPr/>
          <p:nvPr/>
        </p:nvSpPr>
        <p:spPr>
          <a:xfrm>
            <a:off x="706673" y="2004322"/>
            <a:ext cx="6096000" cy="307777"/>
          </a:xfrm>
          <a:prstGeom prst="rect">
            <a:avLst/>
          </a:prstGeom>
        </p:spPr>
        <p:txBody>
          <a:bodyPr wrap="square">
            <a:spAutoFit/>
          </a:bodyPr>
          <a:lstStyle/>
          <a:p>
            <a:pPr algn="just"/>
            <a:r>
              <a:rPr lang="zh-CN" altLang="en-US" sz="1400" dirty="0">
                <a:solidFill>
                  <a:schemeClr val="tx1">
                    <a:lumMod val="85000"/>
                    <a:lumOff val="15000"/>
                  </a:schemeClr>
                </a:solidFill>
              </a:rPr>
              <a:t>修饰仪容的原则是美观整洁、卫生、得体。</a:t>
            </a:r>
            <a:endParaRPr lang="zh-CN" altLang="en-US" sz="1400" dirty="0">
              <a:solidFill>
                <a:schemeClr val="tx1">
                  <a:lumMod val="85000"/>
                  <a:lumOff val="15000"/>
                </a:schemeClr>
              </a:solidFill>
            </a:endParaRPr>
          </a:p>
        </p:txBody>
      </p:sp>
      <p:sp>
        <p:nvSpPr>
          <p:cNvPr id="65" name="任意多边形: 形状 64"/>
          <p:cNvSpPr/>
          <p:nvPr/>
        </p:nvSpPr>
        <p:spPr>
          <a:xfrm>
            <a:off x="719463" y="3048685"/>
            <a:ext cx="2134904" cy="2994433"/>
          </a:xfrm>
          <a:custGeom>
            <a:avLst/>
            <a:gdLst>
              <a:gd name="connsiteX0" fmla="*/ 1096170 w 2525029"/>
              <a:gd name="connsiteY0" fmla="*/ 0 h 3541626"/>
              <a:gd name="connsiteX1" fmla="*/ 1279852 w 2525029"/>
              <a:gd name="connsiteY1" fmla="*/ 59270 h 3541626"/>
              <a:gd name="connsiteX2" fmla="*/ 1250226 w 2525029"/>
              <a:gd name="connsiteY2" fmla="*/ 0 h 3541626"/>
              <a:gd name="connsiteX3" fmla="*/ 1475385 w 2525029"/>
              <a:gd name="connsiteY3" fmla="*/ 106687 h 3541626"/>
              <a:gd name="connsiteX4" fmla="*/ 1451684 w 2525029"/>
              <a:gd name="connsiteY4" fmla="*/ 0 h 3541626"/>
              <a:gd name="connsiteX5" fmla="*/ 1682769 w 2525029"/>
              <a:gd name="connsiteY5" fmla="*/ 124469 h 3541626"/>
              <a:gd name="connsiteX6" fmla="*/ 1635366 w 2525029"/>
              <a:gd name="connsiteY6" fmla="*/ 29636 h 3541626"/>
              <a:gd name="connsiteX7" fmla="*/ 1653141 w 2525029"/>
              <a:gd name="connsiteY7" fmla="*/ 29636 h 3541626"/>
              <a:gd name="connsiteX8" fmla="*/ 1599814 w 2525029"/>
              <a:gd name="connsiteY8" fmla="*/ 5928 h 3541626"/>
              <a:gd name="connsiteX9" fmla="*/ 1664992 w 2525029"/>
              <a:gd name="connsiteY9" fmla="*/ 17782 h 3541626"/>
              <a:gd name="connsiteX10" fmla="*/ 1688693 w 2525029"/>
              <a:gd name="connsiteY10" fmla="*/ 29636 h 3541626"/>
              <a:gd name="connsiteX11" fmla="*/ 1984955 w 2525029"/>
              <a:gd name="connsiteY11" fmla="*/ 160031 h 3541626"/>
              <a:gd name="connsiteX12" fmla="*/ 2002731 w 2525029"/>
              <a:gd name="connsiteY12" fmla="*/ 118541 h 3541626"/>
              <a:gd name="connsiteX13" fmla="*/ 2121235 w 2525029"/>
              <a:gd name="connsiteY13" fmla="*/ 243010 h 3541626"/>
              <a:gd name="connsiteX14" fmla="*/ 2133086 w 2525029"/>
              <a:gd name="connsiteY14" fmla="*/ 195593 h 3541626"/>
              <a:gd name="connsiteX15" fmla="*/ 2050133 w 2525029"/>
              <a:gd name="connsiteY15" fmla="*/ 112615 h 3541626"/>
              <a:gd name="connsiteX16" fmla="*/ 2050133 w 2525029"/>
              <a:gd name="connsiteY16" fmla="*/ 106687 h 3541626"/>
              <a:gd name="connsiteX17" fmla="*/ 2056058 w 2525029"/>
              <a:gd name="connsiteY17" fmla="*/ 106687 h 3541626"/>
              <a:gd name="connsiteX18" fmla="*/ 2127161 w 2525029"/>
              <a:gd name="connsiteY18" fmla="*/ 160031 h 3541626"/>
              <a:gd name="connsiteX19" fmla="*/ 2127161 w 2525029"/>
              <a:gd name="connsiteY19" fmla="*/ 154103 h 3541626"/>
              <a:gd name="connsiteX20" fmla="*/ 2304918 w 2525029"/>
              <a:gd name="connsiteY20" fmla="*/ 551218 h 3541626"/>
              <a:gd name="connsiteX21" fmla="*/ 2364170 w 2525029"/>
              <a:gd name="connsiteY21" fmla="*/ 331916 h 3541626"/>
              <a:gd name="connsiteX22" fmla="*/ 2423422 w 2525029"/>
              <a:gd name="connsiteY22" fmla="*/ 486020 h 3541626"/>
              <a:gd name="connsiteX23" fmla="*/ 2423422 w 2525029"/>
              <a:gd name="connsiteY23" fmla="*/ 414895 h 3541626"/>
              <a:gd name="connsiteX24" fmla="*/ 2429347 w 2525029"/>
              <a:gd name="connsiteY24" fmla="*/ 414895 h 3541626"/>
              <a:gd name="connsiteX25" fmla="*/ 2453048 w 2525029"/>
              <a:gd name="connsiteY25" fmla="*/ 474166 h 3541626"/>
              <a:gd name="connsiteX26" fmla="*/ 2435273 w 2525029"/>
              <a:gd name="connsiteY26" fmla="*/ 539364 h 3541626"/>
              <a:gd name="connsiteX27" fmla="*/ 2429347 w 2525029"/>
              <a:gd name="connsiteY27" fmla="*/ 551218 h 3541626"/>
              <a:gd name="connsiteX28" fmla="*/ 2358245 w 2525029"/>
              <a:gd name="connsiteY28" fmla="*/ 663831 h 3541626"/>
              <a:gd name="connsiteX29" fmla="*/ 2399721 w 2525029"/>
              <a:gd name="connsiteY29" fmla="*/ 657905 h 3541626"/>
              <a:gd name="connsiteX30" fmla="*/ 2405647 w 2525029"/>
              <a:gd name="connsiteY30" fmla="*/ 646051 h 3541626"/>
              <a:gd name="connsiteX31" fmla="*/ 2453048 w 2525029"/>
              <a:gd name="connsiteY31" fmla="*/ 568999 h 3541626"/>
              <a:gd name="connsiteX32" fmla="*/ 2458975 w 2525029"/>
              <a:gd name="connsiteY32" fmla="*/ 568999 h 3541626"/>
              <a:gd name="connsiteX33" fmla="*/ 2441198 w 2525029"/>
              <a:gd name="connsiteY33" fmla="*/ 640123 h 3541626"/>
              <a:gd name="connsiteX34" fmla="*/ 2488601 w 2525029"/>
              <a:gd name="connsiteY34" fmla="*/ 592707 h 3541626"/>
              <a:gd name="connsiteX35" fmla="*/ 2233815 w 2525029"/>
              <a:gd name="connsiteY35" fmla="*/ 770520 h 3541626"/>
              <a:gd name="connsiteX36" fmla="*/ 2417497 w 2525029"/>
              <a:gd name="connsiteY36" fmla="*/ 1298028 h 3541626"/>
              <a:gd name="connsiteX37" fmla="*/ 2334544 w 2525029"/>
              <a:gd name="connsiteY37" fmla="*/ 1653653 h 3541626"/>
              <a:gd name="connsiteX38" fmla="*/ 2512302 w 2525029"/>
              <a:gd name="connsiteY38" fmla="*/ 2015204 h 3541626"/>
              <a:gd name="connsiteX39" fmla="*/ 2287142 w 2525029"/>
              <a:gd name="connsiteY39" fmla="*/ 2210798 h 3541626"/>
              <a:gd name="connsiteX40" fmla="*/ 2245665 w 2525029"/>
              <a:gd name="connsiteY40" fmla="*/ 2358973 h 3541626"/>
              <a:gd name="connsiteX41" fmla="*/ 2239740 w 2525029"/>
              <a:gd name="connsiteY41" fmla="*/ 2412318 h 3541626"/>
              <a:gd name="connsiteX42" fmla="*/ 2073834 w 2525029"/>
              <a:gd name="connsiteY42" fmla="*/ 2791651 h 3541626"/>
              <a:gd name="connsiteX43" fmla="*/ 1830898 w 2525029"/>
              <a:gd name="connsiteY43" fmla="*/ 2791651 h 3541626"/>
              <a:gd name="connsiteX44" fmla="*/ 1824973 w 2525029"/>
              <a:gd name="connsiteY44" fmla="*/ 2785723 h 3541626"/>
              <a:gd name="connsiteX45" fmla="*/ 1801272 w 2525029"/>
              <a:gd name="connsiteY45" fmla="*/ 2785723 h 3541626"/>
              <a:gd name="connsiteX46" fmla="*/ 1795348 w 2525029"/>
              <a:gd name="connsiteY46" fmla="*/ 2779797 h 3541626"/>
              <a:gd name="connsiteX47" fmla="*/ 1700543 w 2525029"/>
              <a:gd name="connsiteY47" fmla="*/ 2756088 h 3541626"/>
              <a:gd name="connsiteX48" fmla="*/ 1688693 w 2525029"/>
              <a:gd name="connsiteY48" fmla="*/ 2756088 h 3541626"/>
              <a:gd name="connsiteX49" fmla="*/ 1676842 w 2525029"/>
              <a:gd name="connsiteY49" fmla="*/ 2750161 h 3541626"/>
              <a:gd name="connsiteX50" fmla="*/ 1664992 w 2525029"/>
              <a:gd name="connsiteY50" fmla="*/ 2744234 h 3541626"/>
              <a:gd name="connsiteX51" fmla="*/ 1653141 w 2525029"/>
              <a:gd name="connsiteY51" fmla="*/ 2744234 h 3541626"/>
              <a:gd name="connsiteX52" fmla="*/ 1629441 w 2525029"/>
              <a:gd name="connsiteY52" fmla="*/ 2738306 h 3541626"/>
              <a:gd name="connsiteX53" fmla="*/ 1605740 w 2525029"/>
              <a:gd name="connsiteY53" fmla="*/ 2750161 h 3541626"/>
              <a:gd name="connsiteX54" fmla="*/ 1599814 w 2525029"/>
              <a:gd name="connsiteY54" fmla="*/ 2756088 h 3541626"/>
              <a:gd name="connsiteX55" fmla="*/ 1582039 w 2525029"/>
              <a:gd name="connsiteY55" fmla="*/ 2773869 h 3541626"/>
              <a:gd name="connsiteX56" fmla="*/ 1564263 w 2525029"/>
              <a:gd name="connsiteY56" fmla="*/ 2797577 h 3541626"/>
              <a:gd name="connsiteX57" fmla="*/ 1558338 w 2525029"/>
              <a:gd name="connsiteY57" fmla="*/ 2803505 h 3541626"/>
              <a:gd name="connsiteX58" fmla="*/ 1546487 w 2525029"/>
              <a:gd name="connsiteY58" fmla="*/ 2827213 h 3541626"/>
              <a:gd name="connsiteX59" fmla="*/ 1546487 w 2525029"/>
              <a:gd name="connsiteY59" fmla="*/ 2833139 h 3541626"/>
              <a:gd name="connsiteX60" fmla="*/ 1534637 w 2525029"/>
              <a:gd name="connsiteY60" fmla="*/ 2862775 h 3541626"/>
              <a:gd name="connsiteX61" fmla="*/ 1534637 w 2525029"/>
              <a:gd name="connsiteY61" fmla="*/ 2868702 h 3541626"/>
              <a:gd name="connsiteX62" fmla="*/ 1522786 w 2525029"/>
              <a:gd name="connsiteY62" fmla="*/ 2898338 h 3541626"/>
              <a:gd name="connsiteX63" fmla="*/ 1522786 w 2525029"/>
              <a:gd name="connsiteY63" fmla="*/ 2904264 h 3541626"/>
              <a:gd name="connsiteX64" fmla="*/ 1516861 w 2525029"/>
              <a:gd name="connsiteY64" fmla="*/ 2939826 h 3541626"/>
              <a:gd name="connsiteX65" fmla="*/ 1516861 w 2525029"/>
              <a:gd name="connsiteY65" fmla="*/ 2951682 h 3541626"/>
              <a:gd name="connsiteX66" fmla="*/ 1510936 w 2525029"/>
              <a:gd name="connsiteY66" fmla="*/ 2987244 h 3541626"/>
              <a:gd name="connsiteX67" fmla="*/ 1510936 w 2525029"/>
              <a:gd name="connsiteY67" fmla="*/ 2993171 h 3541626"/>
              <a:gd name="connsiteX68" fmla="*/ 1505011 w 2525029"/>
              <a:gd name="connsiteY68" fmla="*/ 3022807 h 3541626"/>
              <a:gd name="connsiteX69" fmla="*/ 1505011 w 2525029"/>
              <a:gd name="connsiteY69" fmla="*/ 3034661 h 3541626"/>
              <a:gd name="connsiteX70" fmla="*/ 1510936 w 2525029"/>
              <a:gd name="connsiteY70" fmla="*/ 3336941 h 3541626"/>
              <a:gd name="connsiteX71" fmla="*/ 1570188 w 2525029"/>
              <a:gd name="connsiteY71" fmla="*/ 3526607 h 3541626"/>
              <a:gd name="connsiteX72" fmla="*/ 497721 w 2525029"/>
              <a:gd name="connsiteY72" fmla="*/ 3236181 h 3541626"/>
              <a:gd name="connsiteX73" fmla="*/ 616225 w 2525029"/>
              <a:gd name="connsiteY73" fmla="*/ 2732380 h 3541626"/>
              <a:gd name="connsiteX74" fmla="*/ 622150 w 2525029"/>
              <a:gd name="connsiteY74" fmla="*/ 2566421 h 3541626"/>
              <a:gd name="connsiteX75" fmla="*/ 622150 w 2525029"/>
              <a:gd name="connsiteY75" fmla="*/ 2578275 h 3541626"/>
              <a:gd name="connsiteX76" fmla="*/ 574749 w 2525029"/>
              <a:gd name="connsiteY76" fmla="*/ 2388609 h 3541626"/>
              <a:gd name="connsiteX77" fmla="*/ 568823 w 2525029"/>
              <a:gd name="connsiteY77" fmla="*/ 2483442 h 3541626"/>
              <a:gd name="connsiteX78" fmla="*/ 468094 w 2525029"/>
              <a:gd name="connsiteY78" fmla="*/ 2240432 h 3541626"/>
              <a:gd name="connsiteX79" fmla="*/ 343665 w 2525029"/>
              <a:gd name="connsiteY79" fmla="*/ 2027058 h 3541626"/>
              <a:gd name="connsiteX80" fmla="*/ 367366 w 2525029"/>
              <a:gd name="connsiteY80" fmla="*/ 2110037 h 3541626"/>
              <a:gd name="connsiteX81" fmla="*/ 207383 w 2525029"/>
              <a:gd name="connsiteY81" fmla="*/ 1849247 h 3541626"/>
              <a:gd name="connsiteX82" fmla="*/ 153223 w 2525029"/>
              <a:gd name="connsiteY82" fmla="*/ 1610034 h 3541626"/>
              <a:gd name="connsiteX83" fmla="*/ 151510 w 2525029"/>
              <a:gd name="connsiteY83" fmla="*/ 1596854 h 3541626"/>
              <a:gd name="connsiteX84" fmla="*/ 148131 w 2525029"/>
              <a:gd name="connsiteY84" fmla="*/ 1564747 h 3541626"/>
              <a:gd name="connsiteX85" fmla="*/ 149462 w 2525029"/>
              <a:gd name="connsiteY85" fmla="*/ 1581105 h 3541626"/>
              <a:gd name="connsiteX86" fmla="*/ 151510 w 2525029"/>
              <a:gd name="connsiteY86" fmla="*/ 1596854 h 3541626"/>
              <a:gd name="connsiteX87" fmla="*/ 154982 w 2525029"/>
              <a:gd name="connsiteY87" fmla="*/ 1629852 h 3541626"/>
              <a:gd name="connsiteX88" fmla="*/ 159981 w 2525029"/>
              <a:gd name="connsiteY88" fmla="*/ 1677361 h 3541626"/>
              <a:gd name="connsiteX89" fmla="*/ 59253 w 2525029"/>
              <a:gd name="connsiteY89" fmla="*/ 1440278 h 3541626"/>
              <a:gd name="connsiteX90" fmla="*/ 47402 w 2525029"/>
              <a:gd name="connsiteY90" fmla="*/ 1345445 h 3541626"/>
              <a:gd name="connsiteX91" fmla="*/ 17776 w 2525029"/>
              <a:gd name="connsiteY91" fmla="*/ 1422497 h 3541626"/>
              <a:gd name="connsiteX92" fmla="*/ 17776 w 2525029"/>
              <a:gd name="connsiteY92" fmla="*/ 1369153 h 3541626"/>
              <a:gd name="connsiteX93" fmla="*/ 53327 w 2525029"/>
              <a:gd name="connsiteY93" fmla="*/ 1126143 h 3541626"/>
              <a:gd name="connsiteX94" fmla="*/ 0 w 2525029"/>
              <a:gd name="connsiteY94" fmla="*/ 1226904 h 3541626"/>
              <a:gd name="connsiteX95" fmla="*/ 77028 w 2525029"/>
              <a:gd name="connsiteY95" fmla="*/ 918696 h 3541626"/>
              <a:gd name="connsiteX96" fmla="*/ 29626 w 2525029"/>
              <a:gd name="connsiteY96" fmla="*/ 972040 h 3541626"/>
              <a:gd name="connsiteX97" fmla="*/ 130355 w 2525029"/>
              <a:gd name="connsiteY97" fmla="*/ 705322 h 3541626"/>
              <a:gd name="connsiteX98" fmla="*/ 35552 w 2525029"/>
              <a:gd name="connsiteY98" fmla="*/ 853499 h 3541626"/>
              <a:gd name="connsiteX99" fmla="*/ 237009 w 2525029"/>
              <a:gd name="connsiteY99" fmla="*/ 503802 h 3541626"/>
              <a:gd name="connsiteX100" fmla="*/ 308112 w 2525029"/>
              <a:gd name="connsiteY100" fmla="*/ 278572 h 3541626"/>
              <a:gd name="connsiteX101" fmla="*/ 278486 w 2525029"/>
              <a:gd name="connsiteY101" fmla="*/ 432676 h 3541626"/>
              <a:gd name="connsiteX102" fmla="*/ 314037 w 2525029"/>
              <a:gd name="connsiteY102" fmla="*/ 349697 h 3541626"/>
              <a:gd name="connsiteX103" fmla="*/ 669552 w 2525029"/>
              <a:gd name="connsiteY103" fmla="*/ 165957 h 3541626"/>
              <a:gd name="connsiteX104" fmla="*/ 592524 w 2525029"/>
              <a:gd name="connsiteY104" fmla="*/ 136323 h 3541626"/>
              <a:gd name="connsiteX105" fmla="*/ 829533 w 2525029"/>
              <a:gd name="connsiteY105" fmla="*/ 112615 h 3541626"/>
              <a:gd name="connsiteX106" fmla="*/ 699178 w 2525029"/>
              <a:gd name="connsiteY106" fmla="*/ 88906 h 3541626"/>
              <a:gd name="connsiteX107" fmla="*/ 900636 w 2525029"/>
              <a:gd name="connsiteY107" fmla="*/ 47416 h 3541626"/>
              <a:gd name="connsiteX108" fmla="*/ 1113946 w 2525029"/>
              <a:gd name="connsiteY108" fmla="*/ 82979 h 3541626"/>
              <a:gd name="connsiteX109" fmla="*/ 1102095 w 2525029"/>
              <a:gd name="connsiteY109" fmla="*/ 59270 h 3541626"/>
              <a:gd name="connsiteX110" fmla="*/ 1161346 w 2525029"/>
              <a:gd name="connsiteY110" fmla="*/ 82979 h 3541626"/>
              <a:gd name="connsiteX111" fmla="*/ 1096170 w 2525029"/>
              <a:gd name="connsiteY111" fmla="*/ 0 h 354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525029" h="3541626">
                <a:moveTo>
                  <a:pt x="1096170" y="0"/>
                </a:moveTo>
                <a:cubicBezTo>
                  <a:pt x="1279852" y="59270"/>
                  <a:pt x="1279852" y="59270"/>
                  <a:pt x="1279852" y="59270"/>
                </a:cubicBezTo>
                <a:cubicBezTo>
                  <a:pt x="1250226" y="0"/>
                  <a:pt x="1250226" y="0"/>
                  <a:pt x="1250226" y="0"/>
                </a:cubicBezTo>
                <a:cubicBezTo>
                  <a:pt x="1439833" y="0"/>
                  <a:pt x="1475385" y="106687"/>
                  <a:pt x="1475385" y="106687"/>
                </a:cubicBezTo>
                <a:cubicBezTo>
                  <a:pt x="1493160" y="47416"/>
                  <a:pt x="1451684" y="0"/>
                  <a:pt x="1451684" y="0"/>
                </a:cubicBezTo>
                <a:cubicBezTo>
                  <a:pt x="1576113" y="11854"/>
                  <a:pt x="1676842" y="118541"/>
                  <a:pt x="1682769" y="124469"/>
                </a:cubicBezTo>
                <a:cubicBezTo>
                  <a:pt x="1635366" y="29636"/>
                  <a:pt x="1635366" y="29636"/>
                  <a:pt x="1635366" y="29636"/>
                </a:cubicBezTo>
                <a:cubicBezTo>
                  <a:pt x="1641291" y="29636"/>
                  <a:pt x="1647216" y="29636"/>
                  <a:pt x="1653141" y="29636"/>
                </a:cubicBezTo>
                <a:cubicBezTo>
                  <a:pt x="1635366" y="23708"/>
                  <a:pt x="1617590" y="11854"/>
                  <a:pt x="1599814" y="5928"/>
                </a:cubicBezTo>
                <a:cubicBezTo>
                  <a:pt x="1623515" y="5928"/>
                  <a:pt x="1647216" y="5928"/>
                  <a:pt x="1664992" y="17782"/>
                </a:cubicBezTo>
                <a:cubicBezTo>
                  <a:pt x="1676842" y="17782"/>
                  <a:pt x="1682769" y="23708"/>
                  <a:pt x="1688693" y="29636"/>
                </a:cubicBezTo>
                <a:cubicBezTo>
                  <a:pt x="1902002" y="41490"/>
                  <a:pt x="1984955" y="160031"/>
                  <a:pt x="1984955" y="160031"/>
                </a:cubicBezTo>
                <a:cubicBezTo>
                  <a:pt x="2002731" y="118541"/>
                  <a:pt x="2002731" y="118541"/>
                  <a:pt x="2002731" y="118541"/>
                </a:cubicBezTo>
                <a:cubicBezTo>
                  <a:pt x="2097535" y="165957"/>
                  <a:pt x="2121235" y="243010"/>
                  <a:pt x="2121235" y="243010"/>
                </a:cubicBezTo>
                <a:cubicBezTo>
                  <a:pt x="2133086" y="225229"/>
                  <a:pt x="2133086" y="207447"/>
                  <a:pt x="2133086" y="195593"/>
                </a:cubicBezTo>
                <a:cubicBezTo>
                  <a:pt x="2109385" y="165957"/>
                  <a:pt x="2079759" y="136323"/>
                  <a:pt x="2050133" y="112615"/>
                </a:cubicBezTo>
                <a:cubicBezTo>
                  <a:pt x="2050133" y="112615"/>
                  <a:pt x="2050133" y="112615"/>
                  <a:pt x="2050133" y="106687"/>
                </a:cubicBezTo>
                <a:cubicBezTo>
                  <a:pt x="2050133" y="106687"/>
                  <a:pt x="2056058" y="106687"/>
                  <a:pt x="2056058" y="106687"/>
                </a:cubicBezTo>
                <a:cubicBezTo>
                  <a:pt x="2079759" y="124469"/>
                  <a:pt x="2103460" y="136323"/>
                  <a:pt x="2127161" y="160031"/>
                </a:cubicBezTo>
                <a:cubicBezTo>
                  <a:pt x="2127161" y="154103"/>
                  <a:pt x="2127161" y="154103"/>
                  <a:pt x="2127161" y="154103"/>
                </a:cubicBezTo>
                <a:cubicBezTo>
                  <a:pt x="2482674" y="302280"/>
                  <a:pt x="2304918" y="551218"/>
                  <a:pt x="2304918" y="551218"/>
                </a:cubicBezTo>
                <a:cubicBezTo>
                  <a:pt x="2304918" y="551218"/>
                  <a:pt x="2458975" y="491948"/>
                  <a:pt x="2364170" y="331916"/>
                </a:cubicBezTo>
                <a:cubicBezTo>
                  <a:pt x="2370095" y="337843"/>
                  <a:pt x="2411572" y="403041"/>
                  <a:pt x="2423422" y="486020"/>
                </a:cubicBezTo>
                <a:cubicBezTo>
                  <a:pt x="2429347" y="462312"/>
                  <a:pt x="2429347" y="438603"/>
                  <a:pt x="2423422" y="414895"/>
                </a:cubicBezTo>
                <a:cubicBezTo>
                  <a:pt x="2423422" y="414895"/>
                  <a:pt x="2429347" y="414895"/>
                  <a:pt x="2429347" y="414895"/>
                </a:cubicBezTo>
                <a:cubicBezTo>
                  <a:pt x="2441198" y="432676"/>
                  <a:pt x="2447123" y="450457"/>
                  <a:pt x="2453048" y="474166"/>
                </a:cubicBezTo>
                <a:cubicBezTo>
                  <a:pt x="2453048" y="491948"/>
                  <a:pt x="2447123" y="515656"/>
                  <a:pt x="2435273" y="539364"/>
                </a:cubicBezTo>
                <a:cubicBezTo>
                  <a:pt x="2435273" y="539364"/>
                  <a:pt x="2429347" y="545290"/>
                  <a:pt x="2429347" y="551218"/>
                </a:cubicBezTo>
                <a:cubicBezTo>
                  <a:pt x="2423422" y="586780"/>
                  <a:pt x="2399721" y="628269"/>
                  <a:pt x="2358245" y="663831"/>
                </a:cubicBezTo>
                <a:cubicBezTo>
                  <a:pt x="2358245" y="663831"/>
                  <a:pt x="2376020" y="663831"/>
                  <a:pt x="2399721" y="657905"/>
                </a:cubicBezTo>
                <a:cubicBezTo>
                  <a:pt x="2399721" y="657905"/>
                  <a:pt x="2405647" y="651977"/>
                  <a:pt x="2405647" y="646051"/>
                </a:cubicBezTo>
                <a:cubicBezTo>
                  <a:pt x="2429347" y="628269"/>
                  <a:pt x="2441198" y="598635"/>
                  <a:pt x="2453048" y="568999"/>
                </a:cubicBezTo>
                <a:cubicBezTo>
                  <a:pt x="2458975" y="568999"/>
                  <a:pt x="2458975" y="568999"/>
                  <a:pt x="2458975" y="568999"/>
                </a:cubicBezTo>
                <a:cubicBezTo>
                  <a:pt x="2458975" y="592707"/>
                  <a:pt x="2453048" y="616415"/>
                  <a:pt x="2441198" y="640123"/>
                </a:cubicBezTo>
                <a:cubicBezTo>
                  <a:pt x="2458975" y="628269"/>
                  <a:pt x="2476749" y="616415"/>
                  <a:pt x="2488601" y="592707"/>
                </a:cubicBezTo>
                <a:cubicBezTo>
                  <a:pt x="2470824" y="657905"/>
                  <a:pt x="2417497" y="776446"/>
                  <a:pt x="2233815" y="770520"/>
                </a:cubicBezTo>
                <a:cubicBezTo>
                  <a:pt x="2304918" y="936477"/>
                  <a:pt x="2381946" y="1137997"/>
                  <a:pt x="2417497" y="1298028"/>
                </a:cubicBezTo>
                <a:cubicBezTo>
                  <a:pt x="2447123" y="1422497"/>
                  <a:pt x="2352320" y="1463986"/>
                  <a:pt x="2334544" y="1653653"/>
                </a:cubicBezTo>
                <a:cubicBezTo>
                  <a:pt x="2381946" y="1789975"/>
                  <a:pt x="2447123" y="1926298"/>
                  <a:pt x="2512302" y="2015204"/>
                </a:cubicBezTo>
                <a:cubicBezTo>
                  <a:pt x="2571554" y="2080401"/>
                  <a:pt x="2411572" y="2157454"/>
                  <a:pt x="2287142" y="2210798"/>
                </a:cubicBezTo>
                <a:cubicBezTo>
                  <a:pt x="2275291" y="2258214"/>
                  <a:pt x="2257516" y="2317485"/>
                  <a:pt x="2245665" y="2358973"/>
                </a:cubicBezTo>
                <a:cubicBezTo>
                  <a:pt x="2239740" y="2412318"/>
                  <a:pt x="2239740" y="2412318"/>
                  <a:pt x="2239740" y="2412318"/>
                </a:cubicBezTo>
                <a:cubicBezTo>
                  <a:pt x="2216039" y="2619765"/>
                  <a:pt x="2204189" y="2762015"/>
                  <a:pt x="2073834" y="2791651"/>
                </a:cubicBezTo>
                <a:cubicBezTo>
                  <a:pt x="1973105" y="2803505"/>
                  <a:pt x="1896077" y="2803505"/>
                  <a:pt x="1830898" y="2791651"/>
                </a:cubicBezTo>
                <a:cubicBezTo>
                  <a:pt x="1830898" y="2791651"/>
                  <a:pt x="1830898" y="2791651"/>
                  <a:pt x="1824973" y="2785723"/>
                </a:cubicBezTo>
                <a:cubicBezTo>
                  <a:pt x="1819049" y="2785723"/>
                  <a:pt x="1807197" y="2785723"/>
                  <a:pt x="1801272" y="2785723"/>
                </a:cubicBezTo>
                <a:cubicBezTo>
                  <a:pt x="1795348" y="2785723"/>
                  <a:pt x="1795348" y="2779797"/>
                  <a:pt x="1795348" y="2779797"/>
                </a:cubicBezTo>
                <a:cubicBezTo>
                  <a:pt x="1759797" y="2773869"/>
                  <a:pt x="1730169" y="2767942"/>
                  <a:pt x="1700543" y="2756088"/>
                </a:cubicBezTo>
                <a:cubicBezTo>
                  <a:pt x="1700543" y="2756088"/>
                  <a:pt x="1694618" y="2756088"/>
                  <a:pt x="1688693" y="2756088"/>
                </a:cubicBezTo>
                <a:cubicBezTo>
                  <a:pt x="1688693" y="2750161"/>
                  <a:pt x="1682769" y="2750161"/>
                  <a:pt x="1676842" y="2750161"/>
                </a:cubicBezTo>
                <a:cubicBezTo>
                  <a:pt x="1670917" y="2750161"/>
                  <a:pt x="1670917" y="2750161"/>
                  <a:pt x="1664992" y="2744234"/>
                </a:cubicBezTo>
                <a:cubicBezTo>
                  <a:pt x="1659067" y="2744234"/>
                  <a:pt x="1659067" y="2744234"/>
                  <a:pt x="1653141" y="2744234"/>
                </a:cubicBezTo>
                <a:cubicBezTo>
                  <a:pt x="1647216" y="2744234"/>
                  <a:pt x="1635366" y="2738306"/>
                  <a:pt x="1629441" y="2738306"/>
                </a:cubicBezTo>
                <a:cubicBezTo>
                  <a:pt x="1617590" y="2744234"/>
                  <a:pt x="1611665" y="2744234"/>
                  <a:pt x="1605740" y="2750161"/>
                </a:cubicBezTo>
                <a:cubicBezTo>
                  <a:pt x="1605740" y="2750161"/>
                  <a:pt x="1605740" y="2750161"/>
                  <a:pt x="1599814" y="2756088"/>
                </a:cubicBezTo>
                <a:cubicBezTo>
                  <a:pt x="1593889" y="2756088"/>
                  <a:pt x="1587964" y="2762015"/>
                  <a:pt x="1582039" y="2773869"/>
                </a:cubicBezTo>
                <a:cubicBezTo>
                  <a:pt x="1576113" y="2779797"/>
                  <a:pt x="1570188" y="2791651"/>
                  <a:pt x="1564263" y="2797577"/>
                </a:cubicBezTo>
                <a:cubicBezTo>
                  <a:pt x="1564263" y="2797577"/>
                  <a:pt x="1558338" y="2803505"/>
                  <a:pt x="1558338" y="2803505"/>
                </a:cubicBezTo>
                <a:cubicBezTo>
                  <a:pt x="1558338" y="2809431"/>
                  <a:pt x="1552413" y="2821285"/>
                  <a:pt x="1546487" y="2827213"/>
                </a:cubicBezTo>
                <a:cubicBezTo>
                  <a:pt x="1546487" y="2827213"/>
                  <a:pt x="1546487" y="2833139"/>
                  <a:pt x="1546487" y="2833139"/>
                </a:cubicBezTo>
                <a:cubicBezTo>
                  <a:pt x="1540562" y="2839067"/>
                  <a:pt x="1540562" y="2850921"/>
                  <a:pt x="1534637" y="2862775"/>
                </a:cubicBezTo>
                <a:cubicBezTo>
                  <a:pt x="1534637" y="2862775"/>
                  <a:pt x="1534637" y="2862775"/>
                  <a:pt x="1534637" y="2868702"/>
                </a:cubicBezTo>
                <a:cubicBezTo>
                  <a:pt x="1528712" y="2874629"/>
                  <a:pt x="1528712" y="2886484"/>
                  <a:pt x="1522786" y="2898338"/>
                </a:cubicBezTo>
                <a:cubicBezTo>
                  <a:pt x="1522786" y="2898338"/>
                  <a:pt x="1522786" y="2904264"/>
                  <a:pt x="1522786" y="2904264"/>
                </a:cubicBezTo>
                <a:cubicBezTo>
                  <a:pt x="1522786" y="2916118"/>
                  <a:pt x="1516861" y="2927972"/>
                  <a:pt x="1516861" y="2939826"/>
                </a:cubicBezTo>
                <a:cubicBezTo>
                  <a:pt x="1516861" y="2945754"/>
                  <a:pt x="1516861" y="2945754"/>
                  <a:pt x="1516861" y="2951682"/>
                </a:cubicBezTo>
                <a:cubicBezTo>
                  <a:pt x="1510936" y="2963536"/>
                  <a:pt x="1510936" y="2975390"/>
                  <a:pt x="1510936" y="2987244"/>
                </a:cubicBezTo>
                <a:cubicBezTo>
                  <a:pt x="1510936" y="2987244"/>
                  <a:pt x="1510936" y="2993171"/>
                  <a:pt x="1510936" y="2993171"/>
                </a:cubicBezTo>
                <a:cubicBezTo>
                  <a:pt x="1510936" y="3005025"/>
                  <a:pt x="1510936" y="3016879"/>
                  <a:pt x="1505011" y="3022807"/>
                </a:cubicBezTo>
                <a:cubicBezTo>
                  <a:pt x="1505011" y="3028733"/>
                  <a:pt x="1505011" y="3028733"/>
                  <a:pt x="1505011" y="3034661"/>
                </a:cubicBezTo>
                <a:cubicBezTo>
                  <a:pt x="1499086" y="3141348"/>
                  <a:pt x="1505011" y="3253962"/>
                  <a:pt x="1510936" y="3336941"/>
                </a:cubicBezTo>
                <a:cubicBezTo>
                  <a:pt x="1516861" y="3378430"/>
                  <a:pt x="1540562" y="3449555"/>
                  <a:pt x="1570188" y="3526607"/>
                </a:cubicBezTo>
                <a:cubicBezTo>
                  <a:pt x="1072469" y="3597732"/>
                  <a:pt x="711029" y="3402138"/>
                  <a:pt x="497721" y="3236181"/>
                </a:cubicBezTo>
                <a:cubicBezTo>
                  <a:pt x="562898" y="3046515"/>
                  <a:pt x="616225" y="2844993"/>
                  <a:pt x="616225" y="2732380"/>
                </a:cubicBezTo>
                <a:cubicBezTo>
                  <a:pt x="628076" y="2679036"/>
                  <a:pt x="628076" y="2619765"/>
                  <a:pt x="622150" y="2566421"/>
                </a:cubicBezTo>
                <a:cubicBezTo>
                  <a:pt x="622150" y="2578275"/>
                  <a:pt x="622150" y="2578275"/>
                  <a:pt x="622150" y="2578275"/>
                </a:cubicBezTo>
                <a:cubicBezTo>
                  <a:pt x="574749" y="2388609"/>
                  <a:pt x="574749" y="2388609"/>
                  <a:pt x="574749" y="2388609"/>
                </a:cubicBezTo>
                <a:cubicBezTo>
                  <a:pt x="568823" y="2483442"/>
                  <a:pt x="568823" y="2483442"/>
                  <a:pt x="568823" y="2483442"/>
                </a:cubicBezTo>
                <a:cubicBezTo>
                  <a:pt x="568823" y="2483442"/>
                  <a:pt x="497721" y="2293777"/>
                  <a:pt x="468094" y="2240432"/>
                </a:cubicBezTo>
                <a:cubicBezTo>
                  <a:pt x="432543" y="2187090"/>
                  <a:pt x="343665" y="2027058"/>
                  <a:pt x="343665" y="2027058"/>
                </a:cubicBezTo>
                <a:cubicBezTo>
                  <a:pt x="367366" y="2110037"/>
                  <a:pt x="367366" y="2110037"/>
                  <a:pt x="367366" y="2110037"/>
                </a:cubicBezTo>
                <a:cubicBezTo>
                  <a:pt x="355515" y="2104109"/>
                  <a:pt x="242936" y="1914444"/>
                  <a:pt x="207383" y="1849247"/>
                </a:cubicBezTo>
                <a:cubicBezTo>
                  <a:pt x="185165" y="1800348"/>
                  <a:pt x="162945" y="1678101"/>
                  <a:pt x="153223" y="1610034"/>
                </a:cubicBezTo>
                <a:lnTo>
                  <a:pt x="151510" y="1596854"/>
                </a:lnTo>
                <a:lnTo>
                  <a:pt x="148131" y="1564747"/>
                </a:lnTo>
                <a:cubicBezTo>
                  <a:pt x="148131" y="1567711"/>
                  <a:pt x="148595" y="1573359"/>
                  <a:pt x="149462" y="1581105"/>
                </a:cubicBezTo>
                <a:lnTo>
                  <a:pt x="151510" y="1596854"/>
                </a:lnTo>
                <a:lnTo>
                  <a:pt x="154982" y="1629852"/>
                </a:lnTo>
                <a:cubicBezTo>
                  <a:pt x="159981" y="1677361"/>
                  <a:pt x="159981" y="1677361"/>
                  <a:pt x="159981" y="1677361"/>
                </a:cubicBezTo>
                <a:cubicBezTo>
                  <a:pt x="159981" y="1677361"/>
                  <a:pt x="94804" y="1600309"/>
                  <a:pt x="59253" y="1440278"/>
                </a:cubicBezTo>
                <a:cubicBezTo>
                  <a:pt x="47402" y="1386935"/>
                  <a:pt x="47402" y="1345445"/>
                  <a:pt x="47402" y="1345445"/>
                </a:cubicBezTo>
                <a:cubicBezTo>
                  <a:pt x="47402" y="1345445"/>
                  <a:pt x="41477" y="1552893"/>
                  <a:pt x="17776" y="1422497"/>
                </a:cubicBezTo>
                <a:cubicBezTo>
                  <a:pt x="17776" y="1422497"/>
                  <a:pt x="17776" y="1375081"/>
                  <a:pt x="17776" y="1369153"/>
                </a:cubicBezTo>
                <a:cubicBezTo>
                  <a:pt x="0" y="1250612"/>
                  <a:pt x="47402" y="1137997"/>
                  <a:pt x="53327" y="1126143"/>
                </a:cubicBezTo>
                <a:cubicBezTo>
                  <a:pt x="0" y="1226904"/>
                  <a:pt x="0" y="1226904"/>
                  <a:pt x="0" y="1226904"/>
                </a:cubicBezTo>
                <a:cubicBezTo>
                  <a:pt x="11851" y="1037238"/>
                  <a:pt x="77028" y="924623"/>
                  <a:pt x="77028" y="918696"/>
                </a:cubicBezTo>
                <a:cubicBezTo>
                  <a:pt x="29626" y="972040"/>
                  <a:pt x="29626" y="972040"/>
                  <a:pt x="29626" y="972040"/>
                </a:cubicBezTo>
                <a:cubicBezTo>
                  <a:pt x="29626" y="883133"/>
                  <a:pt x="124430" y="717176"/>
                  <a:pt x="130355" y="705322"/>
                </a:cubicBezTo>
                <a:cubicBezTo>
                  <a:pt x="35552" y="853499"/>
                  <a:pt x="35552" y="853499"/>
                  <a:pt x="35552" y="853499"/>
                </a:cubicBezTo>
                <a:cubicBezTo>
                  <a:pt x="100729" y="563072"/>
                  <a:pt x="237009" y="503802"/>
                  <a:pt x="237009" y="503802"/>
                </a:cubicBezTo>
                <a:cubicBezTo>
                  <a:pt x="225159" y="408967"/>
                  <a:pt x="284411" y="308208"/>
                  <a:pt x="308112" y="278572"/>
                </a:cubicBezTo>
                <a:cubicBezTo>
                  <a:pt x="278486" y="325989"/>
                  <a:pt x="278486" y="432676"/>
                  <a:pt x="278486" y="432676"/>
                </a:cubicBezTo>
                <a:cubicBezTo>
                  <a:pt x="278486" y="432676"/>
                  <a:pt x="278486" y="432676"/>
                  <a:pt x="314037" y="349697"/>
                </a:cubicBezTo>
                <a:cubicBezTo>
                  <a:pt x="355515" y="266718"/>
                  <a:pt x="562898" y="171885"/>
                  <a:pt x="669552" y="165957"/>
                </a:cubicBezTo>
                <a:cubicBezTo>
                  <a:pt x="592524" y="136323"/>
                  <a:pt x="592524" y="136323"/>
                  <a:pt x="592524" y="136323"/>
                </a:cubicBezTo>
                <a:cubicBezTo>
                  <a:pt x="829533" y="112615"/>
                  <a:pt x="829533" y="112615"/>
                  <a:pt x="829533" y="112615"/>
                </a:cubicBezTo>
                <a:cubicBezTo>
                  <a:pt x="699178" y="88906"/>
                  <a:pt x="699178" y="88906"/>
                  <a:pt x="699178" y="88906"/>
                </a:cubicBezTo>
                <a:cubicBezTo>
                  <a:pt x="699178" y="88906"/>
                  <a:pt x="823608" y="47416"/>
                  <a:pt x="900636" y="47416"/>
                </a:cubicBezTo>
                <a:cubicBezTo>
                  <a:pt x="983589" y="47416"/>
                  <a:pt x="1113946" y="82979"/>
                  <a:pt x="1113946" y="82979"/>
                </a:cubicBezTo>
                <a:cubicBezTo>
                  <a:pt x="1102095" y="59270"/>
                  <a:pt x="1102095" y="59270"/>
                  <a:pt x="1102095" y="59270"/>
                </a:cubicBezTo>
                <a:cubicBezTo>
                  <a:pt x="1161346" y="82979"/>
                  <a:pt x="1161346" y="82979"/>
                  <a:pt x="1161346" y="82979"/>
                </a:cubicBezTo>
                <a:cubicBezTo>
                  <a:pt x="1096170" y="0"/>
                  <a:pt x="1096170" y="0"/>
                  <a:pt x="1096170" y="0"/>
                </a:cubicBezTo>
                <a:close/>
              </a:path>
            </a:pathLst>
          </a:custGeom>
          <a:solidFill>
            <a:schemeClr val="accent1">
              <a:lumMod val="75000"/>
            </a:schemeClr>
          </a:solidFill>
          <a:ln>
            <a:noFill/>
          </a:ln>
          <a:effectLst/>
        </p:spPr>
        <p:style>
          <a:lnRef idx="1">
            <a:schemeClr val="accent1"/>
          </a:lnRef>
          <a:fillRef idx="0">
            <a:schemeClr val="accent1"/>
          </a:fillRef>
          <a:effectRef idx="0">
            <a:schemeClr val="accent1"/>
          </a:effectRef>
          <a:fontRef idx="minor">
            <a:schemeClr val="tx1"/>
          </a:fontRef>
        </p:style>
        <p:txBody>
          <a:bodyPr wrap="square" rtlCol="0" anchor="t">
            <a:noAutofit/>
          </a:bodyPr>
          <a:lstStyle/>
          <a:p>
            <a:pPr algn="ctr" eaLnBrk="1" latinLnBrk="1" hangingPunct="1"/>
            <a:endParaRPr lang="en-US" sz="5400" dirty="0">
              <a:solidFill>
                <a:srgbClr val="FFFFFF"/>
              </a:solidFill>
              <a:latin typeface="Source Sans Pro" charset="0"/>
              <a:ea typeface="Gulim" panose="020B0600000101010101" charset="-127"/>
            </a:endParaRPr>
          </a:p>
        </p:txBody>
      </p:sp>
      <p:sp>
        <p:nvSpPr>
          <p:cNvPr id="55" name="任意多边形: 形状 54"/>
          <p:cNvSpPr/>
          <p:nvPr/>
        </p:nvSpPr>
        <p:spPr>
          <a:xfrm>
            <a:off x="8937580" y="3048685"/>
            <a:ext cx="2575251" cy="2811130"/>
          </a:xfrm>
          <a:custGeom>
            <a:avLst/>
            <a:gdLst>
              <a:gd name="connsiteX0" fmla="*/ 2168588 w 3045844"/>
              <a:gd name="connsiteY0" fmla="*/ 0 h 3324827"/>
              <a:gd name="connsiteX1" fmla="*/ 2168588 w 3045844"/>
              <a:gd name="connsiteY1" fmla="*/ 5921 h 3324827"/>
              <a:gd name="connsiteX2" fmla="*/ 2115257 w 3045844"/>
              <a:gd name="connsiteY2" fmla="*/ 23680 h 3324827"/>
              <a:gd name="connsiteX3" fmla="*/ 2091553 w 3045844"/>
              <a:gd name="connsiteY3" fmla="*/ 59201 h 3324827"/>
              <a:gd name="connsiteX4" fmla="*/ 2091553 w 3045844"/>
              <a:gd name="connsiteY4" fmla="*/ 88801 h 3324827"/>
              <a:gd name="connsiteX5" fmla="*/ 2186366 w 3045844"/>
              <a:gd name="connsiteY5" fmla="*/ 59201 h 3324827"/>
              <a:gd name="connsiteX6" fmla="*/ 2340436 w 3045844"/>
              <a:gd name="connsiteY6" fmla="*/ 53280 h 3324827"/>
              <a:gd name="connsiteX7" fmla="*/ 2458952 w 3045844"/>
              <a:gd name="connsiteY7" fmla="*/ 142081 h 3324827"/>
              <a:gd name="connsiteX8" fmla="*/ 2565616 w 3045844"/>
              <a:gd name="connsiteY8" fmla="*/ 124320 h 3324827"/>
              <a:gd name="connsiteX9" fmla="*/ 2725613 w 3045844"/>
              <a:gd name="connsiteY9" fmla="*/ 224961 h 3324827"/>
              <a:gd name="connsiteX10" fmla="*/ 2826350 w 3045844"/>
              <a:gd name="connsiteY10" fmla="*/ 307841 h 3324827"/>
              <a:gd name="connsiteX11" fmla="*/ 2974495 w 3045844"/>
              <a:gd name="connsiteY11" fmla="*/ 449921 h 3324827"/>
              <a:gd name="connsiteX12" fmla="*/ 3039679 w 3045844"/>
              <a:gd name="connsiteY12" fmla="*/ 639362 h 3324827"/>
              <a:gd name="connsiteX13" fmla="*/ 3027828 w 3045844"/>
              <a:gd name="connsiteY13" fmla="*/ 840642 h 3324827"/>
              <a:gd name="connsiteX14" fmla="*/ 3021901 w 3045844"/>
              <a:gd name="connsiteY14" fmla="*/ 639362 h 3324827"/>
              <a:gd name="connsiteX15" fmla="*/ 3004124 w 3045844"/>
              <a:gd name="connsiteY15" fmla="*/ 562402 h 3324827"/>
              <a:gd name="connsiteX16" fmla="*/ 2986346 w 3045844"/>
              <a:gd name="connsiteY16" fmla="*/ 674882 h 3324827"/>
              <a:gd name="connsiteX17" fmla="*/ 2891534 w 3045844"/>
              <a:gd name="connsiteY17" fmla="*/ 852483 h 3324827"/>
              <a:gd name="connsiteX18" fmla="*/ 2921164 w 3045844"/>
              <a:gd name="connsiteY18" fmla="*/ 1012322 h 3324827"/>
              <a:gd name="connsiteX19" fmla="*/ 2707835 w 3045844"/>
              <a:gd name="connsiteY19" fmla="*/ 1296483 h 3324827"/>
              <a:gd name="connsiteX20" fmla="*/ 2690058 w 3045844"/>
              <a:gd name="connsiteY20" fmla="*/ 1302404 h 3324827"/>
              <a:gd name="connsiteX21" fmla="*/ 2737464 w 3045844"/>
              <a:gd name="connsiteY21" fmla="*/ 1373444 h 3324827"/>
              <a:gd name="connsiteX22" fmla="*/ 2855980 w 3045844"/>
              <a:gd name="connsiteY22" fmla="*/ 1462243 h 3324827"/>
              <a:gd name="connsiteX23" fmla="*/ 2855980 w 3045844"/>
              <a:gd name="connsiteY23" fmla="*/ 1468164 h 3324827"/>
              <a:gd name="connsiteX24" fmla="*/ 2707835 w 3045844"/>
              <a:gd name="connsiteY24" fmla="*/ 1397124 h 3324827"/>
              <a:gd name="connsiteX25" fmla="*/ 2654502 w 3045844"/>
              <a:gd name="connsiteY25" fmla="*/ 1314244 h 3324827"/>
              <a:gd name="connsiteX26" fmla="*/ 2547838 w 3045844"/>
              <a:gd name="connsiteY26" fmla="*/ 1320163 h 3324827"/>
              <a:gd name="connsiteX27" fmla="*/ 2541914 w 3045844"/>
              <a:gd name="connsiteY27" fmla="*/ 1314244 h 3324827"/>
              <a:gd name="connsiteX28" fmla="*/ 2524136 w 3045844"/>
              <a:gd name="connsiteY28" fmla="*/ 1397124 h 3324827"/>
              <a:gd name="connsiteX29" fmla="*/ 2553765 w 3045844"/>
              <a:gd name="connsiteY29" fmla="*/ 1533284 h 3324827"/>
              <a:gd name="connsiteX30" fmla="*/ 2684131 w 3045844"/>
              <a:gd name="connsiteY30" fmla="*/ 1610244 h 3324827"/>
              <a:gd name="connsiteX31" fmla="*/ 2684131 w 3045844"/>
              <a:gd name="connsiteY31" fmla="*/ 1616164 h 3324827"/>
              <a:gd name="connsiteX32" fmla="*/ 2535987 w 3045844"/>
              <a:gd name="connsiteY32" fmla="*/ 1545123 h 3324827"/>
              <a:gd name="connsiteX33" fmla="*/ 2494507 w 3045844"/>
              <a:gd name="connsiteY33" fmla="*/ 1456324 h 3324827"/>
              <a:gd name="connsiteX34" fmla="*/ 2405620 w 3045844"/>
              <a:gd name="connsiteY34" fmla="*/ 1687204 h 3324827"/>
              <a:gd name="connsiteX35" fmla="*/ 1872300 w 3045844"/>
              <a:gd name="connsiteY35" fmla="*/ 2291045 h 3324827"/>
              <a:gd name="connsiteX36" fmla="*/ 1866374 w 3045844"/>
              <a:gd name="connsiteY36" fmla="*/ 2285126 h 3324827"/>
              <a:gd name="connsiteX37" fmla="*/ 1818967 w 3045844"/>
              <a:gd name="connsiteY37" fmla="*/ 2658086 h 3324827"/>
              <a:gd name="connsiteX38" fmla="*/ 1949335 w 3045844"/>
              <a:gd name="connsiteY38" fmla="*/ 3184968 h 3324827"/>
              <a:gd name="connsiteX39" fmla="*/ 1084170 w 3045844"/>
              <a:gd name="connsiteY39" fmla="*/ 3303367 h 3324827"/>
              <a:gd name="connsiteX40" fmla="*/ 1090096 w 3045844"/>
              <a:gd name="connsiteY40" fmla="*/ 3232327 h 3324827"/>
              <a:gd name="connsiteX41" fmla="*/ 1048616 w 3045844"/>
              <a:gd name="connsiteY41" fmla="*/ 2812006 h 3324827"/>
              <a:gd name="connsiteX42" fmla="*/ 1042690 w 3045844"/>
              <a:gd name="connsiteY42" fmla="*/ 2752807 h 3324827"/>
              <a:gd name="connsiteX43" fmla="*/ 1042690 w 3045844"/>
              <a:gd name="connsiteY43" fmla="*/ 2746887 h 3324827"/>
              <a:gd name="connsiteX44" fmla="*/ 1036763 w 3045844"/>
              <a:gd name="connsiteY44" fmla="*/ 2723207 h 3324827"/>
              <a:gd name="connsiteX45" fmla="*/ 1030839 w 3045844"/>
              <a:gd name="connsiteY45" fmla="*/ 2699526 h 3324827"/>
              <a:gd name="connsiteX46" fmla="*/ 1030839 w 3045844"/>
              <a:gd name="connsiteY46" fmla="*/ 2693607 h 3324827"/>
              <a:gd name="connsiteX47" fmla="*/ 1030839 w 3045844"/>
              <a:gd name="connsiteY47" fmla="*/ 2675846 h 3324827"/>
              <a:gd name="connsiteX48" fmla="*/ 1024912 w 3045844"/>
              <a:gd name="connsiteY48" fmla="*/ 2664007 h 3324827"/>
              <a:gd name="connsiteX49" fmla="*/ 1024912 w 3045844"/>
              <a:gd name="connsiteY49" fmla="*/ 2658086 h 3324827"/>
              <a:gd name="connsiteX50" fmla="*/ 1024912 w 3045844"/>
              <a:gd name="connsiteY50" fmla="*/ 2652167 h 3324827"/>
              <a:gd name="connsiteX51" fmla="*/ 918248 w 3045844"/>
              <a:gd name="connsiteY51" fmla="*/ 2604806 h 3324827"/>
              <a:gd name="connsiteX52" fmla="*/ 858990 w 3045844"/>
              <a:gd name="connsiteY52" fmla="*/ 2628486 h 3324827"/>
              <a:gd name="connsiteX53" fmla="*/ 847139 w 3045844"/>
              <a:gd name="connsiteY53" fmla="*/ 2628486 h 3324827"/>
              <a:gd name="connsiteX54" fmla="*/ 799733 w 3045844"/>
              <a:gd name="connsiteY54" fmla="*/ 2646246 h 3324827"/>
              <a:gd name="connsiteX55" fmla="*/ 787882 w 3045844"/>
              <a:gd name="connsiteY55" fmla="*/ 2652167 h 3324827"/>
              <a:gd name="connsiteX56" fmla="*/ 734549 w 3045844"/>
              <a:gd name="connsiteY56" fmla="*/ 2664007 h 3324827"/>
              <a:gd name="connsiteX57" fmla="*/ 728624 w 3045844"/>
              <a:gd name="connsiteY57" fmla="*/ 2664007 h 3324827"/>
              <a:gd name="connsiteX58" fmla="*/ 367150 w 3045844"/>
              <a:gd name="connsiteY58" fmla="*/ 2551526 h 3324827"/>
              <a:gd name="connsiteX59" fmla="*/ 355299 w 3045844"/>
              <a:gd name="connsiteY59" fmla="*/ 2379846 h 3324827"/>
              <a:gd name="connsiteX60" fmla="*/ 301967 w 3045844"/>
              <a:gd name="connsiteY60" fmla="*/ 2231846 h 3324827"/>
              <a:gd name="connsiteX61" fmla="*/ 219006 w 3045844"/>
              <a:gd name="connsiteY61" fmla="*/ 2143045 h 3324827"/>
              <a:gd name="connsiteX62" fmla="*/ 224932 w 3045844"/>
              <a:gd name="connsiteY62" fmla="*/ 2125285 h 3324827"/>
              <a:gd name="connsiteX63" fmla="*/ 213081 w 3045844"/>
              <a:gd name="connsiteY63" fmla="*/ 1995044 h 3324827"/>
              <a:gd name="connsiteX64" fmla="*/ 5678 w 3045844"/>
              <a:gd name="connsiteY64" fmla="*/ 1829284 h 3324827"/>
              <a:gd name="connsiteX65" fmla="*/ 266412 w 3045844"/>
              <a:gd name="connsiteY65" fmla="*/ 1480004 h 3324827"/>
              <a:gd name="connsiteX66" fmla="*/ 290116 w 3045844"/>
              <a:gd name="connsiteY66" fmla="*/ 1385284 h 3324827"/>
              <a:gd name="connsiteX67" fmla="*/ 230857 w 3045844"/>
              <a:gd name="connsiteY67" fmla="*/ 1284644 h 3324827"/>
              <a:gd name="connsiteX68" fmla="*/ 278264 w 3045844"/>
              <a:gd name="connsiteY68" fmla="*/ 1343844 h 3324827"/>
              <a:gd name="connsiteX69" fmla="*/ 361225 w 3045844"/>
              <a:gd name="connsiteY69" fmla="*/ 668963 h 3324827"/>
              <a:gd name="connsiteX70" fmla="*/ 355299 w 3045844"/>
              <a:gd name="connsiteY70" fmla="*/ 674882 h 3324827"/>
              <a:gd name="connsiteX71" fmla="*/ 1202687 w 3045844"/>
              <a:gd name="connsiteY71" fmla="*/ 124320 h 3324827"/>
              <a:gd name="connsiteX72" fmla="*/ 2008593 w 3045844"/>
              <a:gd name="connsiteY72" fmla="*/ 219041 h 3324827"/>
              <a:gd name="connsiteX73" fmla="*/ 2026370 w 3045844"/>
              <a:gd name="connsiteY73" fmla="*/ 94720 h 3324827"/>
              <a:gd name="connsiteX74" fmla="*/ 2073776 w 3045844"/>
              <a:gd name="connsiteY74" fmla="*/ 88801 h 3324827"/>
              <a:gd name="connsiteX75" fmla="*/ 2073776 w 3045844"/>
              <a:gd name="connsiteY75" fmla="*/ 59201 h 3324827"/>
              <a:gd name="connsiteX76" fmla="*/ 2109331 w 3045844"/>
              <a:gd name="connsiteY76" fmla="*/ 11840 h 3324827"/>
              <a:gd name="connsiteX77" fmla="*/ 2168588 w 3045844"/>
              <a:gd name="connsiteY77" fmla="*/ 0 h 3324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045844" h="3324827">
                <a:moveTo>
                  <a:pt x="2168588" y="0"/>
                </a:moveTo>
                <a:cubicBezTo>
                  <a:pt x="2168588" y="0"/>
                  <a:pt x="2168588" y="5921"/>
                  <a:pt x="2168588" y="5921"/>
                </a:cubicBezTo>
                <a:cubicBezTo>
                  <a:pt x="2150811" y="5921"/>
                  <a:pt x="2133035" y="11840"/>
                  <a:pt x="2115257" y="23680"/>
                </a:cubicBezTo>
                <a:cubicBezTo>
                  <a:pt x="2103404" y="29600"/>
                  <a:pt x="2091553" y="47361"/>
                  <a:pt x="2091553" y="59201"/>
                </a:cubicBezTo>
                <a:cubicBezTo>
                  <a:pt x="2091553" y="71040"/>
                  <a:pt x="2091553" y="76961"/>
                  <a:pt x="2091553" y="88801"/>
                </a:cubicBezTo>
                <a:cubicBezTo>
                  <a:pt x="2162664" y="82880"/>
                  <a:pt x="2162664" y="88801"/>
                  <a:pt x="2186366" y="59201"/>
                </a:cubicBezTo>
                <a:cubicBezTo>
                  <a:pt x="2215995" y="23680"/>
                  <a:pt x="2304881" y="23680"/>
                  <a:pt x="2340436" y="53280"/>
                </a:cubicBezTo>
                <a:cubicBezTo>
                  <a:pt x="2370065" y="82880"/>
                  <a:pt x="2458952" y="142081"/>
                  <a:pt x="2458952" y="142081"/>
                </a:cubicBezTo>
                <a:cubicBezTo>
                  <a:pt x="2458952" y="142081"/>
                  <a:pt x="2530061" y="130241"/>
                  <a:pt x="2565616" y="124320"/>
                </a:cubicBezTo>
                <a:cubicBezTo>
                  <a:pt x="2601171" y="112480"/>
                  <a:pt x="2678206" y="159841"/>
                  <a:pt x="2725613" y="224961"/>
                </a:cubicBezTo>
                <a:cubicBezTo>
                  <a:pt x="2749315" y="254561"/>
                  <a:pt x="2784870" y="278240"/>
                  <a:pt x="2826350" y="307841"/>
                </a:cubicBezTo>
                <a:cubicBezTo>
                  <a:pt x="2885608" y="343362"/>
                  <a:pt x="2938941" y="390721"/>
                  <a:pt x="2974495" y="449921"/>
                </a:cubicBezTo>
                <a:cubicBezTo>
                  <a:pt x="3010050" y="503201"/>
                  <a:pt x="3033752" y="574241"/>
                  <a:pt x="3039679" y="639362"/>
                </a:cubicBezTo>
                <a:cubicBezTo>
                  <a:pt x="3051530" y="704482"/>
                  <a:pt x="3045605" y="775522"/>
                  <a:pt x="3027828" y="840642"/>
                </a:cubicBezTo>
                <a:cubicBezTo>
                  <a:pt x="3033752" y="775522"/>
                  <a:pt x="3033752" y="704482"/>
                  <a:pt x="3021901" y="639362"/>
                </a:cubicBezTo>
                <a:cubicBezTo>
                  <a:pt x="3015975" y="615681"/>
                  <a:pt x="3010050" y="586081"/>
                  <a:pt x="3004124" y="562402"/>
                </a:cubicBezTo>
                <a:cubicBezTo>
                  <a:pt x="3004124" y="592002"/>
                  <a:pt x="2998198" y="627523"/>
                  <a:pt x="2986346" y="674882"/>
                </a:cubicBezTo>
                <a:cubicBezTo>
                  <a:pt x="2933015" y="840642"/>
                  <a:pt x="2891534" y="852483"/>
                  <a:pt x="2891534" y="852483"/>
                </a:cubicBezTo>
                <a:cubicBezTo>
                  <a:pt x="2891534" y="852483"/>
                  <a:pt x="2933015" y="947203"/>
                  <a:pt x="2921164" y="1012322"/>
                </a:cubicBezTo>
                <a:cubicBezTo>
                  <a:pt x="2903386" y="1071523"/>
                  <a:pt x="2802648" y="1255043"/>
                  <a:pt x="2707835" y="1296483"/>
                </a:cubicBezTo>
                <a:cubicBezTo>
                  <a:pt x="2701909" y="1296483"/>
                  <a:pt x="2695984" y="1302404"/>
                  <a:pt x="2690058" y="1302404"/>
                </a:cubicBezTo>
                <a:cubicBezTo>
                  <a:pt x="2701909" y="1326084"/>
                  <a:pt x="2713760" y="1349763"/>
                  <a:pt x="2737464" y="1373444"/>
                </a:cubicBezTo>
                <a:cubicBezTo>
                  <a:pt x="2767093" y="1408964"/>
                  <a:pt x="2808573" y="1438564"/>
                  <a:pt x="2855980" y="1462243"/>
                </a:cubicBezTo>
                <a:cubicBezTo>
                  <a:pt x="2855980" y="1462243"/>
                  <a:pt x="2855980" y="1468164"/>
                  <a:pt x="2855980" y="1468164"/>
                </a:cubicBezTo>
                <a:cubicBezTo>
                  <a:pt x="2802648" y="1462243"/>
                  <a:pt x="2749315" y="1438564"/>
                  <a:pt x="2707835" y="1397124"/>
                </a:cubicBezTo>
                <a:cubicBezTo>
                  <a:pt x="2684131" y="1373444"/>
                  <a:pt x="2666354" y="1343844"/>
                  <a:pt x="2654502" y="1314244"/>
                </a:cubicBezTo>
                <a:cubicBezTo>
                  <a:pt x="2589320" y="1332003"/>
                  <a:pt x="2547838" y="1320163"/>
                  <a:pt x="2547838" y="1320163"/>
                </a:cubicBezTo>
                <a:cubicBezTo>
                  <a:pt x="2547838" y="1320163"/>
                  <a:pt x="2541914" y="1314244"/>
                  <a:pt x="2541914" y="1314244"/>
                </a:cubicBezTo>
                <a:cubicBezTo>
                  <a:pt x="2535987" y="1337923"/>
                  <a:pt x="2524136" y="1367524"/>
                  <a:pt x="2524136" y="1397124"/>
                </a:cubicBezTo>
                <a:cubicBezTo>
                  <a:pt x="2518210" y="1444483"/>
                  <a:pt x="2524136" y="1491844"/>
                  <a:pt x="2553765" y="1533284"/>
                </a:cubicBezTo>
                <a:cubicBezTo>
                  <a:pt x="2583394" y="1574724"/>
                  <a:pt x="2636725" y="1592484"/>
                  <a:pt x="2684131" y="1610244"/>
                </a:cubicBezTo>
                <a:cubicBezTo>
                  <a:pt x="2684131" y="1610244"/>
                  <a:pt x="2684131" y="1610244"/>
                  <a:pt x="2684131" y="1616164"/>
                </a:cubicBezTo>
                <a:cubicBezTo>
                  <a:pt x="2630800" y="1604324"/>
                  <a:pt x="2577467" y="1586563"/>
                  <a:pt x="2535987" y="1545123"/>
                </a:cubicBezTo>
                <a:cubicBezTo>
                  <a:pt x="2512284" y="1521444"/>
                  <a:pt x="2500432" y="1491844"/>
                  <a:pt x="2494507" y="1456324"/>
                </a:cubicBezTo>
                <a:cubicBezTo>
                  <a:pt x="2470803" y="1533284"/>
                  <a:pt x="2447100" y="1616164"/>
                  <a:pt x="2405620" y="1687204"/>
                </a:cubicBezTo>
                <a:cubicBezTo>
                  <a:pt x="2281179" y="1935845"/>
                  <a:pt x="2103404" y="1977285"/>
                  <a:pt x="1872300" y="2291045"/>
                </a:cubicBezTo>
                <a:cubicBezTo>
                  <a:pt x="1866374" y="2291045"/>
                  <a:pt x="1866374" y="2285126"/>
                  <a:pt x="1866374" y="2285126"/>
                </a:cubicBezTo>
                <a:cubicBezTo>
                  <a:pt x="1830818" y="2373925"/>
                  <a:pt x="1807116" y="2492326"/>
                  <a:pt x="1818967" y="2658086"/>
                </a:cubicBezTo>
                <a:cubicBezTo>
                  <a:pt x="1824894" y="2794247"/>
                  <a:pt x="1884151" y="2995527"/>
                  <a:pt x="1949335" y="3184968"/>
                </a:cubicBezTo>
                <a:cubicBezTo>
                  <a:pt x="1730081" y="3291528"/>
                  <a:pt x="1445644" y="3362568"/>
                  <a:pt x="1084170" y="3303367"/>
                </a:cubicBezTo>
                <a:cubicBezTo>
                  <a:pt x="1090096" y="3285608"/>
                  <a:pt x="1090096" y="3261927"/>
                  <a:pt x="1090096" y="3232327"/>
                </a:cubicBezTo>
                <a:cubicBezTo>
                  <a:pt x="1090096" y="3125767"/>
                  <a:pt x="1066394" y="2948167"/>
                  <a:pt x="1048616" y="2812006"/>
                </a:cubicBezTo>
                <a:cubicBezTo>
                  <a:pt x="1048616" y="2794247"/>
                  <a:pt x="1042690" y="2770566"/>
                  <a:pt x="1042690" y="2752807"/>
                </a:cubicBezTo>
                <a:cubicBezTo>
                  <a:pt x="1042690" y="2746887"/>
                  <a:pt x="1042690" y="2746887"/>
                  <a:pt x="1042690" y="2746887"/>
                </a:cubicBezTo>
                <a:cubicBezTo>
                  <a:pt x="1036763" y="2740966"/>
                  <a:pt x="1036763" y="2729126"/>
                  <a:pt x="1036763" y="2723207"/>
                </a:cubicBezTo>
                <a:cubicBezTo>
                  <a:pt x="1036763" y="2711366"/>
                  <a:pt x="1030839" y="2705447"/>
                  <a:pt x="1030839" y="2699526"/>
                </a:cubicBezTo>
                <a:cubicBezTo>
                  <a:pt x="1030839" y="2693607"/>
                  <a:pt x="1030839" y="2693607"/>
                  <a:pt x="1030839" y="2693607"/>
                </a:cubicBezTo>
                <a:cubicBezTo>
                  <a:pt x="1030839" y="2687686"/>
                  <a:pt x="1030839" y="2681767"/>
                  <a:pt x="1030839" y="2675846"/>
                </a:cubicBezTo>
                <a:cubicBezTo>
                  <a:pt x="1030839" y="2669926"/>
                  <a:pt x="1024912" y="2664007"/>
                  <a:pt x="1024912" y="2664007"/>
                </a:cubicBezTo>
                <a:cubicBezTo>
                  <a:pt x="1024912" y="2664007"/>
                  <a:pt x="1024912" y="2658086"/>
                  <a:pt x="1024912" y="2658086"/>
                </a:cubicBezTo>
                <a:cubicBezTo>
                  <a:pt x="1024912" y="2658086"/>
                  <a:pt x="1024912" y="2652167"/>
                  <a:pt x="1024912" y="2652167"/>
                </a:cubicBezTo>
                <a:cubicBezTo>
                  <a:pt x="995283" y="2587046"/>
                  <a:pt x="918248" y="2604806"/>
                  <a:pt x="918248" y="2604806"/>
                </a:cubicBezTo>
                <a:cubicBezTo>
                  <a:pt x="900470" y="2610727"/>
                  <a:pt x="876768" y="2616646"/>
                  <a:pt x="858990" y="2628486"/>
                </a:cubicBezTo>
                <a:cubicBezTo>
                  <a:pt x="853066" y="2628486"/>
                  <a:pt x="847139" y="2628486"/>
                  <a:pt x="847139" y="2628486"/>
                </a:cubicBezTo>
                <a:cubicBezTo>
                  <a:pt x="829362" y="2634406"/>
                  <a:pt x="817510" y="2640327"/>
                  <a:pt x="799733" y="2646246"/>
                </a:cubicBezTo>
                <a:cubicBezTo>
                  <a:pt x="793806" y="2646246"/>
                  <a:pt x="787882" y="2646246"/>
                  <a:pt x="787882" y="2652167"/>
                </a:cubicBezTo>
                <a:cubicBezTo>
                  <a:pt x="770104" y="2658086"/>
                  <a:pt x="752326" y="2658086"/>
                  <a:pt x="734549" y="2664007"/>
                </a:cubicBezTo>
                <a:cubicBezTo>
                  <a:pt x="728624" y="2664007"/>
                  <a:pt x="728624" y="2664007"/>
                  <a:pt x="728624" y="2664007"/>
                </a:cubicBezTo>
                <a:cubicBezTo>
                  <a:pt x="533073" y="2711366"/>
                  <a:pt x="361225" y="2693607"/>
                  <a:pt x="367150" y="2551526"/>
                </a:cubicBezTo>
                <a:cubicBezTo>
                  <a:pt x="373076" y="2421286"/>
                  <a:pt x="355299" y="2379846"/>
                  <a:pt x="355299" y="2379846"/>
                </a:cubicBezTo>
                <a:cubicBezTo>
                  <a:pt x="242710" y="2338406"/>
                  <a:pt x="301967" y="2231846"/>
                  <a:pt x="301967" y="2231846"/>
                </a:cubicBezTo>
                <a:cubicBezTo>
                  <a:pt x="266412" y="2220005"/>
                  <a:pt x="213081" y="2166725"/>
                  <a:pt x="219006" y="2143045"/>
                </a:cubicBezTo>
                <a:cubicBezTo>
                  <a:pt x="219006" y="2137125"/>
                  <a:pt x="219006" y="2131206"/>
                  <a:pt x="224932" y="2125285"/>
                </a:cubicBezTo>
                <a:cubicBezTo>
                  <a:pt x="242710" y="2101605"/>
                  <a:pt x="213081" y="1995044"/>
                  <a:pt x="213081" y="1995044"/>
                </a:cubicBezTo>
                <a:cubicBezTo>
                  <a:pt x="64935" y="1953604"/>
                  <a:pt x="-23951" y="1864805"/>
                  <a:pt x="5678" y="1829284"/>
                </a:cubicBezTo>
                <a:cubicBezTo>
                  <a:pt x="29382" y="1805605"/>
                  <a:pt x="195303" y="1586563"/>
                  <a:pt x="266412" y="1480004"/>
                </a:cubicBezTo>
                <a:cubicBezTo>
                  <a:pt x="284190" y="1456324"/>
                  <a:pt x="290116" y="1403043"/>
                  <a:pt x="290116" y="1385284"/>
                </a:cubicBezTo>
                <a:cubicBezTo>
                  <a:pt x="260486" y="1367524"/>
                  <a:pt x="236783" y="1343844"/>
                  <a:pt x="230857" y="1284644"/>
                </a:cubicBezTo>
                <a:cubicBezTo>
                  <a:pt x="230857" y="1284644"/>
                  <a:pt x="248635" y="1326084"/>
                  <a:pt x="278264" y="1343844"/>
                </a:cubicBezTo>
                <a:cubicBezTo>
                  <a:pt x="224932" y="1059683"/>
                  <a:pt x="272339" y="840642"/>
                  <a:pt x="361225" y="668963"/>
                </a:cubicBezTo>
                <a:cubicBezTo>
                  <a:pt x="361225" y="674882"/>
                  <a:pt x="355299" y="674882"/>
                  <a:pt x="355299" y="674882"/>
                </a:cubicBezTo>
                <a:cubicBezTo>
                  <a:pt x="355299" y="674882"/>
                  <a:pt x="379003" y="278240"/>
                  <a:pt x="1202687" y="124320"/>
                </a:cubicBezTo>
                <a:cubicBezTo>
                  <a:pt x="1576010" y="59201"/>
                  <a:pt x="1848596" y="136160"/>
                  <a:pt x="2008593" y="219041"/>
                </a:cubicBezTo>
                <a:cubicBezTo>
                  <a:pt x="1978964" y="159841"/>
                  <a:pt x="1967112" y="106561"/>
                  <a:pt x="2026370" y="94720"/>
                </a:cubicBezTo>
                <a:cubicBezTo>
                  <a:pt x="2044147" y="94720"/>
                  <a:pt x="2061924" y="94720"/>
                  <a:pt x="2073776" y="88801"/>
                </a:cubicBezTo>
                <a:cubicBezTo>
                  <a:pt x="2073776" y="76961"/>
                  <a:pt x="2067850" y="71040"/>
                  <a:pt x="2073776" y="59201"/>
                </a:cubicBezTo>
                <a:cubicBezTo>
                  <a:pt x="2079702" y="35521"/>
                  <a:pt x="2091553" y="17761"/>
                  <a:pt x="2109331" y="11840"/>
                </a:cubicBezTo>
                <a:cubicBezTo>
                  <a:pt x="2127108" y="5921"/>
                  <a:pt x="2150811" y="0"/>
                  <a:pt x="2168588" y="0"/>
                </a:cubicBezTo>
                <a:close/>
              </a:path>
            </a:pathLst>
          </a:custGeom>
          <a:solidFill>
            <a:schemeClr val="accent2">
              <a:lumMod val="75000"/>
            </a:schemeClr>
          </a:solidFill>
          <a:ln>
            <a:noFill/>
          </a:ln>
          <a:effectLst/>
        </p:spPr>
        <p:style>
          <a:lnRef idx="1">
            <a:schemeClr val="accent1"/>
          </a:lnRef>
          <a:fillRef idx="0">
            <a:schemeClr val="accent1"/>
          </a:fillRef>
          <a:effectRef idx="0">
            <a:schemeClr val="accent1"/>
          </a:effectRef>
          <a:fontRef idx="minor">
            <a:schemeClr val="tx1"/>
          </a:fontRef>
        </p:style>
        <p:txBody>
          <a:bodyPr wrap="square" rtlCol="0" anchor="t">
            <a:noAutofit/>
          </a:bodyPr>
          <a:lstStyle/>
          <a:p>
            <a:pPr algn="ctr" eaLnBrk="1" latinLnBrk="1" hangingPunct="1"/>
            <a:endParaRPr lang="en-US" sz="5400" dirty="0">
              <a:solidFill>
                <a:srgbClr val="FFFFFF"/>
              </a:solidFill>
              <a:latin typeface="Source Sans Pro" charset="0"/>
              <a:ea typeface="Gulim" panose="020B0600000101010101" charset="-127"/>
            </a:endParaRPr>
          </a:p>
        </p:txBody>
      </p:sp>
      <p:cxnSp>
        <p:nvCxnSpPr>
          <p:cNvPr id="78" name="直接连接符 77"/>
          <p:cNvCxnSpPr/>
          <p:nvPr/>
        </p:nvCxnSpPr>
        <p:spPr>
          <a:xfrm>
            <a:off x="5950858" y="3048685"/>
            <a:ext cx="0" cy="2811130"/>
          </a:xfrm>
          <a:prstGeom prst="line">
            <a:avLst/>
          </a:prstGeom>
          <a:ln>
            <a:solidFill>
              <a:schemeClr val="bg1">
                <a:lumMod val="6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3250251" y="3204143"/>
            <a:ext cx="2302975" cy="2302975"/>
            <a:chOff x="3250251" y="3204143"/>
            <a:chExt cx="2302975" cy="2302975"/>
          </a:xfrm>
        </p:grpSpPr>
        <p:grpSp>
          <p:nvGrpSpPr>
            <p:cNvPr id="75" name="组合 74"/>
            <p:cNvGrpSpPr/>
            <p:nvPr/>
          </p:nvGrpSpPr>
          <p:grpSpPr>
            <a:xfrm>
              <a:off x="3250251" y="3204143"/>
              <a:ext cx="2302975" cy="2302975"/>
              <a:chOff x="3250251" y="3204143"/>
              <a:chExt cx="2302975" cy="2302975"/>
            </a:xfrm>
            <a:effectLst>
              <a:outerShdw blurRad="50800" dist="38100" dir="8100000" algn="tr" rotWithShape="0">
                <a:prstClr val="black">
                  <a:alpha val="40000"/>
                </a:prstClr>
              </a:outerShdw>
            </a:effectLst>
          </p:grpSpPr>
          <p:sp>
            <p:nvSpPr>
              <p:cNvPr id="26" name="椭圆 25"/>
              <p:cNvSpPr/>
              <p:nvPr/>
            </p:nvSpPr>
            <p:spPr>
              <a:xfrm>
                <a:off x="3250251" y="3204143"/>
                <a:ext cx="2302975" cy="2302975"/>
              </a:xfrm>
              <a:prstGeom prst="ellipse">
                <a:avLst/>
              </a:prstGeom>
              <a:solidFill>
                <a:srgbClr val="8F1E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形状 66"/>
              <p:cNvSpPr/>
              <p:nvPr/>
            </p:nvSpPr>
            <p:spPr>
              <a:xfrm>
                <a:off x="4859340" y="4375513"/>
                <a:ext cx="3379" cy="32107"/>
              </a:xfrm>
              <a:custGeom>
                <a:avLst/>
                <a:gdLst>
                  <a:gd name="connsiteX0" fmla="*/ 0 w 3379"/>
                  <a:gd name="connsiteY0" fmla="*/ 0 h 32107"/>
                  <a:gd name="connsiteX1" fmla="*/ 3379 w 3379"/>
                  <a:gd name="connsiteY1" fmla="*/ 32107 h 32107"/>
                  <a:gd name="connsiteX2" fmla="*/ 1331 w 3379"/>
                  <a:gd name="connsiteY2" fmla="*/ 16358 h 32107"/>
                  <a:gd name="connsiteX3" fmla="*/ 0 w 3379"/>
                  <a:gd name="connsiteY3" fmla="*/ 0 h 32107"/>
                </a:gdLst>
                <a:ahLst/>
                <a:cxnLst>
                  <a:cxn ang="0">
                    <a:pos x="connsiteX0" y="connsiteY0"/>
                  </a:cxn>
                  <a:cxn ang="0">
                    <a:pos x="connsiteX1" y="connsiteY1"/>
                  </a:cxn>
                  <a:cxn ang="0">
                    <a:pos x="connsiteX2" y="connsiteY2"/>
                  </a:cxn>
                  <a:cxn ang="0">
                    <a:pos x="connsiteX3" y="connsiteY3"/>
                  </a:cxn>
                </a:cxnLst>
                <a:rect l="l" t="t" r="r" b="b"/>
                <a:pathLst>
                  <a:path w="3379" h="32107">
                    <a:moveTo>
                      <a:pt x="0" y="0"/>
                    </a:moveTo>
                    <a:lnTo>
                      <a:pt x="3379" y="32107"/>
                    </a:lnTo>
                    <a:lnTo>
                      <a:pt x="1331" y="16358"/>
                    </a:lnTo>
                    <a:cubicBezTo>
                      <a:pt x="464" y="8612"/>
                      <a:pt x="0" y="2964"/>
                      <a:pt x="0" y="0"/>
                    </a:cubicBezTo>
                    <a:close/>
                  </a:path>
                </a:pathLst>
              </a:custGeom>
              <a:solidFill>
                <a:schemeClr val="accent1">
                  <a:lumMod val="75000"/>
                </a:schemeClr>
              </a:solidFill>
              <a:ln>
                <a:noFill/>
              </a:ln>
              <a:effectLst/>
            </p:spPr>
            <p:style>
              <a:lnRef idx="1">
                <a:schemeClr val="accent1"/>
              </a:lnRef>
              <a:fillRef idx="0">
                <a:schemeClr val="accent1"/>
              </a:fillRef>
              <a:effectRef idx="0">
                <a:schemeClr val="accent1"/>
              </a:effectRef>
              <a:fontRef idx="minor">
                <a:schemeClr val="tx1"/>
              </a:fontRef>
            </p:style>
            <p:txBody>
              <a:bodyPr wrap="square" rtlCol="0" anchor="t">
                <a:noAutofit/>
              </a:bodyPr>
              <a:lstStyle/>
              <a:p>
                <a:pPr algn="ctr" eaLnBrk="1" latinLnBrk="1" hangingPunct="1"/>
                <a:endParaRPr lang="en-US" sz="4400" dirty="0">
                  <a:solidFill>
                    <a:srgbClr val="FFFFFF"/>
                  </a:solidFill>
                  <a:latin typeface="Source Sans Pro" charset="0"/>
                  <a:ea typeface="Gulim" panose="020B0600000101010101" charset="-127"/>
                </a:endParaRPr>
              </a:p>
            </p:txBody>
          </p:sp>
          <p:sp>
            <p:nvSpPr>
              <p:cNvPr id="69" name="矩形 68"/>
              <p:cNvSpPr/>
              <p:nvPr/>
            </p:nvSpPr>
            <p:spPr>
              <a:xfrm>
                <a:off x="3690206" y="4013180"/>
                <a:ext cx="1626307" cy="1162691"/>
              </a:xfrm>
              <a:prstGeom prst="rect">
                <a:avLst/>
              </a:prstGeom>
            </p:spPr>
            <p:txBody>
              <a:bodyPr wrap="square">
                <a:spAutoFit/>
              </a:bodyPr>
              <a:lstStyle/>
              <a:p>
                <a:pPr algn="ctr">
                  <a:lnSpc>
                    <a:spcPct val="150000"/>
                  </a:lnSpc>
                </a:pPr>
                <a:r>
                  <a:rPr lang="zh-CN" altLang="en-US" sz="1600" dirty="0">
                    <a:solidFill>
                      <a:schemeClr val="bg1"/>
                    </a:solidFill>
                  </a:rPr>
                  <a:t>面容清爽，</a:t>
                </a:r>
                <a:endParaRPr lang="en-US" altLang="zh-CN" sz="1600" dirty="0">
                  <a:solidFill>
                    <a:schemeClr val="bg1"/>
                  </a:solidFill>
                </a:endParaRPr>
              </a:p>
              <a:p>
                <a:pPr algn="ctr">
                  <a:lnSpc>
                    <a:spcPct val="150000"/>
                  </a:lnSpc>
                </a:pPr>
                <a:r>
                  <a:rPr lang="zh-CN" altLang="en-US" sz="1600" dirty="0">
                    <a:solidFill>
                      <a:schemeClr val="bg1"/>
                    </a:solidFill>
                  </a:rPr>
                  <a:t>头发清爽干净，胡子剃干净。</a:t>
                </a:r>
                <a:endParaRPr lang="zh-CN" altLang="en-US" sz="1600" dirty="0">
                  <a:solidFill>
                    <a:schemeClr val="bg1"/>
                  </a:solidFill>
                </a:endParaRPr>
              </a:p>
            </p:txBody>
          </p:sp>
        </p:grpSp>
        <p:sp>
          <p:nvSpPr>
            <p:cNvPr id="79" name="矩形 78"/>
            <p:cNvSpPr/>
            <p:nvPr/>
          </p:nvSpPr>
          <p:spPr>
            <a:xfrm>
              <a:off x="3895890" y="3458961"/>
              <a:ext cx="1005403" cy="584775"/>
            </a:xfrm>
            <a:prstGeom prst="rect">
              <a:avLst/>
            </a:prstGeom>
          </p:spPr>
          <p:txBody>
            <a:bodyPr wrap="none">
              <a:spAutoFit/>
            </a:bodyPr>
            <a:lstStyle/>
            <a:p>
              <a:r>
                <a:rPr lang="zh-CN" altLang="en-US" sz="3200" dirty="0">
                  <a:solidFill>
                    <a:schemeClr val="bg1"/>
                  </a:solidFill>
                  <a:latin typeface="思源黑体 CN Bold" panose="020B0800000000000000" pitchFamily="34" charset="-122"/>
                  <a:ea typeface="思源黑体 CN Bold" panose="020B0800000000000000" pitchFamily="34" charset="-122"/>
                </a:rPr>
                <a:t>男士</a:t>
              </a:r>
              <a:endParaRPr lang="zh-CN" altLang="en-US" sz="3200"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24" name="组合 23"/>
          <p:cNvGrpSpPr/>
          <p:nvPr/>
        </p:nvGrpSpPr>
        <p:grpSpPr>
          <a:xfrm>
            <a:off x="6345023" y="3204143"/>
            <a:ext cx="2302975" cy="2302975"/>
            <a:chOff x="6345023" y="3204143"/>
            <a:chExt cx="2302975" cy="2302975"/>
          </a:xfrm>
        </p:grpSpPr>
        <p:grpSp>
          <p:nvGrpSpPr>
            <p:cNvPr id="76" name="组合 75"/>
            <p:cNvGrpSpPr/>
            <p:nvPr/>
          </p:nvGrpSpPr>
          <p:grpSpPr>
            <a:xfrm>
              <a:off x="6345023" y="3204143"/>
              <a:ext cx="2302975" cy="2302975"/>
              <a:chOff x="9103058" y="3133022"/>
              <a:chExt cx="2302975" cy="2302975"/>
            </a:xfrm>
            <a:effectLst>
              <a:outerShdw blurRad="50800" dist="38100" dir="8100000" algn="tr" rotWithShape="0">
                <a:prstClr val="black">
                  <a:alpha val="40000"/>
                </a:prstClr>
              </a:outerShdw>
            </a:effectLst>
          </p:grpSpPr>
          <p:sp>
            <p:nvSpPr>
              <p:cNvPr id="73" name="椭圆 72"/>
              <p:cNvSpPr/>
              <p:nvPr/>
            </p:nvSpPr>
            <p:spPr>
              <a:xfrm>
                <a:off x="9103058" y="3133022"/>
                <a:ext cx="2302975" cy="2302975"/>
              </a:xfrm>
              <a:prstGeom prst="ellipse">
                <a:avLst/>
              </a:prstGeom>
              <a:solidFill>
                <a:srgbClr val="B82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9373779" y="3824881"/>
                <a:ext cx="1804867" cy="1442061"/>
              </a:xfrm>
              <a:prstGeom prst="rect">
                <a:avLst/>
              </a:prstGeom>
            </p:spPr>
            <p:txBody>
              <a:bodyPr wrap="square">
                <a:spAutoFit/>
              </a:bodyPr>
              <a:lstStyle/>
              <a:p>
                <a:pPr algn="ctr">
                  <a:lnSpc>
                    <a:spcPct val="150000"/>
                  </a:lnSpc>
                </a:pPr>
                <a:r>
                  <a:rPr lang="zh-CN" altLang="en-US" sz="1500" dirty="0">
                    <a:solidFill>
                      <a:schemeClr val="bg1"/>
                    </a:solidFill>
                  </a:rPr>
                  <a:t>带点淡妆面试是对面试者的尊重。当然也要保持头发干净清爽。</a:t>
                </a:r>
                <a:endParaRPr lang="zh-CN" altLang="en-US" sz="1500" dirty="0">
                  <a:solidFill>
                    <a:schemeClr val="bg1"/>
                  </a:solidFill>
                </a:endParaRPr>
              </a:p>
            </p:txBody>
          </p:sp>
        </p:grpSp>
        <p:sp>
          <p:nvSpPr>
            <p:cNvPr id="80" name="矩形 79"/>
            <p:cNvSpPr/>
            <p:nvPr/>
          </p:nvSpPr>
          <p:spPr>
            <a:xfrm>
              <a:off x="6970546" y="3458961"/>
              <a:ext cx="1005403" cy="584775"/>
            </a:xfrm>
            <a:prstGeom prst="rect">
              <a:avLst/>
            </a:prstGeom>
          </p:spPr>
          <p:txBody>
            <a:bodyPr wrap="none">
              <a:spAutoFit/>
            </a:bodyPr>
            <a:lstStyle/>
            <a:p>
              <a:r>
                <a:rPr lang="zh-CN" altLang="en-US" sz="3200" dirty="0">
                  <a:solidFill>
                    <a:schemeClr val="bg1"/>
                  </a:solidFill>
                  <a:latin typeface="思源黑体 CN Bold" panose="020B0800000000000000" pitchFamily="34" charset="-122"/>
                  <a:ea typeface="思源黑体 CN Bold" panose="020B0800000000000000" pitchFamily="34" charset="-122"/>
                </a:rPr>
                <a:t>女士</a:t>
              </a:r>
              <a:endParaRPr lang="zh-CN" altLang="en-US" sz="3200" dirty="0">
                <a:solidFill>
                  <a:schemeClr val="bg1"/>
                </a:solidFill>
                <a:latin typeface="思源黑体 CN Bold" panose="020B0800000000000000" pitchFamily="34" charset="-122"/>
                <a:ea typeface="思源黑体 CN Bold" panose="020B08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0-#ppt_w/2"/>
                                          </p:val>
                                        </p:tav>
                                        <p:tav tm="100000">
                                          <p:val>
                                            <p:strVal val="#ppt_x"/>
                                          </p:val>
                                        </p:tav>
                                      </p:tavLst>
                                    </p:anim>
                                    <p:anim calcmode="lin" valueType="num">
                                      <p:cBhvr additive="base">
                                        <p:cTn id="23" dur="25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1" presetClass="entr" presetSubtype="0" fill="hold" grpId="0" nodeType="afterEffect">
                                  <p:stCondLst>
                                    <p:cond delay="0"/>
                                  </p:stCondLst>
                                  <p:iterate type="lt">
                                    <p:tmAbs val="30"/>
                                  </p:iterate>
                                  <p:childTnLst>
                                    <p:set>
                                      <p:cBhvr>
                                        <p:cTn id="30" dur="1" fill="hold">
                                          <p:stCondLst>
                                            <p:cond delay="0"/>
                                          </p:stCondLst>
                                        </p:cTn>
                                        <p:tgtEl>
                                          <p:spTgt spid="47"/>
                                        </p:tgtEl>
                                        <p:attrNameLst>
                                          <p:attrName>style.visibility</p:attrName>
                                        </p:attrNameLst>
                                      </p:cBhvr>
                                      <p:to>
                                        <p:strVal val="visible"/>
                                      </p:to>
                                    </p:set>
                                  </p:childTnLst>
                                </p:cTn>
                              </p:par>
                            </p:childTnLst>
                          </p:cTn>
                        </p:par>
                        <p:par>
                          <p:cTn id="31" fill="hold">
                            <p:stCondLst>
                              <p:cond delay="1769"/>
                            </p:stCondLst>
                            <p:childTnLst>
                              <p:par>
                                <p:cTn id="32" presetID="49" presetClass="entr" presetSubtype="0" decel="100000" fill="hold" nodeType="after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ppt_w</p:attrName>
                                        </p:attrNameLst>
                                      </p:cBhvr>
                                      <p:tavLst>
                                        <p:tav tm="0">
                                          <p:val>
                                            <p:fltVal val="0"/>
                                          </p:val>
                                        </p:tav>
                                        <p:tav tm="100000">
                                          <p:val>
                                            <p:strVal val="#ppt_w"/>
                                          </p:val>
                                        </p:tav>
                                      </p:tavLst>
                                    </p:anim>
                                    <p:anim calcmode="lin" valueType="num">
                                      <p:cBhvr>
                                        <p:cTn id="35" dur="500" fill="hold"/>
                                        <p:tgtEl>
                                          <p:spTgt spid="78"/>
                                        </p:tgtEl>
                                        <p:attrNameLst>
                                          <p:attrName>ppt_h</p:attrName>
                                        </p:attrNameLst>
                                      </p:cBhvr>
                                      <p:tavLst>
                                        <p:tav tm="0">
                                          <p:val>
                                            <p:fltVal val="0"/>
                                          </p:val>
                                        </p:tav>
                                        <p:tav tm="100000">
                                          <p:val>
                                            <p:strVal val="#ppt_h"/>
                                          </p:val>
                                        </p:tav>
                                      </p:tavLst>
                                    </p:anim>
                                    <p:anim calcmode="lin" valueType="num">
                                      <p:cBhvr>
                                        <p:cTn id="36" dur="500" fill="hold"/>
                                        <p:tgtEl>
                                          <p:spTgt spid="78"/>
                                        </p:tgtEl>
                                        <p:attrNameLst>
                                          <p:attrName>style.rotation</p:attrName>
                                        </p:attrNameLst>
                                      </p:cBhvr>
                                      <p:tavLst>
                                        <p:tav tm="0">
                                          <p:val>
                                            <p:fltVal val="360"/>
                                          </p:val>
                                        </p:tav>
                                        <p:tav tm="100000">
                                          <p:val>
                                            <p:fltVal val="0"/>
                                          </p:val>
                                        </p:tav>
                                      </p:tavLst>
                                    </p:anim>
                                    <p:animEffect transition="in" filter="fade">
                                      <p:cBhvr>
                                        <p:cTn id="37" dur="500"/>
                                        <p:tgtEl>
                                          <p:spTgt spid="78"/>
                                        </p:tgtEl>
                                      </p:cBhvr>
                                    </p:animEffect>
                                  </p:childTnLst>
                                </p:cTn>
                              </p:par>
                            </p:childTnLst>
                          </p:cTn>
                        </p:par>
                        <p:par>
                          <p:cTn id="38" fill="hold">
                            <p:stCondLst>
                              <p:cond delay="2269"/>
                            </p:stCondLst>
                            <p:childTnLst>
                              <p:par>
                                <p:cTn id="39" presetID="53" presetClass="entr" presetSubtype="52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anim calcmode="lin" valueType="num">
                                      <p:cBhvr>
                                        <p:cTn id="44" dur="500" fill="hold"/>
                                        <p:tgtEl>
                                          <p:spTgt spid="23"/>
                                        </p:tgtEl>
                                        <p:attrNameLst>
                                          <p:attrName>ppt_x</p:attrName>
                                        </p:attrNameLst>
                                      </p:cBhvr>
                                      <p:tavLst>
                                        <p:tav tm="0">
                                          <p:val>
                                            <p:fltVal val="0.5"/>
                                          </p:val>
                                        </p:tav>
                                        <p:tav tm="100000">
                                          <p:val>
                                            <p:strVal val="#ppt_x"/>
                                          </p:val>
                                        </p:tav>
                                      </p:tavLst>
                                    </p:anim>
                                    <p:anim calcmode="lin" valueType="num">
                                      <p:cBhvr>
                                        <p:cTn id="45" dur="500" fill="hold"/>
                                        <p:tgtEl>
                                          <p:spTgt spid="23"/>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anim calcmode="lin" valueType="num">
                                      <p:cBhvr>
                                        <p:cTn id="51" dur="500" fill="hold"/>
                                        <p:tgtEl>
                                          <p:spTgt spid="24"/>
                                        </p:tgtEl>
                                        <p:attrNameLst>
                                          <p:attrName>ppt_x</p:attrName>
                                        </p:attrNameLst>
                                      </p:cBhvr>
                                      <p:tavLst>
                                        <p:tav tm="0">
                                          <p:val>
                                            <p:fltVal val="0.5"/>
                                          </p:val>
                                        </p:tav>
                                        <p:tav tm="100000">
                                          <p:val>
                                            <p:strVal val="#ppt_x"/>
                                          </p:val>
                                        </p:tav>
                                      </p:tavLst>
                                    </p:anim>
                                    <p:anim calcmode="lin" valueType="num">
                                      <p:cBhvr>
                                        <p:cTn id="52" dur="500" fill="hold"/>
                                        <p:tgtEl>
                                          <p:spTgt spid="24"/>
                                        </p:tgtEl>
                                        <p:attrNameLst>
                                          <p:attrName>ppt_y</p:attrName>
                                        </p:attrNameLst>
                                      </p:cBhvr>
                                      <p:tavLst>
                                        <p:tav tm="0">
                                          <p:val>
                                            <p:fltVal val="0.5"/>
                                          </p:val>
                                        </p:tav>
                                        <p:tav tm="100000">
                                          <p:val>
                                            <p:strVal val="#ppt_y"/>
                                          </p:val>
                                        </p:tav>
                                      </p:tavLst>
                                    </p:anim>
                                  </p:childTnLst>
                                </p:cTn>
                              </p:par>
                            </p:childTnLst>
                          </p:cTn>
                        </p:par>
                        <p:par>
                          <p:cTn id="53" fill="hold">
                            <p:stCondLst>
                              <p:cond delay="2769"/>
                            </p:stCondLst>
                            <p:childTnLst>
                              <p:par>
                                <p:cTn id="54" presetID="2" presetClass="entr" presetSubtype="8"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500" fill="hold"/>
                                        <p:tgtEl>
                                          <p:spTgt spid="65"/>
                                        </p:tgtEl>
                                        <p:attrNameLst>
                                          <p:attrName>ppt_x</p:attrName>
                                        </p:attrNameLst>
                                      </p:cBhvr>
                                      <p:tavLst>
                                        <p:tav tm="0">
                                          <p:val>
                                            <p:strVal val="0-#ppt_w/2"/>
                                          </p:val>
                                        </p:tav>
                                        <p:tav tm="100000">
                                          <p:val>
                                            <p:strVal val="#ppt_x"/>
                                          </p:val>
                                        </p:tav>
                                      </p:tavLst>
                                    </p:anim>
                                    <p:anim calcmode="lin" valueType="num">
                                      <p:cBhvr additive="base">
                                        <p:cTn id="57" dur="500" fill="hold"/>
                                        <p:tgtEl>
                                          <p:spTgt spid="65"/>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fill="hold"/>
                                        <p:tgtEl>
                                          <p:spTgt spid="55"/>
                                        </p:tgtEl>
                                        <p:attrNameLst>
                                          <p:attrName>ppt_x</p:attrName>
                                        </p:attrNameLst>
                                      </p:cBhvr>
                                      <p:tavLst>
                                        <p:tav tm="0">
                                          <p:val>
                                            <p:strVal val="1+#ppt_w/2"/>
                                          </p:val>
                                        </p:tav>
                                        <p:tav tm="100000">
                                          <p:val>
                                            <p:strVal val="#ppt_x"/>
                                          </p:val>
                                        </p:tav>
                                      </p:tavLst>
                                    </p:anim>
                                    <p:anim calcmode="lin" valueType="num">
                                      <p:cBhvr additive="base">
                                        <p:cTn id="6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animBg="1"/>
      <p:bldP spid="47" grpId="0"/>
      <p:bldP spid="65" grpId="0" animBg="1"/>
      <p:bldP spid="5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得当的面试礼仪 </a:t>
            </a:r>
            <a:r>
              <a:rPr lang="en-US" altLang="zh-CN" sz="2800" b="1" dirty="0">
                <a:solidFill>
                  <a:schemeClr val="accent6">
                    <a:lumMod val="75000"/>
                  </a:schemeClr>
                </a:solidFill>
              </a:rPr>
              <a:t>--- </a:t>
            </a:r>
            <a:r>
              <a:rPr lang="zh-CN" altLang="en-US" sz="2400" b="1" dirty="0">
                <a:solidFill>
                  <a:schemeClr val="accent1"/>
                </a:solidFill>
              </a:rPr>
              <a:t>仪态礼仪</a:t>
            </a:r>
            <a:endParaRPr lang="zh-CN" altLang="en-US" sz="2400" b="1" dirty="0">
              <a:solidFill>
                <a:schemeClr val="accent1"/>
              </a:solidFill>
            </a:endParaRPr>
          </a:p>
        </p:txBody>
      </p:sp>
      <p:sp>
        <p:nvSpPr>
          <p:cNvPr id="46"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23" name="组合 22"/>
          <p:cNvGrpSpPr/>
          <p:nvPr/>
        </p:nvGrpSpPr>
        <p:grpSpPr>
          <a:xfrm>
            <a:off x="4876800" y="2465388"/>
            <a:ext cx="2438400" cy="3197225"/>
            <a:chOff x="4876800" y="2465388"/>
            <a:chExt cx="2438400" cy="3197225"/>
          </a:xfrm>
          <a:effectLst>
            <a:outerShdw blurRad="50800" dist="38100" dir="8100000" algn="tr" rotWithShape="0">
              <a:prstClr val="black">
                <a:alpha val="40000"/>
              </a:prstClr>
            </a:outerShdw>
          </a:effectLst>
        </p:grpSpPr>
        <p:sp>
          <p:nvSpPr>
            <p:cNvPr id="87" name="íś1íḍê"/>
            <p:cNvSpPr/>
            <p:nvPr/>
          </p:nvSpPr>
          <p:spPr bwMode="auto">
            <a:xfrm>
              <a:off x="4876800" y="5348288"/>
              <a:ext cx="2438400" cy="314325"/>
            </a:xfrm>
            <a:prstGeom prst="ellipse">
              <a:avLst/>
            </a:pr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îşḷíḍe"/>
            <p:cNvSpPr/>
            <p:nvPr/>
          </p:nvSpPr>
          <p:spPr bwMode="auto">
            <a:xfrm>
              <a:off x="5805488" y="3124201"/>
              <a:ext cx="209550" cy="749300"/>
            </a:xfrm>
            <a:custGeom>
              <a:avLst/>
              <a:gdLst>
                <a:gd name="T0" fmla="*/ 45 w 45"/>
                <a:gd name="T1" fmla="*/ 31 h 162"/>
                <a:gd name="T2" fmla="*/ 44 w 45"/>
                <a:gd name="T3" fmla="*/ 98 h 162"/>
                <a:gd name="T4" fmla="*/ 1 w 45"/>
                <a:gd name="T5" fmla="*/ 143 h 162"/>
                <a:gd name="T6" fmla="*/ 0 w 45"/>
                <a:gd name="T7" fmla="*/ 30 h 162"/>
                <a:gd name="T8" fmla="*/ 45 w 45"/>
                <a:gd name="T9" fmla="*/ 31 h 162"/>
              </a:gdLst>
              <a:ahLst/>
              <a:cxnLst>
                <a:cxn ang="0">
                  <a:pos x="T0" y="T1"/>
                </a:cxn>
                <a:cxn ang="0">
                  <a:pos x="T2" y="T3"/>
                </a:cxn>
                <a:cxn ang="0">
                  <a:pos x="T4" y="T5"/>
                </a:cxn>
                <a:cxn ang="0">
                  <a:pos x="T6" y="T7"/>
                </a:cxn>
                <a:cxn ang="0">
                  <a:pos x="T8" y="T9"/>
                </a:cxn>
              </a:cxnLst>
              <a:rect l="0" t="0" r="r" b="b"/>
              <a:pathLst>
                <a:path w="45" h="162">
                  <a:moveTo>
                    <a:pt x="45" y="31"/>
                  </a:moveTo>
                  <a:cubicBezTo>
                    <a:pt x="44" y="98"/>
                    <a:pt x="44" y="98"/>
                    <a:pt x="44" y="98"/>
                  </a:cubicBezTo>
                  <a:cubicBezTo>
                    <a:pt x="44" y="120"/>
                    <a:pt x="1" y="162"/>
                    <a:pt x="1" y="143"/>
                  </a:cubicBezTo>
                  <a:cubicBezTo>
                    <a:pt x="0" y="30"/>
                    <a:pt x="0" y="30"/>
                    <a:pt x="0" y="30"/>
                  </a:cubicBezTo>
                  <a:cubicBezTo>
                    <a:pt x="0" y="0"/>
                    <a:pt x="45" y="1"/>
                    <a:pt x="45" y="31"/>
                  </a:cubicBezTo>
                  <a:close/>
                </a:path>
              </a:pathLst>
            </a:custGeom>
            <a:solidFill>
              <a:schemeClr val="accent1">
                <a:lumMod val="20000"/>
                <a:lumOff val="80000"/>
              </a:schemeClr>
            </a:solidFill>
            <a:ln>
              <a:noFill/>
            </a:ln>
          </p:spPr>
          <p:txBody>
            <a:bodyPr anchor="ctr"/>
            <a:lstStyle/>
            <a:p>
              <a:pPr algn="ctr"/>
            </a:p>
          </p:txBody>
        </p:sp>
        <p:sp>
          <p:nvSpPr>
            <p:cNvPr id="89" name="işḷidè"/>
            <p:cNvSpPr/>
            <p:nvPr/>
          </p:nvSpPr>
          <p:spPr bwMode="auto">
            <a:xfrm>
              <a:off x="5368925" y="2465388"/>
              <a:ext cx="966788" cy="1089025"/>
            </a:xfrm>
            <a:custGeom>
              <a:avLst/>
              <a:gdLst>
                <a:gd name="T0" fmla="*/ 175 w 208"/>
                <a:gd name="T1" fmla="*/ 160 h 235"/>
                <a:gd name="T2" fmla="*/ 45 w 208"/>
                <a:gd name="T3" fmla="*/ 213 h 235"/>
                <a:gd name="T4" fmla="*/ 32 w 208"/>
                <a:gd name="T5" fmla="*/ 74 h 235"/>
                <a:gd name="T6" fmla="*/ 50 w 208"/>
                <a:gd name="T7" fmla="*/ 54 h 235"/>
                <a:gd name="T8" fmla="*/ 183 w 208"/>
                <a:gd name="T9" fmla="*/ 141 h 235"/>
                <a:gd name="T10" fmla="*/ 175 w 208"/>
                <a:gd name="T11" fmla="*/ 160 h 235"/>
              </a:gdLst>
              <a:ahLst/>
              <a:cxnLst>
                <a:cxn ang="0">
                  <a:pos x="T0" y="T1"/>
                </a:cxn>
                <a:cxn ang="0">
                  <a:pos x="T2" y="T3"/>
                </a:cxn>
                <a:cxn ang="0">
                  <a:pos x="T4" y="T5"/>
                </a:cxn>
                <a:cxn ang="0">
                  <a:pos x="T6" y="T7"/>
                </a:cxn>
                <a:cxn ang="0">
                  <a:pos x="T8" y="T9"/>
                </a:cxn>
                <a:cxn ang="0">
                  <a:pos x="T10" y="T11"/>
                </a:cxn>
              </a:cxnLst>
              <a:rect l="0" t="0" r="r" b="b"/>
              <a:pathLst>
                <a:path w="208" h="235">
                  <a:moveTo>
                    <a:pt x="175" y="160"/>
                  </a:moveTo>
                  <a:cubicBezTo>
                    <a:pt x="143" y="205"/>
                    <a:pt x="83" y="235"/>
                    <a:pt x="45" y="213"/>
                  </a:cubicBezTo>
                  <a:cubicBezTo>
                    <a:pt x="0" y="187"/>
                    <a:pt x="14" y="110"/>
                    <a:pt x="32" y="74"/>
                  </a:cubicBezTo>
                  <a:cubicBezTo>
                    <a:pt x="38" y="67"/>
                    <a:pt x="44" y="60"/>
                    <a:pt x="50" y="54"/>
                  </a:cubicBezTo>
                  <a:cubicBezTo>
                    <a:pt x="112" y="0"/>
                    <a:pt x="208" y="64"/>
                    <a:pt x="183" y="141"/>
                  </a:cubicBezTo>
                  <a:cubicBezTo>
                    <a:pt x="181" y="148"/>
                    <a:pt x="178" y="154"/>
                    <a:pt x="175" y="160"/>
                  </a:cubicBezTo>
                  <a:close/>
                </a:path>
              </a:pathLst>
            </a:custGeom>
            <a:solidFill>
              <a:schemeClr val="accent5">
                <a:lumMod val="20000"/>
                <a:lumOff val="80000"/>
              </a:schemeClr>
            </a:solidFill>
            <a:ln>
              <a:noFill/>
            </a:ln>
          </p:spPr>
          <p:txBody>
            <a:bodyPr anchor="ctr"/>
            <a:lstStyle/>
            <a:p>
              <a:pPr algn="ctr"/>
            </a:p>
          </p:txBody>
        </p:sp>
        <p:sp>
          <p:nvSpPr>
            <p:cNvPr id="90" name="iśľiḓe"/>
            <p:cNvSpPr/>
            <p:nvPr/>
          </p:nvSpPr>
          <p:spPr bwMode="auto">
            <a:xfrm>
              <a:off x="5484813" y="2489201"/>
              <a:ext cx="850900" cy="889000"/>
            </a:xfrm>
            <a:custGeom>
              <a:avLst/>
              <a:gdLst>
                <a:gd name="T0" fmla="*/ 133 w 183"/>
                <a:gd name="T1" fmla="*/ 192 h 192"/>
                <a:gd name="T2" fmla="*/ 78 w 183"/>
                <a:gd name="T3" fmla="*/ 80 h 192"/>
                <a:gd name="T4" fmla="*/ 0 w 183"/>
                <a:gd name="T5" fmla="*/ 85 h 192"/>
                <a:gd name="T6" fmla="*/ 27 w 183"/>
                <a:gd name="T7" fmla="*/ 46 h 192"/>
                <a:gd name="T8" fmla="*/ 170 w 183"/>
                <a:gd name="T9" fmla="*/ 130 h 192"/>
                <a:gd name="T10" fmla="*/ 133 w 183"/>
                <a:gd name="T11" fmla="*/ 192 h 192"/>
              </a:gdLst>
              <a:ahLst/>
              <a:cxnLst>
                <a:cxn ang="0">
                  <a:pos x="T0" y="T1"/>
                </a:cxn>
                <a:cxn ang="0">
                  <a:pos x="T2" y="T3"/>
                </a:cxn>
                <a:cxn ang="0">
                  <a:pos x="T4" y="T5"/>
                </a:cxn>
                <a:cxn ang="0">
                  <a:pos x="T6" y="T7"/>
                </a:cxn>
                <a:cxn ang="0">
                  <a:pos x="T8" y="T9"/>
                </a:cxn>
                <a:cxn ang="0">
                  <a:pos x="T10" y="T11"/>
                </a:cxn>
              </a:cxnLst>
              <a:rect l="0" t="0" r="r" b="b"/>
              <a:pathLst>
                <a:path w="183" h="192">
                  <a:moveTo>
                    <a:pt x="133" y="192"/>
                  </a:moveTo>
                  <a:cubicBezTo>
                    <a:pt x="99" y="172"/>
                    <a:pt x="88" y="135"/>
                    <a:pt x="78" y="80"/>
                  </a:cubicBezTo>
                  <a:cubicBezTo>
                    <a:pt x="56" y="84"/>
                    <a:pt x="27" y="87"/>
                    <a:pt x="0" y="85"/>
                  </a:cubicBezTo>
                  <a:cubicBezTo>
                    <a:pt x="8" y="66"/>
                    <a:pt x="13" y="58"/>
                    <a:pt x="27" y="46"/>
                  </a:cubicBezTo>
                  <a:cubicBezTo>
                    <a:pt x="80" y="0"/>
                    <a:pt x="183" y="45"/>
                    <a:pt x="170" y="130"/>
                  </a:cubicBezTo>
                  <a:cubicBezTo>
                    <a:pt x="166" y="150"/>
                    <a:pt x="153" y="171"/>
                    <a:pt x="133" y="192"/>
                  </a:cubicBezTo>
                  <a:close/>
                </a:path>
              </a:pathLst>
            </a:custGeom>
            <a:solidFill>
              <a:srgbClr val="372C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íṥľiḓe"/>
            <p:cNvSpPr/>
            <p:nvPr/>
          </p:nvSpPr>
          <p:spPr bwMode="auto">
            <a:xfrm>
              <a:off x="5916613" y="3141663"/>
              <a:ext cx="163513" cy="166688"/>
            </a:xfrm>
            <a:custGeom>
              <a:avLst/>
              <a:gdLst>
                <a:gd name="T0" fmla="*/ 31 w 35"/>
                <a:gd name="T1" fmla="*/ 4 h 36"/>
                <a:gd name="T2" fmla="*/ 26 w 35"/>
                <a:gd name="T3" fmla="*/ 26 h 36"/>
                <a:gd name="T4" fmla="*/ 5 w 35"/>
                <a:gd name="T5" fmla="*/ 32 h 36"/>
                <a:gd name="T6" fmla="*/ 9 w 35"/>
                <a:gd name="T7" fmla="*/ 10 h 36"/>
                <a:gd name="T8" fmla="*/ 31 w 35"/>
                <a:gd name="T9" fmla="*/ 4 h 36"/>
              </a:gdLst>
              <a:ahLst/>
              <a:cxnLst>
                <a:cxn ang="0">
                  <a:pos x="T0" y="T1"/>
                </a:cxn>
                <a:cxn ang="0">
                  <a:pos x="T2" y="T3"/>
                </a:cxn>
                <a:cxn ang="0">
                  <a:pos x="T4" y="T5"/>
                </a:cxn>
                <a:cxn ang="0">
                  <a:pos x="T6" y="T7"/>
                </a:cxn>
                <a:cxn ang="0">
                  <a:pos x="T8" y="T9"/>
                </a:cxn>
              </a:cxnLst>
              <a:rect l="0" t="0" r="r" b="b"/>
              <a:pathLst>
                <a:path w="35" h="36">
                  <a:moveTo>
                    <a:pt x="31" y="4"/>
                  </a:moveTo>
                  <a:cubicBezTo>
                    <a:pt x="35" y="9"/>
                    <a:pt x="34" y="19"/>
                    <a:pt x="26" y="26"/>
                  </a:cubicBezTo>
                  <a:cubicBezTo>
                    <a:pt x="19" y="34"/>
                    <a:pt x="10" y="36"/>
                    <a:pt x="5" y="32"/>
                  </a:cubicBezTo>
                  <a:cubicBezTo>
                    <a:pt x="0" y="27"/>
                    <a:pt x="2" y="18"/>
                    <a:pt x="9" y="10"/>
                  </a:cubicBezTo>
                  <a:cubicBezTo>
                    <a:pt x="17" y="3"/>
                    <a:pt x="26" y="0"/>
                    <a:pt x="31" y="4"/>
                  </a:cubicBezTo>
                  <a:close/>
                </a:path>
              </a:pathLst>
            </a:custGeom>
            <a:solidFill>
              <a:schemeClr val="accent2">
                <a:lumMod val="40000"/>
                <a:lumOff val="60000"/>
              </a:schemeClr>
            </a:solidFill>
            <a:ln>
              <a:noFill/>
            </a:ln>
          </p:spPr>
          <p:txBody>
            <a:bodyPr anchor="ctr"/>
            <a:lstStyle/>
            <a:p>
              <a:pPr algn="ctr"/>
            </a:p>
          </p:txBody>
        </p:sp>
        <p:sp>
          <p:nvSpPr>
            <p:cNvPr id="92" name="isľídè"/>
            <p:cNvSpPr/>
            <p:nvPr/>
          </p:nvSpPr>
          <p:spPr bwMode="auto">
            <a:xfrm>
              <a:off x="5926138" y="3124201"/>
              <a:ext cx="163513" cy="166688"/>
            </a:xfrm>
            <a:custGeom>
              <a:avLst/>
              <a:gdLst>
                <a:gd name="T0" fmla="*/ 30 w 35"/>
                <a:gd name="T1" fmla="*/ 5 h 36"/>
                <a:gd name="T2" fmla="*/ 26 w 35"/>
                <a:gd name="T3" fmla="*/ 26 h 36"/>
                <a:gd name="T4" fmla="*/ 4 w 35"/>
                <a:gd name="T5" fmla="*/ 32 h 36"/>
                <a:gd name="T6" fmla="*/ 9 w 35"/>
                <a:gd name="T7" fmla="*/ 10 h 36"/>
                <a:gd name="T8" fmla="*/ 30 w 35"/>
                <a:gd name="T9" fmla="*/ 5 h 36"/>
              </a:gdLst>
              <a:ahLst/>
              <a:cxnLst>
                <a:cxn ang="0">
                  <a:pos x="T0" y="T1"/>
                </a:cxn>
                <a:cxn ang="0">
                  <a:pos x="T2" y="T3"/>
                </a:cxn>
                <a:cxn ang="0">
                  <a:pos x="T4" y="T5"/>
                </a:cxn>
                <a:cxn ang="0">
                  <a:pos x="T6" y="T7"/>
                </a:cxn>
                <a:cxn ang="0">
                  <a:pos x="T8" y="T9"/>
                </a:cxn>
              </a:cxnLst>
              <a:rect l="0" t="0" r="r" b="b"/>
              <a:pathLst>
                <a:path w="35" h="36">
                  <a:moveTo>
                    <a:pt x="30" y="5"/>
                  </a:moveTo>
                  <a:cubicBezTo>
                    <a:pt x="35" y="9"/>
                    <a:pt x="33" y="19"/>
                    <a:pt x="26" y="26"/>
                  </a:cubicBezTo>
                  <a:cubicBezTo>
                    <a:pt x="18" y="34"/>
                    <a:pt x="9" y="36"/>
                    <a:pt x="4" y="32"/>
                  </a:cubicBezTo>
                  <a:cubicBezTo>
                    <a:pt x="0" y="27"/>
                    <a:pt x="2" y="18"/>
                    <a:pt x="9" y="10"/>
                  </a:cubicBezTo>
                  <a:cubicBezTo>
                    <a:pt x="16" y="3"/>
                    <a:pt x="25" y="0"/>
                    <a:pt x="30" y="5"/>
                  </a:cubicBezTo>
                  <a:close/>
                </a:path>
              </a:pathLst>
            </a:custGeom>
            <a:solidFill>
              <a:schemeClr val="accent1">
                <a:lumMod val="20000"/>
                <a:lumOff val="80000"/>
              </a:schemeClr>
            </a:solidFill>
            <a:ln>
              <a:noFill/>
            </a:ln>
          </p:spPr>
          <p:txBody>
            <a:bodyPr anchor="ctr"/>
            <a:lstStyle/>
            <a:p>
              <a:pPr algn="ctr"/>
            </a:p>
          </p:txBody>
        </p:sp>
        <p:sp>
          <p:nvSpPr>
            <p:cNvPr id="93" name="îsļiḑê"/>
            <p:cNvSpPr/>
            <p:nvPr/>
          </p:nvSpPr>
          <p:spPr bwMode="auto">
            <a:xfrm>
              <a:off x="5386388" y="3061496"/>
              <a:ext cx="98425" cy="96838"/>
            </a:xfrm>
            <a:custGeom>
              <a:avLst/>
              <a:gdLst>
                <a:gd name="T0" fmla="*/ 15 w 21"/>
                <a:gd name="T1" fmla="*/ 3 h 21"/>
                <a:gd name="T2" fmla="*/ 18 w 21"/>
                <a:gd name="T3" fmla="*/ 15 h 21"/>
                <a:gd name="T4" fmla="*/ 6 w 21"/>
                <a:gd name="T5" fmla="*/ 19 h 21"/>
                <a:gd name="T6" fmla="*/ 3 w 21"/>
                <a:gd name="T7" fmla="*/ 6 h 21"/>
                <a:gd name="T8" fmla="*/ 15 w 21"/>
                <a:gd name="T9" fmla="*/ 3 h 21"/>
              </a:gdLst>
              <a:ahLst/>
              <a:cxnLst>
                <a:cxn ang="0">
                  <a:pos x="T0" y="T1"/>
                </a:cxn>
                <a:cxn ang="0">
                  <a:pos x="T2" y="T3"/>
                </a:cxn>
                <a:cxn ang="0">
                  <a:pos x="T4" y="T5"/>
                </a:cxn>
                <a:cxn ang="0">
                  <a:pos x="T6" y="T7"/>
                </a:cxn>
                <a:cxn ang="0">
                  <a:pos x="T8" y="T9"/>
                </a:cxn>
              </a:cxnLst>
              <a:rect l="0" t="0" r="r" b="b"/>
              <a:pathLst>
                <a:path w="21" h="21">
                  <a:moveTo>
                    <a:pt x="15" y="3"/>
                  </a:moveTo>
                  <a:cubicBezTo>
                    <a:pt x="20" y="5"/>
                    <a:pt x="21" y="11"/>
                    <a:pt x="18" y="15"/>
                  </a:cubicBezTo>
                  <a:cubicBezTo>
                    <a:pt x="15" y="20"/>
                    <a:pt x="10" y="21"/>
                    <a:pt x="6" y="19"/>
                  </a:cubicBezTo>
                  <a:cubicBezTo>
                    <a:pt x="1" y="16"/>
                    <a:pt x="0" y="10"/>
                    <a:pt x="3" y="6"/>
                  </a:cubicBezTo>
                  <a:cubicBezTo>
                    <a:pt x="6" y="2"/>
                    <a:pt x="11" y="0"/>
                    <a:pt x="15" y="3"/>
                  </a:cubicBezTo>
                  <a:close/>
                </a:path>
              </a:pathLst>
            </a:custGeom>
            <a:solidFill>
              <a:schemeClr val="accent1">
                <a:lumMod val="20000"/>
                <a:lumOff val="80000"/>
              </a:schemeClr>
            </a:solidFill>
            <a:ln>
              <a:solidFill>
                <a:schemeClr val="accent2">
                  <a:lumMod val="40000"/>
                  <a:lumOff val="60000"/>
                </a:schemeClr>
              </a:solidFill>
            </a:ln>
          </p:spPr>
          <p:txBody>
            <a:bodyPr anchor="ctr"/>
            <a:lstStyle/>
            <a:p>
              <a:pPr algn="ctr"/>
            </a:p>
          </p:txBody>
        </p:sp>
        <p:sp>
          <p:nvSpPr>
            <p:cNvPr id="95" name="işḻïde"/>
            <p:cNvSpPr/>
            <p:nvPr/>
          </p:nvSpPr>
          <p:spPr bwMode="auto">
            <a:xfrm>
              <a:off x="5564188" y="2960688"/>
              <a:ext cx="79375" cy="79375"/>
            </a:xfrm>
            <a:custGeom>
              <a:avLst/>
              <a:gdLst>
                <a:gd name="T0" fmla="*/ 12 w 17"/>
                <a:gd name="T1" fmla="*/ 2 h 17"/>
                <a:gd name="T2" fmla="*/ 15 w 17"/>
                <a:gd name="T3" fmla="*/ 13 h 17"/>
                <a:gd name="T4" fmla="*/ 4 w 17"/>
                <a:gd name="T5" fmla="*/ 15 h 17"/>
                <a:gd name="T6" fmla="*/ 2 w 17"/>
                <a:gd name="T7" fmla="*/ 5 h 17"/>
                <a:gd name="T8" fmla="*/ 12 w 17"/>
                <a:gd name="T9" fmla="*/ 2 h 17"/>
              </a:gdLst>
              <a:ahLst/>
              <a:cxnLst>
                <a:cxn ang="0">
                  <a:pos x="T0" y="T1"/>
                </a:cxn>
                <a:cxn ang="0">
                  <a:pos x="T2" y="T3"/>
                </a:cxn>
                <a:cxn ang="0">
                  <a:pos x="T4" y="T5"/>
                </a:cxn>
                <a:cxn ang="0">
                  <a:pos x="T6" y="T7"/>
                </a:cxn>
                <a:cxn ang="0">
                  <a:pos x="T8" y="T9"/>
                </a:cxn>
              </a:cxnLst>
              <a:rect l="0" t="0" r="r" b="b"/>
              <a:pathLst>
                <a:path w="17" h="17">
                  <a:moveTo>
                    <a:pt x="12" y="2"/>
                  </a:moveTo>
                  <a:cubicBezTo>
                    <a:pt x="16" y="4"/>
                    <a:pt x="17" y="9"/>
                    <a:pt x="15" y="13"/>
                  </a:cubicBezTo>
                  <a:cubicBezTo>
                    <a:pt x="13" y="16"/>
                    <a:pt x="8" y="17"/>
                    <a:pt x="4" y="15"/>
                  </a:cubicBezTo>
                  <a:cubicBezTo>
                    <a:pt x="1" y="13"/>
                    <a:pt x="0" y="8"/>
                    <a:pt x="2" y="5"/>
                  </a:cubicBezTo>
                  <a:cubicBezTo>
                    <a:pt x="4" y="1"/>
                    <a:pt x="9" y="0"/>
                    <a:pt x="12"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îṩļïḋê"/>
            <p:cNvSpPr/>
            <p:nvPr/>
          </p:nvSpPr>
          <p:spPr bwMode="auto">
            <a:xfrm>
              <a:off x="4965700" y="5310188"/>
              <a:ext cx="427038" cy="273050"/>
            </a:xfrm>
            <a:custGeom>
              <a:avLst/>
              <a:gdLst>
                <a:gd name="T0" fmla="*/ 88 w 92"/>
                <a:gd name="T1" fmla="*/ 9 h 59"/>
                <a:gd name="T2" fmla="*/ 90 w 92"/>
                <a:gd name="T3" fmla="*/ 40 h 59"/>
                <a:gd name="T4" fmla="*/ 83 w 92"/>
                <a:gd name="T5" fmla="*/ 50 h 59"/>
                <a:gd name="T6" fmla="*/ 72 w 92"/>
                <a:gd name="T7" fmla="*/ 48 h 59"/>
                <a:gd name="T8" fmla="*/ 56 w 92"/>
                <a:gd name="T9" fmla="*/ 53 h 59"/>
                <a:gd name="T10" fmla="*/ 2 w 92"/>
                <a:gd name="T11" fmla="*/ 41 h 59"/>
                <a:gd name="T12" fmla="*/ 18 w 92"/>
                <a:gd name="T13" fmla="*/ 29 h 59"/>
                <a:gd name="T14" fmla="*/ 50 w 92"/>
                <a:gd name="T15" fmla="*/ 9 h 59"/>
                <a:gd name="T16" fmla="*/ 62 w 92"/>
                <a:gd name="T17" fmla="*/ 3 h 59"/>
                <a:gd name="T18" fmla="*/ 76 w 92"/>
                <a:gd name="T19" fmla="*/ 11 h 59"/>
                <a:gd name="T20" fmla="*/ 88 w 92"/>
                <a:gd name="T21" fmla="*/ 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59">
                  <a:moveTo>
                    <a:pt x="88" y="9"/>
                  </a:moveTo>
                  <a:cubicBezTo>
                    <a:pt x="91" y="15"/>
                    <a:pt x="92" y="32"/>
                    <a:pt x="90" y="40"/>
                  </a:cubicBezTo>
                  <a:cubicBezTo>
                    <a:pt x="88" y="48"/>
                    <a:pt x="88" y="49"/>
                    <a:pt x="83" y="50"/>
                  </a:cubicBezTo>
                  <a:cubicBezTo>
                    <a:pt x="77" y="51"/>
                    <a:pt x="73" y="51"/>
                    <a:pt x="72" y="48"/>
                  </a:cubicBezTo>
                  <a:cubicBezTo>
                    <a:pt x="71" y="45"/>
                    <a:pt x="62" y="51"/>
                    <a:pt x="56" y="53"/>
                  </a:cubicBezTo>
                  <a:cubicBezTo>
                    <a:pt x="46" y="55"/>
                    <a:pt x="9" y="59"/>
                    <a:pt x="2" y="41"/>
                  </a:cubicBezTo>
                  <a:cubicBezTo>
                    <a:pt x="0" y="36"/>
                    <a:pt x="10" y="33"/>
                    <a:pt x="18" y="29"/>
                  </a:cubicBezTo>
                  <a:cubicBezTo>
                    <a:pt x="33" y="23"/>
                    <a:pt x="40" y="22"/>
                    <a:pt x="50" y="9"/>
                  </a:cubicBezTo>
                  <a:cubicBezTo>
                    <a:pt x="54" y="4"/>
                    <a:pt x="57" y="0"/>
                    <a:pt x="62" y="3"/>
                  </a:cubicBezTo>
                  <a:cubicBezTo>
                    <a:pt x="66" y="7"/>
                    <a:pt x="69" y="13"/>
                    <a:pt x="76" y="11"/>
                  </a:cubicBezTo>
                  <a:cubicBezTo>
                    <a:pt x="83" y="9"/>
                    <a:pt x="86" y="6"/>
                    <a:pt x="88" y="9"/>
                  </a:cubicBezTo>
                  <a:close/>
                </a:path>
              </a:pathLst>
            </a:custGeom>
            <a:solidFill>
              <a:srgbClr val="372C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íṩlîḋè"/>
            <p:cNvSpPr/>
            <p:nvPr/>
          </p:nvSpPr>
          <p:spPr bwMode="auto">
            <a:xfrm>
              <a:off x="5192713" y="4365626"/>
              <a:ext cx="1179513" cy="528638"/>
            </a:xfrm>
            <a:custGeom>
              <a:avLst/>
              <a:gdLst>
                <a:gd name="T0" fmla="*/ 152 w 254"/>
                <a:gd name="T1" fmla="*/ 12 h 114"/>
                <a:gd name="T2" fmla="*/ 0 w 254"/>
                <a:gd name="T3" fmla="*/ 55 h 114"/>
                <a:gd name="T4" fmla="*/ 6 w 254"/>
                <a:gd name="T5" fmla="*/ 108 h 114"/>
                <a:gd name="T6" fmla="*/ 113 w 254"/>
                <a:gd name="T7" fmla="*/ 111 h 114"/>
                <a:gd name="T8" fmla="*/ 152 w 254"/>
                <a:gd name="T9" fmla="*/ 12 h 114"/>
              </a:gdLst>
              <a:ahLst/>
              <a:cxnLst>
                <a:cxn ang="0">
                  <a:pos x="T0" y="T1"/>
                </a:cxn>
                <a:cxn ang="0">
                  <a:pos x="T2" y="T3"/>
                </a:cxn>
                <a:cxn ang="0">
                  <a:pos x="T4" y="T5"/>
                </a:cxn>
                <a:cxn ang="0">
                  <a:pos x="T6" y="T7"/>
                </a:cxn>
                <a:cxn ang="0">
                  <a:pos x="T8" y="T9"/>
                </a:cxn>
              </a:cxnLst>
              <a:rect l="0" t="0" r="r" b="b"/>
              <a:pathLst>
                <a:path w="254" h="114">
                  <a:moveTo>
                    <a:pt x="152" y="12"/>
                  </a:moveTo>
                  <a:cubicBezTo>
                    <a:pt x="0" y="55"/>
                    <a:pt x="0" y="55"/>
                    <a:pt x="0" y="55"/>
                  </a:cubicBezTo>
                  <a:cubicBezTo>
                    <a:pt x="6" y="108"/>
                    <a:pt x="6" y="108"/>
                    <a:pt x="6" y="108"/>
                  </a:cubicBezTo>
                  <a:cubicBezTo>
                    <a:pt x="113" y="111"/>
                    <a:pt x="113" y="111"/>
                    <a:pt x="113" y="111"/>
                  </a:cubicBezTo>
                  <a:cubicBezTo>
                    <a:pt x="254" y="114"/>
                    <a:pt x="197" y="0"/>
                    <a:pt x="152" y="12"/>
                  </a:cubicBezTo>
                  <a:close/>
                </a:path>
              </a:pathLst>
            </a:custGeom>
            <a:solidFill>
              <a:schemeClr val="tx1">
                <a:lumMod val="85000"/>
                <a:lumOff val="15000"/>
              </a:schemeClr>
            </a:solidFill>
            <a:ln>
              <a:noFill/>
            </a:ln>
          </p:spPr>
          <p:txBody>
            <a:bodyPr anchor="ctr"/>
            <a:lstStyle/>
            <a:p>
              <a:pPr algn="ctr"/>
            </a:p>
          </p:txBody>
        </p:sp>
        <p:sp>
          <p:nvSpPr>
            <p:cNvPr id="98" name="îŝḷíḑê"/>
            <p:cNvSpPr/>
            <p:nvPr/>
          </p:nvSpPr>
          <p:spPr bwMode="auto">
            <a:xfrm>
              <a:off x="5076825" y="4448176"/>
              <a:ext cx="320675" cy="927100"/>
            </a:xfrm>
            <a:custGeom>
              <a:avLst/>
              <a:gdLst>
                <a:gd name="T0" fmla="*/ 4 w 69"/>
                <a:gd name="T1" fmla="*/ 63 h 200"/>
                <a:gd name="T2" fmla="*/ 17 w 69"/>
                <a:gd name="T3" fmla="*/ 200 h 200"/>
                <a:gd name="T4" fmla="*/ 68 w 69"/>
                <a:gd name="T5" fmla="*/ 197 h 200"/>
                <a:gd name="T6" fmla="*/ 68 w 69"/>
                <a:gd name="T7" fmla="*/ 90 h 200"/>
                <a:gd name="T8" fmla="*/ 4 w 69"/>
                <a:gd name="T9" fmla="*/ 63 h 200"/>
              </a:gdLst>
              <a:ahLst/>
              <a:cxnLst>
                <a:cxn ang="0">
                  <a:pos x="T0" y="T1"/>
                </a:cxn>
                <a:cxn ang="0">
                  <a:pos x="T2" y="T3"/>
                </a:cxn>
                <a:cxn ang="0">
                  <a:pos x="T4" y="T5"/>
                </a:cxn>
                <a:cxn ang="0">
                  <a:pos x="T6" y="T7"/>
                </a:cxn>
                <a:cxn ang="0">
                  <a:pos x="T8" y="T9"/>
                </a:cxn>
              </a:cxnLst>
              <a:rect l="0" t="0" r="r" b="b"/>
              <a:pathLst>
                <a:path w="69" h="200">
                  <a:moveTo>
                    <a:pt x="4" y="63"/>
                  </a:moveTo>
                  <a:cubicBezTo>
                    <a:pt x="17" y="200"/>
                    <a:pt x="17" y="200"/>
                    <a:pt x="17" y="200"/>
                  </a:cubicBezTo>
                  <a:cubicBezTo>
                    <a:pt x="68" y="197"/>
                    <a:pt x="68" y="197"/>
                    <a:pt x="68" y="197"/>
                  </a:cubicBezTo>
                  <a:cubicBezTo>
                    <a:pt x="68" y="90"/>
                    <a:pt x="68" y="90"/>
                    <a:pt x="68" y="90"/>
                  </a:cubicBezTo>
                  <a:cubicBezTo>
                    <a:pt x="69" y="0"/>
                    <a:pt x="0" y="28"/>
                    <a:pt x="4" y="63"/>
                  </a:cubicBezTo>
                  <a:close/>
                </a:path>
              </a:pathLst>
            </a:custGeom>
            <a:solidFill>
              <a:schemeClr val="tx1">
                <a:lumMod val="85000"/>
                <a:lumOff val="15000"/>
              </a:schemeClr>
            </a:solidFill>
            <a:ln>
              <a:noFill/>
            </a:ln>
          </p:spPr>
          <p:txBody>
            <a:bodyPr anchor="ctr"/>
            <a:lstStyle/>
            <a:p>
              <a:pPr algn="ctr"/>
            </a:p>
          </p:txBody>
        </p:sp>
        <p:sp>
          <p:nvSpPr>
            <p:cNvPr id="99" name="îsḷîďê"/>
            <p:cNvSpPr/>
            <p:nvPr/>
          </p:nvSpPr>
          <p:spPr bwMode="auto">
            <a:xfrm>
              <a:off x="5508625" y="4860926"/>
              <a:ext cx="844550" cy="180975"/>
            </a:xfrm>
            <a:custGeom>
              <a:avLst/>
              <a:gdLst>
                <a:gd name="T0" fmla="*/ 20 w 182"/>
                <a:gd name="T1" fmla="*/ 0 h 39"/>
                <a:gd name="T2" fmla="*/ 162 w 182"/>
                <a:gd name="T3" fmla="*/ 0 h 39"/>
                <a:gd name="T4" fmla="*/ 182 w 182"/>
                <a:gd name="T5" fmla="*/ 19 h 39"/>
                <a:gd name="T6" fmla="*/ 162 w 182"/>
                <a:gd name="T7" fmla="*/ 39 h 39"/>
                <a:gd name="T8" fmla="*/ 20 w 182"/>
                <a:gd name="T9" fmla="*/ 39 h 39"/>
                <a:gd name="T10" fmla="*/ 0 w 182"/>
                <a:gd name="T11" fmla="*/ 19 h 39"/>
                <a:gd name="T12" fmla="*/ 20 w 18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82" h="39">
                  <a:moveTo>
                    <a:pt x="20" y="0"/>
                  </a:moveTo>
                  <a:cubicBezTo>
                    <a:pt x="162" y="0"/>
                    <a:pt x="162" y="0"/>
                    <a:pt x="162" y="0"/>
                  </a:cubicBezTo>
                  <a:cubicBezTo>
                    <a:pt x="173" y="0"/>
                    <a:pt x="182" y="9"/>
                    <a:pt x="182" y="19"/>
                  </a:cubicBezTo>
                  <a:cubicBezTo>
                    <a:pt x="182" y="30"/>
                    <a:pt x="173" y="39"/>
                    <a:pt x="162" y="39"/>
                  </a:cubicBezTo>
                  <a:cubicBezTo>
                    <a:pt x="20" y="39"/>
                    <a:pt x="20" y="39"/>
                    <a:pt x="20" y="39"/>
                  </a:cubicBezTo>
                  <a:cubicBezTo>
                    <a:pt x="9" y="39"/>
                    <a:pt x="0" y="30"/>
                    <a:pt x="0" y="19"/>
                  </a:cubicBezTo>
                  <a:cubicBezTo>
                    <a:pt x="0" y="9"/>
                    <a:pt x="9" y="0"/>
                    <a:pt x="20" y="0"/>
                  </a:cubicBez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ïşḻidê"/>
            <p:cNvSpPr/>
            <p:nvPr/>
          </p:nvSpPr>
          <p:spPr bwMode="auto">
            <a:xfrm>
              <a:off x="6172200" y="4003676"/>
              <a:ext cx="180975" cy="1038225"/>
            </a:xfrm>
            <a:custGeom>
              <a:avLst/>
              <a:gdLst>
                <a:gd name="T0" fmla="*/ 0 w 39"/>
                <a:gd name="T1" fmla="*/ 205 h 224"/>
                <a:gd name="T2" fmla="*/ 0 w 39"/>
                <a:gd name="T3" fmla="*/ 20 h 224"/>
                <a:gd name="T4" fmla="*/ 20 w 39"/>
                <a:gd name="T5" fmla="*/ 0 h 224"/>
                <a:gd name="T6" fmla="*/ 20 w 39"/>
                <a:gd name="T7" fmla="*/ 0 h 224"/>
                <a:gd name="T8" fmla="*/ 39 w 39"/>
                <a:gd name="T9" fmla="*/ 19 h 224"/>
                <a:gd name="T10" fmla="*/ 39 w 39"/>
                <a:gd name="T11" fmla="*/ 204 h 224"/>
                <a:gd name="T12" fmla="*/ 19 w 39"/>
                <a:gd name="T13" fmla="*/ 224 h 224"/>
                <a:gd name="T14" fmla="*/ 19 w 39"/>
                <a:gd name="T15" fmla="*/ 224 h 224"/>
                <a:gd name="T16" fmla="*/ 0 w 39"/>
                <a:gd name="T17" fmla="*/ 20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24">
                  <a:moveTo>
                    <a:pt x="0" y="205"/>
                  </a:moveTo>
                  <a:cubicBezTo>
                    <a:pt x="0" y="20"/>
                    <a:pt x="0" y="20"/>
                    <a:pt x="0" y="20"/>
                  </a:cubicBezTo>
                  <a:cubicBezTo>
                    <a:pt x="0" y="10"/>
                    <a:pt x="9" y="1"/>
                    <a:pt x="20" y="0"/>
                  </a:cubicBezTo>
                  <a:cubicBezTo>
                    <a:pt x="20" y="0"/>
                    <a:pt x="20" y="0"/>
                    <a:pt x="20" y="0"/>
                  </a:cubicBezTo>
                  <a:cubicBezTo>
                    <a:pt x="30" y="0"/>
                    <a:pt x="39" y="8"/>
                    <a:pt x="39" y="19"/>
                  </a:cubicBezTo>
                  <a:cubicBezTo>
                    <a:pt x="39" y="204"/>
                    <a:pt x="39" y="204"/>
                    <a:pt x="39" y="204"/>
                  </a:cubicBezTo>
                  <a:cubicBezTo>
                    <a:pt x="39" y="215"/>
                    <a:pt x="30" y="224"/>
                    <a:pt x="19" y="224"/>
                  </a:cubicBezTo>
                  <a:cubicBezTo>
                    <a:pt x="19" y="224"/>
                    <a:pt x="19" y="224"/>
                    <a:pt x="19" y="224"/>
                  </a:cubicBezTo>
                  <a:cubicBezTo>
                    <a:pt x="9" y="224"/>
                    <a:pt x="0" y="216"/>
                    <a:pt x="0" y="205"/>
                  </a:cubicBez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í$1iḓé"/>
            <p:cNvSpPr/>
            <p:nvPr/>
          </p:nvSpPr>
          <p:spPr bwMode="auto">
            <a:xfrm>
              <a:off x="5545138" y="3544888"/>
              <a:ext cx="617538" cy="1154113"/>
            </a:xfrm>
            <a:custGeom>
              <a:avLst/>
              <a:gdLst>
                <a:gd name="T0" fmla="*/ 130 w 133"/>
                <a:gd name="T1" fmla="*/ 143 h 249"/>
                <a:gd name="T2" fmla="*/ 131 w 133"/>
                <a:gd name="T3" fmla="*/ 241 h 249"/>
                <a:gd name="T4" fmla="*/ 0 w 133"/>
                <a:gd name="T5" fmla="*/ 210 h 249"/>
                <a:gd name="T6" fmla="*/ 55 w 133"/>
                <a:gd name="T7" fmla="*/ 15 h 249"/>
                <a:gd name="T8" fmla="*/ 103 w 133"/>
                <a:gd name="T9" fmla="*/ 0 h 249"/>
                <a:gd name="T10" fmla="*/ 130 w 133"/>
                <a:gd name="T11" fmla="*/ 143 h 249"/>
              </a:gdLst>
              <a:ahLst/>
              <a:cxnLst>
                <a:cxn ang="0">
                  <a:pos x="T0" y="T1"/>
                </a:cxn>
                <a:cxn ang="0">
                  <a:pos x="T2" y="T3"/>
                </a:cxn>
                <a:cxn ang="0">
                  <a:pos x="T4" y="T5"/>
                </a:cxn>
                <a:cxn ang="0">
                  <a:pos x="T6" y="T7"/>
                </a:cxn>
                <a:cxn ang="0">
                  <a:pos x="T8" y="T9"/>
                </a:cxn>
                <a:cxn ang="0">
                  <a:pos x="T10" y="T11"/>
                </a:cxn>
              </a:cxnLst>
              <a:rect l="0" t="0" r="r" b="b"/>
              <a:pathLst>
                <a:path w="133" h="249">
                  <a:moveTo>
                    <a:pt x="130" y="143"/>
                  </a:moveTo>
                  <a:cubicBezTo>
                    <a:pt x="133" y="167"/>
                    <a:pt x="133" y="222"/>
                    <a:pt x="131" y="241"/>
                  </a:cubicBezTo>
                  <a:cubicBezTo>
                    <a:pt x="80" y="249"/>
                    <a:pt x="51" y="207"/>
                    <a:pt x="0" y="210"/>
                  </a:cubicBezTo>
                  <a:cubicBezTo>
                    <a:pt x="20" y="152"/>
                    <a:pt x="39" y="79"/>
                    <a:pt x="55" y="15"/>
                  </a:cubicBezTo>
                  <a:cubicBezTo>
                    <a:pt x="68" y="17"/>
                    <a:pt x="96" y="13"/>
                    <a:pt x="103" y="0"/>
                  </a:cubicBezTo>
                  <a:cubicBezTo>
                    <a:pt x="113" y="33"/>
                    <a:pt x="120" y="53"/>
                    <a:pt x="130" y="143"/>
                  </a:cubicBezTo>
                  <a:close/>
                </a:path>
              </a:pathLst>
            </a:custGeom>
            <a:solidFill>
              <a:schemeClr val="tx1">
                <a:lumMod val="85000"/>
                <a:lumOff val="15000"/>
              </a:schemeClr>
            </a:solidFill>
            <a:ln>
              <a:noFill/>
            </a:ln>
          </p:spPr>
          <p:txBody>
            <a:bodyPr anchor="ctr"/>
            <a:lstStyle/>
            <a:p>
              <a:pPr algn="ctr"/>
            </a:p>
          </p:txBody>
        </p:sp>
        <p:sp>
          <p:nvSpPr>
            <p:cNvPr id="102" name="ïŝḻïḓe"/>
            <p:cNvSpPr/>
            <p:nvPr/>
          </p:nvSpPr>
          <p:spPr bwMode="auto">
            <a:xfrm>
              <a:off x="6186488" y="4791076"/>
              <a:ext cx="69850" cy="774700"/>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3" name="îṡļiḑe"/>
            <p:cNvSpPr/>
            <p:nvPr/>
          </p:nvSpPr>
          <p:spPr bwMode="auto">
            <a:xfrm>
              <a:off x="5057775" y="4406901"/>
              <a:ext cx="325438" cy="357188"/>
            </a:xfrm>
            <a:custGeom>
              <a:avLst/>
              <a:gdLst>
                <a:gd name="T0" fmla="*/ 10 w 70"/>
                <a:gd name="T1" fmla="*/ 37 h 77"/>
                <a:gd name="T2" fmla="*/ 28 w 70"/>
                <a:gd name="T3" fmla="*/ 21 h 77"/>
                <a:gd name="T4" fmla="*/ 28 w 70"/>
                <a:gd name="T5" fmla="*/ 21 h 77"/>
                <a:gd name="T6" fmla="*/ 31 w 70"/>
                <a:gd name="T7" fmla="*/ 20 h 77"/>
                <a:gd name="T8" fmla="*/ 38 w 70"/>
                <a:gd name="T9" fmla="*/ 13 h 77"/>
                <a:gd name="T10" fmla="*/ 39 w 70"/>
                <a:gd name="T11" fmla="*/ 13 h 77"/>
                <a:gd name="T12" fmla="*/ 44 w 70"/>
                <a:gd name="T13" fmla="*/ 9 h 77"/>
                <a:gd name="T14" fmla="*/ 45 w 70"/>
                <a:gd name="T15" fmla="*/ 7 h 77"/>
                <a:gd name="T16" fmla="*/ 45 w 70"/>
                <a:gd name="T17" fmla="*/ 8 h 77"/>
                <a:gd name="T18" fmla="*/ 55 w 70"/>
                <a:gd name="T19" fmla="*/ 0 h 77"/>
                <a:gd name="T20" fmla="*/ 70 w 70"/>
                <a:gd name="T21" fmla="*/ 19 h 77"/>
                <a:gd name="T22" fmla="*/ 60 w 70"/>
                <a:gd name="T23" fmla="*/ 27 h 77"/>
                <a:gd name="T24" fmla="*/ 58 w 70"/>
                <a:gd name="T25" fmla="*/ 30 h 77"/>
                <a:gd name="T26" fmla="*/ 21 w 70"/>
                <a:gd name="T27" fmla="*/ 57 h 77"/>
                <a:gd name="T28" fmla="*/ 16 w 70"/>
                <a:gd name="T29" fmla="*/ 64 h 77"/>
                <a:gd name="T30" fmla="*/ 15 w 70"/>
                <a:gd name="T31" fmla="*/ 69 h 77"/>
                <a:gd name="T32" fmla="*/ 11 w 70"/>
                <a:gd name="T33" fmla="*/ 73 h 77"/>
                <a:gd name="T34" fmla="*/ 10 w 70"/>
                <a:gd name="T35" fmla="*/ 72 h 77"/>
                <a:gd name="T36" fmla="*/ 8 w 70"/>
                <a:gd name="T37" fmla="*/ 75 h 77"/>
                <a:gd name="T38" fmla="*/ 2 w 70"/>
                <a:gd name="T39" fmla="*/ 75 h 77"/>
                <a:gd name="T40" fmla="*/ 1 w 70"/>
                <a:gd name="T41" fmla="*/ 70 h 77"/>
                <a:gd name="T42" fmla="*/ 3 w 70"/>
                <a:gd name="T43" fmla="*/ 67 h 77"/>
                <a:gd name="T44" fmla="*/ 3 w 70"/>
                <a:gd name="T45" fmla="*/ 65 h 77"/>
                <a:gd name="T46" fmla="*/ 6 w 70"/>
                <a:gd name="T47" fmla="*/ 52 h 77"/>
                <a:gd name="T48" fmla="*/ 8 w 70"/>
                <a:gd name="T49" fmla="*/ 41 h 77"/>
                <a:gd name="T50" fmla="*/ 8 w 70"/>
                <a:gd name="T51" fmla="*/ 42 h 77"/>
                <a:gd name="T52" fmla="*/ 10 w 70"/>
                <a:gd name="T53"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77">
                  <a:moveTo>
                    <a:pt x="10" y="37"/>
                  </a:moveTo>
                  <a:cubicBezTo>
                    <a:pt x="28" y="21"/>
                    <a:pt x="28" y="21"/>
                    <a:pt x="28" y="21"/>
                  </a:cubicBezTo>
                  <a:cubicBezTo>
                    <a:pt x="28" y="21"/>
                    <a:pt x="28" y="21"/>
                    <a:pt x="28" y="21"/>
                  </a:cubicBezTo>
                  <a:cubicBezTo>
                    <a:pt x="31" y="20"/>
                    <a:pt x="31" y="20"/>
                    <a:pt x="31" y="20"/>
                  </a:cubicBezTo>
                  <a:cubicBezTo>
                    <a:pt x="38" y="13"/>
                    <a:pt x="38" y="13"/>
                    <a:pt x="38" y="13"/>
                  </a:cubicBezTo>
                  <a:cubicBezTo>
                    <a:pt x="39" y="13"/>
                    <a:pt x="39" y="13"/>
                    <a:pt x="39" y="13"/>
                  </a:cubicBezTo>
                  <a:cubicBezTo>
                    <a:pt x="44" y="9"/>
                    <a:pt x="44" y="9"/>
                    <a:pt x="44" y="9"/>
                  </a:cubicBezTo>
                  <a:cubicBezTo>
                    <a:pt x="45" y="7"/>
                    <a:pt x="45" y="7"/>
                    <a:pt x="45" y="7"/>
                  </a:cubicBezTo>
                  <a:cubicBezTo>
                    <a:pt x="45" y="8"/>
                    <a:pt x="45" y="8"/>
                    <a:pt x="45" y="8"/>
                  </a:cubicBezTo>
                  <a:cubicBezTo>
                    <a:pt x="55" y="0"/>
                    <a:pt x="55" y="0"/>
                    <a:pt x="55" y="0"/>
                  </a:cubicBezTo>
                  <a:cubicBezTo>
                    <a:pt x="70" y="19"/>
                    <a:pt x="70" y="19"/>
                    <a:pt x="70" y="19"/>
                  </a:cubicBezTo>
                  <a:cubicBezTo>
                    <a:pt x="60" y="27"/>
                    <a:pt x="60" y="27"/>
                    <a:pt x="60" y="27"/>
                  </a:cubicBezTo>
                  <a:cubicBezTo>
                    <a:pt x="60" y="28"/>
                    <a:pt x="59" y="29"/>
                    <a:pt x="58" y="30"/>
                  </a:cubicBezTo>
                  <a:cubicBezTo>
                    <a:pt x="32" y="48"/>
                    <a:pt x="26" y="52"/>
                    <a:pt x="21" y="57"/>
                  </a:cubicBezTo>
                  <a:cubicBezTo>
                    <a:pt x="16" y="64"/>
                    <a:pt x="16" y="64"/>
                    <a:pt x="16" y="64"/>
                  </a:cubicBezTo>
                  <a:cubicBezTo>
                    <a:pt x="15" y="69"/>
                    <a:pt x="15" y="69"/>
                    <a:pt x="15" y="69"/>
                  </a:cubicBezTo>
                  <a:cubicBezTo>
                    <a:pt x="15" y="71"/>
                    <a:pt x="13" y="73"/>
                    <a:pt x="11" y="73"/>
                  </a:cubicBezTo>
                  <a:cubicBezTo>
                    <a:pt x="10" y="73"/>
                    <a:pt x="10" y="72"/>
                    <a:pt x="10" y="72"/>
                  </a:cubicBezTo>
                  <a:cubicBezTo>
                    <a:pt x="8" y="75"/>
                    <a:pt x="8" y="75"/>
                    <a:pt x="8" y="75"/>
                  </a:cubicBezTo>
                  <a:cubicBezTo>
                    <a:pt x="7" y="76"/>
                    <a:pt x="4" y="77"/>
                    <a:pt x="2" y="75"/>
                  </a:cubicBezTo>
                  <a:cubicBezTo>
                    <a:pt x="0" y="74"/>
                    <a:pt x="0" y="72"/>
                    <a:pt x="1" y="70"/>
                  </a:cubicBezTo>
                  <a:cubicBezTo>
                    <a:pt x="3" y="67"/>
                    <a:pt x="3" y="67"/>
                    <a:pt x="3" y="67"/>
                  </a:cubicBezTo>
                  <a:cubicBezTo>
                    <a:pt x="3" y="66"/>
                    <a:pt x="3" y="65"/>
                    <a:pt x="3" y="65"/>
                  </a:cubicBezTo>
                  <a:cubicBezTo>
                    <a:pt x="6" y="52"/>
                    <a:pt x="6" y="52"/>
                    <a:pt x="6" y="52"/>
                  </a:cubicBezTo>
                  <a:cubicBezTo>
                    <a:pt x="8" y="41"/>
                    <a:pt x="8" y="41"/>
                    <a:pt x="8" y="41"/>
                  </a:cubicBezTo>
                  <a:cubicBezTo>
                    <a:pt x="8" y="42"/>
                    <a:pt x="8" y="42"/>
                    <a:pt x="8" y="42"/>
                  </a:cubicBezTo>
                  <a:cubicBezTo>
                    <a:pt x="8" y="40"/>
                    <a:pt x="9" y="38"/>
                    <a:pt x="10" y="37"/>
                  </a:cubicBezTo>
                  <a:close/>
                </a:path>
              </a:pathLst>
            </a:custGeom>
            <a:solidFill>
              <a:schemeClr val="accent2">
                <a:lumMod val="20000"/>
                <a:lumOff val="80000"/>
              </a:schemeClr>
            </a:solidFill>
            <a:ln>
              <a:noFill/>
            </a:ln>
          </p:spPr>
          <p:txBody>
            <a:bodyPr anchor="ctr"/>
            <a:lstStyle/>
            <a:p>
              <a:pPr algn="ctr"/>
            </a:p>
          </p:txBody>
        </p:sp>
        <p:sp>
          <p:nvSpPr>
            <p:cNvPr id="104" name="íṣlïdê"/>
            <p:cNvSpPr/>
            <p:nvPr/>
          </p:nvSpPr>
          <p:spPr bwMode="auto">
            <a:xfrm>
              <a:off x="5592763" y="3587751"/>
              <a:ext cx="622300" cy="796925"/>
            </a:xfrm>
            <a:custGeom>
              <a:avLst/>
              <a:gdLst>
                <a:gd name="T0" fmla="*/ 48 w 134"/>
                <a:gd name="T1" fmla="*/ 30 h 172"/>
                <a:gd name="T2" fmla="*/ 34 w 134"/>
                <a:gd name="T3" fmla="*/ 58 h 172"/>
                <a:gd name="T4" fmla="*/ 0 w 134"/>
                <a:gd name="T5" fmla="*/ 172 h 172"/>
                <a:gd name="T6" fmla="*/ 20 w 134"/>
                <a:gd name="T7" fmla="*/ 154 h 172"/>
                <a:gd name="T8" fmla="*/ 82 w 134"/>
                <a:gd name="T9" fmla="*/ 86 h 172"/>
                <a:gd name="T10" fmla="*/ 48 w 134"/>
                <a:gd name="T11" fmla="*/ 30 h 172"/>
              </a:gdLst>
              <a:ahLst/>
              <a:cxnLst>
                <a:cxn ang="0">
                  <a:pos x="T0" y="T1"/>
                </a:cxn>
                <a:cxn ang="0">
                  <a:pos x="T2" y="T3"/>
                </a:cxn>
                <a:cxn ang="0">
                  <a:pos x="T4" y="T5"/>
                </a:cxn>
                <a:cxn ang="0">
                  <a:pos x="T6" y="T7"/>
                </a:cxn>
                <a:cxn ang="0">
                  <a:pos x="T8" y="T9"/>
                </a:cxn>
                <a:cxn ang="0">
                  <a:pos x="T10" y="T11"/>
                </a:cxn>
              </a:cxnLst>
              <a:rect l="0" t="0" r="r" b="b"/>
              <a:pathLst>
                <a:path w="134" h="172">
                  <a:moveTo>
                    <a:pt x="48" y="30"/>
                  </a:moveTo>
                  <a:cubicBezTo>
                    <a:pt x="34" y="58"/>
                    <a:pt x="34" y="58"/>
                    <a:pt x="34" y="58"/>
                  </a:cubicBezTo>
                  <a:cubicBezTo>
                    <a:pt x="0" y="172"/>
                    <a:pt x="0" y="172"/>
                    <a:pt x="0" y="172"/>
                  </a:cubicBezTo>
                  <a:cubicBezTo>
                    <a:pt x="20" y="154"/>
                    <a:pt x="20" y="154"/>
                    <a:pt x="20" y="154"/>
                  </a:cubicBezTo>
                  <a:cubicBezTo>
                    <a:pt x="82" y="86"/>
                    <a:pt x="82" y="86"/>
                    <a:pt x="82" y="86"/>
                  </a:cubicBezTo>
                  <a:cubicBezTo>
                    <a:pt x="134" y="28"/>
                    <a:pt x="67" y="0"/>
                    <a:pt x="48" y="30"/>
                  </a:cubicBezTo>
                  <a:close/>
                </a:path>
              </a:pathLst>
            </a:custGeom>
            <a:solidFill>
              <a:schemeClr val="tx1"/>
            </a:solidFill>
            <a:ln>
              <a:noFill/>
            </a:ln>
          </p:spPr>
          <p:txBody>
            <a:bodyPr anchor="ctr"/>
            <a:lstStyle/>
            <a:p>
              <a:pPr algn="ctr"/>
            </a:p>
          </p:txBody>
        </p:sp>
        <p:sp>
          <p:nvSpPr>
            <p:cNvPr id="105" name="íSľïdè"/>
            <p:cNvSpPr/>
            <p:nvPr/>
          </p:nvSpPr>
          <p:spPr bwMode="auto">
            <a:xfrm>
              <a:off x="5540375" y="3624263"/>
              <a:ext cx="646113" cy="685800"/>
            </a:xfrm>
            <a:custGeom>
              <a:avLst/>
              <a:gdLst>
                <a:gd name="T0" fmla="*/ 62 w 139"/>
                <a:gd name="T1" fmla="*/ 23 h 148"/>
                <a:gd name="T2" fmla="*/ 0 w 139"/>
                <a:gd name="T3" fmla="*/ 120 h 148"/>
                <a:gd name="T4" fmla="*/ 24 w 139"/>
                <a:gd name="T5" fmla="*/ 148 h 148"/>
                <a:gd name="T6" fmla="*/ 86 w 139"/>
                <a:gd name="T7" fmla="*/ 79 h 148"/>
                <a:gd name="T8" fmla="*/ 62 w 139"/>
                <a:gd name="T9" fmla="*/ 23 h 148"/>
              </a:gdLst>
              <a:ahLst/>
              <a:cxnLst>
                <a:cxn ang="0">
                  <a:pos x="T0" y="T1"/>
                </a:cxn>
                <a:cxn ang="0">
                  <a:pos x="T2" y="T3"/>
                </a:cxn>
                <a:cxn ang="0">
                  <a:pos x="T4" y="T5"/>
                </a:cxn>
                <a:cxn ang="0">
                  <a:pos x="T6" y="T7"/>
                </a:cxn>
                <a:cxn ang="0">
                  <a:pos x="T8" y="T9"/>
                </a:cxn>
              </a:cxnLst>
              <a:rect l="0" t="0" r="r" b="b"/>
              <a:pathLst>
                <a:path w="139" h="148">
                  <a:moveTo>
                    <a:pt x="62" y="23"/>
                  </a:moveTo>
                  <a:cubicBezTo>
                    <a:pt x="0" y="120"/>
                    <a:pt x="0" y="120"/>
                    <a:pt x="0" y="120"/>
                  </a:cubicBezTo>
                  <a:cubicBezTo>
                    <a:pt x="24" y="148"/>
                    <a:pt x="24" y="148"/>
                    <a:pt x="24" y="148"/>
                  </a:cubicBezTo>
                  <a:cubicBezTo>
                    <a:pt x="86" y="79"/>
                    <a:pt x="86" y="79"/>
                    <a:pt x="86" y="79"/>
                  </a:cubicBezTo>
                  <a:cubicBezTo>
                    <a:pt x="139" y="21"/>
                    <a:pt x="76" y="0"/>
                    <a:pt x="62" y="23"/>
                  </a:cubicBezTo>
                  <a:close/>
                </a:path>
              </a:pathLst>
            </a:custGeom>
            <a:solidFill>
              <a:schemeClr val="tx1">
                <a:lumMod val="85000"/>
                <a:lumOff val="15000"/>
              </a:schemeClr>
            </a:solidFill>
            <a:ln>
              <a:noFill/>
            </a:ln>
          </p:spPr>
          <p:txBody>
            <a:bodyPr anchor="ctr"/>
            <a:lstStyle/>
            <a:p>
              <a:pPr algn="ctr"/>
            </a:p>
          </p:txBody>
        </p:sp>
        <p:sp>
          <p:nvSpPr>
            <p:cNvPr id="106" name="ï$ľíḋe"/>
            <p:cNvSpPr/>
            <p:nvPr/>
          </p:nvSpPr>
          <p:spPr bwMode="auto">
            <a:xfrm>
              <a:off x="5248275" y="4059238"/>
              <a:ext cx="585788" cy="496888"/>
            </a:xfrm>
            <a:custGeom>
              <a:avLst/>
              <a:gdLst>
                <a:gd name="T0" fmla="*/ 71 w 126"/>
                <a:gd name="T1" fmla="*/ 16 h 107"/>
                <a:gd name="T2" fmla="*/ 0 w 126"/>
                <a:gd name="T3" fmla="*/ 83 h 107"/>
                <a:gd name="T4" fmla="*/ 19 w 126"/>
                <a:gd name="T5" fmla="*/ 107 h 107"/>
                <a:gd name="T6" fmla="*/ 74 w 126"/>
                <a:gd name="T7" fmla="*/ 65 h 107"/>
                <a:gd name="T8" fmla="*/ 71 w 126"/>
                <a:gd name="T9" fmla="*/ 16 h 107"/>
              </a:gdLst>
              <a:ahLst/>
              <a:cxnLst>
                <a:cxn ang="0">
                  <a:pos x="T0" y="T1"/>
                </a:cxn>
                <a:cxn ang="0">
                  <a:pos x="T2" y="T3"/>
                </a:cxn>
                <a:cxn ang="0">
                  <a:pos x="T4" y="T5"/>
                </a:cxn>
                <a:cxn ang="0">
                  <a:pos x="T6" y="T7"/>
                </a:cxn>
                <a:cxn ang="0">
                  <a:pos x="T8" y="T9"/>
                </a:cxn>
              </a:cxnLst>
              <a:rect l="0" t="0" r="r" b="b"/>
              <a:pathLst>
                <a:path w="126" h="107">
                  <a:moveTo>
                    <a:pt x="71" y="16"/>
                  </a:moveTo>
                  <a:cubicBezTo>
                    <a:pt x="0" y="83"/>
                    <a:pt x="0" y="83"/>
                    <a:pt x="0" y="83"/>
                  </a:cubicBezTo>
                  <a:cubicBezTo>
                    <a:pt x="19" y="107"/>
                    <a:pt x="19" y="107"/>
                    <a:pt x="19" y="107"/>
                  </a:cubicBezTo>
                  <a:cubicBezTo>
                    <a:pt x="74" y="65"/>
                    <a:pt x="74" y="65"/>
                    <a:pt x="74" y="65"/>
                  </a:cubicBezTo>
                  <a:cubicBezTo>
                    <a:pt x="126" y="26"/>
                    <a:pt x="85" y="0"/>
                    <a:pt x="71" y="16"/>
                  </a:cubicBezTo>
                  <a:close/>
                </a:path>
              </a:pathLst>
            </a:custGeom>
            <a:solidFill>
              <a:schemeClr val="tx1">
                <a:lumMod val="85000"/>
                <a:lumOff val="15000"/>
              </a:schemeClr>
            </a:solidFill>
            <a:ln>
              <a:noFill/>
            </a:ln>
          </p:spPr>
          <p:txBody>
            <a:bodyPr anchor="ctr"/>
            <a:lstStyle/>
            <a:p>
              <a:pPr algn="ctr"/>
            </a:p>
          </p:txBody>
        </p:sp>
        <p:sp>
          <p:nvSpPr>
            <p:cNvPr id="107" name="iṥ1iḓê"/>
            <p:cNvSpPr/>
            <p:nvPr/>
          </p:nvSpPr>
          <p:spPr bwMode="auto">
            <a:xfrm>
              <a:off x="5600700" y="4962526"/>
              <a:ext cx="69850" cy="603250"/>
            </a:xfrm>
            <a:prstGeom prst="rect">
              <a:avLst/>
            </a:prstGeom>
            <a:solidFill>
              <a:srgbClr val="CBCB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 name="išľîdé"/>
            <p:cNvSpPr/>
            <p:nvPr/>
          </p:nvSpPr>
          <p:spPr bwMode="auto">
            <a:xfrm>
              <a:off x="5489575" y="3216276"/>
              <a:ext cx="163513" cy="171450"/>
            </a:xfrm>
            <a:custGeom>
              <a:avLst/>
              <a:gdLst>
                <a:gd name="T0" fmla="*/ 0 w 35"/>
                <a:gd name="T1" fmla="*/ 33 h 37"/>
                <a:gd name="T2" fmla="*/ 18 w 35"/>
                <a:gd name="T3" fmla="*/ 22 h 37"/>
                <a:gd name="T4" fmla="*/ 31 w 35"/>
                <a:gd name="T5" fmla="*/ 2 h 37"/>
                <a:gd name="T6" fmla="*/ 33 w 35"/>
                <a:gd name="T7" fmla="*/ 1 h 37"/>
                <a:gd name="T8" fmla="*/ 35 w 35"/>
                <a:gd name="T9" fmla="*/ 3 h 37"/>
                <a:gd name="T10" fmla="*/ 21 w 35"/>
                <a:gd name="T11" fmla="*/ 24 h 37"/>
                <a:gd name="T12" fmla="*/ 2 w 35"/>
                <a:gd name="T13" fmla="*/ 37 h 37"/>
                <a:gd name="T14" fmla="*/ 0 w 35"/>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7">
                  <a:moveTo>
                    <a:pt x="0" y="33"/>
                  </a:moveTo>
                  <a:cubicBezTo>
                    <a:pt x="6" y="31"/>
                    <a:pt x="13" y="27"/>
                    <a:pt x="18" y="22"/>
                  </a:cubicBezTo>
                  <a:cubicBezTo>
                    <a:pt x="24" y="16"/>
                    <a:pt x="28" y="9"/>
                    <a:pt x="31" y="2"/>
                  </a:cubicBezTo>
                  <a:cubicBezTo>
                    <a:pt x="31" y="1"/>
                    <a:pt x="32" y="0"/>
                    <a:pt x="33" y="1"/>
                  </a:cubicBezTo>
                  <a:cubicBezTo>
                    <a:pt x="34" y="1"/>
                    <a:pt x="35" y="2"/>
                    <a:pt x="35" y="3"/>
                  </a:cubicBezTo>
                  <a:cubicBezTo>
                    <a:pt x="32" y="11"/>
                    <a:pt x="27" y="19"/>
                    <a:pt x="21" y="24"/>
                  </a:cubicBezTo>
                  <a:cubicBezTo>
                    <a:pt x="15" y="30"/>
                    <a:pt x="9" y="34"/>
                    <a:pt x="2" y="37"/>
                  </a:cubicBezTo>
                  <a:cubicBezTo>
                    <a:pt x="1" y="36"/>
                    <a:pt x="0" y="34"/>
                    <a:pt x="0" y="33"/>
                  </a:cubicBezTo>
                  <a:close/>
                </a:path>
              </a:pathLst>
            </a:custGeom>
            <a:solidFill>
              <a:schemeClr val="accent6"/>
            </a:solidFill>
            <a:ln>
              <a:noFill/>
            </a:ln>
          </p:spPr>
          <p:txBody>
            <a:bodyPr anchor="ctr"/>
            <a:lstStyle/>
            <a:p>
              <a:pPr algn="ctr"/>
            </a:p>
          </p:txBody>
        </p:sp>
      </p:grpSp>
      <p:sp>
        <p:nvSpPr>
          <p:cNvPr id="26" name="矩形 25"/>
          <p:cNvSpPr/>
          <p:nvPr/>
        </p:nvSpPr>
        <p:spPr>
          <a:xfrm>
            <a:off x="8002845" y="2994174"/>
            <a:ext cx="2347306" cy="461665"/>
          </a:xfrm>
          <a:prstGeom prst="rect">
            <a:avLst/>
          </a:prstGeom>
        </p:spPr>
        <p:txBody>
          <a:bodyPr wrap="square">
            <a:spAutoFit/>
          </a:bodyPr>
          <a:lstStyle/>
          <a:p>
            <a:r>
              <a:rPr lang="zh-CN" altLang="en-US" sz="1200" dirty="0">
                <a:solidFill>
                  <a:schemeClr val="tx1">
                    <a:lumMod val="85000"/>
                    <a:lumOff val="15000"/>
                  </a:schemeClr>
                </a:solidFill>
              </a:rPr>
              <a:t>坐姿端正，神态自然，不能过分给谦恭，也不能弯腰弓背，</a:t>
            </a:r>
            <a:endParaRPr lang="zh-CN" altLang="en-US" sz="1200" dirty="0">
              <a:solidFill>
                <a:schemeClr val="tx1">
                  <a:lumMod val="85000"/>
                  <a:lumOff val="15000"/>
                </a:schemeClr>
              </a:solidFill>
            </a:endParaRPr>
          </a:p>
        </p:txBody>
      </p:sp>
      <p:sp>
        <p:nvSpPr>
          <p:cNvPr id="139" name="矩形 138"/>
          <p:cNvSpPr/>
          <p:nvPr/>
        </p:nvSpPr>
        <p:spPr>
          <a:xfrm>
            <a:off x="8095976" y="5450398"/>
            <a:ext cx="2558772" cy="646331"/>
          </a:xfrm>
          <a:prstGeom prst="rect">
            <a:avLst/>
          </a:prstGeom>
        </p:spPr>
        <p:txBody>
          <a:bodyPr wrap="square">
            <a:spAutoFit/>
          </a:bodyPr>
          <a:lstStyle/>
          <a:p>
            <a:r>
              <a:rPr lang="zh-CN" altLang="en-US" sz="1200" dirty="0">
                <a:solidFill>
                  <a:schemeClr val="tx1">
                    <a:lumMod val="85000"/>
                    <a:lumOff val="15000"/>
                  </a:schemeClr>
                </a:solidFill>
              </a:rPr>
              <a:t>更不能做些不文雅的动作，比如随地吐痰、乱丢垃圾、公共场所大声喧哗、公共场所吸烟等等。</a:t>
            </a:r>
            <a:endParaRPr lang="zh-CN" altLang="en-US" sz="1200" dirty="0">
              <a:solidFill>
                <a:schemeClr val="tx1">
                  <a:lumMod val="85000"/>
                  <a:lumOff val="15000"/>
                </a:schemeClr>
              </a:solidFill>
            </a:endParaRPr>
          </a:p>
        </p:txBody>
      </p:sp>
      <p:sp>
        <p:nvSpPr>
          <p:cNvPr id="141" name="矩形 140"/>
          <p:cNvSpPr/>
          <p:nvPr/>
        </p:nvSpPr>
        <p:spPr>
          <a:xfrm>
            <a:off x="1134124" y="2727085"/>
            <a:ext cx="2253205" cy="646331"/>
          </a:xfrm>
          <a:prstGeom prst="rect">
            <a:avLst/>
          </a:prstGeom>
        </p:spPr>
        <p:txBody>
          <a:bodyPr wrap="square">
            <a:spAutoFit/>
          </a:bodyPr>
          <a:lstStyle/>
          <a:p>
            <a:pPr algn="just"/>
            <a:r>
              <a:rPr lang="zh-CN" altLang="en-US" sz="1200" dirty="0">
                <a:solidFill>
                  <a:schemeClr val="tx1">
                    <a:lumMod val="85000"/>
                    <a:lumOff val="15000"/>
                  </a:schemeClr>
                </a:solidFill>
              </a:rPr>
              <a:t>满身的烟味去面对面试官，鼻子敏感的人，一进去就能闻到味道，你的形象就会大打折扣。</a:t>
            </a:r>
            <a:endParaRPr lang="zh-CN" altLang="en-US" sz="1200" dirty="0">
              <a:solidFill>
                <a:schemeClr val="tx1">
                  <a:lumMod val="85000"/>
                  <a:lumOff val="15000"/>
                </a:schemeClr>
              </a:solidFill>
            </a:endParaRPr>
          </a:p>
        </p:txBody>
      </p:sp>
      <p:sp>
        <p:nvSpPr>
          <p:cNvPr id="143" name="矩形 142"/>
          <p:cNvSpPr/>
          <p:nvPr/>
        </p:nvSpPr>
        <p:spPr>
          <a:xfrm>
            <a:off x="1653068" y="5414619"/>
            <a:ext cx="1734261" cy="276999"/>
          </a:xfrm>
          <a:prstGeom prst="rect">
            <a:avLst/>
          </a:prstGeom>
        </p:spPr>
        <p:txBody>
          <a:bodyPr wrap="square">
            <a:spAutoFit/>
          </a:bodyPr>
          <a:lstStyle/>
          <a:p>
            <a:r>
              <a:rPr lang="zh-CN" altLang="en-US" sz="1200" dirty="0">
                <a:solidFill>
                  <a:schemeClr val="tx1">
                    <a:lumMod val="85000"/>
                    <a:lumOff val="15000"/>
                  </a:schemeClr>
                </a:solidFill>
              </a:rPr>
              <a:t>克服平日里的小动作。</a:t>
            </a:r>
            <a:endParaRPr lang="zh-CN" altLang="en-US" sz="1200" dirty="0">
              <a:solidFill>
                <a:schemeClr val="tx1">
                  <a:lumMod val="85000"/>
                  <a:lumOff val="15000"/>
                </a:schemeClr>
              </a:solidFill>
            </a:endParaRPr>
          </a:p>
        </p:txBody>
      </p:sp>
      <p:cxnSp>
        <p:nvCxnSpPr>
          <p:cNvPr id="145" name="连接符: 肘形 144"/>
          <p:cNvCxnSpPr/>
          <p:nvPr/>
        </p:nvCxnSpPr>
        <p:spPr>
          <a:xfrm flipV="1">
            <a:off x="6822979" y="3222234"/>
            <a:ext cx="1097608" cy="55323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6" name="连接符: 肘形 145"/>
          <p:cNvCxnSpPr/>
          <p:nvPr/>
        </p:nvCxnSpPr>
        <p:spPr>
          <a:xfrm>
            <a:off x="6949888" y="5150759"/>
            <a:ext cx="1097608" cy="55323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7" name="连接符: 肘形 146"/>
          <p:cNvCxnSpPr/>
          <p:nvPr/>
        </p:nvCxnSpPr>
        <p:spPr>
          <a:xfrm flipH="1" flipV="1">
            <a:off x="3562176" y="2657084"/>
            <a:ext cx="1097608" cy="55323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8" name="连接符: 肘形 147"/>
          <p:cNvCxnSpPr/>
          <p:nvPr/>
        </p:nvCxnSpPr>
        <p:spPr>
          <a:xfrm flipH="1">
            <a:off x="3491401" y="4987534"/>
            <a:ext cx="1097608" cy="553233"/>
          </a:xfrm>
          <a:prstGeom prst="bentConnector3">
            <a:avLst/>
          </a:prstGeom>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3580586" y="2740583"/>
            <a:ext cx="447551" cy="369332"/>
            <a:chOff x="2279094" y="3204926"/>
            <a:chExt cx="447551" cy="369332"/>
          </a:xfrm>
        </p:grpSpPr>
        <p:sp>
          <p:nvSpPr>
            <p:cNvPr id="149" name="椭圆 148"/>
            <p:cNvSpPr/>
            <p:nvPr/>
          </p:nvSpPr>
          <p:spPr>
            <a:xfrm>
              <a:off x="2305771" y="3207545"/>
              <a:ext cx="364858" cy="3648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文本框 149"/>
            <p:cNvSpPr txBox="1"/>
            <p:nvPr/>
          </p:nvSpPr>
          <p:spPr>
            <a:xfrm>
              <a:off x="2279094" y="3204926"/>
              <a:ext cx="447551" cy="369332"/>
            </a:xfrm>
            <a:prstGeom prst="rect">
              <a:avLst/>
            </a:prstGeom>
            <a:noFill/>
          </p:spPr>
          <p:txBody>
            <a:bodyPr wrap="square" rtlCol="0">
              <a:spAutoFit/>
            </a:bodyPr>
            <a:lstStyle/>
            <a:p>
              <a:r>
                <a:rPr lang="en-US" altLang="zh-CN" dirty="0">
                  <a:solidFill>
                    <a:schemeClr val="bg1"/>
                  </a:solidFill>
                </a:rPr>
                <a:t>04</a:t>
              </a:r>
              <a:endParaRPr lang="zh-CN" altLang="en-US" dirty="0">
                <a:solidFill>
                  <a:schemeClr val="bg1"/>
                </a:solidFill>
              </a:endParaRPr>
            </a:p>
          </p:txBody>
        </p:sp>
      </p:grpSp>
      <p:grpSp>
        <p:nvGrpSpPr>
          <p:cNvPr id="152" name="组合 151"/>
          <p:cNvGrpSpPr/>
          <p:nvPr/>
        </p:nvGrpSpPr>
        <p:grpSpPr>
          <a:xfrm>
            <a:off x="3512250" y="5029843"/>
            <a:ext cx="447551" cy="369332"/>
            <a:chOff x="2279094" y="3204926"/>
            <a:chExt cx="447551" cy="369332"/>
          </a:xfrm>
        </p:grpSpPr>
        <p:sp>
          <p:nvSpPr>
            <p:cNvPr id="153" name="椭圆 152"/>
            <p:cNvSpPr/>
            <p:nvPr/>
          </p:nvSpPr>
          <p:spPr>
            <a:xfrm>
              <a:off x="2305771" y="3207545"/>
              <a:ext cx="364858" cy="3648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文本框 153"/>
            <p:cNvSpPr txBox="1"/>
            <p:nvPr/>
          </p:nvSpPr>
          <p:spPr>
            <a:xfrm>
              <a:off x="2279094" y="3204926"/>
              <a:ext cx="447551" cy="369332"/>
            </a:xfrm>
            <a:prstGeom prst="rect">
              <a:avLst/>
            </a:prstGeom>
            <a:noFill/>
          </p:spPr>
          <p:txBody>
            <a:bodyPr wrap="square" rtlCol="0">
              <a:spAutoFit/>
            </a:bodyPr>
            <a:lstStyle/>
            <a:p>
              <a:r>
                <a:rPr lang="en-US" altLang="zh-CN" dirty="0">
                  <a:solidFill>
                    <a:schemeClr val="bg1"/>
                  </a:solidFill>
                </a:rPr>
                <a:t>03</a:t>
              </a:r>
              <a:endParaRPr lang="zh-CN" altLang="en-US" dirty="0">
                <a:solidFill>
                  <a:schemeClr val="bg1"/>
                </a:solidFill>
              </a:endParaRPr>
            </a:p>
          </p:txBody>
        </p:sp>
      </p:grpSp>
      <p:grpSp>
        <p:nvGrpSpPr>
          <p:cNvPr id="155" name="组合 154"/>
          <p:cNvGrpSpPr/>
          <p:nvPr/>
        </p:nvGrpSpPr>
        <p:grpSpPr>
          <a:xfrm>
            <a:off x="7419351" y="2697781"/>
            <a:ext cx="447551" cy="369332"/>
            <a:chOff x="2279094" y="3204926"/>
            <a:chExt cx="447551" cy="369332"/>
          </a:xfrm>
        </p:grpSpPr>
        <p:sp>
          <p:nvSpPr>
            <p:cNvPr id="156" name="椭圆 155"/>
            <p:cNvSpPr/>
            <p:nvPr/>
          </p:nvSpPr>
          <p:spPr>
            <a:xfrm>
              <a:off x="2305771" y="3207545"/>
              <a:ext cx="364858" cy="3648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文本框 156"/>
            <p:cNvSpPr txBox="1"/>
            <p:nvPr/>
          </p:nvSpPr>
          <p:spPr>
            <a:xfrm>
              <a:off x="2279094" y="3204926"/>
              <a:ext cx="447551" cy="369332"/>
            </a:xfrm>
            <a:prstGeom prst="rect">
              <a:avLst/>
            </a:prstGeom>
            <a:noFill/>
          </p:spPr>
          <p:txBody>
            <a:bodyPr wrap="square" rtlCol="0">
              <a:spAutoFit/>
            </a:bodyPr>
            <a:lstStyle/>
            <a:p>
              <a:r>
                <a:rPr lang="en-US" altLang="zh-CN" dirty="0">
                  <a:solidFill>
                    <a:schemeClr val="bg1"/>
                  </a:solidFill>
                </a:rPr>
                <a:t>01</a:t>
              </a:r>
              <a:endParaRPr lang="zh-CN" altLang="en-US" dirty="0">
                <a:solidFill>
                  <a:schemeClr val="bg1"/>
                </a:solidFill>
              </a:endParaRPr>
            </a:p>
          </p:txBody>
        </p:sp>
      </p:grpSp>
      <p:grpSp>
        <p:nvGrpSpPr>
          <p:cNvPr id="158" name="组合 157"/>
          <p:cNvGrpSpPr/>
          <p:nvPr/>
        </p:nvGrpSpPr>
        <p:grpSpPr>
          <a:xfrm>
            <a:off x="7579240" y="5178426"/>
            <a:ext cx="447551" cy="369332"/>
            <a:chOff x="2279094" y="3204926"/>
            <a:chExt cx="447551" cy="369332"/>
          </a:xfrm>
        </p:grpSpPr>
        <p:sp>
          <p:nvSpPr>
            <p:cNvPr id="159" name="椭圆 158"/>
            <p:cNvSpPr/>
            <p:nvPr/>
          </p:nvSpPr>
          <p:spPr>
            <a:xfrm>
              <a:off x="2305771" y="3207545"/>
              <a:ext cx="364858" cy="3648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59"/>
            <p:cNvSpPr txBox="1"/>
            <p:nvPr/>
          </p:nvSpPr>
          <p:spPr>
            <a:xfrm>
              <a:off x="2279094" y="3204926"/>
              <a:ext cx="447551" cy="369332"/>
            </a:xfrm>
            <a:prstGeom prst="rect">
              <a:avLst/>
            </a:prstGeom>
            <a:noFill/>
          </p:spPr>
          <p:txBody>
            <a:bodyPr wrap="square" rtlCol="0">
              <a:spAutoFit/>
            </a:bodyPr>
            <a:lstStyle/>
            <a:p>
              <a:pPr algn="ctr"/>
              <a:r>
                <a:rPr lang="en-US" altLang="zh-CN" dirty="0">
                  <a:solidFill>
                    <a:schemeClr val="bg1"/>
                  </a:solidFill>
                </a:rPr>
                <a:t>02</a:t>
              </a:r>
              <a:endParaRPr lang="zh-CN" altLang="en-US" dirty="0">
                <a:solidFill>
                  <a:schemeClr val="bg1"/>
                </a:solidFill>
              </a:endParaRPr>
            </a:p>
          </p:txBody>
        </p:sp>
      </p:grpSp>
      <p:sp>
        <p:nvSpPr>
          <p:cNvPr id="161" name="矩形 160"/>
          <p:cNvSpPr/>
          <p:nvPr/>
        </p:nvSpPr>
        <p:spPr>
          <a:xfrm>
            <a:off x="7967702" y="2657084"/>
            <a:ext cx="1107996" cy="369332"/>
          </a:xfrm>
          <a:prstGeom prst="rect">
            <a:avLst/>
          </a:prstGeom>
        </p:spPr>
        <p:txBody>
          <a:bodyPr wrap="none">
            <a:spAutoFit/>
          </a:bodyPr>
          <a:lstStyle/>
          <a:p>
            <a:r>
              <a:rPr lang="zh-CN" altLang="en-US" b="1" dirty="0">
                <a:solidFill>
                  <a:schemeClr val="tx1">
                    <a:lumMod val="85000"/>
                    <a:lumOff val="15000"/>
                  </a:schemeClr>
                </a:solidFill>
              </a:rPr>
              <a:t>坐姿端正</a:t>
            </a:r>
            <a:endParaRPr lang="zh-CN" altLang="en-US" b="1" dirty="0"/>
          </a:p>
        </p:txBody>
      </p:sp>
      <p:sp>
        <p:nvSpPr>
          <p:cNvPr id="162" name="矩形 161"/>
          <p:cNvSpPr/>
          <p:nvPr/>
        </p:nvSpPr>
        <p:spPr>
          <a:xfrm>
            <a:off x="8128317" y="5136118"/>
            <a:ext cx="1107996" cy="369332"/>
          </a:xfrm>
          <a:prstGeom prst="rect">
            <a:avLst/>
          </a:prstGeom>
        </p:spPr>
        <p:txBody>
          <a:bodyPr wrap="none">
            <a:spAutoFit/>
          </a:bodyPr>
          <a:lstStyle/>
          <a:p>
            <a:r>
              <a:rPr lang="zh-CN" altLang="en-US" b="1" dirty="0">
                <a:solidFill>
                  <a:schemeClr val="tx1">
                    <a:lumMod val="85000"/>
                    <a:lumOff val="15000"/>
                  </a:schemeClr>
                </a:solidFill>
              </a:rPr>
              <a:t>举止文明</a:t>
            </a:r>
            <a:endParaRPr lang="zh-CN" altLang="en-US" b="1" dirty="0"/>
          </a:p>
        </p:txBody>
      </p:sp>
      <p:sp>
        <p:nvSpPr>
          <p:cNvPr id="163" name="矩形 162"/>
          <p:cNvSpPr/>
          <p:nvPr/>
        </p:nvSpPr>
        <p:spPr>
          <a:xfrm>
            <a:off x="1832014" y="5037625"/>
            <a:ext cx="1338828" cy="369332"/>
          </a:xfrm>
          <a:prstGeom prst="rect">
            <a:avLst/>
          </a:prstGeom>
        </p:spPr>
        <p:txBody>
          <a:bodyPr wrap="none">
            <a:spAutoFit/>
          </a:bodyPr>
          <a:lstStyle/>
          <a:p>
            <a:r>
              <a:rPr lang="zh-CN" altLang="en-US" b="1" dirty="0"/>
              <a:t>克服小动作</a:t>
            </a:r>
            <a:endParaRPr lang="zh-CN" altLang="en-US" b="1" dirty="0"/>
          </a:p>
        </p:txBody>
      </p:sp>
      <p:sp>
        <p:nvSpPr>
          <p:cNvPr id="164" name="矩形 163"/>
          <p:cNvSpPr/>
          <p:nvPr/>
        </p:nvSpPr>
        <p:spPr>
          <a:xfrm>
            <a:off x="2283645" y="2396556"/>
            <a:ext cx="1107996" cy="369332"/>
          </a:xfrm>
          <a:prstGeom prst="rect">
            <a:avLst/>
          </a:prstGeom>
        </p:spPr>
        <p:txBody>
          <a:bodyPr wrap="none">
            <a:spAutoFit/>
          </a:bodyPr>
          <a:lstStyle/>
          <a:p>
            <a:r>
              <a:rPr lang="zh-CN" altLang="en-US" b="1" dirty="0"/>
              <a:t>形象优雅</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0-#ppt_w/2"/>
                                          </p:val>
                                        </p:tav>
                                        <p:tav tm="100000">
                                          <p:val>
                                            <p:strVal val="#ppt_x"/>
                                          </p:val>
                                        </p:tav>
                                      </p:tavLst>
                                    </p:anim>
                                    <p:anim calcmode="lin" valueType="num">
                                      <p:cBhvr additive="base">
                                        <p:cTn id="23" dur="25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53" presetClass="entr" presetSubtype="1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1699"/>
                            </p:stCondLst>
                            <p:childTnLst>
                              <p:par>
                                <p:cTn id="35" presetID="17" presetClass="entr" presetSubtype="10" fill="hold" nodeType="afterEffect">
                                  <p:stCondLst>
                                    <p:cond delay="0"/>
                                  </p:stCondLst>
                                  <p:childTnLst>
                                    <p:set>
                                      <p:cBhvr>
                                        <p:cTn id="36" dur="1" fill="hold">
                                          <p:stCondLst>
                                            <p:cond delay="0"/>
                                          </p:stCondLst>
                                        </p:cTn>
                                        <p:tgtEl>
                                          <p:spTgt spid="147"/>
                                        </p:tgtEl>
                                        <p:attrNameLst>
                                          <p:attrName>style.visibility</p:attrName>
                                        </p:attrNameLst>
                                      </p:cBhvr>
                                      <p:to>
                                        <p:strVal val="visible"/>
                                      </p:to>
                                    </p:set>
                                    <p:anim calcmode="lin" valueType="num">
                                      <p:cBhvr>
                                        <p:cTn id="37" dur="500" fill="hold"/>
                                        <p:tgtEl>
                                          <p:spTgt spid="147"/>
                                        </p:tgtEl>
                                        <p:attrNameLst>
                                          <p:attrName>ppt_w</p:attrName>
                                        </p:attrNameLst>
                                      </p:cBhvr>
                                      <p:tavLst>
                                        <p:tav tm="0">
                                          <p:val>
                                            <p:fltVal val="0"/>
                                          </p:val>
                                        </p:tav>
                                        <p:tav tm="100000">
                                          <p:val>
                                            <p:strVal val="#ppt_w"/>
                                          </p:val>
                                        </p:tav>
                                      </p:tavLst>
                                    </p:anim>
                                    <p:anim calcmode="lin" valueType="num">
                                      <p:cBhvr>
                                        <p:cTn id="38" dur="500" fill="hold"/>
                                        <p:tgtEl>
                                          <p:spTgt spid="147"/>
                                        </p:tgtEl>
                                        <p:attrNameLst>
                                          <p:attrName>ppt_h</p:attrName>
                                        </p:attrNameLst>
                                      </p:cBhvr>
                                      <p:tavLst>
                                        <p:tav tm="0">
                                          <p:val>
                                            <p:strVal val="#ppt_h"/>
                                          </p:val>
                                        </p:tav>
                                        <p:tav tm="100000">
                                          <p:val>
                                            <p:strVal val="#ppt_h"/>
                                          </p:val>
                                        </p:tav>
                                      </p:tavLst>
                                    </p:anim>
                                  </p:childTnLst>
                                </p:cTn>
                              </p:par>
                              <p:par>
                                <p:cTn id="39" presetID="17" presetClass="entr" presetSubtype="10" fill="hold" nodeType="withEffect">
                                  <p:stCondLst>
                                    <p:cond delay="0"/>
                                  </p:stCondLst>
                                  <p:childTnLst>
                                    <p:set>
                                      <p:cBhvr>
                                        <p:cTn id="40" dur="1" fill="hold">
                                          <p:stCondLst>
                                            <p:cond delay="0"/>
                                          </p:stCondLst>
                                        </p:cTn>
                                        <p:tgtEl>
                                          <p:spTgt spid="148"/>
                                        </p:tgtEl>
                                        <p:attrNameLst>
                                          <p:attrName>style.visibility</p:attrName>
                                        </p:attrNameLst>
                                      </p:cBhvr>
                                      <p:to>
                                        <p:strVal val="visible"/>
                                      </p:to>
                                    </p:set>
                                    <p:anim calcmode="lin" valueType="num">
                                      <p:cBhvr>
                                        <p:cTn id="41" dur="500" fill="hold"/>
                                        <p:tgtEl>
                                          <p:spTgt spid="148"/>
                                        </p:tgtEl>
                                        <p:attrNameLst>
                                          <p:attrName>ppt_w</p:attrName>
                                        </p:attrNameLst>
                                      </p:cBhvr>
                                      <p:tavLst>
                                        <p:tav tm="0">
                                          <p:val>
                                            <p:fltVal val="0"/>
                                          </p:val>
                                        </p:tav>
                                        <p:tav tm="100000">
                                          <p:val>
                                            <p:strVal val="#ppt_w"/>
                                          </p:val>
                                        </p:tav>
                                      </p:tavLst>
                                    </p:anim>
                                    <p:anim calcmode="lin" valueType="num">
                                      <p:cBhvr>
                                        <p:cTn id="42" dur="500" fill="hold"/>
                                        <p:tgtEl>
                                          <p:spTgt spid="148"/>
                                        </p:tgtEl>
                                        <p:attrNameLst>
                                          <p:attrName>ppt_h</p:attrName>
                                        </p:attrNameLst>
                                      </p:cBhvr>
                                      <p:tavLst>
                                        <p:tav tm="0">
                                          <p:val>
                                            <p:strVal val="#ppt_h"/>
                                          </p:val>
                                        </p:tav>
                                        <p:tav tm="100000">
                                          <p:val>
                                            <p:strVal val="#ppt_h"/>
                                          </p:val>
                                        </p:tav>
                                      </p:tavLst>
                                    </p:anim>
                                  </p:childTnLst>
                                </p:cTn>
                              </p:par>
                              <p:par>
                                <p:cTn id="43" presetID="17" presetClass="entr" presetSubtype="10" fill="hold" nodeType="withEffect">
                                  <p:stCondLst>
                                    <p:cond delay="0"/>
                                  </p:stCondLst>
                                  <p:childTnLst>
                                    <p:set>
                                      <p:cBhvr>
                                        <p:cTn id="44" dur="1" fill="hold">
                                          <p:stCondLst>
                                            <p:cond delay="0"/>
                                          </p:stCondLst>
                                        </p:cTn>
                                        <p:tgtEl>
                                          <p:spTgt spid="145"/>
                                        </p:tgtEl>
                                        <p:attrNameLst>
                                          <p:attrName>style.visibility</p:attrName>
                                        </p:attrNameLst>
                                      </p:cBhvr>
                                      <p:to>
                                        <p:strVal val="visible"/>
                                      </p:to>
                                    </p:set>
                                    <p:anim calcmode="lin" valueType="num">
                                      <p:cBhvr>
                                        <p:cTn id="45" dur="500" fill="hold"/>
                                        <p:tgtEl>
                                          <p:spTgt spid="145"/>
                                        </p:tgtEl>
                                        <p:attrNameLst>
                                          <p:attrName>ppt_w</p:attrName>
                                        </p:attrNameLst>
                                      </p:cBhvr>
                                      <p:tavLst>
                                        <p:tav tm="0">
                                          <p:val>
                                            <p:fltVal val="0"/>
                                          </p:val>
                                        </p:tav>
                                        <p:tav tm="100000">
                                          <p:val>
                                            <p:strVal val="#ppt_w"/>
                                          </p:val>
                                        </p:tav>
                                      </p:tavLst>
                                    </p:anim>
                                    <p:anim calcmode="lin" valueType="num">
                                      <p:cBhvr>
                                        <p:cTn id="46" dur="500" fill="hold"/>
                                        <p:tgtEl>
                                          <p:spTgt spid="145"/>
                                        </p:tgtEl>
                                        <p:attrNameLst>
                                          <p:attrName>ppt_h</p:attrName>
                                        </p:attrNameLst>
                                      </p:cBhvr>
                                      <p:tavLst>
                                        <p:tav tm="0">
                                          <p:val>
                                            <p:strVal val="#ppt_h"/>
                                          </p:val>
                                        </p:tav>
                                        <p:tav tm="100000">
                                          <p:val>
                                            <p:strVal val="#ppt_h"/>
                                          </p:val>
                                        </p:tav>
                                      </p:tavLst>
                                    </p:anim>
                                  </p:childTnLst>
                                </p:cTn>
                              </p:par>
                              <p:par>
                                <p:cTn id="47" presetID="17" presetClass="entr" presetSubtype="10" fill="hold" nodeType="withEffect">
                                  <p:stCondLst>
                                    <p:cond delay="0"/>
                                  </p:stCondLst>
                                  <p:childTnLst>
                                    <p:set>
                                      <p:cBhvr>
                                        <p:cTn id="48" dur="1" fill="hold">
                                          <p:stCondLst>
                                            <p:cond delay="0"/>
                                          </p:stCondLst>
                                        </p:cTn>
                                        <p:tgtEl>
                                          <p:spTgt spid="146"/>
                                        </p:tgtEl>
                                        <p:attrNameLst>
                                          <p:attrName>style.visibility</p:attrName>
                                        </p:attrNameLst>
                                      </p:cBhvr>
                                      <p:to>
                                        <p:strVal val="visible"/>
                                      </p:to>
                                    </p:set>
                                    <p:anim calcmode="lin" valueType="num">
                                      <p:cBhvr>
                                        <p:cTn id="49" dur="500" fill="hold"/>
                                        <p:tgtEl>
                                          <p:spTgt spid="146"/>
                                        </p:tgtEl>
                                        <p:attrNameLst>
                                          <p:attrName>ppt_w</p:attrName>
                                        </p:attrNameLst>
                                      </p:cBhvr>
                                      <p:tavLst>
                                        <p:tav tm="0">
                                          <p:val>
                                            <p:fltVal val="0"/>
                                          </p:val>
                                        </p:tav>
                                        <p:tav tm="100000">
                                          <p:val>
                                            <p:strVal val="#ppt_w"/>
                                          </p:val>
                                        </p:tav>
                                      </p:tavLst>
                                    </p:anim>
                                    <p:anim calcmode="lin" valueType="num">
                                      <p:cBhvr>
                                        <p:cTn id="50" dur="500" fill="hold"/>
                                        <p:tgtEl>
                                          <p:spTgt spid="146"/>
                                        </p:tgtEl>
                                        <p:attrNameLst>
                                          <p:attrName>ppt_h</p:attrName>
                                        </p:attrNameLst>
                                      </p:cBhvr>
                                      <p:tavLst>
                                        <p:tav tm="0">
                                          <p:val>
                                            <p:strVal val="#ppt_h"/>
                                          </p:val>
                                        </p:tav>
                                        <p:tav tm="100000">
                                          <p:val>
                                            <p:strVal val="#ppt_h"/>
                                          </p:val>
                                        </p:tav>
                                      </p:tavLst>
                                    </p:anim>
                                  </p:childTnLst>
                                </p:cTn>
                              </p:par>
                            </p:childTnLst>
                          </p:cTn>
                        </p:par>
                        <p:par>
                          <p:cTn id="51" fill="hold">
                            <p:stCondLst>
                              <p:cond delay="2199"/>
                            </p:stCondLst>
                            <p:childTnLst>
                              <p:par>
                                <p:cTn id="52" presetID="53" presetClass="entr" presetSubtype="16" fill="hold" nodeType="afterEffect">
                                  <p:stCondLst>
                                    <p:cond delay="0"/>
                                  </p:stCondLst>
                                  <p:childTnLst>
                                    <p:set>
                                      <p:cBhvr>
                                        <p:cTn id="53" dur="1" fill="hold">
                                          <p:stCondLst>
                                            <p:cond delay="0"/>
                                          </p:stCondLst>
                                        </p:cTn>
                                        <p:tgtEl>
                                          <p:spTgt spid="151"/>
                                        </p:tgtEl>
                                        <p:attrNameLst>
                                          <p:attrName>style.visibility</p:attrName>
                                        </p:attrNameLst>
                                      </p:cBhvr>
                                      <p:to>
                                        <p:strVal val="visible"/>
                                      </p:to>
                                    </p:set>
                                    <p:anim calcmode="lin" valueType="num">
                                      <p:cBhvr>
                                        <p:cTn id="54" dur="500" fill="hold"/>
                                        <p:tgtEl>
                                          <p:spTgt spid="151"/>
                                        </p:tgtEl>
                                        <p:attrNameLst>
                                          <p:attrName>ppt_w</p:attrName>
                                        </p:attrNameLst>
                                      </p:cBhvr>
                                      <p:tavLst>
                                        <p:tav tm="0">
                                          <p:val>
                                            <p:fltVal val="0"/>
                                          </p:val>
                                        </p:tav>
                                        <p:tav tm="100000">
                                          <p:val>
                                            <p:strVal val="#ppt_w"/>
                                          </p:val>
                                        </p:tav>
                                      </p:tavLst>
                                    </p:anim>
                                    <p:anim calcmode="lin" valueType="num">
                                      <p:cBhvr>
                                        <p:cTn id="55" dur="500" fill="hold"/>
                                        <p:tgtEl>
                                          <p:spTgt spid="151"/>
                                        </p:tgtEl>
                                        <p:attrNameLst>
                                          <p:attrName>ppt_h</p:attrName>
                                        </p:attrNameLst>
                                      </p:cBhvr>
                                      <p:tavLst>
                                        <p:tav tm="0">
                                          <p:val>
                                            <p:fltVal val="0"/>
                                          </p:val>
                                        </p:tav>
                                        <p:tav tm="100000">
                                          <p:val>
                                            <p:strVal val="#ppt_h"/>
                                          </p:val>
                                        </p:tav>
                                      </p:tavLst>
                                    </p:anim>
                                    <p:animEffect transition="in" filter="fade">
                                      <p:cBhvr>
                                        <p:cTn id="56" dur="500"/>
                                        <p:tgtEl>
                                          <p:spTgt spid="151"/>
                                        </p:tgtEl>
                                      </p:cBhvr>
                                    </p:animEffect>
                                  </p:childTnLst>
                                </p:cTn>
                              </p:par>
                              <p:par>
                                <p:cTn id="57" presetID="53" presetClass="entr" presetSubtype="16" fill="hold" nodeType="withEffect">
                                  <p:stCondLst>
                                    <p:cond delay="0"/>
                                  </p:stCondLst>
                                  <p:childTnLst>
                                    <p:set>
                                      <p:cBhvr>
                                        <p:cTn id="58" dur="1" fill="hold">
                                          <p:stCondLst>
                                            <p:cond delay="0"/>
                                          </p:stCondLst>
                                        </p:cTn>
                                        <p:tgtEl>
                                          <p:spTgt spid="152"/>
                                        </p:tgtEl>
                                        <p:attrNameLst>
                                          <p:attrName>style.visibility</p:attrName>
                                        </p:attrNameLst>
                                      </p:cBhvr>
                                      <p:to>
                                        <p:strVal val="visible"/>
                                      </p:to>
                                    </p:set>
                                    <p:anim calcmode="lin" valueType="num">
                                      <p:cBhvr>
                                        <p:cTn id="59" dur="500" fill="hold"/>
                                        <p:tgtEl>
                                          <p:spTgt spid="152"/>
                                        </p:tgtEl>
                                        <p:attrNameLst>
                                          <p:attrName>ppt_w</p:attrName>
                                        </p:attrNameLst>
                                      </p:cBhvr>
                                      <p:tavLst>
                                        <p:tav tm="0">
                                          <p:val>
                                            <p:fltVal val="0"/>
                                          </p:val>
                                        </p:tav>
                                        <p:tav tm="100000">
                                          <p:val>
                                            <p:strVal val="#ppt_w"/>
                                          </p:val>
                                        </p:tav>
                                      </p:tavLst>
                                    </p:anim>
                                    <p:anim calcmode="lin" valueType="num">
                                      <p:cBhvr>
                                        <p:cTn id="60" dur="500" fill="hold"/>
                                        <p:tgtEl>
                                          <p:spTgt spid="152"/>
                                        </p:tgtEl>
                                        <p:attrNameLst>
                                          <p:attrName>ppt_h</p:attrName>
                                        </p:attrNameLst>
                                      </p:cBhvr>
                                      <p:tavLst>
                                        <p:tav tm="0">
                                          <p:val>
                                            <p:fltVal val="0"/>
                                          </p:val>
                                        </p:tav>
                                        <p:tav tm="100000">
                                          <p:val>
                                            <p:strVal val="#ppt_h"/>
                                          </p:val>
                                        </p:tav>
                                      </p:tavLst>
                                    </p:anim>
                                    <p:animEffect transition="in" filter="fade">
                                      <p:cBhvr>
                                        <p:cTn id="61" dur="500"/>
                                        <p:tgtEl>
                                          <p:spTgt spid="152"/>
                                        </p:tgtEl>
                                      </p:cBhvr>
                                    </p:animEffect>
                                  </p:childTnLst>
                                </p:cTn>
                              </p:par>
                              <p:par>
                                <p:cTn id="62" presetID="53" presetClass="entr" presetSubtype="16" fill="hold" nodeType="withEffect">
                                  <p:stCondLst>
                                    <p:cond delay="0"/>
                                  </p:stCondLst>
                                  <p:childTnLst>
                                    <p:set>
                                      <p:cBhvr>
                                        <p:cTn id="63" dur="1" fill="hold">
                                          <p:stCondLst>
                                            <p:cond delay="0"/>
                                          </p:stCondLst>
                                        </p:cTn>
                                        <p:tgtEl>
                                          <p:spTgt spid="155"/>
                                        </p:tgtEl>
                                        <p:attrNameLst>
                                          <p:attrName>style.visibility</p:attrName>
                                        </p:attrNameLst>
                                      </p:cBhvr>
                                      <p:to>
                                        <p:strVal val="visible"/>
                                      </p:to>
                                    </p:set>
                                    <p:anim calcmode="lin" valueType="num">
                                      <p:cBhvr>
                                        <p:cTn id="64" dur="500" fill="hold"/>
                                        <p:tgtEl>
                                          <p:spTgt spid="155"/>
                                        </p:tgtEl>
                                        <p:attrNameLst>
                                          <p:attrName>ppt_w</p:attrName>
                                        </p:attrNameLst>
                                      </p:cBhvr>
                                      <p:tavLst>
                                        <p:tav tm="0">
                                          <p:val>
                                            <p:fltVal val="0"/>
                                          </p:val>
                                        </p:tav>
                                        <p:tav tm="100000">
                                          <p:val>
                                            <p:strVal val="#ppt_w"/>
                                          </p:val>
                                        </p:tav>
                                      </p:tavLst>
                                    </p:anim>
                                    <p:anim calcmode="lin" valueType="num">
                                      <p:cBhvr>
                                        <p:cTn id="65" dur="500" fill="hold"/>
                                        <p:tgtEl>
                                          <p:spTgt spid="155"/>
                                        </p:tgtEl>
                                        <p:attrNameLst>
                                          <p:attrName>ppt_h</p:attrName>
                                        </p:attrNameLst>
                                      </p:cBhvr>
                                      <p:tavLst>
                                        <p:tav tm="0">
                                          <p:val>
                                            <p:fltVal val="0"/>
                                          </p:val>
                                        </p:tav>
                                        <p:tav tm="100000">
                                          <p:val>
                                            <p:strVal val="#ppt_h"/>
                                          </p:val>
                                        </p:tav>
                                      </p:tavLst>
                                    </p:anim>
                                    <p:animEffect transition="in" filter="fade">
                                      <p:cBhvr>
                                        <p:cTn id="66" dur="500"/>
                                        <p:tgtEl>
                                          <p:spTgt spid="155"/>
                                        </p:tgtEl>
                                      </p:cBhvr>
                                    </p:animEffect>
                                  </p:childTnLst>
                                </p:cTn>
                              </p:par>
                              <p:par>
                                <p:cTn id="67" presetID="53" presetClass="entr" presetSubtype="16" fill="hold" nodeType="withEffect">
                                  <p:stCondLst>
                                    <p:cond delay="0"/>
                                  </p:stCondLst>
                                  <p:childTnLst>
                                    <p:set>
                                      <p:cBhvr>
                                        <p:cTn id="68" dur="1" fill="hold">
                                          <p:stCondLst>
                                            <p:cond delay="0"/>
                                          </p:stCondLst>
                                        </p:cTn>
                                        <p:tgtEl>
                                          <p:spTgt spid="158"/>
                                        </p:tgtEl>
                                        <p:attrNameLst>
                                          <p:attrName>style.visibility</p:attrName>
                                        </p:attrNameLst>
                                      </p:cBhvr>
                                      <p:to>
                                        <p:strVal val="visible"/>
                                      </p:to>
                                    </p:set>
                                    <p:anim calcmode="lin" valueType="num">
                                      <p:cBhvr>
                                        <p:cTn id="69" dur="500" fill="hold"/>
                                        <p:tgtEl>
                                          <p:spTgt spid="158"/>
                                        </p:tgtEl>
                                        <p:attrNameLst>
                                          <p:attrName>ppt_w</p:attrName>
                                        </p:attrNameLst>
                                      </p:cBhvr>
                                      <p:tavLst>
                                        <p:tav tm="0">
                                          <p:val>
                                            <p:fltVal val="0"/>
                                          </p:val>
                                        </p:tav>
                                        <p:tav tm="100000">
                                          <p:val>
                                            <p:strVal val="#ppt_w"/>
                                          </p:val>
                                        </p:tav>
                                      </p:tavLst>
                                    </p:anim>
                                    <p:anim calcmode="lin" valueType="num">
                                      <p:cBhvr>
                                        <p:cTn id="70" dur="500" fill="hold"/>
                                        <p:tgtEl>
                                          <p:spTgt spid="158"/>
                                        </p:tgtEl>
                                        <p:attrNameLst>
                                          <p:attrName>ppt_h</p:attrName>
                                        </p:attrNameLst>
                                      </p:cBhvr>
                                      <p:tavLst>
                                        <p:tav tm="0">
                                          <p:val>
                                            <p:fltVal val="0"/>
                                          </p:val>
                                        </p:tav>
                                        <p:tav tm="100000">
                                          <p:val>
                                            <p:strVal val="#ppt_h"/>
                                          </p:val>
                                        </p:tav>
                                      </p:tavLst>
                                    </p:anim>
                                    <p:animEffect transition="in" filter="fade">
                                      <p:cBhvr>
                                        <p:cTn id="71" dur="500"/>
                                        <p:tgtEl>
                                          <p:spTgt spid="158"/>
                                        </p:tgtEl>
                                      </p:cBhvr>
                                    </p:animEffect>
                                  </p:childTnLst>
                                </p:cTn>
                              </p:par>
                            </p:childTnLst>
                          </p:cTn>
                        </p:par>
                        <p:par>
                          <p:cTn id="72" fill="hold">
                            <p:stCondLst>
                              <p:cond delay="2699"/>
                            </p:stCondLst>
                            <p:childTnLst>
                              <p:par>
                                <p:cTn id="73" presetID="2" presetClass="entr" presetSubtype="8" fill="hold" grpId="0" nodeType="afterEffect">
                                  <p:stCondLst>
                                    <p:cond delay="0"/>
                                  </p:stCondLst>
                                  <p:childTnLst>
                                    <p:set>
                                      <p:cBhvr>
                                        <p:cTn id="74" dur="1" fill="hold">
                                          <p:stCondLst>
                                            <p:cond delay="0"/>
                                          </p:stCondLst>
                                        </p:cTn>
                                        <p:tgtEl>
                                          <p:spTgt spid="164"/>
                                        </p:tgtEl>
                                        <p:attrNameLst>
                                          <p:attrName>style.visibility</p:attrName>
                                        </p:attrNameLst>
                                      </p:cBhvr>
                                      <p:to>
                                        <p:strVal val="visible"/>
                                      </p:to>
                                    </p:set>
                                    <p:anim calcmode="lin" valueType="num">
                                      <p:cBhvr additive="base">
                                        <p:cTn id="75" dur="500" fill="hold"/>
                                        <p:tgtEl>
                                          <p:spTgt spid="164"/>
                                        </p:tgtEl>
                                        <p:attrNameLst>
                                          <p:attrName>ppt_x</p:attrName>
                                        </p:attrNameLst>
                                      </p:cBhvr>
                                      <p:tavLst>
                                        <p:tav tm="0">
                                          <p:val>
                                            <p:strVal val="0-#ppt_w/2"/>
                                          </p:val>
                                        </p:tav>
                                        <p:tav tm="100000">
                                          <p:val>
                                            <p:strVal val="#ppt_x"/>
                                          </p:val>
                                        </p:tav>
                                      </p:tavLst>
                                    </p:anim>
                                    <p:anim calcmode="lin" valueType="num">
                                      <p:cBhvr additive="base">
                                        <p:cTn id="76" dur="500" fill="hold"/>
                                        <p:tgtEl>
                                          <p:spTgt spid="16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63"/>
                                        </p:tgtEl>
                                        <p:attrNameLst>
                                          <p:attrName>style.visibility</p:attrName>
                                        </p:attrNameLst>
                                      </p:cBhvr>
                                      <p:to>
                                        <p:strVal val="visible"/>
                                      </p:to>
                                    </p:set>
                                    <p:anim calcmode="lin" valueType="num">
                                      <p:cBhvr additive="base">
                                        <p:cTn id="79" dur="500" fill="hold"/>
                                        <p:tgtEl>
                                          <p:spTgt spid="163"/>
                                        </p:tgtEl>
                                        <p:attrNameLst>
                                          <p:attrName>ppt_x</p:attrName>
                                        </p:attrNameLst>
                                      </p:cBhvr>
                                      <p:tavLst>
                                        <p:tav tm="0">
                                          <p:val>
                                            <p:strVal val="0-#ppt_w/2"/>
                                          </p:val>
                                        </p:tav>
                                        <p:tav tm="100000">
                                          <p:val>
                                            <p:strVal val="#ppt_x"/>
                                          </p:val>
                                        </p:tav>
                                      </p:tavLst>
                                    </p:anim>
                                    <p:anim calcmode="lin" valueType="num">
                                      <p:cBhvr additive="base">
                                        <p:cTn id="80" dur="500" fill="hold"/>
                                        <p:tgtEl>
                                          <p:spTgt spid="163"/>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62"/>
                                        </p:tgtEl>
                                        <p:attrNameLst>
                                          <p:attrName>style.visibility</p:attrName>
                                        </p:attrNameLst>
                                      </p:cBhvr>
                                      <p:to>
                                        <p:strVal val="visible"/>
                                      </p:to>
                                    </p:set>
                                    <p:anim calcmode="lin" valueType="num">
                                      <p:cBhvr additive="base">
                                        <p:cTn id="83" dur="500" fill="hold"/>
                                        <p:tgtEl>
                                          <p:spTgt spid="162"/>
                                        </p:tgtEl>
                                        <p:attrNameLst>
                                          <p:attrName>ppt_x</p:attrName>
                                        </p:attrNameLst>
                                      </p:cBhvr>
                                      <p:tavLst>
                                        <p:tav tm="0">
                                          <p:val>
                                            <p:strVal val="1+#ppt_w/2"/>
                                          </p:val>
                                        </p:tav>
                                        <p:tav tm="100000">
                                          <p:val>
                                            <p:strVal val="#ppt_x"/>
                                          </p:val>
                                        </p:tav>
                                      </p:tavLst>
                                    </p:anim>
                                    <p:anim calcmode="lin" valueType="num">
                                      <p:cBhvr additive="base">
                                        <p:cTn id="84" dur="500" fill="hold"/>
                                        <p:tgtEl>
                                          <p:spTgt spid="16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61"/>
                                        </p:tgtEl>
                                        <p:attrNameLst>
                                          <p:attrName>style.visibility</p:attrName>
                                        </p:attrNameLst>
                                      </p:cBhvr>
                                      <p:to>
                                        <p:strVal val="visible"/>
                                      </p:to>
                                    </p:set>
                                    <p:anim calcmode="lin" valueType="num">
                                      <p:cBhvr additive="base">
                                        <p:cTn id="87" dur="500" fill="hold"/>
                                        <p:tgtEl>
                                          <p:spTgt spid="161"/>
                                        </p:tgtEl>
                                        <p:attrNameLst>
                                          <p:attrName>ppt_x</p:attrName>
                                        </p:attrNameLst>
                                      </p:cBhvr>
                                      <p:tavLst>
                                        <p:tav tm="0">
                                          <p:val>
                                            <p:strVal val="1+#ppt_w/2"/>
                                          </p:val>
                                        </p:tav>
                                        <p:tav tm="100000">
                                          <p:val>
                                            <p:strVal val="#ppt_x"/>
                                          </p:val>
                                        </p:tav>
                                      </p:tavLst>
                                    </p:anim>
                                    <p:anim calcmode="lin" valueType="num">
                                      <p:cBhvr additive="base">
                                        <p:cTn id="88" dur="500" fill="hold"/>
                                        <p:tgtEl>
                                          <p:spTgt spid="161"/>
                                        </p:tgtEl>
                                        <p:attrNameLst>
                                          <p:attrName>ppt_y</p:attrName>
                                        </p:attrNameLst>
                                      </p:cBhvr>
                                      <p:tavLst>
                                        <p:tav tm="0">
                                          <p:val>
                                            <p:strVal val="#ppt_y"/>
                                          </p:val>
                                        </p:tav>
                                        <p:tav tm="100000">
                                          <p:val>
                                            <p:strVal val="#ppt_y"/>
                                          </p:val>
                                        </p:tav>
                                      </p:tavLst>
                                    </p:anim>
                                  </p:childTnLst>
                                </p:cTn>
                              </p:par>
                            </p:childTnLst>
                          </p:cTn>
                        </p:par>
                        <p:par>
                          <p:cTn id="89" fill="hold">
                            <p:stCondLst>
                              <p:cond delay="3199"/>
                            </p:stCondLst>
                            <p:childTnLst>
                              <p:par>
                                <p:cTn id="90" presetID="42" presetClass="entr" presetSubtype="0" fill="hold" grpId="0" nodeType="afterEffect">
                                  <p:stCondLst>
                                    <p:cond delay="0"/>
                                  </p:stCondLst>
                                  <p:childTnLst>
                                    <p:set>
                                      <p:cBhvr>
                                        <p:cTn id="91" dur="1" fill="hold">
                                          <p:stCondLst>
                                            <p:cond delay="0"/>
                                          </p:stCondLst>
                                        </p:cTn>
                                        <p:tgtEl>
                                          <p:spTgt spid="141"/>
                                        </p:tgtEl>
                                        <p:attrNameLst>
                                          <p:attrName>style.visibility</p:attrName>
                                        </p:attrNameLst>
                                      </p:cBhvr>
                                      <p:to>
                                        <p:strVal val="visible"/>
                                      </p:to>
                                    </p:set>
                                    <p:animEffect transition="in" filter="fade">
                                      <p:cBhvr>
                                        <p:cTn id="92" dur="500"/>
                                        <p:tgtEl>
                                          <p:spTgt spid="141"/>
                                        </p:tgtEl>
                                      </p:cBhvr>
                                    </p:animEffect>
                                    <p:anim calcmode="lin" valueType="num">
                                      <p:cBhvr>
                                        <p:cTn id="93" dur="500" fill="hold"/>
                                        <p:tgtEl>
                                          <p:spTgt spid="141"/>
                                        </p:tgtEl>
                                        <p:attrNameLst>
                                          <p:attrName>ppt_x</p:attrName>
                                        </p:attrNameLst>
                                      </p:cBhvr>
                                      <p:tavLst>
                                        <p:tav tm="0">
                                          <p:val>
                                            <p:strVal val="#ppt_x"/>
                                          </p:val>
                                        </p:tav>
                                        <p:tav tm="100000">
                                          <p:val>
                                            <p:strVal val="#ppt_x"/>
                                          </p:val>
                                        </p:tav>
                                      </p:tavLst>
                                    </p:anim>
                                    <p:anim calcmode="lin" valueType="num">
                                      <p:cBhvr>
                                        <p:cTn id="94" dur="500" fill="hold"/>
                                        <p:tgtEl>
                                          <p:spTgt spid="14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43"/>
                                        </p:tgtEl>
                                        <p:attrNameLst>
                                          <p:attrName>style.visibility</p:attrName>
                                        </p:attrNameLst>
                                      </p:cBhvr>
                                      <p:to>
                                        <p:strVal val="visible"/>
                                      </p:to>
                                    </p:set>
                                    <p:animEffect transition="in" filter="fade">
                                      <p:cBhvr>
                                        <p:cTn id="97" dur="500"/>
                                        <p:tgtEl>
                                          <p:spTgt spid="143"/>
                                        </p:tgtEl>
                                      </p:cBhvr>
                                    </p:animEffect>
                                    <p:anim calcmode="lin" valueType="num">
                                      <p:cBhvr>
                                        <p:cTn id="98" dur="500" fill="hold"/>
                                        <p:tgtEl>
                                          <p:spTgt spid="143"/>
                                        </p:tgtEl>
                                        <p:attrNameLst>
                                          <p:attrName>ppt_x</p:attrName>
                                        </p:attrNameLst>
                                      </p:cBhvr>
                                      <p:tavLst>
                                        <p:tav tm="0">
                                          <p:val>
                                            <p:strVal val="#ppt_x"/>
                                          </p:val>
                                        </p:tav>
                                        <p:tav tm="100000">
                                          <p:val>
                                            <p:strVal val="#ppt_x"/>
                                          </p:val>
                                        </p:tav>
                                      </p:tavLst>
                                    </p:anim>
                                    <p:anim calcmode="lin" valueType="num">
                                      <p:cBhvr>
                                        <p:cTn id="99" dur="500" fill="hold"/>
                                        <p:tgtEl>
                                          <p:spTgt spid="14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39"/>
                                        </p:tgtEl>
                                        <p:attrNameLst>
                                          <p:attrName>style.visibility</p:attrName>
                                        </p:attrNameLst>
                                      </p:cBhvr>
                                      <p:to>
                                        <p:strVal val="visible"/>
                                      </p:to>
                                    </p:set>
                                    <p:animEffect transition="in" filter="fade">
                                      <p:cBhvr>
                                        <p:cTn id="102" dur="500"/>
                                        <p:tgtEl>
                                          <p:spTgt spid="139"/>
                                        </p:tgtEl>
                                      </p:cBhvr>
                                    </p:animEffect>
                                    <p:anim calcmode="lin" valueType="num">
                                      <p:cBhvr>
                                        <p:cTn id="103" dur="500" fill="hold"/>
                                        <p:tgtEl>
                                          <p:spTgt spid="139"/>
                                        </p:tgtEl>
                                        <p:attrNameLst>
                                          <p:attrName>ppt_x</p:attrName>
                                        </p:attrNameLst>
                                      </p:cBhvr>
                                      <p:tavLst>
                                        <p:tav tm="0">
                                          <p:val>
                                            <p:strVal val="#ppt_x"/>
                                          </p:val>
                                        </p:tav>
                                        <p:tav tm="100000">
                                          <p:val>
                                            <p:strVal val="#ppt_x"/>
                                          </p:val>
                                        </p:tav>
                                      </p:tavLst>
                                    </p:anim>
                                    <p:anim calcmode="lin" valueType="num">
                                      <p:cBhvr>
                                        <p:cTn id="104" dur="500" fill="hold"/>
                                        <p:tgtEl>
                                          <p:spTgt spid="13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500"/>
                                        <p:tgtEl>
                                          <p:spTgt spid="26"/>
                                        </p:tgtEl>
                                      </p:cBhvr>
                                    </p:animEffect>
                                    <p:anim calcmode="lin" valueType="num">
                                      <p:cBhvr>
                                        <p:cTn id="108" dur="500" fill="hold"/>
                                        <p:tgtEl>
                                          <p:spTgt spid="26"/>
                                        </p:tgtEl>
                                        <p:attrNameLst>
                                          <p:attrName>ppt_x</p:attrName>
                                        </p:attrNameLst>
                                      </p:cBhvr>
                                      <p:tavLst>
                                        <p:tav tm="0">
                                          <p:val>
                                            <p:strVal val="#ppt_x"/>
                                          </p:val>
                                        </p:tav>
                                        <p:tav tm="100000">
                                          <p:val>
                                            <p:strVal val="#ppt_x"/>
                                          </p:val>
                                        </p:tav>
                                      </p:tavLst>
                                    </p:anim>
                                    <p:anim calcmode="lin" valueType="num">
                                      <p:cBhvr>
                                        <p:cTn id="109"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animBg="1"/>
      <p:bldP spid="26" grpId="0"/>
      <p:bldP spid="139" grpId="0"/>
      <p:bldP spid="141" grpId="0"/>
      <p:bldP spid="143" grpId="0"/>
      <p:bldP spid="161" grpId="0"/>
      <p:bldP spid="162" grpId="0"/>
      <p:bldP spid="163" grpId="0"/>
      <p:bldP spid="1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561501" y="3046438"/>
                <a:ext cx="1096643" cy="14380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01</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2492990"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面试决胜点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1145820" y="1442951"/>
            <a:ext cx="7375880" cy="523220"/>
          </a:xfrm>
          <a:prstGeom prst="rect">
            <a:avLst/>
          </a:prstGeom>
          <a:noFill/>
        </p:spPr>
        <p:txBody>
          <a:bodyPr wrap="square" rtlCol="0">
            <a:spAutoFit/>
          </a:bodyPr>
          <a:lstStyle/>
          <a:p>
            <a:r>
              <a:rPr lang="zh-CN" altLang="en-US" sz="2800" b="1" dirty="0">
                <a:solidFill>
                  <a:schemeClr val="accent6">
                    <a:lumMod val="75000"/>
                  </a:schemeClr>
                </a:solidFill>
              </a:rPr>
              <a:t>积极地面试心态</a:t>
            </a:r>
            <a:endParaRPr lang="zh-CN" altLang="en-US" sz="2400" b="1" dirty="0">
              <a:solidFill>
                <a:schemeClr val="accent1"/>
              </a:solidFill>
            </a:endParaRPr>
          </a:p>
        </p:txBody>
      </p:sp>
      <p:sp>
        <p:nvSpPr>
          <p:cNvPr id="46" name="燕尾形 2"/>
          <p:cNvSpPr/>
          <p:nvPr/>
        </p:nvSpPr>
        <p:spPr>
          <a:xfrm>
            <a:off x="823065" y="1574729"/>
            <a:ext cx="259186" cy="25918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49" name="矩形 48"/>
          <p:cNvSpPr/>
          <p:nvPr/>
        </p:nvSpPr>
        <p:spPr>
          <a:xfrm>
            <a:off x="706673" y="2004322"/>
            <a:ext cx="10790002" cy="307777"/>
          </a:xfrm>
          <a:prstGeom prst="rect">
            <a:avLst/>
          </a:prstGeom>
        </p:spPr>
        <p:txBody>
          <a:bodyPr wrap="square">
            <a:spAutoFit/>
          </a:bodyPr>
          <a:lstStyle/>
          <a:p>
            <a:pPr algn="just"/>
            <a:r>
              <a:rPr lang="zh-CN" altLang="en-US" sz="1400" dirty="0">
                <a:solidFill>
                  <a:schemeClr val="tx1">
                    <a:lumMod val="85000"/>
                    <a:lumOff val="15000"/>
                  </a:schemeClr>
                </a:solidFill>
              </a:rPr>
              <a:t>在面试时过于紧张，那么你的功课做的再充足，你的能力再突出，也会影响你的发挥，一个平常积极地的心态尤其重要。</a:t>
            </a:r>
            <a:endParaRPr lang="zh-CN" altLang="en-US" sz="1400" dirty="0">
              <a:solidFill>
                <a:schemeClr val="tx1">
                  <a:lumMod val="85000"/>
                  <a:lumOff val="15000"/>
                </a:schemeClr>
              </a:solidFill>
            </a:endParaRPr>
          </a:p>
        </p:txBody>
      </p:sp>
      <p:sp>
        <p:nvSpPr>
          <p:cNvPr id="23" name="矩形 22"/>
          <p:cNvSpPr/>
          <p:nvPr/>
        </p:nvSpPr>
        <p:spPr>
          <a:xfrm>
            <a:off x="717401" y="2705614"/>
            <a:ext cx="4493538" cy="461665"/>
          </a:xfrm>
          <a:prstGeom prst="rect">
            <a:avLst/>
          </a:prstGeom>
          <a:noFill/>
        </p:spPr>
        <p:txBody>
          <a:bodyPr wrap="square" rtlCol="0">
            <a:spAutoFit/>
          </a:bodyPr>
          <a:lstStyle/>
          <a:p>
            <a:r>
              <a:rPr lang="zh-CN" altLang="en-US" sz="2400" b="1" dirty="0">
                <a:solidFill>
                  <a:schemeClr val="accent6">
                    <a:lumMod val="75000"/>
                  </a:schemeClr>
                </a:solidFill>
              </a:rPr>
              <a:t>怎样让自己有一个平常的心态？</a:t>
            </a:r>
            <a:endParaRPr lang="zh-CN" altLang="en-US" sz="2400" b="1" dirty="0">
              <a:solidFill>
                <a:schemeClr val="accent6">
                  <a:lumMod val="75000"/>
                </a:schemeClr>
              </a:solidFill>
            </a:endParaRPr>
          </a:p>
        </p:txBody>
      </p:sp>
      <p:grpSp>
        <p:nvGrpSpPr>
          <p:cNvPr id="24" name="组合 23"/>
          <p:cNvGrpSpPr/>
          <p:nvPr/>
        </p:nvGrpSpPr>
        <p:grpSpPr>
          <a:xfrm>
            <a:off x="857785" y="3351422"/>
            <a:ext cx="4461414" cy="3108959"/>
            <a:chOff x="857785" y="3351422"/>
            <a:chExt cx="4461414" cy="3108959"/>
          </a:xfrm>
        </p:grpSpPr>
        <p:graphicFrame>
          <p:nvGraphicFramePr>
            <p:cNvPr id="102" name="Diagram 4"/>
            <p:cNvGraphicFramePr/>
            <p:nvPr/>
          </p:nvGraphicFramePr>
          <p:xfrm>
            <a:off x="857785" y="3351422"/>
            <a:ext cx="4461414" cy="310895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03" name="Rectangle 6"/>
            <p:cNvSpPr/>
            <p:nvPr/>
          </p:nvSpPr>
          <p:spPr>
            <a:xfrm>
              <a:off x="1061153" y="3848158"/>
              <a:ext cx="704039" cy="707886"/>
            </a:xfrm>
            <a:prstGeom prst="rect">
              <a:avLst/>
            </a:prstGeom>
          </p:spPr>
          <p:txBody>
            <a:bodyPr wrap="none" anchor="ctr">
              <a:spAutoFit/>
            </a:bodyPr>
            <a:lstStyle/>
            <a:p>
              <a:pPr algn="ctr"/>
              <a:r>
                <a:rPr lang="en-US" sz="4000" dirty="0">
                  <a:solidFill>
                    <a:srgbClr val="FEFEFE"/>
                  </a:solidFill>
                  <a:latin typeface="FontAwesome" pitchFamily="2" charset="0"/>
                </a:rPr>
                <a:t>01</a:t>
              </a:r>
              <a:endParaRPr lang="en-US" sz="4000" dirty="0">
                <a:solidFill>
                  <a:srgbClr val="FEFEFE"/>
                </a:solidFill>
              </a:endParaRPr>
            </a:p>
          </p:txBody>
        </p:sp>
        <p:sp>
          <p:nvSpPr>
            <p:cNvPr id="104" name="Rectangle 7"/>
            <p:cNvSpPr/>
            <p:nvPr/>
          </p:nvSpPr>
          <p:spPr>
            <a:xfrm>
              <a:off x="1061153" y="5218053"/>
              <a:ext cx="704039" cy="707886"/>
            </a:xfrm>
            <a:prstGeom prst="rect">
              <a:avLst/>
            </a:prstGeom>
          </p:spPr>
          <p:txBody>
            <a:bodyPr wrap="none" anchor="ctr">
              <a:spAutoFit/>
            </a:bodyPr>
            <a:lstStyle/>
            <a:p>
              <a:pPr algn="ctr"/>
              <a:r>
                <a:rPr lang="en-US" sz="4000" dirty="0">
                  <a:solidFill>
                    <a:srgbClr val="FEFEFE"/>
                  </a:solidFill>
                  <a:latin typeface="FontAwesome" pitchFamily="2" charset="0"/>
                </a:rPr>
                <a:t>03</a:t>
              </a:r>
              <a:endParaRPr lang="en-US" sz="4000" dirty="0">
                <a:solidFill>
                  <a:srgbClr val="FEFEFE"/>
                </a:solidFill>
              </a:endParaRPr>
            </a:p>
          </p:txBody>
        </p:sp>
        <p:sp>
          <p:nvSpPr>
            <p:cNvPr id="26" name="矩形 25"/>
            <p:cNvSpPr/>
            <p:nvPr/>
          </p:nvSpPr>
          <p:spPr>
            <a:xfrm>
              <a:off x="2039647" y="3903681"/>
              <a:ext cx="2967782" cy="707886"/>
            </a:xfrm>
            <a:prstGeom prst="rect">
              <a:avLst/>
            </a:prstGeom>
          </p:spPr>
          <p:txBody>
            <a:bodyPr wrap="square">
              <a:spAutoFit/>
            </a:bodyPr>
            <a:lstStyle/>
            <a:p>
              <a:pPr algn="just"/>
              <a:r>
                <a:rPr lang="zh-CN" altLang="en-US" sz="1000" dirty="0">
                  <a:solidFill>
                    <a:schemeClr val="bg1"/>
                  </a:solidFill>
                  <a:latin typeface="+mn-ea"/>
                </a:rPr>
                <a:t>熟悉面试官，只是一个照片，你看上十几二十遍，或者长时间的观看，那就给自己一个心理暗示，她是你的熟人，面对熟人，那你交谈时自然会放松下来</a:t>
              </a:r>
              <a:endParaRPr lang="en-US" altLang="zh-CN" sz="1000" dirty="0">
                <a:solidFill>
                  <a:schemeClr val="bg1"/>
                </a:solidFill>
                <a:latin typeface="+mn-ea"/>
              </a:endParaRPr>
            </a:p>
          </p:txBody>
        </p:sp>
        <p:sp>
          <p:nvSpPr>
            <p:cNvPr id="117" name="矩形 116"/>
            <p:cNvSpPr/>
            <p:nvPr/>
          </p:nvSpPr>
          <p:spPr>
            <a:xfrm>
              <a:off x="1997363" y="5217437"/>
              <a:ext cx="2967782" cy="707886"/>
            </a:xfrm>
            <a:prstGeom prst="rect">
              <a:avLst/>
            </a:prstGeom>
          </p:spPr>
          <p:txBody>
            <a:bodyPr wrap="square">
              <a:spAutoFit/>
            </a:bodyPr>
            <a:lstStyle/>
            <a:p>
              <a:pPr algn="just"/>
              <a:r>
                <a:rPr lang="zh-CN" altLang="en-US" sz="1000" dirty="0">
                  <a:solidFill>
                    <a:schemeClr val="bg1"/>
                  </a:solidFill>
                  <a:latin typeface="+mn-ea"/>
                </a:rPr>
                <a:t>藐视这次面试，因为每场面试都具有偶然性和概率性。面试通过能通过是幸运女神的眷顾，不能通过，那你获得了一次面试的经历，得到了一些经验。要知道，缘分是强求不得的。</a:t>
              </a:r>
              <a:endParaRPr lang="zh-CN" altLang="en-US" sz="1000" dirty="0">
                <a:solidFill>
                  <a:schemeClr val="bg1"/>
                </a:solidFill>
                <a:latin typeface="+mn-ea"/>
              </a:endParaRPr>
            </a:p>
          </p:txBody>
        </p:sp>
      </p:grpSp>
      <p:grpSp>
        <p:nvGrpSpPr>
          <p:cNvPr id="37" name="组合 36"/>
          <p:cNvGrpSpPr/>
          <p:nvPr/>
        </p:nvGrpSpPr>
        <p:grpSpPr>
          <a:xfrm>
            <a:off x="7035261" y="3335525"/>
            <a:ext cx="4461414" cy="3108959"/>
            <a:chOff x="7035261" y="3335525"/>
            <a:chExt cx="4461414" cy="3108959"/>
          </a:xfrm>
        </p:grpSpPr>
        <p:graphicFrame>
          <p:nvGraphicFramePr>
            <p:cNvPr id="105" name="Diagram 8"/>
            <p:cNvGraphicFramePr/>
            <p:nvPr/>
          </p:nvGraphicFramePr>
          <p:xfrm>
            <a:off x="7035261" y="3335525"/>
            <a:ext cx="4461414" cy="310895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2" name="TextBox 18"/>
            <p:cNvSpPr txBox="1"/>
            <p:nvPr/>
          </p:nvSpPr>
          <p:spPr>
            <a:xfrm>
              <a:off x="7249368" y="3836287"/>
              <a:ext cx="1143869" cy="707886"/>
            </a:xfrm>
            <a:prstGeom prst="rect">
              <a:avLst/>
            </a:prstGeom>
            <a:noFill/>
          </p:spPr>
          <p:txBody>
            <a:bodyPr wrap="square" numCol="1" spcCol="457200" rtlCol="0">
              <a:spAutoFit/>
            </a:bodyPr>
            <a:lstStyle/>
            <a:p>
              <a:r>
                <a:rPr lang="en-US" sz="4000" dirty="0">
                  <a:solidFill>
                    <a:srgbClr val="FEFEFE"/>
                  </a:solidFill>
                  <a:latin typeface="Montserrat" charset="0"/>
                  <a:ea typeface="Montserrat" charset="0"/>
                  <a:cs typeface="Montserrat" charset="0"/>
                </a:rPr>
                <a:t>02</a:t>
              </a:r>
              <a:endParaRPr lang="en-US" sz="4000" dirty="0">
                <a:solidFill>
                  <a:srgbClr val="FEFEFE"/>
                </a:solidFill>
                <a:latin typeface="Montserrat" charset="0"/>
                <a:ea typeface="Montserrat" charset="0"/>
                <a:cs typeface="Montserrat" charset="0"/>
              </a:endParaRPr>
            </a:p>
          </p:txBody>
        </p:sp>
        <p:sp>
          <p:nvSpPr>
            <p:cNvPr id="114" name="TextBox 20"/>
            <p:cNvSpPr txBox="1"/>
            <p:nvPr/>
          </p:nvSpPr>
          <p:spPr>
            <a:xfrm>
              <a:off x="7249368" y="5153023"/>
              <a:ext cx="1143869" cy="707886"/>
            </a:xfrm>
            <a:prstGeom prst="rect">
              <a:avLst/>
            </a:prstGeom>
            <a:noFill/>
          </p:spPr>
          <p:txBody>
            <a:bodyPr wrap="square" numCol="1" spcCol="457200" rtlCol="0">
              <a:spAutoFit/>
            </a:bodyPr>
            <a:lstStyle/>
            <a:p>
              <a:r>
                <a:rPr lang="en-US" sz="4000" dirty="0">
                  <a:solidFill>
                    <a:srgbClr val="FEFEFE"/>
                  </a:solidFill>
                  <a:latin typeface="Montserrat" charset="0"/>
                  <a:ea typeface="Montserrat" charset="0"/>
                  <a:cs typeface="Montserrat" charset="0"/>
                </a:rPr>
                <a:t>04</a:t>
              </a:r>
              <a:endParaRPr lang="en-US" sz="4000" dirty="0">
                <a:solidFill>
                  <a:srgbClr val="FEFEFE"/>
                </a:solidFill>
                <a:latin typeface="Montserrat" charset="0"/>
                <a:ea typeface="Montserrat" charset="0"/>
                <a:cs typeface="Montserrat" charset="0"/>
              </a:endParaRPr>
            </a:p>
          </p:txBody>
        </p:sp>
        <p:sp>
          <p:nvSpPr>
            <p:cNvPr id="116" name="矩形 115"/>
            <p:cNvSpPr/>
            <p:nvPr/>
          </p:nvSpPr>
          <p:spPr>
            <a:xfrm>
              <a:off x="8342769" y="3941395"/>
              <a:ext cx="2967782" cy="553998"/>
            </a:xfrm>
            <a:prstGeom prst="rect">
              <a:avLst/>
            </a:prstGeom>
          </p:spPr>
          <p:txBody>
            <a:bodyPr wrap="square">
              <a:spAutoFit/>
            </a:bodyPr>
            <a:lstStyle/>
            <a:p>
              <a:pPr algn="just"/>
              <a:r>
                <a:rPr lang="zh-CN" altLang="en-US" sz="1000" dirty="0">
                  <a:solidFill>
                    <a:schemeClr val="bg1"/>
                  </a:solidFill>
                  <a:latin typeface="+mn-ea"/>
                </a:rPr>
                <a:t>联想下上家公司的</a:t>
              </a:r>
              <a:r>
                <a:rPr lang="en-US" altLang="zh-CN" sz="1000" dirty="0">
                  <a:solidFill>
                    <a:schemeClr val="bg1"/>
                  </a:solidFill>
                  <a:latin typeface="+mn-ea"/>
                </a:rPr>
                <a:t>HR</a:t>
              </a:r>
              <a:r>
                <a:rPr lang="zh-CN" altLang="en-US" sz="1000" dirty="0">
                  <a:solidFill>
                    <a:schemeClr val="bg1"/>
                  </a:solidFill>
                  <a:latin typeface="+mn-ea"/>
                </a:rPr>
                <a:t>的同事，和以前</a:t>
              </a:r>
              <a:r>
                <a:rPr lang="en-US" altLang="zh-CN" sz="1000" dirty="0">
                  <a:solidFill>
                    <a:schemeClr val="bg1"/>
                  </a:solidFill>
                  <a:latin typeface="+mn-ea"/>
                </a:rPr>
                <a:t>HR</a:t>
              </a:r>
              <a:r>
                <a:rPr lang="zh-CN" altLang="en-US" sz="1000" dirty="0">
                  <a:solidFill>
                    <a:schemeClr val="bg1"/>
                  </a:solidFill>
                  <a:latin typeface="+mn-ea"/>
                </a:rPr>
                <a:t>同事的平常的相处的联想能让自己放下对她的距离感和陌生感。</a:t>
              </a:r>
              <a:endParaRPr lang="zh-CN" altLang="en-US" sz="1000" dirty="0">
                <a:solidFill>
                  <a:schemeClr val="bg1"/>
                </a:solidFill>
                <a:latin typeface="+mn-ea"/>
              </a:endParaRPr>
            </a:p>
          </p:txBody>
        </p:sp>
        <p:sp>
          <p:nvSpPr>
            <p:cNvPr id="118" name="矩形 117"/>
            <p:cNvSpPr/>
            <p:nvPr/>
          </p:nvSpPr>
          <p:spPr>
            <a:xfrm>
              <a:off x="8300485" y="5255151"/>
              <a:ext cx="2967782" cy="400110"/>
            </a:xfrm>
            <a:prstGeom prst="rect">
              <a:avLst/>
            </a:prstGeom>
          </p:spPr>
          <p:txBody>
            <a:bodyPr wrap="square">
              <a:spAutoFit/>
            </a:bodyPr>
            <a:lstStyle/>
            <a:p>
              <a:pPr algn="just"/>
              <a:r>
                <a:rPr lang="zh-CN" altLang="en-US" sz="1000" dirty="0">
                  <a:solidFill>
                    <a:schemeClr val="bg1"/>
                  </a:solidFill>
                  <a:latin typeface="+mn-ea"/>
                </a:rPr>
                <a:t>要相信自己，自己的能力和准备都胜过其他的面试人员。</a:t>
              </a:r>
              <a:endParaRPr lang="zh-CN" altLang="en-US" sz="1000" dirty="0">
                <a:solidFill>
                  <a:schemeClr val="bg1"/>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699"/>
                            </p:stCondLst>
                            <p:childTnLst>
                              <p:par>
                                <p:cTn id="20" presetID="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0-#ppt_w/2"/>
                                          </p:val>
                                        </p:tav>
                                        <p:tav tm="100000">
                                          <p:val>
                                            <p:strVal val="#ppt_x"/>
                                          </p:val>
                                        </p:tav>
                                      </p:tavLst>
                                    </p:anim>
                                    <p:anim calcmode="lin" valueType="num">
                                      <p:cBhvr additive="base">
                                        <p:cTn id="23" dur="25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childTnLst>
                          </p:cTn>
                        </p:par>
                        <p:par>
                          <p:cTn id="28" fill="hold">
                            <p:stCondLst>
                              <p:cond delay="1199"/>
                            </p:stCondLst>
                            <p:childTnLst>
                              <p:par>
                                <p:cTn id="29" presetID="1" presetClass="entr" presetSubtype="0" fill="hold" grpId="0" nodeType="afterEffect">
                                  <p:stCondLst>
                                    <p:cond delay="0"/>
                                  </p:stCondLst>
                                  <p:iterate type="lt">
                                    <p:tmAbs val="20"/>
                                  </p:iterate>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2259"/>
                            </p:stCondLst>
                            <p:childTnLst>
                              <p:par>
                                <p:cTn id="32" presetID="23" presetClass="entr" presetSubtype="32" fill="hold" grpId="0" nodeType="afterEffect">
                                  <p:stCondLst>
                                    <p:cond delay="0"/>
                                  </p:stCondLst>
                                  <p:iterate type="lt">
                                    <p:tmPct val="10000"/>
                                  </p:iterate>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strVal val="4*#ppt_w"/>
                                          </p:val>
                                        </p:tav>
                                        <p:tav tm="100000">
                                          <p:val>
                                            <p:strVal val="#ppt_w"/>
                                          </p:val>
                                        </p:tav>
                                      </p:tavLst>
                                    </p:anim>
                                    <p:anim calcmode="lin" valueType="num">
                                      <p:cBhvr>
                                        <p:cTn id="35" dur="500" fill="hold"/>
                                        <p:tgtEl>
                                          <p:spTgt spid="23"/>
                                        </p:tgtEl>
                                        <p:attrNameLst>
                                          <p:attrName>ppt_h</p:attrName>
                                        </p:attrNameLst>
                                      </p:cBhvr>
                                      <p:tavLst>
                                        <p:tav tm="0">
                                          <p:val>
                                            <p:strVal val="4*#ppt_h"/>
                                          </p:val>
                                        </p:tav>
                                        <p:tav tm="100000">
                                          <p:val>
                                            <p:strVal val="#ppt_h"/>
                                          </p:val>
                                        </p:tav>
                                      </p:tavLst>
                                    </p:anim>
                                  </p:childTnLst>
                                </p:cTn>
                              </p:par>
                            </p:childTnLst>
                          </p:cTn>
                        </p:par>
                        <p:par>
                          <p:cTn id="36" fill="hold">
                            <p:stCondLst>
                              <p:cond delay="3410"/>
                            </p:stCondLst>
                            <p:childTnLst>
                              <p:par>
                                <p:cTn id="37" presetID="17"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3910"/>
                            </p:stCondLst>
                            <p:childTnLst>
                              <p:par>
                                <p:cTn id="44" presetID="17" presetClass="entr" presetSubtype="8"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ppt_x</p:attrName>
                                        </p:attrNameLst>
                                      </p:cBhvr>
                                      <p:tavLst>
                                        <p:tav tm="0">
                                          <p:val>
                                            <p:strVal val="#ppt_x-#ppt_w/2"/>
                                          </p:val>
                                        </p:tav>
                                        <p:tav tm="100000">
                                          <p:val>
                                            <p:strVal val="#ppt_x"/>
                                          </p:val>
                                        </p:tav>
                                      </p:tavLst>
                                    </p:anim>
                                    <p:anim calcmode="lin" valueType="num">
                                      <p:cBhvr>
                                        <p:cTn id="47" dur="500" fill="hold"/>
                                        <p:tgtEl>
                                          <p:spTgt spid="37"/>
                                        </p:tgtEl>
                                        <p:attrNameLst>
                                          <p:attrName>ppt_y</p:attrName>
                                        </p:attrNameLst>
                                      </p:cBhvr>
                                      <p:tavLst>
                                        <p:tav tm="0">
                                          <p:val>
                                            <p:strVal val="#ppt_y"/>
                                          </p:val>
                                        </p:tav>
                                        <p:tav tm="100000">
                                          <p:val>
                                            <p:strVal val="#ppt_y"/>
                                          </p:val>
                                        </p:tav>
                                      </p:tavLst>
                                    </p:anim>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p:bldP spid="46" grpId="0" animBg="1"/>
      <p:bldP spid="49"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54234" y="762440"/>
            <a:ext cx="4044172" cy="8673565"/>
            <a:chOff x="-66532" y="1638300"/>
            <a:chExt cx="4044172" cy="8673565"/>
          </a:xfrm>
        </p:grpSpPr>
        <p:grpSp>
          <p:nvGrpSpPr>
            <p:cNvPr id="2" name="组合 1"/>
            <p:cNvGrpSpPr/>
            <p:nvPr/>
          </p:nvGrpSpPr>
          <p:grpSpPr>
            <a:xfrm flipV="1">
              <a:off x="807506" y="2496678"/>
              <a:ext cx="2347389" cy="7815187"/>
              <a:chOff x="347503" y="-776074"/>
              <a:chExt cx="1657350" cy="5517833"/>
            </a:xfrm>
            <a:effectLst>
              <a:outerShdw blurRad="50800" dist="38100" dir="8100000" algn="tr" rotWithShape="0">
                <a:prstClr val="black">
                  <a:alpha val="40000"/>
                </a:prstClr>
              </a:outerShdw>
            </a:effectLst>
          </p:grpSpPr>
          <p:grpSp>
            <p:nvGrpSpPr>
              <p:cNvPr id="3" name="图形 642"/>
              <p:cNvGrpSpPr/>
              <p:nvPr/>
            </p:nvGrpSpPr>
            <p:grpSpPr>
              <a:xfrm>
                <a:off x="347503" y="-776074"/>
                <a:ext cx="1657350" cy="5517833"/>
                <a:chOff x="1962943" y="-453232"/>
                <a:chExt cx="1657350" cy="5517833"/>
              </a:xfrm>
            </p:grpSpPr>
            <p:sp>
              <p:nvSpPr>
                <p:cNvPr id="5" name="任意多边形: 形状 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6" name="任意多边形: 形状 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7" name="任意多边形: 形状 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8" name="任意多边形: 形状 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9" name="任意多边形: 形状 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10" name="任意多边形: 形状 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sp>
              <p:nvSpPr>
                <p:cNvPr id="11" name="任意多边形: 形状 1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b="1">
                    <a:latin typeface="思源黑体 CN Bold" panose="020B0800000000000000" pitchFamily="34" charset="-122"/>
                    <a:ea typeface="思源黑体 CN Bold" panose="020B0800000000000000" pitchFamily="34" charset="-122"/>
                  </a:endParaRPr>
                </a:p>
              </p:txBody>
            </p:sp>
          </p:grpSp>
          <p:sp>
            <p:nvSpPr>
              <p:cNvPr id="4" name="矩形 3"/>
              <p:cNvSpPr/>
              <p:nvPr/>
            </p:nvSpPr>
            <p:spPr>
              <a:xfrm flipV="1">
                <a:off x="711918" y="3179422"/>
                <a:ext cx="1094661" cy="1314680"/>
              </a:xfrm>
              <a:prstGeom prst="rect">
                <a:avLst/>
              </a:prstGeom>
            </p:spPr>
            <p:txBody>
              <a:bodyPr wrap="none">
                <a:spAutoFit/>
              </a:bodyPr>
              <a:lstStyle/>
              <a:p>
                <a:r>
                  <a:rPr lang="en-US" altLang="zh-CN" sz="11500" b="1" dirty="0">
                    <a:solidFill>
                      <a:schemeClr val="bg1"/>
                    </a:solidFill>
                    <a:latin typeface="Agency FB" panose="020B0503020202020204" pitchFamily="34" charset="0"/>
                    <a:ea typeface="思源黑体 CN Bold" panose="020B0800000000000000" pitchFamily="34" charset="-122"/>
                  </a:rPr>
                  <a:t>03</a:t>
                </a:r>
                <a:endParaRPr lang="zh-CN" altLang="en-US" sz="3200" b="1" dirty="0">
                  <a:solidFill>
                    <a:schemeClr val="bg1"/>
                  </a:solidFill>
                  <a:latin typeface="Agency FB" panose="020B0503020202020204" pitchFamily="34" charset="0"/>
                  <a:ea typeface="思源黑体 CN Bold" panose="020B0800000000000000" pitchFamily="34" charset="-122"/>
                </a:endParaRPr>
              </a:p>
            </p:txBody>
          </p:sp>
        </p:grpSp>
        <p:cxnSp>
          <p:nvCxnSpPr>
            <p:cNvPr id="14" name="直接连接符 1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2951868" y="2104809"/>
              <a:ext cx="1025772" cy="2505520"/>
              <a:chOff x="2951868" y="2104809"/>
              <a:chExt cx="1025772" cy="2505520"/>
            </a:xfrm>
          </p:grpSpPr>
          <p:cxnSp>
            <p:nvCxnSpPr>
              <p:cNvPr id="26" name="直接连接符 25"/>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flipH="1">
              <a:off x="-66532" y="2061940"/>
              <a:ext cx="1025772" cy="2505520"/>
              <a:chOff x="2951868" y="2104809"/>
              <a:chExt cx="1025772" cy="2505520"/>
            </a:xfrm>
          </p:grpSpPr>
          <p:cxnSp>
            <p:nvCxnSpPr>
              <p:cNvPr id="38" name="直接连接符 37"/>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45" name="矩形 44"/>
          <p:cNvSpPr/>
          <p:nvPr/>
        </p:nvSpPr>
        <p:spPr>
          <a:xfrm>
            <a:off x="4895614" y="2343953"/>
            <a:ext cx="2377574" cy="769441"/>
          </a:xfrm>
          <a:prstGeom prst="rect">
            <a:avLst/>
          </a:prstGeom>
        </p:spPr>
        <p:txBody>
          <a:bodyPr wrap="none">
            <a:spAutoFit/>
          </a:bodyPr>
          <a:lstStyle/>
          <a:p>
            <a:pPr lvl="0"/>
            <a:r>
              <a:rPr lang="en-US" altLang="zh-CN" sz="4400" b="1" dirty="0">
                <a:solidFill>
                  <a:schemeClr val="accent6">
                    <a:lumMod val="75000"/>
                  </a:schemeClr>
                </a:solidFill>
                <a:latin typeface="Agency FB" panose="020B0503020202020204" pitchFamily="34" charset="0"/>
                <a:ea typeface="思源黑体 CN Bold" panose="020B0800000000000000" pitchFamily="34" charset="-122"/>
              </a:rPr>
              <a:t>Part  Three</a:t>
            </a:r>
            <a:endParaRPr lang="zh-CN" altLang="en-US" sz="4400" b="1" dirty="0">
              <a:solidFill>
                <a:schemeClr val="accent6">
                  <a:lumMod val="75000"/>
                </a:schemeClr>
              </a:solidFill>
              <a:latin typeface="Agency FB" panose="020B0503020202020204" pitchFamily="34" charset="0"/>
              <a:ea typeface="思源黑体 CN Bold" panose="020B0800000000000000" pitchFamily="34" charset="-122"/>
            </a:endParaRPr>
          </a:p>
        </p:txBody>
      </p:sp>
      <p:sp>
        <p:nvSpPr>
          <p:cNvPr id="58" name="文本框 57"/>
          <p:cNvSpPr txBox="1"/>
          <p:nvPr/>
        </p:nvSpPr>
        <p:spPr>
          <a:xfrm>
            <a:off x="5188033" y="3968743"/>
            <a:ext cx="1726082" cy="338554"/>
          </a:xfrm>
          <a:prstGeom prst="rect">
            <a:avLst/>
          </a:prstGeom>
          <a:noFill/>
        </p:spPr>
        <p:txBody>
          <a:bodyPr wrap="square" rtlCol="0">
            <a:spAutoFit/>
          </a:bodyPr>
          <a:lstStyle/>
          <a:p>
            <a:r>
              <a:rPr lang="zh-CN" altLang="en-US" sz="1600" dirty="0"/>
              <a:t>如何看待面试</a:t>
            </a:r>
            <a:endParaRPr lang="zh-CN" altLang="en-US" sz="1600" dirty="0"/>
          </a:p>
        </p:txBody>
      </p:sp>
      <p:sp>
        <p:nvSpPr>
          <p:cNvPr id="59" name="燕尾形 2"/>
          <p:cNvSpPr/>
          <p:nvPr/>
        </p:nvSpPr>
        <p:spPr>
          <a:xfrm>
            <a:off x="4980471" y="4034239"/>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60" name="文本框 59"/>
          <p:cNvSpPr txBox="1"/>
          <p:nvPr/>
        </p:nvSpPr>
        <p:spPr>
          <a:xfrm>
            <a:off x="7959807" y="3968743"/>
            <a:ext cx="1833549" cy="338554"/>
          </a:xfrm>
          <a:prstGeom prst="rect">
            <a:avLst/>
          </a:prstGeom>
          <a:noFill/>
        </p:spPr>
        <p:txBody>
          <a:bodyPr wrap="square" rtlCol="0">
            <a:spAutoFit/>
          </a:bodyPr>
          <a:lstStyle/>
          <a:p>
            <a:r>
              <a:rPr lang="zh-CN" altLang="en-US" sz="1600" dirty="0"/>
              <a:t>面试通关技巧</a:t>
            </a:r>
            <a:endParaRPr lang="zh-CN" altLang="en-US" sz="1600" dirty="0"/>
          </a:p>
        </p:txBody>
      </p:sp>
      <p:sp>
        <p:nvSpPr>
          <p:cNvPr id="61" name="燕尾形 2"/>
          <p:cNvSpPr/>
          <p:nvPr/>
        </p:nvSpPr>
        <p:spPr>
          <a:xfrm>
            <a:off x="7752246" y="4034239"/>
            <a:ext cx="207562" cy="207562"/>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68" name="组合 67"/>
          <p:cNvGrpSpPr/>
          <p:nvPr/>
        </p:nvGrpSpPr>
        <p:grpSpPr>
          <a:xfrm>
            <a:off x="4728016" y="3079138"/>
            <a:ext cx="5264123" cy="670293"/>
            <a:chOff x="4728016" y="3079138"/>
            <a:chExt cx="6308226" cy="670293"/>
          </a:xfrm>
        </p:grpSpPr>
        <p:sp>
          <p:nvSpPr>
            <p:cNvPr id="44" name="矩形: 圆角 43"/>
            <p:cNvSpPr/>
            <p:nvPr/>
          </p:nvSpPr>
          <p:spPr>
            <a:xfrm>
              <a:off x="4728016" y="3079138"/>
              <a:ext cx="6308226" cy="646331"/>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5473112" y="3103100"/>
              <a:ext cx="4739363" cy="646331"/>
            </a:xfrm>
            <a:prstGeom prst="rect">
              <a:avLst/>
            </a:prstGeom>
          </p:spPr>
          <p:txBody>
            <a:bodyPr wrap="none">
              <a:spAutoFit/>
            </a:bodyPr>
            <a:lstStyle/>
            <a:p>
              <a:pPr lvl="0" algn="ctr"/>
              <a:r>
                <a:rPr lang="zh-CN" altLang="en-US" sz="3600" spc="600" dirty="0">
                  <a:solidFill>
                    <a:srgbClr val="FFFFFF"/>
                  </a:solidFill>
                  <a:latin typeface="思源黑体 CN Bold" panose="020B0800000000000000" pitchFamily="34" charset="-122"/>
                  <a:ea typeface="思源黑体 CN Bold" panose="020B0800000000000000" pitchFamily="34" charset="-122"/>
                </a:rPr>
                <a:t>面试通关小技巧</a:t>
              </a:r>
              <a:endParaRPr lang="zh-CN" altLang="en-US" sz="3600" spc="600" dirty="0">
                <a:solidFill>
                  <a:srgbClr val="FFFFFF"/>
                </a:solidFill>
                <a:latin typeface="思源黑体 CN Bold" panose="020B0800000000000000" pitchFamily="34" charset="-122"/>
                <a:ea typeface="思源黑体 CN Bold" panose="020B08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900" decel="100000" fill="hold"/>
                                        <p:tgtEl>
                                          <p:spTgt spid="4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p:cTn id="14" dur="1000" fill="hold"/>
                                        <p:tgtEl>
                                          <p:spTgt spid="68"/>
                                        </p:tgtEl>
                                        <p:attrNameLst>
                                          <p:attrName>ppt_w</p:attrName>
                                        </p:attrNameLst>
                                      </p:cBhvr>
                                      <p:tavLst>
                                        <p:tav tm="0">
                                          <p:val>
                                            <p:fltVal val="0"/>
                                          </p:val>
                                        </p:tav>
                                        <p:tav tm="100000">
                                          <p:val>
                                            <p:strVal val="#ppt_w"/>
                                          </p:val>
                                        </p:tav>
                                      </p:tavLst>
                                    </p:anim>
                                    <p:anim calcmode="lin" valueType="num">
                                      <p:cBhvr>
                                        <p:cTn id="15" dur="1000" fill="hold"/>
                                        <p:tgtEl>
                                          <p:spTgt spid="68"/>
                                        </p:tgtEl>
                                        <p:attrNameLst>
                                          <p:attrName>ppt_h</p:attrName>
                                        </p:attrNameLst>
                                      </p:cBhvr>
                                      <p:tavLst>
                                        <p:tav tm="0">
                                          <p:val>
                                            <p:fltVal val="0"/>
                                          </p:val>
                                        </p:tav>
                                        <p:tav tm="100000">
                                          <p:val>
                                            <p:strVal val="#ppt_h"/>
                                          </p:val>
                                        </p:tav>
                                      </p:tavLst>
                                    </p:anim>
                                    <p:anim calcmode="lin" valueType="num">
                                      <p:cBhvr>
                                        <p:cTn id="16" dur="1000" fill="hold"/>
                                        <p:tgtEl>
                                          <p:spTgt spid="68"/>
                                        </p:tgtEl>
                                        <p:attrNameLst>
                                          <p:attrName>style.rotation</p:attrName>
                                        </p:attrNameLst>
                                      </p:cBhvr>
                                      <p:tavLst>
                                        <p:tav tm="0">
                                          <p:val>
                                            <p:fltVal val="90"/>
                                          </p:val>
                                        </p:tav>
                                        <p:tav tm="100000">
                                          <p:val>
                                            <p:fltVal val="0"/>
                                          </p:val>
                                        </p:tav>
                                      </p:tavLst>
                                    </p:anim>
                                    <p:animEffect transition="in" filter="fade">
                                      <p:cBhvr>
                                        <p:cTn id="17" dur="1000"/>
                                        <p:tgtEl>
                                          <p:spTgt spid="68"/>
                                        </p:tgtEl>
                                      </p:cBhvr>
                                    </p:animEffect>
                                  </p:childTnLst>
                                </p:cTn>
                              </p:par>
                            </p:childTnLst>
                          </p:cTn>
                        </p:par>
                        <p:par>
                          <p:cTn id="18" fill="hold">
                            <p:stCondLst>
                              <p:cond delay="2000"/>
                            </p:stCondLst>
                            <p:childTnLst>
                              <p:par>
                                <p:cTn id="19" presetID="42" presetClass="entr" presetSubtype="0" fill="hold" grpId="0" nodeType="afterEffect">
                                  <p:stCondLst>
                                    <p:cond delay="0"/>
                                  </p:stCondLst>
                                  <p:iterate type="lt">
                                    <p:tmPct val="10000"/>
                                  </p:iterate>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anim calcmode="lin" valueType="num">
                                      <p:cBhvr>
                                        <p:cTn id="22" dur="500" fill="hold"/>
                                        <p:tgtEl>
                                          <p:spTgt spid="45"/>
                                        </p:tgtEl>
                                        <p:attrNameLst>
                                          <p:attrName>ppt_x</p:attrName>
                                        </p:attrNameLst>
                                      </p:cBhvr>
                                      <p:tavLst>
                                        <p:tav tm="0">
                                          <p:val>
                                            <p:strVal val="#ppt_x"/>
                                          </p:val>
                                        </p:tav>
                                        <p:tav tm="100000">
                                          <p:val>
                                            <p:strVal val="#ppt_x"/>
                                          </p:val>
                                        </p:tav>
                                      </p:tavLst>
                                    </p:anim>
                                    <p:anim calcmode="lin" valueType="num">
                                      <p:cBhvr>
                                        <p:cTn id="23" dur="500" fill="hold"/>
                                        <p:tgtEl>
                                          <p:spTgt spid="45"/>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250" fill="hold"/>
                                        <p:tgtEl>
                                          <p:spTgt spid="59"/>
                                        </p:tgtEl>
                                        <p:attrNameLst>
                                          <p:attrName>ppt_x</p:attrName>
                                        </p:attrNameLst>
                                      </p:cBhvr>
                                      <p:tavLst>
                                        <p:tav tm="0">
                                          <p:val>
                                            <p:strVal val="#ppt_x"/>
                                          </p:val>
                                        </p:tav>
                                        <p:tav tm="100000">
                                          <p:val>
                                            <p:strVal val="#ppt_x"/>
                                          </p:val>
                                        </p:tav>
                                      </p:tavLst>
                                    </p:anim>
                                    <p:anim calcmode="lin" valueType="num">
                                      <p:cBhvr additive="base">
                                        <p:cTn id="28" dur="250" fill="hold"/>
                                        <p:tgtEl>
                                          <p:spTgt spid="5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250" fill="hold"/>
                                        <p:tgtEl>
                                          <p:spTgt spid="61"/>
                                        </p:tgtEl>
                                        <p:attrNameLst>
                                          <p:attrName>ppt_x</p:attrName>
                                        </p:attrNameLst>
                                      </p:cBhvr>
                                      <p:tavLst>
                                        <p:tav tm="0">
                                          <p:val>
                                            <p:strVal val="#ppt_x"/>
                                          </p:val>
                                        </p:tav>
                                        <p:tav tm="100000">
                                          <p:val>
                                            <p:strVal val="#ppt_x"/>
                                          </p:val>
                                        </p:tav>
                                      </p:tavLst>
                                    </p:anim>
                                    <p:anim calcmode="lin" valueType="num">
                                      <p:cBhvr additive="base">
                                        <p:cTn id="37" dur="250" fill="hold"/>
                                        <p:tgtEl>
                                          <p:spTgt spid="61"/>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8" grpId="0"/>
      <p:bldP spid="59" grpId="0" animBg="1"/>
      <p:bldP spid="60" grpId="0"/>
      <p:bldP spid="6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03356"/>
              <a:ext cx="2479998" cy="7908509"/>
              <a:chOff x="347503" y="-776074"/>
              <a:chExt cx="1750977" cy="5583722"/>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485002" y="3046439"/>
                <a:ext cx="1613478" cy="17612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03</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grpSp>
        <p:nvGrpSpPr>
          <p:cNvPr id="45" name="Group 87"/>
          <p:cNvGrpSpPr/>
          <p:nvPr/>
        </p:nvGrpSpPr>
        <p:grpSpPr>
          <a:xfrm>
            <a:off x="0" y="2765970"/>
            <a:ext cx="12192000" cy="2542668"/>
            <a:chOff x="0" y="2759620"/>
            <a:chExt cx="12192000" cy="2542668"/>
          </a:xfrm>
          <a:solidFill>
            <a:schemeClr val="tx1">
              <a:alpha val="40000"/>
            </a:schemeClr>
          </a:solidFill>
        </p:grpSpPr>
        <p:sp>
          <p:nvSpPr>
            <p:cNvPr id="46" name="Rectangle 76"/>
            <p:cNvSpPr>
              <a:spLocks noChangeArrowheads="1"/>
            </p:cNvSpPr>
            <p:nvPr/>
          </p:nvSpPr>
          <p:spPr bwMode="auto">
            <a:xfrm>
              <a:off x="0" y="5256569"/>
              <a:ext cx="12192000" cy="45719"/>
            </a:xfrm>
            <a:prstGeom prst="rect">
              <a:avLst/>
            </a:prstGeom>
            <a:grpFill/>
            <a:ln>
              <a:noFill/>
            </a:ln>
          </p:spPr>
          <p:txBody>
            <a:bodyPr vert="horz" wrap="square" lIns="91440" tIns="45720" rIns="91440" bIns="45720" numCol="1" anchor="t" anchorCtr="0" compatLnSpc="1"/>
            <a:lstStyle/>
            <a:p>
              <a:endParaRPr lang="en-US"/>
            </a:p>
          </p:txBody>
        </p:sp>
        <p:sp>
          <p:nvSpPr>
            <p:cNvPr id="47" name="Rectangle 77"/>
            <p:cNvSpPr>
              <a:spLocks noChangeArrowheads="1"/>
            </p:cNvSpPr>
            <p:nvPr/>
          </p:nvSpPr>
          <p:spPr bwMode="auto">
            <a:xfrm>
              <a:off x="0" y="2759620"/>
              <a:ext cx="12192000" cy="45719"/>
            </a:xfrm>
            <a:prstGeom prst="rect">
              <a:avLst/>
            </a:prstGeom>
            <a:grpFill/>
            <a:ln>
              <a:noFill/>
            </a:ln>
          </p:spPr>
          <p:txBody>
            <a:bodyPr vert="horz" wrap="square" lIns="91440" tIns="45720" rIns="91440" bIns="45720" numCol="1" anchor="t" anchorCtr="0" compatLnSpc="1"/>
            <a:lstStyle/>
            <a:p>
              <a:endParaRPr lang="en-US"/>
            </a:p>
          </p:txBody>
        </p:sp>
        <p:sp>
          <p:nvSpPr>
            <p:cNvPr id="48" name="Freeform 78"/>
            <p:cNvSpPr/>
            <p:nvPr/>
          </p:nvSpPr>
          <p:spPr bwMode="auto">
            <a:xfrm>
              <a:off x="7540485" y="2792663"/>
              <a:ext cx="239051" cy="137636"/>
            </a:xfrm>
            <a:custGeom>
              <a:avLst/>
              <a:gdLst>
                <a:gd name="T0" fmla="*/ 78 w 132"/>
                <a:gd name="T1" fmla="*/ 76 h 76"/>
                <a:gd name="T2" fmla="*/ 0 w 132"/>
                <a:gd name="T3" fmla="*/ 76 h 76"/>
                <a:gd name="T4" fmla="*/ 59 w 132"/>
                <a:gd name="T5" fmla="*/ 0 h 76"/>
                <a:gd name="T6" fmla="*/ 132 w 132"/>
                <a:gd name="T7" fmla="*/ 0 h 76"/>
                <a:gd name="T8" fmla="*/ 78 w 132"/>
                <a:gd name="T9" fmla="*/ 76 h 76"/>
              </a:gdLst>
              <a:ahLst/>
              <a:cxnLst>
                <a:cxn ang="0">
                  <a:pos x="T0" y="T1"/>
                </a:cxn>
                <a:cxn ang="0">
                  <a:pos x="T2" y="T3"/>
                </a:cxn>
                <a:cxn ang="0">
                  <a:pos x="T4" y="T5"/>
                </a:cxn>
                <a:cxn ang="0">
                  <a:pos x="T6" y="T7"/>
                </a:cxn>
                <a:cxn ang="0">
                  <a:pos x="T8" y="T9"/>
                </a:cxn>
              </a:cxnLst>
              <a:rect l="0" t="0" r="r" b="b"/>
              <a:pathLst>
                <a:path w="132" h="76">
                  <a:moveTo>
                    <a:pt x="78" y="76"/>
                  </a:moveTo>
                  <a:lnTo>
                    <a:pt x="0" y="76"/>
                  </a:lnTo>
                  <a:lnTo>
                    <a:pt x="59" y="0"/>
                  </a:lnTo>
                  <a:lnTo>
                    <a:pt x="132" y="0"/>
                  </a:lnTo>
                  <a:lnTo>
                    <a:pt x="78" y="76"/>
                  </a:lnTo>
                  <a:close/>
                </a:path>
              </a:pathLst>
            </a:custGeom>
            <a:grpFill/>
            <a:ln>
              <a:noFill/>
            </a:ln>
          </p:spPr>
          <p:txBody>
            <a:bodyPr vert="horz" wrap="square" lIns="91440" tIns="45720" rIns="91440" bIns="45720" numCol="1" anchor="t" anchorCtr="0" compatLnSpc="1"/>
            <a:lstStyle/>
            <a:p>
              <a:endParaRPr lang="en-US"/>
            </a:p>
          </p:txBody>
        </p:sp>
        <p:sp>
          <p:nvSpPr>
            <p:cNvPr id="49" name="Freeform 79"/>
            <p:cNvSpPr/>
            <p:nvPr/>
          </p:nvSpPr>
          <p:spPr bwMode="auto">
            <a:xfrm>
              <a:off x="7823000" y="2792663"/>
              <a:ext cx="251728" cy="137636"/>
            </a:xfrm>
            <a:custGeom>
              <a:avLst/>
              <a:gdLst>
                <a:gd name="T0" fmla="*/ 80 w 139"/>
                <a:gd name="T1" fmla="*/ 76 h 76"/>
                <a:gd name="T2" fmla="*/ 0 w 139"/>
                <a:gd name="T3" fmla="*/ 76 h 76"/>
                <a:gd name="T4" fmla="*/ 56 w 139"/>
                <a:gd name="T5" fmla="*/ 0 h 76"/>
                <a:gd name="T6" fmla="*/ 139 w 139"/>
                <a:gd name="T7" fmla="*/ 0 h 76"/>
                <a:gd name="T8" fmla="*/ 80 w 139"/>
                <a:gd name="T9" fmla="*/ 76 h 76"/>
              </a:gdLst>
              <a:ahLst/>
              <a:cxnLst>
                <a:cxn ang="0">
                  <a:pos x="T0" y="T1"/>
                </a:cxn>
                <a:cxn ang="0">
                  <a:pos x="T2" y="T3"/>
                </a:cxn>
                <a:cxn ang="0">
                  <a:pos x="T4" y="T5"/>
                </a:cxn>
                <a:cxn ang="0">
                  <a:pos x="T6" y="T7"/>
                </a:cxn>
                <a:cxn ang="0">
                  <a:pos x="T8" y="T9"/>
                </a:cxn>
              </a:cxnLst>
              <a:rect l="0" t="0" r="r" b="b"/>
              <a:pathLst>
                <a:path w="139" h="76">
                  <a:moveTo>
                    <a:pt x="80" y="76"/>
                  </a:moveTo>
                  <a:lnTo>
                    <a:pt x="0" y="76"/>
                  </a:lnTo>
                  <a:lnTo>
                    <a:pt x="56" y="0"/>
                  </a:lnTo>
                  <a:lnTo>
                    <a:pt x="139" y="0"/>
                  </a:lnTo>
                  <a:lnTo>
                    <a:pt x="80" y="76"/>
                  </a:lnTo>
                  <a:close/>
                </a:path>
              </a:pathLst>
            </a:custGeom>
            <a:grpFill/>
            <a:ln>
              <a:noFill/>
            </a:ln>
          </p:spPr>
          <p:txBody>
            <a:bodyPr vert="horz" wrap="square" lIns="91440" tIns="45720" rIns="91440" bIns="45720" numCol="1" anchor="t" anchorCtr="0" compatLnSpc="1"/>
            <a:lstStyle/>
            <a:p>
              <a:endParaRPr lang="en-US"/>
            </a:p>
          </p:txBody>
        </p:sp>
        <p:sp>
          <p:nvSpPr>
            <p:cNvPr id="50" name="Freeform 80"/>
            <p:cNvSpPr/>
            <p:nvPr/>
          </p:nvSpPr>
          <p:spPr bwMode="auto">
            <a:xfrm>
              <a:off x="7252536" y="2792663"/>
              <a:ext cx="244484" cy="146691"/>
            </a:xfrm>
            <a:custGeom>
              <a:avLst/>
              <a:gdLst>
                <a:gd name="T0" fmla="*/ 135 w 135"/>
                <a:gd name="T1" fmla="*/ 0 h 81"/>
                <a:gd name="T2" fmla="*/ 54 w 135"/>
                <a:gd name="T3" fmla="*/ 0 h 81"/>
                <a:gd name="T4" fmla="*/ 0 w 135"/>
                <a:gd name="T5" fmla="*/ 81 h 81"/>
                <a:gd name="T6" fmla="*/ 80 w 135"/>
                <a:gd name="T7" fmla="*/ 81 h 81"/>
                <a:gd name="T8" fmla="*/ 135 w 135"/>
                <a:gd name="T9" fmla="*/ 0 h 81"/>
              </a:gdLst>
              <a:ahLst/>
              <a:cxnLst>
                <a:cxn ang="0">
                  <a:pos x="T0" y="T1"/>
                </a:cxn>
                <a:cxn ang="0">
                  <a:pos x="T2" y="T3"/>
                </a:cxn>
                <a:cxn ang="0">
                  <a:pos x="T4" y="T5"/>
                </a:cxn>
                <a:cxn ang="0">
                  <a:pos x="T6" y="T7"/>
                </a:cxn>
                <a:cxn ang="0">
                  <a:pos x="T8" y="T9"/>
                </a:cxn>
              </a:cxnLst>
              <a:rect l="0" t="0" r="r" b="b"/>
              <a:pathLst>
                <a:path w="135" h="81">
                  <a:moveTo>
                    <a:pt x="135" y="0"/>
                  </a:moveTo>
                  <a:lnTo>
                    <a:pt x="54" y="0"/>
                  </a:lnTo>
                  <a:lnTo>
                    <a:pt x="0" y="81"/>
                  </a:lnTo>
                  <a:lnTo>
                    <a:pt x="80" y="81"/>
                  </a:lnTo>
                  <a:lnTo>
                    <a:pt x="135" y="0"/>
                  </a:lnTo>
                  <a:close/>
                </a:path>
              </a:pathLst>
            </a:custGeom>
            <a:grpFill/>
            <a:ln>
              <a:noFill/>
            </a:ln>
          </p:spPr>
          <p:txBody>
            <a:bodyPr vert="horz" wrap="square" lIns="91440" tIns="45720" rIns="91440" bIns="45720" numCol="1" anchor="t" anchorCtr="0" compatLnSpc="1"/>
            <a:lstStyle/>
            <a:p>
              <a:endParaRPr lang="en-US"/>
            </a:p>
          </p:txBody>
        </p:sp>
        <p:sp>
          <p:nvSpPr>
            <p:cNvPr id="51" name="Freeform 81"/>
            <p:cNvSpPr/>
            <p:nvPr/>
          </p:nvSpPr>
          <p:spPr bwMode="auto">
            <a:xfrm>
              <a:off x="7573082" y="2930298"/>
              <a:ext cx="253539" cy="144880"/>
            </a:xfrm>
            <a:custGeom>
              <a:avLst/>
              <a:gdLst>
                <a:gd name="T0" fmla="*/ 81 w 140"/>
                <a:gd name="T1" fmla="*/ 80 h 80"/>
                <a:gd name="T2" fmla="*/ 0 w 140"/>
                <a:gd name="T3" fmla="*/ 80 h 80"/>
                <a:gd name="T4" fmla="*/ 60 w 140"/>
                <a:gd name="T5" fmla="*/ 0 h 80"/>
                <a:gd name="T6" fmla="*/ 140 w 140"/>
                <a:gd name="T7" fmla="*/ 0 h 80"/>
                <a:gd name="T8" fmla="*/ 81 w 140"/>
                <a:gd name="T9" fmla="*/ 80 h 80"/>
              </a:gdLst>
              <a:ahLst/>
              <a:cxnLst>
                <a:cxn ang="0">
                  <a:pos x="T0" y="T1"/>
                </a:cxn>
                <a:cxn ang="0">
                  <a:pos x="T2" y="T3"/>
                </a:cxn>
                <a:cxn ang="0">
                  <a:pos x="T4" y="T5"/>
                </a:cxn>
                <a:cxn ang="0">
                  <a:pos x="T6" y="T7"/>
                </a:cxn>
                <a:cxn ang="0">
                  <a:pos x="T8" y="T9"/>
                </a:cxn>
              </a:cxnLst>
              <a:rect l="0" t="0" r="r" b="b"/>
              <a:pathLst>
                <a:path w="140" h="80">
                  <a:moveTo>
                    <a:pt x="81" y="80"/>
                  </a:moveTo>
                  <a:lnTo>
                    <a:pt x="0" y="80"/>
                  </a:lnTo>
                  <a:lnTo>
                    <a:pt x="60" y="0"/>
                  </a:lnTo>
                  <a:lnTo>
                    <a:pt x="140" y="0"/>
                  </a:lnTo>
                  <a:lnTo>
                    <a:pt x="81" y="80"/>
                  </a:lnTo>
                  <a:close/>
                </a:path>
              </a:pathLst>
            </a:custGeom>
            <a:grpFill/>
            <a:ln>
              <a:noFill/>
            </a:ln>
          </p:spPr>
          <p:txBody>
            <a:bodyPr vert="horz" wrap="square" lIns="91440" tIns="45720" rIns="91440" bIns="45720" numCol="1" anchor="t" anchorCtr="0" compatLnSpc="1"/>
            <a:lstStyle/>
            <a:p>
              <a:endParaRPr lang="en-US"/>
            </a:p>
          </p:txBody>
        </p:sp>
        <p:sp>
          <p:nvSpPr>
            <p:cNvPr id="52" name="Freeform 82"/>
            <p:cNvSpPr/>
            <p:nvPr/>
          </p:nvSpPr>
          <p:spPr bwMode="auto">
            <a:xfrm>
              <a:off x="7873708" y="2930298"/>
              <a:ext cx="240862" cy="144880"/>
            </a:xfrm>
            <a:custGeom>
              <a:avLst/>
              <a:gdLst>
                <a:gd name="T0" fmla="*/ 81 w 133"/>
                <a:gd name="T1" fmla="*/ 80 h 80"/>
                <a:gd name="T2" fmla="*/ 0 w 133"/>
                <a:gd name="T3" fmla="*/ 80 h 80"/>
                <a:gd name="T4" fmla="*/ 52 w 133"/>
                <a:gd name="T5" fmla="*/ 0 h 80"/>
                <a:gd name="T6" fmla="*/ 133 w 133"/>
                <a:gd name="T7" fmla="*/ 0 h 80"/>
                <a:gd name="T8" fmla="*/ 81 w 133"/>
                <a:gd name="T9" fmla="*/ 80 h 80"/>
              </a:gdLst>
              <a:ahLst/>
              <a:cxnLst>
                <a:cxn ang="0">
                  <a:pos x="T0" y="T1"/>
                </a:cxn>
                <a:cxn ang="0">
                  <a:pos x="T2" y="T3"/>
                </a:cxn>
                <a:cxn ang="0">
                  <a:pos x="T4" y="T5"/>
                </a:cxn>
                <a:cxn ang="0">
                  <a:pos x="T6" y="T7"/>
                </a:cxn>
                <a:cxn ang="0">
                  <a:pos x="T8" y="T9"/>
                </a:cxn>
              </a:cxnLst>
              <a:rect l="0" t="0" r="r" b="b"/>
              <a:pathLst>
                <a:path w="133" h="80">
                  <a:moveTo>
                    <a:pt x="81" y="80"/>
                  </a:moveTo>
                  <a:lnTo>
                    <a:pt x="0" y="80"/>
                  </a:lnTo>
                  <a:lnTo>
                    <a:pt x="52" y="0"/>
                  </a:lnTo>
                  <a:lnTo>
                    <a:pt x="133" y="0"/>
                  </a:lnTo>
                  <a:lnTo>
                    <a:pt x="81" y="80"/>
                  </a:lnTo>
                  <a:close/>
                </a:path>
              </a:pathLst>
            </a:custGeom>
            <a:grpFill/>
            <a:ln>
              <a:noFill/>
            </a:ln>
          </p:spPr>
          <p:txBody>
            <a:bodyPr vert="horz" wrap="square" lIns="91440" tIns="45720" rIns="91440" bIns="45720" numCol="1" anchor="t" anchorCtr="0" compatLnSpc="1"/>
            <a:lstStyle/>
            <a:p>
              <a:endParaRPr lang="en-US"/>
            </a:p>
          </p:txBody>
        </p:sp>
        <p:sp>
          <p:nvSpPr>
            <p:cNvPr id="53" name="Freeform 83"/>
            <p:cNvSpPr/>
            <p:nvPr/>
          </p:nvSpPr>
          <p:spPr bwMode="auto">
            <a:xfrm>
              <a:off x="7296000" y="2930298"/>
              <a:ext cx="244484" cy="150313"/>
            </a:xfrm>
            <a:custGeom>
              <a:avLst/>
              <a:gdLst>
                <a:gd name="T0" fmla="*/ 135 w 135"/>
                <a:gd name="T1" fmla="*/ 0 h 83"/>
                <a:gd name="T2" fmla="*/ 56 w 135"/>
                <a:gd name="T3" fmla="*/ 0 h 83"/>
                <a:gd name="T4" fmla="*/ 0 w 135"/>
                <a:gd name="T5" fmla="*/ 83 h 83"/>
                <a:gd name="T6" fmla="*/ 82 w 135"/>
                <a:gd name="T7" fmla="*/ 83 h 83"/>
                <a:gd name="T8" fmla="*/ 135 w 135"/>
                <a:gd name="T9" fmla="*/ 0 h 83"/>
              </a:gdLst>
              <a:ahLst/>
              <a:cxnLst>
                <a:cxn ang="0">
                  <a:pos x="T0" y="T1"/>
                </a:cxn>
                <a:cxn ang="0">
                  <a:pos x="T2" y="T3"/>
                </a:cxn>
                <a:cxn ang="0">
                  <a:pos x="T4" y="T5"/>
                </a:cxn>
                <a:cxn ang="0">
                  <a:pos x="T6" y="T7"/>
                </a:cxn>
                <a:cxn ang="0">
                  <a:pos x="T8" y="T9"/>
                </a:cxn>
              </a:cxnLst>
              <a:rect l="0" t="0" r="r" b="b"/>
              <a:pathLst>
                <a:path w="135" h="83">
                  <a:moveTo>
                    <a:pt x="135" y="0"/>
                  </a:moveTo>
                  <a:lnTo>
                    <a:pt x="56" y="0"/>
                  </a:lnTo>
                  <a:lnTo>
                    <a:pt x="0" y="83"/>
                  </a:lnTo>
                  <a:lnTo>
                    <a:pt x="82" y="83"/>
                  </a:lnTo>
                  <a:lnTo>
                    <a:pt x="135" y="0"/>
                  </a:lnTo>
                  <a:close/>
                </a:path>
              </a:pathLst>
            </a:custGeom>
            <a:grpFill/>
            <a:ln>
              <a:noFill/>
            </a:ln>
          </p:spPr>
          <p:txBody>
            <a:bodyPr vert="horz" wrap="square" lIns="91440" tIns="45720" rIns="91440" bIns="45720" numCol="1" anchor="t" anchorCtr="0" compatLnSpc="1"/>
            <a:lstStyle/>
            <a:p>
              <a:endParaRPr lang="en-US"/>
            </a:p>
          </p:txBody>
        </p:sp>
        <p:sp>
          <p:nvSpPr>
            <p:cNvPr id="54" name="Freeform 84"/>
            <p:cNvSpPr/>
            <p:nvPr/>
          </p:nvSpPr>
          <p:spPr bwMode="auto">
            <a:xfrm>
              <a:off x="7343086" y="3080611"/>
              <a:ext cx="244484" cy="137636"/>
            </a:xfrm>
            <a:custGeom>
              <a:avLst/>
              <a:gdLst>
                <a:gd name="T0" fmla="*/ 78 w 135"/>
                <a:gd name="T1" fmla="*/ 76 h 76"/>
                <a:gd name="T2" fmla="*/ 0 w 135"/>
                <a:gd name="T3" fmla="*/ 76 h 76"/>
                <a:gd name="T4" fmla="*/ 56 w 135"/>
                <a:gd name="T5" fmla="*/ 0 h 76"/>
                <a:gd name="T6" fmla="*/ 135 w 135"/>
                <a:gd name="T7" fmla="*/ 0 h 76"/>
                <a:gd name="T8" fmla="*/ 78 w 135"/>
                <a:gd name="T9" fmla="*/ 76 h 76"/>
              </a:gdLst>
              <a:ahLst/>
              <a:cxnLst>
                <a:cxn ang="0">
                  <a:pos x="T0" y="T1"/>
                </a:cxn>
                <a:cxn ang="0">
                  <a:pos x="T2" y="T3"/>
                </a:cxn>
                <a:cxn ang="0">
                  <a:pos x="T4" y="T5"/>
                </a:cxn>
                <a:cxn ang="0">
                  <a:pos x="T6" y="T7"/>
                </a:cxn>
                <a:cxn ang="0">
                  <a:pos x="T8" y="T9"/>
                </a:cxn>
              </a:cxnLst>
              <a:rect l="0" t="0" r="r" b="b"/>
              <a:pathLst>
                <a:path w="135" h="76">
                  <a:moveTo>
                    <a:pt x="78" y="76"/>
                  </a:moveTo>
                  <a:lnTo>
                    <a:pt x="0" y="76"/>
                  </a:lnTo>
                  <a:lnTo>
                    <a:pt x="56" y="0"/>
                  </a:lnTo>
                  <a:lnTo>
                    <a:pt x="135" y="0"/>
                  </a:lnTo>
                  <a:lnTo>
                    <a:pt x="78" y="76"/>
                  </a:lnTo>
                  <a:close/>
                </a:path>
              </a:pathLst>
            </a:custGeom>
            <a:grpFill/>
            <a:ln>
              <a:noFill/>
            </a:ln>
          </p:spPr>
          <p:txBody>
            <a:bodyPr vert="horz" wrap="square" lIns="91440" tIns="45720" rIns="91440" bIns="45720" numCol="1" anchor="t" anchorCtr="0" compatLnSpc="1"/>
            <a:lstStyle/>
            <a:p>
              <a:endParaRPr lang="en-US"/>
            </a:p>
          </p:txBody>
        </p:sp>
        <p:sp>
          <p:nvSpPr>
            <p:cNvPr id="55" name="Freeform 85"/>
            <p:cNvSpPr/>
            <p:nvPr/>
          </p:nvSpPr>
          <p:spPr bwMode="auto">
            <a:xfrm>
              <a:off x="7629223" y="3080611"/>
              <a:ext cx="244484" cy="137636"/>
            </a:xfrm>
            <a:custGeom>
              <a:avLst/>
              <a:gdLst>
                <a:gd name="T0" fmla="*/ 81 w 135"/>
                <a:gd name="T1" fmla="*/ 76 h 76"/>
                <a:gd name="T2" fmla="*/ 0 w 135"/>
                <a:gd name="T3" fmla="*/ 76 h 76"/>
                <a:gd name="T4" fmla="*/ 50 w 135"/>
                <a:gd name="T5" fmla="*/ 0 h 76"/>
                <a:gd name="T6" fmla="*/ 135 w 135"/>
                <a:gd name="T7" fmla="*/ 0 h 76"/>
                <a:gd name="T8" fmla="*/ 81 w 135"/>
                <a:gd name="T9" fmla="*/ 76 h 76"/>
              </a:gdLst>
              <a:ahLst/>
              <a:cxnLst>
                <a:cxn ang="0">
                  <a:pos x="T0" y="T1"/>
                </a:cxn>
                <a:cxn ang="0">
                  <a:pos x="T2" y="T3"/>
                </a:cxn>
                <a:cxn ang="0">
                  <a:pos x="T4" y="T5"/>
                </a:cxn>
                <a:cxn ang="0">
                  <a:pos x="T6" y="T7"/>
                </a:cxn>
                <a:cxn ang="0">
                  <a:pos x="T8" y="T9"/>
                </a:cxn>
              </a:cxnLst>
              <a:rect l="0" t="0" r="r" b="b"/>
              <a:pathLst>
                <a:path w="135" h="76">
                  <a:moveTo>
                    <a:pt x="81" y="76"/>
                  </a:moveTo>
                  <a:lnTo>
                    <a:pt x="0" y="76"/>
                  </a:lnTo>
                  <a:lnTo>
                    <a:pt x="50" y="0"/>
                  </a:lnTo>
                  <a:lnTo>
                    <a:pt x="135" y="0"/>
                  </a:lnTo>
                  <a:lnTo>
                    <a:pt x="81" y="76"/>
                  </a:lnTo>
                  <a:close/>
                </a:path>
              </a:pathLst>
            </a:custGeom>
            <a:grpFill/>
            <a:ln>
              <a:noFill/>
            </a:ln>
          </p:spPr>
          <p:txBody>
            <a:bodyPr vert="horz" wrap="square" lIns="91440" tIns="45720" rIns="91440" bIns="45720" numCol="1" anchor="t" anchorCtr="0" compatLnSpc="1"/>
            <a:lstStyle/>
            <a:p>
              <a:endParaRPr lang="en-US"/>
            </a:p>
          </p:txBody>
        </p:sp>
        <p:sp>
          <p:nvSpPr>
            <p:cNvPr id="56" name="Freeform 86"/>
            <p:cNvSpPr/>
            <p:nvPr/>
          </p:nvSpPr>
          <p:spPr bwMode="auto">
            <a:xfrm>
              <a:off x="7051516" y="3080611"/>
              <a:ext cx="251728" cy="144880"/>
            </a:xfrm>
            <a:custGeom>
              <a:avLst/>
              <a:gdLst>
                <a:gd name="T0" fmla="*/ 139 w 139"/>
                <a:gd name="T1" fmla="*/ 0 h 80"/>
                <a:gd name="T2" fmla="*/ 59 w 139"/>
                <a:gd name="T3" fmla="*/ 0 h 80"/>
                <a:gd name="T4" fmla="*/ 0 w 139"/>
                <a:gd name="T5" fmla="*/ 80 h 80"/>
                <a:gd name="T6" fmla="*/ 80 w 139"/>
                <a:gd name="T7" fmla="*/ 80 h 80"/>
                <a:gd name="T8" fmla="*/ 139 w 139"/>
                <a:gd name="T9" fmla="*/ 0 h 80"/>
              </a:gdLst>
              <a:ahLst/>
              <a:cxnLst>
                <a:cxn ang="0">
                  <a:pos x="T0" y="T1"/>
                </a:cxn>
                <a:cxn ang="0">
                  <a:pos x="T2" y="T3"/>
                </a:cxn>
                <a:cxn ang="0">
                  <a:pos x="T4" y="T5"/>
                </a:cxn>
                <a:cxn ang="0">
                  <a:pos x="T6" y="T7"/>
                </a:cxn>
                <a:cxn ang="0">
                  <a:pos x="T8" y="T9"/>
                </a:cxn>
              </a:cxnLst>
              <a:rect l="0" t="0" r="r" b="b"/>
              <a:pathLst>
                <a:path w="139" h="80">
                  <a:moveTo>
                    <a:pt x="139" y="0"/>
                  </a:moveTo>
                  <a:lnTo>
                    <a:pt x="59" y="0"/>
                  </a:lnTo>
                  <a:lnTo>
                    <a:pt x="0" y="80"/>
                  </a:lnTo>
                  <a:lnTo>
                    <a:pt x="80" y="80"/>
                  </a:lnTo>
                  <a:lnTo>
                    <a:pt x="139" y="0"/>
                  </a:lnTo>
                  <a:close/>
                </a:path>
              </a:pathLst>
            </a:custGeom>
            <a:grpFill/>
            <a:ln>
              <a:noFill/>
            </a:ln>
          </p:spPr>
          <p:txBody>
            <a:bodyPr vert="horz" wrap="square" lIns="91440" tIns="45720" rIns="91440" bIns="45720" numCol="1" anchor="t" anchorCtr="0" compatLnSpc="1"/>
            <a:lstStyle/>
            <a:p>
              <a:endParaRPr lang="en-US"/>
            </a:p>
          </p:txBody>
        </p:sp>
        <p:sp>
          <p:nvSpPr>
            <p:cNvPr id="57" name="Freeform 87"/>
            <p:cNvSpPr/>
            <p:nvPr/>
          </p:nvSpPr>
          <p:spPr bwMode="auto">
            <a:xfrm>
              <a:off x="7180096" y="3509817"/>
              <a:ext cx="244484" cy="150313"/>
            </a:xfrm>
            <a:custGeom>
              <a:avLst/>
              <a:gdLst>
                <a:gd name="T0" fmla="*/ 83 w 135"/>
                <a:gd name="T1" fmla="*/ 83 h 83"/>
                <a:gd name="T2" fmla="*/ 0 w 135"/>
                <a:gd name="T3" fmla="*/ 83 h 83"/>
                <a:gd name="T4" fmla="*/ 57 w 135"/>
                <a:gd name="T5" fmla="*/ 0 h 83"/>
                <a:gd name="T6" fmla="*/ 135 w 135"/>
                <a:gd name="T7" fmla="*/ 0 h 83"/>
                <a:gd name="T8" fmla="*/ 83 w 135"/>
                <a:gd name="T9" fmla="*/ 83 h 83"/>
              </a:gdLst>
              <a:ahLst/>
              <a:cxnLst>
                <a:cxn ang="0">
                  <a:pos x="T0" y="T1"/>
                </a:cxn>
                <a:cxn ang="0">
                  <a:pos x="T2" y="T3"/>
                </a:cxn>
                <a:cxn ang="0">
                  <a:pos x="T4" y="T5"/>
                </a:cxn>
                <a:cxn ang="0">
                  <a:pos x="T6" y="T7"/>
                </a:cxn>
                <a:cxn ang="0">
                  <a:pos x="T8" y="T9"/>
                </a:cxn>
              </a:cxnLst>
              <a:rect l="0" t="0" r="r" b="b"/>
              <a:pathLst>
                <a:path w="135" h="83">
                  <a:moveTo>
                    <a:pt x="83" y="83"/>
                  </a:moveTo>
                  <a:lnTo>
                    <a:pt x="0" y="83"/>
                  </a:lnTo>
                  <a:lnTo>
                    <a:pt x="57" y="0"/>
                  </a:lnTo>
                  <a:lnTo>
                    <a:pt x="135" y="0"/>
                  </a:lnTo>
                  <a:lnTo>
                    <a:pt x="83" y="83"/>
                  </a:lnTo>
                  <a:close/>
                </a:path>
              </a:pathLst>
            </a:custGeom>
            <a:grpFill/>
            <a:ln>
              <a:noFill/>
            </a:ln>
          </p:spPr>
          <p:txBody>
            <a:bodyPr vert="horz" wrap="square" lIns="91440" tIns="45720" rIns="91440" bIns="45720" numCol="1" anchor="t" anchorCtr="0" compatLnSpc="1"/>
            <a:lstStyle/>
            <a:p>
              <a:endParaRPr lang="en-US"/>
            </a:p>
          </p:txBody>
        </p:sp>
        <p:sp>
          <p:nvSpPr>
            <p:cNvPr id="58" name="Freeform 88"/>
            <p:cNvSpPr/>
            <p:nvPr/>
          </p:nvSpPr>
          <p:spPr bwMode="auto">
            <a:xfrm>
              <a:off x="7466234" y="3509817"/>
              <a:ext cx="249917" cy="150313"/>
            </a:xfrm>
            <a:custGeom>
              <a:avLst/>
              <a:gdLst>
                <a:gd name="T0" fmla="*/ 78 w 138"/>
                <a:gd name="T1" fmla="*/ 83 h 83"/>
                <a:gd name="T2" fmla="*/ 0 w 138"/>
                <a:gd name="T3" fmla="*/ 83 h 83"/>
                <a:gd name="T4" fmla="*/ 59 w 138"/>
                <a:gd name="T5" fmla="*/ 0 h 83"/>
                <a:gd name="T6" fmla="*/ 138 w 138"/>
                <a:gd name="T7" fmla="*/ 0 h 83"/>
                <a:gd name="T8" fmla="*/ 78 w 138"/>
                <a:gd name="T9" fmla="*/ 83 h 83"/>
              </a:gdLst>
              <a:ahLst/>
              <a:cxnLst>
                <a:cxn ang="0">
                  <a:pos x="T0" y="T1"/>
                </a:cxn>
                <a:cxn ang="0">
                  <a:pos x="T2" y="T3"/>
                </a:cxn>
                <a:cxn ang="0">
                  <a:pos x="T4" y="T5"/>
                </a:cxn>
                <a:cxn ang="0">
                  <a:pos x="T6" y="T7"/>
                </a:cxn>
                <a:cxn ang="0">
                  <a:pos x="T8" y="T9"/>
                </a:cxn>
              </a:cxnLst>
              <a:rect l="0" t="0" r="r" b="b"/>
              <a:pathLst>
                <a:path w="138" h="83">
                  <a:moveTo>
                    <a:pt x="78" y="83"/>
                  </a:moveTo>
                  <a:lnTo>
                    <a:pt x="0" y="83"/>
                  </a:lnTo>
                  <a:lnTo>
                    <a:pt x="59" y="0"/>
                  </a:lnTo>
                  <a:lnTo>
                    <a:pt x="138" y="0"/>
                  </a:lnTo>
                  <a:lnTo>
                    <a:pt x="78" y="83"/>
                  </a:lnTo>
                  <a:close/>
                </a:path>
              </a:pathLst>
            </a:custGeom>
            <a:grpFill/>
            <a:ln>
              <a:noFill/>
            </a:ln>
          </p:spPr>
          <p:txBody>
            <a:bodyPr vert="horz" wrap="square" lIns="91440" tIns="45720" rIns="91440" bIns="45720" numCol="1" anchor="t" anchorCtr="0" compatLnSpc="1"/>
            <a:lstStyle/>
            <a:p>
              <a:endParaRPr lang="en-US"/>
            </a:p>
          </p:txBody>
        </p:sp>
        <p:sp>
          <p:nvSpPr>
            <p:cNvPr id="59" name="Freeform 89"/>
            <p:cNvSpPr/>
            <p:nvPr/>
          </p:nvSpPr>
          <p:spPr bwMode="auto">
            <a:xfrm>
              <a:off x="6901203" y="3509817"/>
              <a:ext cx="239051" cy="150313"/>
            </a:xfrm>
            <a:custGeom>
              <a:avLst/>
              <a:gdLst>
                <a:gd name="T0" fmla="*/ 132 w 132"/>
                <a:gd name="T1" fmla="*/ 0 h 83"/>
                <a:gd name="T2" fmla="*/ 54 w 132"/>
                <a:gd name="T3" fmla="*/ 0 h 83"/>
                <a:gd name="T4" fmla="*/ 0 w 132"/>
                <a:gd name="T5" fmla="*/ 83 h 83"/>
                <a:gd name="T6" fmla="*/ 80 w 132"/>
                <a:gd name="T7" fmla="*/ 83 h 83"/>
                <a:gd name="T8" fmla="*/ 132 w 132"/>
                <a:gd name="T9" fmla="*/ 0 h 83"/>
              </a:gdLst>
              <a:ahLst/>
              <a:cxnLst>
                <a:cxn ang="0">
                  <a:pos x="T0" y="T1"/>
                </a:cxn>
                <a:cxn ang="0">
                  <a:pos x="T2" y="T3"/>
                </a:cxn>
                <a:cxn ang="0">
                  <a:pos x="T4" y="T5"/>
                </a:cxn>
                <a:cxn ang="0">
                  <a:pos x="T6" y="T7"/>
                </a:cxn>
                <a:cxn ang="0">
                  <a:pos x="T8" y="T9"/>
                </a:cxn>
              </a:cxnLst>
              <a:rect l="0" t="0" r="r" b="b"/>
              <a:pathLst>
                <a:path w="132" h="83">
                  <a:moveTo>
                    <a:pt x="132" y="0"/>
                  </a:moveTo>
                  <a:lnTo>
                    <a:pt x="54" y="0"/>
                  </a:lnTo>
                  <a:lnTo>
                    <a:pt x="0" y="83"/>
                  </a:lnTo>
                  <a:lnTo>
                    <a:pt x="80" y="83"/>
                  </a:lnTo>
                  <a:lnTo>
                    <a:pt x="132" y="0"/>
                  </a:lnTo>
                  <a:close/>
                </a:path>
              </a:pathLst>
            </a:custGeom>
            <a:grpFill/>
            <a:ln>
              <a:noFill/>
            </a:ln>
          </p:spPr>
          <p:txBody>
            <a:bodyPr vert="horz" wrap="square" lIns="91440" tIns="45720" rIns="91440" bIns="45720" numCol="1" anchor="t" anchorCtr="0" compatLnSpc="1"/>
            <a:lstStyle/>
            <a:p>
              <a:endParaRPr lang="en-US"/>
            </a:p>
          </p:txBody>
        </p:sp>
        <p:sp>
          <p:nvSpPr>
            <p:cNvPr id="60" name="Freeform 90"/>
            <p:cNvSpPr/>
            <p:nvPr/>
          </p:nvSpPr>
          <p:spPr bwMode="auto">
            <a:xfrm>
              <a:off x="7384739" y="3225491"/>
              <a:ext cx="235429" cy="143069"/>
            </a:xfrm>
            <a:custGeom>
              <a:avLst/>
              <a:gdLst>
                <a:gd name="T0" fmla="*/ 78 w 130"/>
                <a:gd name="T1" fmla="*/ 79 h 79"/>
                <a:gd name="T2" fmla="*/ 0 w 130"/>
                <a:gd name="T3" fmla="*/ 79 h 79"/>
                <a:gd name="T4" fmla="*/ 55 w 130"/>
                <a:gd name="T5" fmla="*/ 0 h 79"/>
                <a:gd name="T6" fmla="*/ 130 w 130"/>
                <a:gd name="T7" fmla="*/ 0 h 79"/>
                <a:gd name="T8" fmla="*/ 78 w 130"/>
                <a:gd name="T9" fmla="*/ 79 h 79"/>
              </a:gdLst>
              <a:ahLst/>
              <a:cxnLst>
                <a:cxn ang="0">
                  <a:pos x="T0" y="T1"/>
                </a:cxn>
                <a:cxn ang="0">
                  <a:pos x="T2" y="T3"/>
                </a:cxn>
                <a:cxn ang="0">
                  <a:pos x="T4" y="T5"/>
                </a:cxn>
                <a:cxn ang="0">
                  <a:pos x="T6" y="T7"/>
                </a:cxn>
                <a:cxn ang="0">
                  <a:pos x="T8" y="T9"/>
                </a:cxn>
              </a:cxnLst>
              <a:rect l="0" t="0" r="r" b="b"/>
              <a:pathLst>
                <a:path w="130" h="79">
                  <a:moveTo>
                    <a:pt x="78" y="79"/>
                  </a:moveTo>
                  <a:lnTo>
                    <a:pt x="0" y="79"/>
                  </a:lnTo>
                  <a:lnTo>
                    <a:pt x="55" y="0"/>
                  </a:lnTo>
                  <a:lnTo>
                    <a:pt x="130" y="0"/>
                  </a:lnTo>
                  <a:lnTo>
                    <a:pt x="78" y="79"/>
                  </a:lnTo>
                  <a:close/>
                </a:path>
              </a:pathLst>
            </a:custGeom>
            <a:grpFill/>
            <a:ln>
              <a:noFill/>
            </a:ln>
          </p:spPr>
          <p:txBody>
            <a:bodyPr vert="horz" wrap="square" lIns="91440" tIns="45720" rIns="91440" bIns="45720" numCol="1" anchor="t" anchorCtr="0" compatLnSpc="1"/>
            <a:lstStyle/>
            <a:p>
              <a:endParaRPr lang="en-US"/>
            </a:p>
          </p:txBody>
        </p:sp>
        <p:sp>
          <p:nvSpPr>
            <p:cNvPr id="61" name="Freeform 91"/>
            <p:cNvSpPr/>
            <p:nvPr/>
          </p:nvSpPr>
          <p:spPr bwMode="auto">
            <a:xfrm>
              <a:off x="7669065" y="3225491"/>
              <a:ext cx="242673" cy="143069"/>
            </a:xfrm>
            <a:custGeom>
              <a:avLst/>
              <a:gdLst>
                <a:gd name="T0" fmla="*/ 75 w 134"/>
                <a:gd name="T1" fmla="*/ 79 h 79"/>
                <a:gd name="T2" fmla="*/ 0 w 134"/>
                <a:gd name="T3" fmla="*/ 79 h 79"/>
                <a:gd name="T4" fmla="*/ 52 w 134"/>
                <a:gd name="T5" fmla="*/ 0 h 79"/>
                <a:gd name="T6" fmla="*/ 134 w 134"/>
                <a:gd name="T7" fmla="*/ 0 h 79"/>
                <a:gd name="T8" fmla="*/ 75 w 134"/>
                <a:gd name="T9" fmla="*/ 79 h 79"/>
              </a:gdLst>
              <a:ahLst/>
              <a:cxnLst>
                <a:cxn ang="0">
                  <a:pos x="T0" y="T1"/>
                </a:cxn>
                <a:cxn ang="0">
                  <a:pos x="T2" y="T3"/>
                </a:cxn>
                <a:cxn ang="0">
                  <a:pos x="T4" y="T5"/>
                </a:cxn>
                <a:cxn ang="0">
                  <a:pos x="T6" y="T7"/>
                </a:cxn>
                <a:cxn ang="0">
                  <a:pos x="T8" y="T9"/>
                </a:cxn>
              </a:cxnLst>
              <a:rect l="0" t="0" r="r" b="b"/>
              <a:pathLst>
                <a:path w="134" h="79">
                  <a:moveTo>
                    <a:pt x="75" y="79"/>
                  </a:moveTo>
                  <a:lnTo>
                    <a:pt x="0" y="79"/>
                  </a:lnTo>
                  <a:lnTo>
                    <a:pt x="52" y="0"/>
                  </a:lnTo>
                  <a:lnTo>
                    <a:pt x="134" y="0"/>
                  </a:lnTo>
                  <a:lnTo>
                    <a:pt x="75" y="79"/>
                  </a:lnTo>
                  <a:close/>
                </a:path>
              </a:pathLst>
            </a:custGeom>
            <a:grpFill/>
            <a:ln>
              <a:noFill/>
            </a:ln>
          </p:spPr>
          <p:txBody>
            <a:bodyPr vert="horz" wrap="square" lIns="91440" tIns="45720" rIns="91440" bIns="45720" numCol="1" anchor="t" anchorCtr="0" compatLnSpc="1"/>
            <a:lstStyle/>
            <a:p>
              <a:endParaRPr lang="en-US"/>
            </a:p>
          </p:txBody>
        </p:sp>
        <p:sp>
          <p:nvSpPr>
            <p:cNvPr id="62" name="Freeform 92"/>
            <p:cNvSpPr/>
            <p:nvPr/>
          </p:nvSpPr>
          <p:spPr bwMode="auto">
            <a:xfrm>
              <a:off x="7093168" y="3218247"/>
              <a:ext cx="244484" cy="150313"/>
            </a:xfrm>
            <a:custGeom>
              <a:avLst/>
              <a:gdLst>
                <a:gd name="T0" fmla="*/ 135 w 135"/>
                <a:gd name="T1" fmla="*/ 0 h 83"/>
                <a:gd name="T2" fmla="*/ 55 w 135"/>
                <a:gd name="T3" fmla="*/ 0 h 83"/>
                <a:gd name="T4" fmla="*/ 0 w 135"/>
                <a:gd name="T5" fmla="*/ 83 h 83"/>
                <a:gd name="T6" fmla="*/ 79 w 135"/>
                <a:gd name="T7" fmla="*/ 83 h 83"/>
                <a:gd name="T8" fmla="*/ 135 w 135"/>
                <a:gd name="T9" fmla="*/ 0 h 83"/>
              </a:gdLst>
              <a:ahLst/>
              <a:cxnLst>
                <a:cxn ang="0">
                  <a:pos x="T0" y="T1"/>
                </a:cxn>
                <a:cxn ang="0">
                  <a:pos x="T2" y="T3"/>
                </a:cxn>
                <a:cxn ang="0">
                  <a:pos x="T4" y="T5"/>
                </a:cxn>
                <a:cxn ang="0">
                  <a:pos x="T6" y="T7"/>
                </a:cxn>
                <a:cxn ang="0">
                  <a:pos x="T8" y="T9"/>
                </a:cxn>
              </a:cxnLst>
              <a:rect l="0" t="0" r="r" b="b"/>
              <a:pathLst>
                <a:path w="135" h="83">
                  <a:moveTo>
                    <a:pt x="135" y="0"/>
                  </a:moveTo>
                  <a:lnTo>
                    <a:pt x="55" y="0"/>
                  </a:lnTo>
                  <a:lnTo>
                    <a:pt x="0" y="83"/>
                  </a:lnTo>
                  <a:lnTo>
                    <a:pt x="79" y="83"/>
                  </a:lnTo>
                  <a:lnTo>
                    <a:pt x="135" y="0"/>
                  </a:lnTo>
                  <a:close/>
                </a:path>
              </a:pathLst>
            </a:custGeom>
            <a:grpFill/>
            <a:ln>
              <a:noFill/>
            </a:ln>
          </p:spPr>
          <p:txBody>
            <a:bodyPr vert="horz" wrap="square" lIns="91440" tIns="45720" rIns="91440" bIns="45720" numCol="1" anchor="t" anchorCtr="0" compatLnSpc="1"/>
            <a:lstStyle/>
            <a:p>
              <a:endParaRPr lang="en-US"/>
            </a:p>
          </p:txBody>
        </p:sp>
        <p:sp>
          <p:nvSpPr>
            <p:cNvPr id="63" name="Freeform 93"/>
            <p:cNvSpPr/>
            <p:nvPr/>
          </p:nvSpPr>
          <p:spPr bwMode="auto">
            <a:xfrm>
              <a:off x="7140254" y="3368560"/>
              <a:ext cx="244484" cy="141258"/>
            </a:xfrm>
            <a:custGeom>
              <a:avLst/>
              <a:gdLst>
                <a:gd name="T0" fmla="*/ 79 w 135"/>
                <a:gd name="T1" fmla="*/ 78 h 78"/>
                <a:gd name="T2" fmla="*/ 0 w 135"/>
                <a:gd name="T3" fmla="*/ 78 h 78"/>
                <a:gd name="T4" fmla="*/ 53 w 135"/>
                <a:gd name="T5" fmla="*/ 0 h 78"/>
                <a:gd name="T6" fmla="*/ 135 w 135"/>
                <a:gd name="T7" fmla="*/ 0 h 78"/>
                <a:gd name="T8" fmla="*/ 79 w 135"/>
                <a:gd name="T9" fmla="*/ 78 h 78"/>
              </a:gdLst>
              <a:ahLst/>
              <a:cxnLst>
                <a:cxn ang="0">
                  <a:pos x="T0" y="T1"/>
                </a:cxn>
                <a:cxn ang="0">
                  <a:pos x="T2" y="T3"/>
                </a:cxn>
                <a:cxn ang="0">
                  <a:pos x="T4" y="T5"/>
                </a:cxn>
                <a:cxn ang="0">
                  <a:pos x="T6" y="T7"/>
                </a:cxn>
                <a:cxn ang="0">
                  <a:pos x="T8" y="T9"/>
                </a:cxn>
              </a:cxnLst>
              <a:rect l="0" t="0" r="r" b="b"/>
              <a:pathLst>
                <a:path w="135" h="78">
                  <a:moveTo>
                    <a:pt x="79" y="78"/>
                  </a:moveTo>
                  <a:lnTo>
                    <a:pt x="0" y="78"/>
                  </a:lnTo>
                  <a:lnTo>
                    <a:pt x="53" y="0"/>
                  </a:lnTo>
                  <a:lnTo>
                    <a:pt x="135" y="0"/>
                  </a:lnTo>
                  <a:lnTo>
                    <a:pt x="79" y="78"/>
                  </a:lnTo>
                  <a:close/>
                </a:path>
              </a:pathLst>
            </a:custGeom>
            <a:grpFill/>
            <a:ln>
              <a:noFill/>
            </a:ln>
          </p:spPr>
          <p:txBody>
            <a:bodyPr vert="horz" wrap="square" lIns="91440" tIns="45720" rIns="91440" bIns="45720" numCol="1" anchor="t" anchorCtr="0" compatLnSpc="1"/>
            <a:lstStyle/>
            <a:p>
              <a:endParaRPr lang="en-US"/>
            </a:p>
          </p:txBody>
        </p:sp>
        <p:sp>
          <p:nvSpPr>
            <p:cNvPr id="64" name="Freeform 94"/>
            <p:cNvSpPr/>
            <p:nvPr/>
          </p:nvSpPr>
          <p:spPr bwMode="auto">
            <a:xfrm>
              <a:off x="7424581" y="3368560"/>
              <a:ext cx="244484" cy="141258"/>
            </a:xfrm>
            <a:custGeom>
              <a:avLst/>
              <a:gdLst>
                <a:gd name="T0" fmla="*/ 82 w 135"/>
                <a:gd name="T1" fmla="*/ 78 h 78"/>
                <a:gd name="T2" fmla="*/ 0 w 135"/>
                <a:gd name="T3" fmla="*/ 78 h 78"/>
                <a:gd name="T4" fmla="*/ 56 w 135"/>
                <a:gd name="T5" fmla="*/ 0 h 78"/>
                <a:gd name="T6" fmla="*/ 135 w 135"/>
                <a:gd name="T7" fmla="*/ 0 h 78"/>
                <a:gd name="T8" fmla="*/ 82 w 135"/>
                <a:gd name="T9" fmla="*/ 78 h 78"/>
              </a:gdLst>
              <a:ahLst/>
              <a:cxnLst>
                <a:cxn ang="0">
                  <a:pos x="T0" y="T1"/>
                </a:cxn>
                <a:cxn ang="0">
                  <a:pos x="T2" y="T3"/>
                </a:cxn>
                <a:cxn ang="0">
                  <a:pos x="T4" y="T5"/>
                </a:cxn>
                <a:cxn ang="0">
                  <a:pos x="T6" y="T7"/>
                </a:cxn>
                <a:cxn ang="0">
                  <a:pos x="T8" y="T9"/>
                </a:cxn>
              </a:cxnLst>
              <a:rect l="0" t="0" r="r" b="b"/>
              <a:pathLst>
                <a:path w="135" h="78">
                  <a:moveTo>
                    <a:pt x="82" y="78"/>
                  </a:moveTo>
                  <a:lnTo>
                    <a:pt x="0" y="78"/>
                  </a:lnTo>
                  <a:lnTo>
                    <a:pt x="56" y="0"/>
                  </a:lnTo>
                  <a:lnTo>
                    <a:pt x="135" y="0"/>
                  </a:lnTo>
                  <a:lnTo>
                    <a:pt x="82" y="78"/>
                  </a:lnTo>
                  <a:close/>
                </a:path>
              </a:pathLst>
            </a:custGeom>
            <a:grpFill/>
            <a:ln>
              <a:noFill/>
            </a:ln>
          </p:spPr>
          <p:txBody>
            <a:bodyPr vert="horz" wrap="square" lIns="91440" tIns="45720" rIns="91440" bIns="45720" numCol="1" anchor="t" anchorCtr="0" compatLnSpc="1"/>
            <a:lstStyle/>
            <a:p>
              <a:endParaRPr lang="en-US"/>
            </a:p>
          </p:txBody>
        </p:sp>
        <p:sp>
          <p:nvSpPr>
            <p:cNvPr id="65" name="Freeform 95"/>
            <p:cNvSpPr/>
            <p:nvPr/>
          </p:nvSpPr>
          <p:spPr bwMode="auto">
            <a:xfrm>
              <a:off x="6850495" y="3368560"/>
              <a:ext cx="248106" cy="141258"/>
            </a:xfrm>
            <a:custGeom>
              <a:avLst/>
              <a:gdLst>
                <a:gd name="T0" fmla="*/ 137 w 137"/>
                <a:gd name="T1" fmla="*/ 0 h 78"/>
                <a:gd name="T2" fmla="*/ 59 w 137"/>
                <a:gd name="T3" fmla="*/ 0 h 78"/>
                <a:gd name="T4" fmla="*/ 0 w 137"/>
                <a:gd name="T5" fmla="*/ 78 h 78"/>
                <a:gd name="T6" fmla="*/ 82 w 137"/>
                <a:gd name="T7" fmla="*/ 78 h 78"/>
                <a:gd name="T8" fmla="*/ 137 w 137"/>
                <a:gd name="T9" fmla="*/ 0 h 78"/>
              </a:gdLst>
              <a:ahLst/>
              <a:cxnLst>
                <a:cxn ang="0">
                  <a:pos x="T0" y="T1"/>
                </a:cxn>
                <a:cxn ang="0">
                  <a:pos x="T2" y="T3"/>
                </a:cxn>
                <a:cxn ang="0">
                  <a:pos x="T4" y="T5"/>
                </a:cxn>
                <a:cxn ang="0">
                  <a:pos x="T6" y="T7"/>
                </a:cxn>
                <a:cxn ang="0">
                  <a:pos x="T8" y="T9"/>
                </a:cxn>
              </a:cxnLst>
              <a:rect l="0" t="0" r="r" b="b"/>
              <a:pathLst>
                <a:path w="137" h="78">
                  <a:moveTo>
                    <a:pt x="137" y="0"/>
                  </a:moveTo>
                  <a:lnTo>
                    <a:pt x="59" y="0"/>
                  </a:lnTo>
                  <a:lnTo>
                    <a:pt x="0" y="78"/>
                  </a:lnTo>
                  <a:lnTo>
                    <a:pt x="82" y="78"/>
                  </a:lnTo>
                  <a:lnTo>
                    <a:pt x="137" y="0"/>
                  </a:lnTo>
                  <a:close/>
                </a:path>
              </a:pathLst>
            </a:custGeom>
            <a:grpFill/>
            <a:ln>
              <a:noFill/>
            </a:ln>
          </p:spPr>
          <p:txBody>
            <a:bodyPr vert="horz" wrap="square" lIns="91440" tIns="45720" rIns="91440" bIns="45720" numCol="1" anchor="t" anchorCtr="0" compatLnSpc="1"/>
            <a:lstStyle/>
            <a:p>
              <a:endParaRPr lang="en-US"/>
            </a:p>
          </p:txBody>
        </p:sp>
        <p:sp>
          <p:nvSpPr>
            <p:cNvPr id="66" name="Freeform 96"/>
            <p:cNvSpPr/>
            <p:nvPr/>
          </p:nvSpPr>
          <p:spPr bwMode="auto">
            <a:xfrm>
              <a:off x="6948289" y="3660130"/>
              <a:ext cx="244484" cy="146691"/>
            </a:xfrm>
            <a:custGeom>
              <a:avLst/>
              <a:gdLst>
                <a:gd name="T0" fmla="*/ 76 w 135"/>
                <a:gd name="T1" fmla="*/ 81 h 81"/>
                <a:gd name="T2" fmla="*/ 0 w 135"/>
                <a:gd name="T3" fmla="*/ 81 h 81"/>
                <a:gd name="T4" fmla="*/ 54 w 135"/>
                <a:gd name="T5" fmla="*/ 0 h 81"/>
                <a:gd name="T6" fmla="*/ 135 w 135"/>
                <a:gd name="T7" fmla="*/ 0 h 81"/>
                <a:gd name="T8" fmla="*/ 76 w 135"/>
                <a:gd name="T9" fmla="*/ 81 h 81"/>
              </a:gdLst>
              <a:ahLst/>
              <a:cxnLst>
                <a:cxn ang="0">
                  <a:pos x="T0" y="T1"/>
                </a:cxn>
                <a:cxn ang="0">
                  <a:pos x="T2" y="T3"/>
                </a:cxn>
                <a:cxn ang="0">
                  <a:pos x="T4" y="T5"/>
                </a:cxn>
                <a:cxn ang="0">
                  <a:pos x="T6" y="T7"/>
                </a:cxn>
                <a:cxn ang="0">
                  <a:pos x="T8" y="T9"/>
                </a:cxn>
              </a:cxnLst>
              <a:rect l="0" t="0" r="r" b="b"/>
              <a:pathLst>
                <a:path w="135" h="81">
                  <a:moveTo>
                    <a:pt x="76" y="81"/>
                  </a:moveTo>
                  <a:lnTo>
                    <a:pt x="0" y="81"/>
                  </a:lnTo>
                  <a:lnTo>
                    <a:pt x="54" y="0"/>
                  </a:lnTo>
                  <a:lnTo>
                    <a:pt x="135" y="0"/>
                  </a:lnTo>
                  <a:lnTo>
                    <a:pt x="76" y="81"/>
                  </a:lnTo>
                  <a:close/>
                </a:path>
              </a:pathLst>
            </a:custGeom>
            <a:grpFill/>
            <a:ln>
              <a:noFill/>
            </a:ln>
          </p:spPr>
          <p:txBody>
            <a:bodyPr vert="horz" wrap="square" lIns="91440" tIns="45720" rIns="91440" bIns="45720" numCol="1" anchor="t" anchorCtr="0" compatLnSpc="1"/>
            <a:lstStyle/>
            <a:p>
              <a:endParaRPr lang="en-US"/>
            </a:p>
          </p:txBody>
        </p:sp>
        <p:sp>
          <p:nvSpPr>
            <p:cNvPr id="67" name="Freeform 97"/>
            <p:cNvSpPr/>
            <p:nvPr/>
          </p:nvSpPr>
          <p:spPr bwMode="auto">
            <a:xfrm>
              <a:off x="7236237" y="3660130"/>
              <a:ext cx="235429" cy="146691"/>
            </a:xfrm>
            <a:custGeom>
              <a:avLst/>
              <a:gdLst>
                <a:gd name="T0" fmla="*/ 78 w 130"/>
                <a:gd name="T1" fmla="*/ 81 h 81"/>
                <a:gd name="T2" fmla="*/ 0 w 130"/>
                <a:gd name="T3" fmla="*/ 81 h 81"/>
                <a:gd name="T4" fmla="*/ 52 w 130"/>
                <a:gd name="T5" fmla="*/ 0 h 81"/>
                <a:gd name="T6" fmla="*/ 130 w 130"/>
                <a:gd name="T7" fmla="*/ 0 h 81"/>
                <a:gd name="T8" fmla="*/ 78 w 130"/>
                <a:gd name="T9" fmla="*/ 81 h 81"/>
              </a:gdLst>
              <a:ahLst/>
              <a:cxnLst>
                <a:cxn ang="0">
                  <a:pos x="T0" y="T1"/>
                </a:cxn>
                <a:cxn ang="0">
                  <a:pos x="T2" y="T3"/>
                </a:cxn>
                <a:cxn ang="0">
                  <a:pos x="T4" y="T5"/>
                </a:cxn>
                <a:cxn ang="0">
                  <a:pos x="T6" y="T7"/>
                </a:cxn>
                <a:cxn ang="0">
                  <a:pos x="T8" y="T9"/>
                </a:cxn>
              </a:cxnLst>
              <a:rect l="0" t="0" r="r" b="b"/>
              <a:pathLst>
                <a:path w="130" h="81">
                  <a:moveTo>
                    <a:pt x="78" y="81"/>
                  </a:moveTo>
                  <a:lnTo>
                    <a:pt x="0" y="81"/>
                  </a:lnTo>
                  <a:lnTo>
                    <a:pt x="52" y="0"/>
                  </a:lnTo>
                  <a:lnTo>
                    <a:pt x="130" y="0"/>
                  </a:lnTo>
                  <a:lnTo>
                    <a:pt x="78" y="81"/>
                  </a:lnTo>
                  <a:close/>
                </a:path>
              </a:pathLst>
            </a:custGeom>
            <a:grpFill/>
            <a:ln>
              <a:noFill/>
            </a:ln>
          </p:spPr>
          <p:txBody>
            <a:bodyPr vert="horz" wrap="square" lIns="91440" tIns="45720" rIns="91440" bIns="45720" numCol="1" anchor="t" anchorCtr="0" compatLnSpc="1"/>
            <a:lstStyle/>
            <a:p>
              <a:endParaRPr lang="en-US"/>
            </a:p>
          </p:txBody>
        </p:sp>
        <p:sp>
          <p:nvSpPr>
            <p:cNvPr id="68" name="Freeform 98"/>
            <p:cNvSpPr/>
            <p:nvPr/>
          </p:nvSpPr>
          <p:spPr bwMode="auto">
            <a:xfrm>
              <a:off x="6653096" y="3660130"/>
              <a:ext cx="257161" cy="146691"/>
            </a:xfrm>
            <a:custGeom>
              <a:avLst/>
              <a:gdLst>
                <a:gd name="T0" fmla="*/ 142 w 142"/>
                <a:gd name="T1" fmla="*/ 0 h 81"/>
                <a:gd name="T2" fmla="*/ 59 w 142"/>
                <a:gd name="T3" fmla="*/ 0 h 81"/>
                <a:gd name="T4" fmla="*/ 0 w 142"/>
                <a:gd name="T5" fmla="*/ 81 h 81"/>
                <a:gd name="T6" fmla="*/ 83 w 142"/>
                <a:gd name="T7" fmla="*/ 81 h 81"/>
                <a:gd name="T8" fmla="*/ 142 w 142"/>
                <a:gd name="T9" fmla="*/ 0 h 81"/>
              </a:gdLst>
              <a:ahLst/>
              <a:cxnLst>
                <a:cxn ang="0">
                  <a:pos x="T0" y="T1"/>
                </a:cxn>
                <a:cxn ang="0">
                  <a:pos x="T2" y="T3"/>
                </a:cxn>
                <a:cxn ang="0">
                  <a:pos x="T4" y="T5"/>
                </a:cxn>
                <a:cxn ang="0">
                  <a:pos x="T6" y="T7"/>
                </a:cxn>
                <a:cxn ang="0">
                  <a:pos x="T8" y="T9"/>
                </a:cxn>
              </a:cxnLst>
              <a:rect l="0" t="0" r="r" b="b"/>
              <a:pathLst>
                <a:path w="142" h="81">
                  <a:moveTo>
                    <a:pt x="142" y="0"/>
                  </a:moveTo>
                  <a:lnTo>
                    <a:pt x="59" y="0"/>
                  </a:lnTo>
                  <a:lnTo>
                    <a:pt x="0" y="81"/>
                  </a:lnTo>
                  <a:lnTo>
                    <a:pt x="83" y="81"/>
                  </a:lnTo>
                  <a:lnTo>
                    <a:pt x="142" y="0"/>
                  </a:lnTo>
                  <a:close/>
                </a:path>
              </a:pathLst>
            </a:custGeom>
            <a:grpFill/>
            <a:ln>
              <a:noFill/>
            </a:ln>
          </p:spPr>
          <p:txBody>
            <a:bodyPr vert="horz" wrap="square" lIns="91440" tIns="45720" rIns="91440" bIns="45720" numCol="1" anchor="t" anchorCtr="0" compatLnSpc="1"/>
            <a:lstStyle/>
            <a:p>
              <a:endParaRPr lang="en-US"/>
            </a:p>
          </p:txBody>
        </p:sp>
        <p:sp>
          <p:nvSpPr>
            <p:cNvPr id="69" name="Freeform 99"/>
            <p:cNvSpPr/>
            <p:nvPr/>
          </p:nvSpPr>
          <p:spPr bwMode="auto">
            <a:xfrm>
              <a:off x="6991753" y="3806821"/>
              <a:ext cx="244484" cy="144880"/>
            </a:xfrm>
            <a:custGeom>
              <a:avLst/>
              <a:gdLst>
                <a:gd name="T0" fmla="*/ 78 w 135"/>
                <a:gd name="T1" fmla="*/ 80 h 80"/>
                <a:gd name="T2" fmla="*/ 0 w 135"/>
                <a:gd name="T3" fmla="*/ 80 h 80"/>
                <a:gd name="T4" fmla="*/ 56 w 135"/>
                <a:gd name="T5" fmla="*/ 0 h 80"/>
                <a:gd name="T6" fmla="*/ 135 w 135"/>
                <a:gd name="T7" fmla="*/ 0 h 80"/>
                <a:gd name="T8" fmla="*/ 78 w 135"/>
                <a:gd name="T9" fmla="*/ 80 h 80"/>
              </a:gdLst>
              <a:ahLst/>
              <a:cxnLst>
                <a:cxn ang="0">
                  <a:pos x="T0" y="T1"/>
                </a:cxn>
                <a:cxn ang="0">
                  <a:pos x="T2" y="T3"/>
                </a:cxn>
                <a:cxn ang="0">
                  <a:pos x="T4" y="T5"/>
                </a:cxn>
                <a:cxn ang="0">
                  <a:pos x="T6" y="T7"/>
                </a:cxn>
                <a:cxn ang="0">
                  <a:pos x="T8" y="T9"/>
                </a:cxn>
              </a:cxnLst>
              <a:rect l="0" t="0" r="r" b="b"/>
              <a:pathLst>
                <a:path w="135" h="80">
                  <a:moveTo>
                    <a:pt x="78" y="80"/>
                  </a:moveTo>
                  <a:lnTo>
                    <a:pt x="0" y="80"/>
                  </a:lnTo>
                  <a:lnTo>
                    <a:pt x="56" y="0"/>
                  </a:lnTo>
                  <a:lnTo>
                    <a:pt x="135" y="0"/>
                  </a:lnTo>
                  <a:lnTo>
                    <a:pt x="78" y="80"/>
                  </a:lnTo>
                  <a:close/>
                </a:path>
              </a:pathLst>
            </a:custGeom>
            <a:grpFill/>
            <a:ln>
              <a:noFill/>
            </a:ln>
          </p:spPr>
          <p:txBody>
            <a:bodyPr vert="horz" wrap="square" lIns="91440" tIns="45720" rIns="91440" bIns="45720" numCol="1" anchor="t" anchorCtr="0" compatLnSpc="1"/>
            <a:lstStyle/>
            <a:p>
              <a:endParaRPr lang="en-US"/>
            </a:p>
          </p:txBody>
        </p:sp>
        <p:sp>
          <p:nvSpPr>
            <p:cNvPr id="70" name="Freeform 100"/>
            <p:cNvSpPr/>
            <p:nvPr/>
          </p:nvSpPr>
          <p:spPr bwMode="auto">
            <a:xfrm>
              <a:off x="7283323" y="3806821"/>
              <a:ext cx="242673" cy="144880"/>
            </a:xfrm>
            <a:custGeom>
              <a:avLst/>
              <a:gdLst>
                <a:gd name="T0" fmla="*/ 78 w 134"/>
                <a:gd name="T1" fmla="*/ 80 h 80"/>
                <a:gd name="T2" fmla="*/ 0 w 134"/>
                <a:gd name="T3" fmla="*/ 80 h 80"/>
                <a:gd name="T4" fmla="*/ 52 w 134"/>
                <a:gd name="T5" fmla="*/ 0 h 80"/>
                <a:gd name="T6" fmla="*/ 134 w 134"/>
                <a:gd name="T7" fmla="*/ 0 h 80"/>
                <a:gd name="T8" fmla="*/ 78 w 134"/>
                <a:gd name="T9" fmla="*/ 80 h 80"/>
              </a:gdLst>
              <a:ahLst/>
              <a:cxnLst>
                <a:cxn ang="0">
                  <a:pos x="T0" y="T1"/>
                </a:cxn>
                <a:cxn ang="0">
                  <a:pos x="T2" y="T3"/>
                </a:cxn>
                <a:cxn ang="0">
                  <a:pos x="T4" y="T5"/>
                </a:cxn>
                <a:cxn ang="0">
                  <a:pos x="T6" y="T7"/>
                </a:cxn>
                <a:cxn ang="0">
                  <a:pos x="T8" y="T9"/>
                </a:cxn>
              </a:cxnLst>
              <a:rect l="0" t="0" r="r" b="b"/>
              <a:pathLst>
                <a:path w="134" h="80">
                  <a:moveTo>
                    <a:pt x="78" y="80"/>
                  </a:moveTo>
                  <a:lnTo>
                    <a:pt x="0" y="80"/>
                  </a:lnTo>
                  <a:lnTo>
                    <a:pt x="52" y="0"/>
                  </a:lnTo>
                  <a:lnTo>
                    <a:pt x="134" y="0"/>
                  </a:lnTo>
                  <a:lnTo>
                    <a:pt x="78" y="80"/>
                  </a:lnTo>
                  <a:close/>
                </a:path>
              </a:pathLst>
            </a:custGeom>
            <a:grpFill/>
            <a:ln>
              <a:noFill/>
            </a:ln>
          </p:spPr>
          <p:txBody>
            <a:bodyPr vert="horz" wrap="square" lIns="91440" tIns="45720" rIns="91440" bIns="45720" numCol="1" anchor="t" anchorCtr="0" compatLnSpc="1"/>
            <a:lstStyle/>
            <a:p>
              <a:endParaRPr lang="en-US"/>
            </a:p>
          </p:txBody>
        </p:sp>
        <p:sp>
          <p:nvSpPr>
            <p:cNvPr id="71" name="Freeform 101"/>
            <p:cNvSpPr/>
            <p:nvPr/>
          </p:nvSpPr>
          <p:spPr bwMode="auto">
            <a:xfrm>
              <a:off x="6707426" y="3806821"/>
              <a:ext cx="249917" cy="144880"/>
            </a:xfrm>
            <a:custGeom>
              <a:avLst/>
              <a:gdLst>
                <a:gd name="T0" fmla="*/ 138 w 138"/>
                <a:gd name="T1" fmla="*/ 0 h 80"/>
                <a:gd name="T2" fmla="*/ 57 w 138"/>
                <a:gd name="T3" fmla="*/ 0 h 80"/>
                <a:gd name="T4" fmla="*/ 0 w 138"/>
                <a:gd name="T5" fmla="*/ 80 h 80"/>
                <a:gd name="T6" fmla="*/ 79 w 138"/>
                <a:gd name="T7" fmla="*/ 80 h 80"/>
                <a:gd name="T8" fmla="*/ 138 w 138"/>
                <a:gd name="T9" fmla="*/ 0 h 80"/>
              </a:gdLst>
              <a:ahLst/>
              <a:cxnLst>
                <a:cxn ang="0">
                  <a:pos x="T0" y="T1"/>
                </a:cxn>
                <a:cxn ang="0">
                  <a:pos x="T2" y="T3"/>
                </a:cxn>
                <a:cxn ang="0">
                  <a:pos x="T4" y="T5"/>
                </a:cxn>
                <a:cxn ang="0">
                  <a:pos x="T6" y="T7"/>
                </a:cxn>
                <a:cxn ang="0">
                  <a:pos x="T8" y="T9"/>
                </a:cxn>
              </a:cxnLst>
              <a:rect l="0" t="0" r="r" b="b"/>
              <a:pathLst>
                <a:path w="138" h="80">
                  <a:moveTo>
                    <a:pt x="138" y="0"/>
                  </a:moveTo>
                  <a:lnTo>
                    <a:pt x="57" y="0"/>
                  </a:lnTo>
                  <a:lnTo>
                    <a:pt x="0" y="80"/>
                  </a:lnTo>
                  <a:lnTo>
                    <a:pt x="79" y="80"/>
                  </a:lnTo>
                  <a:lnTo>
                    <a:pt x="138" y="0"/>
                  </a:lnTo>
                  <a:close/>
                </a:path>
              </a:pathLst>
            </a:custGeom>
            <a:grpFill/>
            <a:ln>
              <a:noFill/>
            </a:ln>
          </p:spPr>
          <p:txBody>
            <a:bodyPr vert="horz" wrap="square" lIns="91440" tIns="45720" rIns="91440" bIns="45720" numCol="1" anchor="t" anchorCtr="0" compatLnSpc="1"/>
            <a:lstStyle/>
            <a:p>
              <a:endParaRPr lang="en-US"/>
            </a:p>
          </p:txBody>
        </p:sp>
        <p:sp>
          <p:nvSpPr>
            <p:cNvPr id="72" name="Freeform 102"/>
            <p:cNvSpPr/>
            <p:nvPr/>
          </p:nvSpPr>
          <p:spPr bwMode="auto">
            <a:xfrm>
              <a:off x="6549870" y="4239649"/>
              <a:ext cx="244484" cy="150313"/>
            </a:xfrm>
            <a:custGeom>
              <a:avLst/>
              <a:gdLst>
                <a:gd name="T0" fmla="*/ 80 w 135"/>
                <a:gd name="T1" fmla="*/ 83 h 83"/>
                <a:gd name="T2" fmla="*/ 0 w 135"/>
                <a:gd name="T3" fmla="*/ 83 h 83"/>
                <a:gd name="T4" fmla="*/ 57 w 135"/>
                <a:gd name="T5" fmla="*/ 0 h 83"/>
                <a:gd name="T6" fmla="*/ 135 w 135"/>
                <a:gd name="T7" fmla="*/ 0 h 83"/>
                <a:gd name="T8" fmla="*/ 80 w 135"/>
                <a:gd name="T9" fmla="*/ 83 h 83"/>
              </a:gdLst>
              <a:ahLst/>
              <a:cxnLst>
                <a:cxn ang="0">
                  <a:pos x="T0" y="T1"/>
                </a:cxn>
                <a:cxn ang="0">
                  <a:pos x="T2" y="T3"/>
                </a:cxn>
                <a:cxn ang="0">
                  <a:pos x="T4" y="T5"/>
                </a:cxn>
                <a:cxn ang="0">
                  <a:pos x="T6" y="T7"/>
                </a:cxn>
                <a:cxn ang="0">
                  <a:pos x="T8" y="T9"/>
                </a:cxn>
              </a:cxnLst>
              <a:rect l="0" t="0" r="r" b="b"/>
              <a:pathLst>
                <a:path w="135" h="83">
                  <a:moveTo>
                    <a:pt x="80" y="83"/>
                  </a:moveTo>
                  <a:lnTo>
                    <a:pt x="0" y="83"/>
                  </a:lnTo>
                  <a:lnTo>
                    <a:pt x="57" y="0"/>
                  </a:lnTo>
                  <a:lnTo>
                    <a:pt x="135" y="0"/>
                  </a:lnTo>
                  <a:lnTo>
                    <a:pt x="80" y="83"/>
                  </a:lnTo>
                  <a:close/>
                </a:path>
              </a:pathLst>
            </a:custGeom>
            <a:grpFill/>
            <a:ln>
              <a:noFill/>
            </a:ln>
          </p:spPr>
          <p:txBody>
            <a:bodyPr vert="horz" wrap="square" lIns="91440" tIns="45720" rIns="91440" bIns="45720" numCol="1" anchor="t" anchorCtr="0" compatLnSpc="1"/>
            <a:lstStyle/>
            <a:p>
              <a:endParaRPr lang="en-US"/>
            </a:p>
          </p:txBody>
        </p:sp>
        <p:sp>
          <p:nvSpPr>
            <p:cNvPr id="73" name="Freeform 103"/>
            <p:cNvSpPr/>
            <p:nvPr/>
          </p:nvSpPr>
          <p:spPr bwMode="auto">
            <a:xfrm>
              <a:off x="6836007" y="4239649"/>
              <a:ext cx="249917" cy="150313"/>
            </a:xfrm>
            <a:custGeom>
              <a:avLst/>
              <a:gdLst>
                <a:gd name="T0" fmla="*/ 79 w 138"/>
                <a:gd name="T1" fmla="*/ 83 h 83"/>
                <a:gd name="T2" fmla="*/ 0 w 138"/>
                <a:gd name="T3" fmla="*/ 83 h 83"/>
                <a:gd name="T4" fmla="*/ 60 w 138"/>
                <a:gd name="T5" fmla="*/ 0 h 83"/>
                <a:gd name="T6" fmla="*/ 138 w 138"/>
                <a:gd name="T7" fmla="*/ 0 h 83"/>
                <a:gd name="T8" fmla="*/ 79 w 138"/>
                <a:gd name="T9" fmla="*/ 83 h 83"/>
              </a:gdLst>
              <a:ahLst/>
              <a:cxnLst>
                <a:cxn ang="0">
                  <a:pos x="T0" y="T1"/>
                </a:cxn>
                <a:cxn ang="0">
                  <a:pos x="T2" y="T3"/>
                </a:cxn>
                <a:cxn ang="0">
                  <a:pos x="T4" y="T5"/>
                </a:cxn>
                <a:cxn ang="0">
                  <a:pos x="T6" y="T7"/>
                </a:cxn>
                <a:cxn ang="0">
                  <a:pos x="T8" y="T9"/>
                </a:cxn>
              </a:cxnLst>
              <a:rect l="0" t="0" r="r" b="b"/>
              <a:pathLst>
                <a:path w="138" h="83">
                  <a:moveTo>
                    <a:pt x="79" y="83"/>
                  </a:moveTo>
                  <a:lnTo>
                    <a:pt x="0" y="83"/>
                  </a:lnTo>
                  <a:lnTo>
                    <a:pt x="60" y="0"/>
                  </a:lnTo>
                  <a:lnTo>
                    <a:pt x="138" y="0"/>
                  </a:lnTo>
                  <a:lnTo>
                    <a:pt x="79" y="83"/>
                  </a:lnTo>
                  <a:close/>
                </a:path>
              </a:pathLst>
            </a:custGeom>
            <a:grpFill/>
            <a:ln>
              <a:noFill/>
            </a:ln>
          </p:spPr>
          <p:txBody>
            <a:bodyPr vert="horz" wrap="square" lIns="91440" tIns="45720" rIns="91440" bIns="45720" numCol="1" anchor="t" anchorCtr="0" compatLnSpc="1"/>
            <a:lstStyle/>
            <a:p>
              <a:endParaRPr lang="en-US"/>
            </a:p>
          </p:txBody>
        </p:sp>
        <p:sp>
          <p:nvSpPr>
            <p:cNvPr id="74" name="Freeform 104"/>
            <p:cNvSpPr/>
            <p:nvPr/>
          </p:nvSpPr>
          <p:spPr bwMode="auto">
            <a:xfrm>
              <a:off x="6261921" y="4239649"/>
              <a:ext cx="249917" cy="150313"/>
            </a:xfrm>
            <a:custGeom>
              <a:avLst/>
              <a:gdLst>
                <a:gd name="T0" fmla="*/ 138 w 138"/>
                <a:gd name="T1" fmla="*/ 0 h 83"/>
                <a:gd name="T2" fmla="*/ 57 w 138"/>
                <a:gd name="T3" fmla="*/ 0 h 83"/>
                <a:gd name="T4" fmla="*/ 0 w 138"/>
                <a:gd name="T5" fmla="*/ 83 h 83"/>
                <a:gd name="T6" fmla="*/ 83 w 138"/>
                <a:gd name="T7" fmla="*/ 83 h 83"/>
                <a:gd name="T8" fmla="*/ 138 w 138"/>
                <a:gd name="T9" fmla="*/ 0 h 83"/>
              </a:gdLst>
              <a:ahLst/>
              <a:cxnLst>
                <a:cxn ang="0">
                  <a:pos x="T0" y="T1"/>
                </a:cxn>
                <a:cxn ang="0">
                  <a:pos x="T2" y="T3"/>
                </a:cxn>
                <a:cxn ang="0">
                  <a:pos x="T4" y="T5"/>
                </a:cxn>
                <a:cxn ang="0">
                  <a:pos x="T6" y="T7"/>
                </a:cxn>
                <a:cxn ang="0">
                  <a:pos x="T8" y="T9"/>
                </a:cxn>
              </a:cxnLst>
              <a:rect l="0" t="0" r="r" b="b"/>
              <a:pathLst>
                <a:path w="138" h="83">
                  <a:moveTo>
                    <a:pt x="138" y="0"/>
                  </a:moveTo>
                  <a:lnTo>
                    <a:pt x="57" y="0"/>
                  </a:lnTo>
                  <a:lnTo>
                    <a:pt x="0" y="83"/>
                  </a:lnTo>
                  <a:lnTo>
                    <a:pt x="83" y="83"/>
                  </a:lnTo>
                  <a:lnTo>
                    <a:pt x="138" y="0"/>
                  </a:lnTo>
                  <a:close/>
                </a:path>
              </a:pathLst>
            </a:custGeom>
            <a:grpFill/>
            <a:ln>
              <a:noFill/>
            </a:ln>
          </p:spPr>
          <p:txBody>
            <a:bodyPr vert="horz" wrap="square" lIns="91440" tIns="45720" rIns="91440" bIns="45720" numCol="1" anchor="t" anchorCtr="0" compatLnSpc="1"/>
            <a:lstStyle/>
            <a:p>
              <a:endParaRPr lang="en-US"/>
            </a:p>
          </p:txBody>
        </p:sp>
        <p:sp>
          <p:nvSpPr>
            <p:cNvPr id="75" name="Freeform 105"/>
            <p:cNvSpPr/>
            <p:nvPr/>
          </p:nvSpPr>
          <p:spPr bwMode="auto">
            <a:xfrm>
              <a:off x="6747268" y="3951700"/>
              <a:ext cx="244484" cy="150313"/>
            </a:xfrm>
            <a:custGeom>
              <a:avLst/>
              <a:gdLst>
                <a:gd name="T0" fmla="*/ 80 w 135"/>
                <a:gd name="T1" fmla="*/ 83 h 83"/>
                <a:gd name="T2" fmla="*/ 0 w 135"/>
                <a:gd name="T3" fmla="*/ 83 h 83"/>
                <a:gd name="T4" fmla="*/ 57 w 135"/>
                <a:gd name="T5" fmla="*/ 0 h 83"/>
                <a:gd name="T6" fmla="*/ 135 w 135"/>
                <a:gd name="T7" fmla="*/ 0 h 83"/>
                <a:gd name="T8" fmla="*/ 80 w 135"/>
                <a:gd name="T9" fmla="*/ 83 h 83"/>
              </a:gdLst>
              <a:ahLst/>
              <a:cxnLst>
                <a:cxn ang="0">
                  <a:pos x="T0" y="T1"/>
                </a:cxn>
                <a:cxn ang="0">
                  <a:pos x="T2" y="T3"/>
                </a:cxn>
                <a:cxn ang="0">
                  <a:pos x="T4" y="T5"/>
                </a:cxn>
                <a:cxn ang="0">
                  <a:pos x="T6" y="T7"/>
                </a:cxn>
                <a:cxn ang="0">
                  <a:pos x="T8" y="T9"/>
                </a:cxn>
              </a:cxnLst>
              <a:rect l="0" t="0" r="r" b="b"/>
              <a:pathLst>
                <a:path w="135" h="83">
                  <a:moveTo>
                    <a:pt x="80" y="83"/>
                  </a:moveTo>
                  <a:lnTo>
                    <a:pt x="0" y="83"/>
                  </a:lnTo>
                  <a:lnTo>
                    <a:pt x="57" y="0"/>
                  </a:lnTo>
                  <a:lnTo>
                    <a:pt x="135" y="0"/>
                  </a:lnTo>
                  <a:lnTo>
                    <a:pt x="80" y="83"/>
                  </a:lnTo>
                  <a:close/>
                </a:path>
              </a:pathLst>
            </a:custGeom>
            <a:grpFill/>
            <a:ln>
              <a:noFill/>
            </a:ln>
          </p:spPr>
          <p:txBody>
            <a:bodyPr vert="horz" wrap="square" lIns="91440" tIns="45720" rIns="91440" bIns="45720" numCol="1" anchor="t" anchorCtr="0" compatLnSpc="1"/>
            <a:lstStyle/>
            <a:p>
              <a:endParaRPr lang="en-US"/>
            </a:p>
          </p:txBody>
        </p:sp>
        <p:sp>
          <p:nvSpPr>
            <p:cNvPr id="76" name="Freeform 106"/>
            <p:cNvSpPr/>
            <p:nvPr/>
          </p:nvSpPr>
          <p:spPr bwMode="auto">
            <a:xfrm>
              <a:off x="7026162" y="3951700"/>
              <a:ext cx="257161" cy="150313"/>
            </a:xfrm>
            <a:custGeom>
              <a:avLst/>
              <a:gdLst>
                <a:gd name="T0" fmla="*/ 82 w 142"/>
                <a:gd name="T1" fmla="*/ 83 h 83"/>
                <a:gd name="T2" fmla="*/ 0 w 142"/>
                <a:gd name="T3" fmla="*/ 83 h 83"/>
                <a:gd name="T4" fmla="*/ 59 w 142"/>
                <a:gd name="T5" fmla="*/ 0 h 83"/>
                <a:gd name="T6" fmla="*/ 142 w 142"/>
                <a:gd name="T7" fmla="*/ 0 h 83"/>
                <a:gd name="T8" fmla="*/ 82 w 142"/>
                <a:gd name="T9" fmla="*/ 83 h 83"/>
              </a:gdLst>
              <a:ahLst/>
              <a:cxnLst>
                <a:cxn ang="0">
                  <a:pos x="T0" y="T1"/>
                </a:cxn>
                <a:cxn ang="0">
                  <a:pos x="T2" y="T3"/>
                </a:cxn>
                <a:cxn ang="0">
                  <a:pos x="T4" y="T5"/>
                </a:cxn>
                <a:cxn ang="0">
                  <a:pos x="T6" y="T7"/>
                </a:cxn>
                <a:cxn ang="0">
                  <a:pos x="T8" y="T9"/>
                </a:cxn>
              </a:cxnLst>
              <a:rect l="0" t="0" r="r" b="b"/>
              <a:pathLst>
                <a:path w="142" h="83">
                  <a:moveTo>
                    <a:pt x="82" y="83"/>
                  </a:moveTo>
                  <a:lnTo>
                    <a:pt x="0" y="83"/>
                  </a:lnTo>
                  <a:lnTo>
                    <a:pt x="59" y="0"/>
                  </a:lnTo>
                  <a:lnTo>
                    <a:pt x="142" y="0"/>
                  </a:lnTo>
                  <a:lnTo>
                    <a:pt x="82" y="83"/>
                  </a:lnTo>
                  <a:close/>
                </a:path>
              </a:pathLst>
            </a:custGeom>
            <a:grpFill/>
            <a:ln>
              <a:noFill/>
            </a:ln>
          </p:spPr>
          <p:txBody>
            <a:bodyPr vert="horz" wrap="square" lIns="91440" tIns="45720" rIns="91440" bIns="45720" numCol="1" anchor="t" anchorCtr="0" compatLnSpc="1"/>
            <a:lstStyle/>
            <a:p>
              <a:endParaRPr lang="en-US"/>
            </a:p>
          </p:txBody>
        </p:sp>
        <p:sp>
          <p:nvSpPr>
            <p:cNvPr id="77" name="Freeform 107"/>
            <p:cNvSpPr/>
            <p:nvPr/>
          </p:nvSpPr>
          <p:spPr bwMode="auto">
            <a:xfrm>
              <a:off x="6459320" y="3951700"/>
              <a:ext cx="248106" cy="150313"/>
            </a:xfrm>
            <a:custGeom>
              <a:avLst/>
              <a:gdLst>
                <a:gd name="T0" fmla="*/ 137 w 137"/>
                <a:gd name="T1" fmla="*/ 0 h 83"/>
                <a:gd name="T2" fmla="*/ 55 w 137"/>
                <a:gd name="T3" fmla="*/ 0 h 83"/>
                <a:gd name="T4" fmla="*/ 0 w 137"/>
                <a:gd name="T5" fmla="*/ 83 h 83"/>
                <a:gd name="T6" fmla="*/ 81 w 137"/>
                <a:gd name="T7" fmla="*/ 83 h 83"/>
                <a:gd name="T8" fmla="*/ 137 w 137"/>
                <a:gd name="T9" fmla="*/ 0 h 83"/>
              </a:gdLst>
              <a:ahLst/>
              <a:cxnLst>
                <a:cxn ang="0">
                  <a:pos x="T0" y="T1"/>
                </a:cxn>
                <a:cxn ang="0">
                  <a:pos x="T2" y="T3"/>
                </a:cxn>
                <a:cxn ang="0">
                  <a:pos x="T4" y="T5"/>
                </a:cxn>
                <a:cxn ang="0">
                  <a:pos x="T6" y="T7"/>
                </a:cxn>
                <a:cxn ang="0">
                  <a:pos x="T8" y="T9"/>
                </a:cxn>
              </a:cxnLst>
              <a:rect l="0" t="0" r="r" b="b"/>
              <a:pathLst>
                <a:path w="137" h="83">
                  <a:moveTo>
                    <a:pt x="137" y="0"/>
                  </a:moveTo>
                  <a:lnTo>
                    <a:pt x="55" y="0"/>
                  </a:lnTo>
                  <a:lnTo>
                    <a:pt x="0" y="83"/>
                  </a:lnTo>
                  <a:lnTo>
                    <a:pt x="81" y="83"/>
                  </a:lnTo>
                  <a:lnTo>
                    <a:pt x="137" y="0"/>
                  </a:lnTo>
                  <a:close/>
                </a:path>
              </a:pathLst>
            </a:custGeom>
            <a:grpFill/>
            <a:ln>
              <a:noFill/>
            </a:ln>
          </p:spPr>
          <p:txBody>
            <a:bodyPr vert="horz" wrap="square" lIns="91440" tIns="45720" rIns="91440" bIns="45720" numCol="1" anchor="t" anchorCtr="0" compatLnSpc="1"/>
            <a:lstStyle/>
            <a:p>
              <a:endParaRPr lang="en-US"/>
            </a:p>
          </p:txBody>
        </p:sp>
        <p:sp>
          <p:nvSpPr>
            <p:cNvPr id="78" name="Freeform 108"/>
            <p:cNvSpPr/>
            <p:nvPr/>
          </p:nvSpPr>
          <p:spPr bwMode="auto">
            <a:xfrm>
              <a:off x="6794354" y="4102013"/>
              <a:ext cx="244484" cy="137636"/>
            </a:xfrm>
            <a:custGeom>
              <a:avLst/>
              <a:gdLst>
                <a:gd name="T0" fmla="*/ 83 w 135"/>
                <a:gd name="T1" fmla="*/ 76 h 76"/>
                <a:gd name="T2" fmla="*/ 0 w 135"/>
                <a:gd name="T3" fmla="*/ 76 h 76"/>
                <a:gd name="T4" fmla="*/ 54 w 135"/>
                <a:gd name="T5" fmla="*/ 0 h 76"/>
                <a:gd name="T6" fmla="*/ 135 w 135"/>
                <a:gd name="T7" fmla="*/ 0 h 76"/>
                <a:gd name="T8" fmla="*/ 83 w 135"/>
                <a:gd name="T9" fmla="*/ 76 h 76"/>
              </a:gdLst>
              <a:ahLst/>
              <a:cxnLst>
                <a:cxn ang="0">
                  <a:pos x="T0" y="T1"/>
                </a:cxn>
                <a:cxn ang="0">
                  <a:pos x="T2" y="T3"/>
                </a:cxn>
                <a:cxn ang="0">
                  <a:pos x="T4" y="T5"/>
                </a:cxn>
                <a:cxn ang="0">
                  <a:pos x="T6" y="T7"/>
                </a:cxn>
                <a:cxn ang="0">
                  <a:pos x="T8" y="T9"/>
                </a:cxn>
              </a:cxnLst>
              <a:rect l="0" t="0" r="r" b="b"/>
              <a:pathLst>
                <a:path w="135" h="76">
                  <a:moveTo>
                    <a:pt x="83" y="76"/>
                  </a:moveTo>
                  <a:lnTo>
                    <a:pt x="0" y="76"/>
                  </a:lnTo>
                  <a:lnTo>
                    <a:pt x="54" y="0"/>
                  </a:lnTo>
                  <a:lnTo>
                    <a:pt x="135" y="0"/>
                  </a:lnTo>
                  <a:lnTo>
                    <a:pt x="83" y="76"/>
                  </a:lnTo>
                  <a:close/>
                </a:path>
              </a:pathLst>
            </a:custGeom>
            <a:grpFill/>
            <a:ln>
              <a:noFill/>
            </a:ln>
          </p:spPr>
          <p:txBody>
            <a:bodyPr vert="horz" wrap="square" lIns="91440" tIns="45720" rIns="91440" bIns="45720" numCol="1" anchor="t" anchorCtr="0" compatLnSpc="1"/>
            <a:lstStyle/>
            <a:p>
              <a:endParaRPr lang="en-US"/>
            </a:p>
          </p:txBody>
        </p:sp>
        <p:sp>
          <p:nvSpPr>
            <p:cNvPr id="79" name="Freeform 109"/>
            <p:cNvSpPr/>
            <p:nvPr/>
          </p:nvSpPr>
          <p:spPr bwMode="auto">
            <a:xfrm>
              <a:off x="7076870" y="4102013"/>
              <a:ext cx="244484" cy="137636"/>
            </a:xfrm>
            <a:custGeom>
              <a:avLst/>
              <a:gdLst>
                <a:gd name="T0" fmla="*/ 80 w 135"/>
                <a:gd name="T1" fmla="*/ 76 h 76"/>
                <a:gd name="T2" fmla="*/ 0 w 135"/>
                <a:gd name="T3" fmla="*/ 76 h 76"/>
                <a:gd name="T4" fmla="*/ 54 w 135"/>
                <a:gd name="T5" fmla="*/ 0 h 76"/>
                <a:gd name="T6" fmla="*/ 135 w 135"/>
                <a:gd name="T7" fmla="*/ 0 h 76"/>
                <a:gd name="T8" fmla="*/ 80 w 135"/>
                <a:gd name="T9" fmla="*/ 76 h 76"/>
              </a:gdLst>
              <a:ahLst/>
              <a:cxnLst>
                <a:cxn ang="0">
                  <a:pos x="T0" y="T1"/>
                </a:cxn>
                <a:cxn ang="0">
                  <a:pos x="T2" y="T3"/>
                </a:cxn>
                <a:cxn ang="0">
                  <a:pos x="T4" y="T5"/>
                </a:cxn>
                <a:cxn ang="0">
                  <a:pos x="T6" y="T7"/>
                </a:cxn>
                <a:cxn ang="0">
                  <a:pos x="T8" y="T9"/>
                </a:cxn>
              </a:cxnLst>
              <a:rect l="0" t="0" r="r" b="b"/>
              <a:pathLst>
                <a:path w="135" h="76">
                  <a:moveTo>
                    <a:pt x="80" y="76"/>
                  </a:moveTo>
                  <a:lnTo>
                    <a:pt x="0" y="76"/>
                  </a:lnTo>
                  <a:lnTo>
                    <a:pt x="54" y="0"/>
                  </a:lnTo>
                  <a:lnTo>
                    <a:pt x="135" y="0"/>
                  </a:lnTo>
                  <a:lnTo>
                    <a:pt x="80" y="76"/>
                  </a:lnTo>
                  <a:close/>
                </a:path>
              </a:pathLst>
            </a:custGeom>
            <a:grpFill/>
            <a:ln>
              <a:noFill/>
            </a:ln>
          </p:spPr>
          <p:txBody>
            <a:bodyPr vert="horz" wrap="square" lIns="91440" tIns="45720" rIns="91440" bIns="45720" numCol="1" anchor="t" anchorCtr="0" compatLnSpc="1"/>
            <a:lstStyle/>
            <a:p>
              <a:endParaRPr lang="en-US"/>
            </a:p>
          </p:txBody>
        </p:sp>
        <p:sp>
          <p:nvSpPr>
            <p:cNvPr id="80" name="Freeform 110"/>
            <p:cNvSpPr/>
            <p:nvPr/>
          </p:nvSpPr>
          <p:spPr bwMode="auto">
            <a:xfrm>
              <a:off x="6511839" y="4102013"/>
              <a:ext cx="244484" cy="137636"/>
            </a:xfrm>
            <a:custGeom>
              <a:avLst/>
              <a:gdLst>
                <a:gd name="T0" fmla="*/ 135 w 135"/>
                <a:gd name="T1" fmla="*/ 0 h 76"/>
                <a:gd name="T2" fmla="*/ 52 w 135"/>
                <a:gd name="T3" fmla="*/ 0 h 76"/>
                <a:gd name="T4" fmla="*/ 0 w 135"/>
                <a:gd name="T5" fmla="*/ 76 h 76"/>
                <a:gd name="T6" fmla="*/ 78 w 135"/>
                <a:gd name="T7" fmla="*/ 76 h 76"/>
                <a:gd name="T8" fmla="*/ 135 w 135"/>
                <a:gd name="T9" fmla="*/ 0 h 76"/>
              </a:gdLst>
              <a:ahLst/>
              <a:cxnLst>
                <a:cxn ang="0">
                  <a:pos x="T0" y="T1"/>
                </a:cxn>
                <a:cxn ang="0">
                  <a:pos x="T2" y="T3"/>
                </a:cxn>
                <a:cxn ang="0">
                  <a:pos x="T4" y="T5"/>
                </a:cxn>
                <a:cxn ang="0">
                  <a:pos x="T6" y="T7"/>
                </a:cxn>
                <a:cxn ang="0">
                  <a:pos x="T8" y="T9"/>
                </a:cxn>
              </a:cxnLst>
              <a:rect l="0" t="0" r="r" b="b"/>
              <a:pathLst>
                <a:path w="135" h="76">
                  <a:moveTo>
                    <a:pt x="135" y="0"/>
                  </a:moveTo>
                  <a:lnTo>
                    <a:pt x="52" y="0"/>
                  </a:lnTo>
                  <a:lnTo>
                    <a:pt x="0" y="76"/>
                  </a:lnTo>
                  <a:lnTo>
                    <a:pt x="78" y="76"/>
                  </a:lnTo>
                  <a:lnTo>
                    <a:pt x="135" y="0"/>
                  </a:lnTo>
                  <a:close/>
                </a:path>
              </a:pathLst>
            </a:custGeom>
            <a:grpFill/>
            <a:ln>
              <a:noFill/>
            </a:ln>
          </p:spPr>
          <p:txBody>
            <a:bodyPr vert="horz" wrap="square" lIns="91440" tIns="45720" rIns="91440" bIns="45720" numCol="1" anchor="t" anchorCtr="0" compatLnSpc="1"/>
            <a:lstStyle/>
            <a:p>
              <a:endParaRPr lang="en-US"/>
            </a:p>
          </p:txBody>
        </p:sp>
        <p:sp>
          <p:nvSpPr>
            <p:cNvPr id="81" name="Freeform 111"/>
            <p:cNvSpPr/>
            <p:nvPr/>
          </p:nvSpPr>
          <p:spPr bwMode="auto">
            <a:xfrm>
              <a:off x="6600578" y="4389962"/>
              <a:ext cx="249917" cy="137636"/>
            </a:xfrm>
            <a:custGeom>
              <a:avLst/>
              <a:gdLst>
                <a:gd name="T0" fmla="*/ 76 w 138"/>
                <a:gd name="T1" fmla="*/ 76 h 76"/>
                <a:gd name="T2" fmla="*/ 0 w 138"/>
                <a:gd name="T3" fmla="*/ 76 h 76"/>
                <a:gd name="T4" fmla="*/ 52 w 138"/>
                <a:gd name="T5" fmla="*/ 0 h 76"/>
                <a:gd name="T6" fmla="*/ 138 w 138"/>
                <a:gd name="T7" fmla="*/ 0 h 76"/>
                <a:gd name="T8" fmla="*/ 76 w 138"/>
                <a:gd name="T9" fmla="*/ 76 h 76"/>
              </a:gdLst>
              <a:ahLst/>
              <a:cxnLst>
                <a:cxn ang="0">
                  <a:pos x="T0" y="T1"/>
                </a:cxn>
                <a:cxn ang="0">
                  <a:pos x="T2" y="T3"/>
                </a:cxn>
                <a:cxn ang="0">
                  <a:pos x="T4" y="T5"/>
                </a:cxn>
                <a:cxn ang="0">
                  <a:pos x="T6" y="T7"/>
                </a:cxn>
                <a:cxn ang="0">
                  <a:pos x="T8" y="T9"/>
                </a:cxn>
              </a:cxnLst>
              <a:rect l="0" t="0" r="r" b="b"/>
              <a:pathLst>
                <a:path w="138" h="76">
                  <a:moveTo>
                    <a:pt x="76" y="76"/>
                  </a:moveTo>
                  <a:lnTo>
                    <a:pt x="0" y="76"/>
                  </a:lnTo>
                  <a:lnTo>
                    <a:pt x="52" y="0"/>
                  </a:lnTo>
                  <a:lnTo>
                    <a:pt x="138" y="0"/>
                  </a:lnTo>
                  <a:lnTo>
                    <a:pt x="76" y="76"/>
                  </a:lnTo>
                  <a:close/>
                </a:path>
              </a:pathLst>
            </a:custGeom>
            <a:grpFill/>
            <a:ln>
              <a:noFill/>
            </a:ln>
          </p:spPr>
          <p:txBody>
            <a:bodyPr vert="horz" wrap="square" lIns="91440" tIns="45720" rIns="91440" bIns="45720" numCol="1" anchor="t" anchorCtr="0" compatLnSpc="1"/>
            <a:lstStyle/>
            <a:p>
              <a:endParaRPr lang="en-US"/>
            </a:p>
          </p:txBody>
        </p:sp>
        <p:sp>
          <p:nvSpPr>
            <p:cNvPr id="82" name="Freeform 112"/>
            <p:cNvSpPr/>
            <p:nvPr/>
          </p:nvSpPr>
          <p:spPr bwMode="auto">
            <a:xfrm>
              <a:off x="6883093" y="4389962"/>
              <a:ext cx="244484" cy="137636"/>
            </a:xfrm>
            <a:custGeom>
              <a:avLst/>
              <a:gdLst>
                <a:gd name="T0" fmla="*/ 79 w 135"/>
                <a:gd name="T1" fmla="*/ 76 h 76"/>
                <a:gd name="T2" fmla="*/ 0 w 135"/>
                <a:gd name="T3" fmla="*/ 76 h 76"/>
                <a:gd name="T4" fmla="*/ 53 w 135"/>
                <a:gd name="T5" fmla="*/ 0 h 76"/>
                <a:gd name="T6" fmla="*/ 135 w 135"/>
                <a:gd name="T7" fmla="*/ 0 h 76"/>
                <a:gd name="T8" fmla="*/ 79 w 135"/>
                <a:gd name="T9" fmla="*/ 76 h 76"/>
              </a:gdLst>
              <a:ahLst/>
              <a:cxnLst>
                <a:cxn ang="0">
                  <a:pos x="T0" y="T1"/>
                </a:cxn>
                <a:cxn ang="0">
                  <a:pos x="T2" y="T3"/>
                </a:cxn>
                <a:cxn ang="0">
                  <a:pos x="T4" y="T5"/>
                </a:cxn>
                <a:cxn ang="0">
                  <a:pos x="T6" y="T7"/>
                </a:cxn>
                <a:cxn ang="0">
                  <a:pos x="T8" y="T9"/>
                </a:cxn>
              </a:cxnLst>
              <a:rect l="0" t="0" r="r" b="b"/>
              <a:pathLst>
                <a:path w="135" h="76">
                  <a:moveTo>
                    <a:pt x="79" y="76"/>
                  </a:moveTo>
                  <a:lnTo>
                    <a:pt x="0" y="76"/>
                  </a:lnTo>
                  <a:lnTo>
                    <a:pt x="53" y="0"/>
                  </a:lnTo>
                  <a:lnTo>
                    <a:pt x="135" y="0"/>
                  </a:lnTo>
                  <a:lnTo>
                    <a:pt x="79" y="76"/>
                  </a:lnTo>
                  <a:close/>
                </a:path>
              </a:pathLst>
            </a:custGeom>
            <a:grpFill/>
            <a:ln>
              <a:noFill/>
            </a:ln>
          </p:spPr>
          <p:txBody>
            <a:bodyPr vert="horz" wrap="square" lIns="91440" tIns="45720" rIns="91440" bIns="45720" numCol="1" anchor="t" anchorCtr="0" compatLnSpc="1"/>
            <a:lstStyle/>
            <a:p>
              <a:endParaRPr lang="en-US"/>
            </a:p>
          </p:txBody>
        </p:sp>
        <p:sp>
          <p:nvSpPr>
            <p:cNvPr id="83" name="Freeform 113"/>
            <p:cNvSpPr/>
            <p:nvPr/>
          </p:nvSpPr>
          <p:spPr bwMode="auto">
            <a:xfrm>
              <a:off x="6309007" y="4389962"/>
              <a:ext cx="249917" cy="137636"/>
            </a:xfrm>
            <a:custGeom>
              <a:avLst/>
              <a:gdLst>
                <a:gd name="T0" fmla="*/ 138 w 138"/>
                <a:gd name="T1" fmla="*/ 0 h 76"/>
                <a:gd name="T2" fmla="*/ 57 w 138"/>
                <a:gd name="T3" fmla="*/ 0 h 76"/>
                <a:gd name="T4" fmla="*/ 0 w 138"/>
                <a:gd name="T5" fmla="*/ 76 h 76"/>
                <a:gd name="T6" fmla="*/ 76 w 138"/>
                <a:gd name="T7" fmla="*/ 76 h 76"/>
                <a:gd name="T8" fmla="*/ 138 w 138"/>
                <a:gd name="T9" fmla="*/ 0 h 76"/>
              </a:gdLst>
              <a:ahLst/>
              <a:cxnLst>
                <a:cxn ang="0">
                  <a:pos x="T0" y="T1"/>
                </a:cxn>
                <a:cxn ang="0">
                  <a:pos x="T2" y="T3"/>
                </a:cxn>
                <a:cxn ang="0">
                  <a:pos x="T4" y="T5"/>
                </a:cxn>
                <a:cxn ang="0">
                  <a:pos x="T6" y="T7"/>
                </a:cxn>
                <a:cxn ang="0">
                  <a:pos x="T8" y="T9"/>
                </a:cxn>
              </a:cxnLst>
              <a:rect l="0" t="0" r="r" b="b"/>
              <a:pathLst>
                <a:path w="138" h="76">
                  <a:moveTo>
                    <a:pt x="138" y="0"/>
                  </a:moveTo>
                  <a:lnTo>
                    <a:pt x="57" y="0"/>
                  </a:lnTo>
                  <a:lnTo>
                    <a:pt x="0" y="76"/>
                  </a:lnTo>
                  <a:lnTo>
                    <a:pt x="76" y="76"/>
                  </a:lnTo>
                  <a:lnTo>
                    <a:pt x="138" y="0"/>
                  </a:lnTo>
                  <a:close/>
                </a:path>
              </a:pathLst>
            </a:custGeom>
            <a:grpFill/>
            <a:ln>
              <a:noFill/>
            </a:ln>
          </p:spPr>
          <p:txBody>
            <a:bodyPr vert="horz" wrap="square" lIns="91440" tIns="45720" rIns="91440" bIns="45720" numCol="1" anchor="t" anchorCtr="0" compatLnSpc="1"/>
            <a:lstStyle/>
            <a:p>
              <a:endParaRPr lang="en-US"/>
            </a:p>
          </p:txBody>
        </p:sp>
        <p:sp>
          <p:nvSpPr>
            <p:cNvPr id="84" name="Freeform 114"/>
            <p:cNvSpPr/>
            <p:nvPr/>
          </p:nvSpPr>
          <p:spPr bwMode="auto">
            <a:xfrm>
              <a:off x="6352471" y="4527597"/>
              <a:ext cx="248106" cy="141258"/>
            </a:xfrm>
            <a:custGeom>
              <a:avLst/>
              <a:gdLst>
                <a:gd name="T0" fmla="*/ 85 w 137"/>
                <a:gd name="T1" fmla="*/ 78 h 78"/>
                <a:gd name="T2" fmla="*/ 0 w 137"/>
                <a:gd name="T3" fmla="*/ 78 h 78"/>
                <a:gd name="T4" fmla="*/ 52 w 137"/>
                <a:gd name="T5" fmla="*/ 0 h 78"/>
                <a:gd name="T6" fmla="*/ 137 w 137"/>
                <a:gd name="T7" fmla="*/ 0 h 78"/>
                <a:gd name="T8" fmla="*/ 85 w 137"/>
                <a:gd name="T9" fmla="*/ 78 h 78"/>
              </a:gdLst>
              <a:ahLst/>
              <a:cxnLst>
                <a:cxn ang="0">
                  <a:pos x="T0" y="T1"/>
                </a:cxn>
                <a:cxn ang="0">
                  <a:pos x="T2" y="T3"/>
                </a:cxn>
                <a:cxn ang="0">
                  <a:pos x="T4" y="T5"/>
                </a:cxn>
                <a:cxn ang="0">
                  <a:pos x="T6" y="T7"/>
                </a:cxn>
                <a:cxn ang="0">
                  <a:pos x="T8" y="T9"/>
                </a:cxn>
              </a:cxnLst>
              <a:rect l="0" t="0" r="r" b="b"/>
              <a:pathLst>
                <a:path w="137" h="78">
                  <a:moveTo>
                    <a:pt x="85" y="78"/>
                  </a:moveTo>
                  <a:lnTo>
                    <a:pt x="0" y="78"/>
                  </a:lnTo>
                  <a:lnTo>
                    <a:pt x="52" y="0"/>
                  </a:lnTo>
                  <a:lnTo>
                    <a:pt x="137" y="0"/>
                  </a:lnTo>
                  <a:lnTo>
                    <a:pt x="85" y="78"/>
                  </a:lnTo>
                  <a:close/>
                </a:path>
              </a:pathLst>
            </a:custGeom>
            <a:grpFill/>
            <a:ln>
              <a:noFill/>
            </a:ln>
          </p:spPr>
          <p:txBody>
            <a:bodyPr vert="horz" wrap="square" lIns="91440" tIns="45720" rIns="91440" bIns="45720" numCol="1" anchor="t" anchorCtr="0" compatLnSpc="1"/>
            <a:lstStyle/>
            <a:p>
              <a:endParaRPr lang="en-US"/>
            </a:p>
          </p:txBody>
        </p:sp>
        <p:sp>
          <p:nvSpPr>
            <p:cNvPr id="85" name="Freeform 115"/>
            <p:cNvSpPr/>
            <p:nvPr/>
          </p:nvSpPr>
          <p:spPr bwMode="auto">
            <a:xfrm>
              <a:off x="6640419" y="4527597"/>
              <a:ext cx="242673" cy="141258"/>
            </a:xfrm>
            <a:custGeom>
              <a:avLst/>
              <a:gdLst>
                <a:gd name="T0" fmla="*/ 78 w 134"/>
                <a:gd name="T1" fmla="*/ 78 h 78"/>
                <a:gd name="T2" fmla="*/ 0 w 134"/>
                <a:gd name="T3" fmla="*/ 78 h 78"/>
                <a:gd name="T4" fmla="*/ 54 w 134"/>
                <a:gd name="T5" fmla="*/ 0 h 78"/>
                <a:gd name="T6" fmla="*/ 134 w 134"/>
                <a:gd name="T7" fmla="*/ 0 h 78"/>
                <a:gd name="T8" fmla="*/ 78 w 134"/>
                <a:gd name="T9" fmla="*/ 78 h 78"/>
              </a:gdLst>
              <a:ahLst/>
              <a:cxnLst>
                <a:cxn ang="0">
                  <a:pos x="T0" y="T1"/>
                </a:cxn>
                <a:cxn ang="0">
                  <a:pos x="T2" y="T3"/>
                </a:cxn>
                <a:cxn ang="0">
                  <a:pos x="T4" y="T5"/>
                </a:cxn>
                <a:cxn ang="0">
                  <a:pos x="T6" y="T7"/>
                </a:cxn>
                <a:cxn ang="0">
                  <a:pos x="T8" y="T9"/>
                </a:cxn>
              </a:cxnLst>
              <a:rect l="0" t="0" r="r" b="b"/>
              <a:pathLst>
                <a:path w="134" h="78">
                  <a:moveTo>
                    <a:pt x="78" y="78"/>
                  </a:moveTo>
                  <a:lnTo>
                    <a:pt x="0" y="78"/>
                  </a:lnTo>
                  <a:lnTo>
                    <a:pt x="54" y="0"/>
                  </a:lnTo>
                  <a:lnTo>
                    <a:pt x="134" y="0"/>
                  </a:lnTo>
                  <a:lnTo>
                    <a:pt x="78" y="78"/>
                  </a:lnTo>
                  <a:close/>
                </a:path>
              </a:pathLst>
            </a:custGeom>
            <a:grpFill/>
            <a:ln>
              <a:noFill/>
            </a:ln>
          </p:spPr>
          <p:txBody>
            <a:bodyPr vert="horz" wrap="square" lIns="91440" tIns="45720" rIns="91440" bIns="45720" numCol="1" anchor="t" anchorCtr="0" compatLnSpc="1"/>
            <a:lstStyle/>
            <a:p>
              <a:endParaRPr lang="en-US"/>
            </a:p>
          </p:txBody>
        </p:sp>
        <p:sp>
          <p:nvSpPr>
            <p:cNvPr id="86" name="Freeform 116"/>
            <p:cNvSpPr/>
            <p:nvPr/>
          </p:nvSpPr>
          <p:spPr bwMode="auto">
            <a:xfrm>
              <a:off x="6073578" y="4527597"/>
              <a:ext cx="244484" cy="141258"/>
            </a:xfrm>
            <a:custGeom>
              <a:avLst/>
              <a:gdLst>
                <a:gd name="T0" fmla="*/ 135 w 135"/>
                <a:gd name="T1" fmla="*/ 0 h 78"/>
                <a:gd name="T2" fmla="*/ 52 w 135"/>
                <a:gd name="T3" fmla="*/ 0 h 78"/>
                <a:gd name="T4" fmla="*/ 0 w 135"/>
                <a:gd name="T5" fmla="*/ 78 h 78"/>
                <a:gd name="T6" fmla="*/ 81 w 135"/>
                <a:gd name="T7" fmla="*/ 78 h 78"/>
                <a:gd name="T8" fmla="*/ 135 w 135"/>
                <a:gd name="T9" fmla="*/ 0 h 78"/>
              </a:gdLst>
              <a:ahLst/>
              <a:cxnLst>
                <a:cxn ang="0">
                  <a:pos x="T0" y="T1"/>
                </a:cxn>
                <a:cxn ang="0">
                  <a:pos x="T2" y="T3"/>
                </a:cxn>
                <a:cxn ang="0">
                  <a:pos x="T4" y="T5"/>
                </a:cxn>
                <a:cxn ang="0">
                  <a:pos x="T6" y="T7"/>
                </a:cxn>
                <a:cxn ang="0">
                  <a:pos x="T8" y="T9"/>
                </a:cxn>
              </a:cxnLst>
              <a:rect l="0" t="0" r="r" b="b"/>
              <a:pathLst>
                <a:path w="135" h="78">
                  <a:moveTo>
                    <a:pt x="135" y="0"/>
                  </a:moveTo>
                  <a:lnTo>
                    <a:pt x="52" y="0"/>
                  </a:lnTo>
                  <a:lnTo>
                    <a:pt x="0" y="78"/>
                  </a:lnTo>
                  <a:lnTo>
                    <a:pt x="81" y="78"/>
                  </a:lnTo>
                  <a:lnTo>
                    <a:pt x="135" y="0"/>
                  </a:lnTo>
                  <a:close/>
                </a:path>
              </a:pathLst>
            </a:custGeom>
            <a:grpFill/>
            <a:ln>
              <a:noFill/>
            </a:ln>
          </p:spPr>
          <p:txBody>
            <a:bodyPr vert="horz" wrap="square" lIns="91440" tIns="45720" rIns="91440" bIns="45720" numCol="1" anchor="t" anchorCtr="0" compatLnSpc="1"/>
            <a:lstStyle/>
            <a:p>
              <a:endParaRPr lang="en-US"/>
            </a:p>
          </p:txBody>
        </p:sp>
        <p:sp>
          <p:nvSpPr>
            <p:cNvPr id="87" name="Freeform 117"/>
            <p:cNvSpPr/>
            <p:nvPr/>
          </p:nvSpPr>
          <p:spPr bwMode="auto">
            <a:xfrm>
              <a:off x="6202158" y="4960426"/>
              <a:ext cx="235429" cy="155746"/>
            </a:xfrm>
            <a:custGeom>
              <a:avLst/>
              <a:gdLst>
                <a:gd name="T0" fmla="*/ 76 w 130"/>
                <a:gd name="T1" fmla="*/ 86 h 86"/>
                <a:gd name="T2" fmla="*/ 0 w 130"/>
                <a:gd name="T3" fmla="*/ 86 h 86"/>
                <a:gd name="T4" fmla="*/ 55 w 130"/>
                <a:gd name="T5" fmla="*/ 0 h 86"/>
                <a:gd name="T6" fmla="*/ 130 w 130"/>
                <a:gd name="T7" fmla="*/ 0 h 86"/>
                <a:gd name="T8" fmla="*/ 76 w 130"/>
                <a:gd name="T9" fmla="*/ 86 h 86"/>
              </a:gdLst>
              <a:ahLst/>
              <a:cxnLst>
                <a:cxn ang="0">
                  <a:pos x="T0" y="T1"/>
                </a:cxn>
                <a:cxn ang="0">
                  <a:pos x="T2" y="T3"/>
                </a:cxn>
                <a:cxn ang="0">
                  <a:pos x="T4" y="T5"/>
                </a:cxn>
                <a:cxn ang="0">
                  <a:pos x="T6" y="T7"/>
                </a:cxn>
                <a:cxn ang="0">
                  <a:pos x="T8" y="T9"/>
                </a:cxn>
              </a:cxnLst>
              <a:rect l="0" t="0" r="r" b="b"/>
              <a:pathLst>
                <a:path w="130" h="86">
                  <a:moveTo>
                    <a:pt x="76" y="86"/>
                  </a:moveTo>
                  <a:lnTo>
                    <a:pt x="0" y="86"/>
                  </a:lnTo>
                  <a:lnTo>
                    <a:pt x="55" y="0"/>
                  </a:lnTo>
                  <a:lnTo>
                    <a:pt x="130" y="0"/>
                  </a:lnTo>
                  <a:lnTo>
                    <a:pt x="76" y="86"/>
                  </a:lnTo>
                  <a:close/>
                </a:path>
              </a:pathLst>
            </a:custGeom>
            <a:grpFill/>
            <a:ln>
              <a:noFill/>
            </a:ln>
          </p:spPr>
          <p:txBody>
            <a:bodyPr vert="horz" wrap="square" lIns="91440" tIns="45720" rIns="91440" bIns="45720" numCol="1" anchor="t" anchorCtr="0" compatLnSpc="1"/>
            <a:lstStyle/>
            <a:p>
              <a:endParaRPr lang="en-US"/>
            </a:p>
          </p:txBody>
        </p:sp>
        <p:sp>
          <p:nvSpPr>
            <p:cNvPr id="88" name="Freeform 118"/>
            <p:cNvSpPr/>
            <p:nvPr/>
          </p:nvSpPr>
          <p:spPr bwMode="auto">
            <a:xfrm>
              <a:off x="6484674" y="4960426"/>
              <a:ext cx="244484" cy="155746"/>
            </a:xfrm>
            <a:custGeom>
              <a:avLst/>
              <a:gdLst>
                <a:gd name="T0" fmla="*/ 83 w 135"/>
                <a:gd name="T1" fmla="*/ 86 h 86"/>
                <a:gd name="T2" fmla="*/ 0 w 135"/>
                <a:gd name="T3" fmla="*/ 86 h 86"/>
                <a:gd name="T4" fmla="*/ 55 w 135"/>
                <a:gd name="T5" fmla="*/ 0 h 86"/>
                <a:gd name="T6" fmla="*/ 135 w 135"/>
                <a:gd name="T7" fmla="*/ 0 h 86"/>
                <a:gd name="T8" fmla="*/ 83 w 135"/>
                <a:gd name="T9" fmla="*/ 86 h 86"/>
              </a:gdLst>
              <a:ahLst/>
              <a:cxnLst>
                <a:cxn ang="0">
                  <a:pos x="T0" y="T1"/>
                </a:cxn>
                <a:cxn ang="0">
                  <a:pos x="T2" y="T3"/>
                </a:cxn>
                <a:cxn ang="0">
                  <a:pos x="T4" y="T5"/>
                </a:cxn>
                <a:cxn ang="0">
                  <a:pos x="T6" y="T7"/>
                </a:cxn>
                <a:cxn ang="0">
                  <a:pos x="T8" y="T9"/>
                </a:cxn>
              </a:cxnLst>
              <a:rect l="0" t="0" r="r" b="b"/>
              <a:pathLst>
                <a:path w="135" h="86">
                  <a:moveTo>
                    <a:pt x="83" y="86"/>
                  </a:moveTo>
                  <a:lnTo>
                    <a:pt x="0" y="86"/>
                  </a:lnTo>
                  <a:lnTo>
                    <a:pt x="55" y="0"/>
                  </a:lnTo>
                  <a:lnTo>
                    <a:pt x="135" y="0"/>
                  </a:lnTo>
                  <a:lnTo>
                    <a:pt x="83" y="86"/>
                  </a:lnTo>
                  <a:close/>
                </a:path>
              </a:pathLst>
            </a:custGeom>
            <a:grpFill/>
            <a:ln>
              <a:noFill/>
            </a:ln>
          </p:spPr>
          <p:txBody>
            <a:bodyPr vert="horz" wrap="square" lIns="91440" tIns="45720" rIns="91440" bIns="45720" numCol="1" anchor="t" anchorCtr="0" compatLnSpc="1"/>
            <a:lstStyle/>
            <a:p>
              <a:endParaRPr lang="en-US"/>
            </a:p>
          </p:txBody>
        </p:sp>
        <p:sp>
          <p:nvSpPr>
            <p:cNvPr id="89" name="Freeform 119"/>
            <p:cNvSpPr/>
            <p:nvPr/>
          </p:nvSpPr>
          <p:spPr bwMode="auto">
            <a:xfrm>
              <a:off x="5910588" y="4960426"/>
              <a:ext cx="240862" cy="155746"/>
            </a:xfrm>
            <a:custGeom>
              <a:avLst/>
              <a:gdLst>
                <a:gd name="T0" fmla="*/ 133 w 133"/>
                <a:gd name="T1" fmla="*/ 0 h 86"/>
                <a:gd name="T2" fmla="*/ 52 w 133"/>
                <a:gd name="T3" fmla="*/ 0 h 86"/>
                <a:gd name="T4" fmla="*/ 0 w 133"/>
                <a:gd name="T5" fmla="*/ 86 h 86"/>
                <a:gd name="T6" fmla="*/ 83 w 133"/>
                <a:gd name="T7" fmla="*/ 86 h 86"/>
                <a:gd name="T8" fmla="*/ 133 w 133"/>
                <a:gd name="T9" fmla="*/ 0 h 86"/>
              </a:gdLst>
              <a:ahLst/>
              <a:cxnLst>
                <a:cxn ang="0">
                  <a:pos x="T0" y="T1"/>
                </a:cxn>
                <a:cxn ang="0">
                  <a:pos x="T2" y="T3"/>
                </a:cxn>
                <a:cxn ang="0">
                  <a:pos x="T4" y="T5"/>
                </a:cxn>
                <a:cxn ang="0">
                  <a:pos x="T6" y="T7"/>
                </a:cxn>
                <a:cxn ang="0">
                  <a:pos x="T8" y="T9"/>
                </a:cxn>
              </a:cxnLst>
              <a:rect l="0" t="0" r="r" b="b"/>
              <a:pathLst>
                <a:path w="133" h="86">
                  <a:moveTo>
                    <a:pt x="133" y="0"/>
                  </a:moveTo>
                  <a:lnTo>
                    <a:pt x="52" y="0"/>
                  </a:lnTo>
                  <a:lnTo>
                    <a:pt x="0" y="86"/>
                  </a:lnTo>
                  <a:lnTo>
                    <a:pt x="83" y="86"/>
                  </a:lnTo>
                  <a:lnTo>
                    <a:pt x="133" y="0"/>
                  </a:lnTo>
                  <a:close/>
                </a:path>
              </a:pathLst>
            </a:custGeom>
            <a:grpFill/>
            <a:ln>
              <a:noFill/>
            </a:ln>
          </p:spPr>
          <p:txBody>
            <a:bodyPr vert="horz" wrap="square" lIns="91440" tIns="45720" rIns="91440" bIns="45720" numCol="1" anchor="t" anchorCtr="0" compatLnSpc="1"/>
            <a:lstStyle/>
            <a:p>
              <a:endParaRPr lang="en-US"/>
            </a:p>
          </p:txBody>
        </p:sp>
        <p:sp>
          <p:nvSpPr>
            <p:cNvPr id="90" name="Freeform 120"/>
            <p:cNvSpPr/>
            <p:nvPr/>
          </p:nvSpPr>
          <p:spPr bwMode="auto">
            <a:xfrm>
              <a:off x="6395935" y="4668855"/>
              <a:ext cx="244484" cy="155746"/>
            </a:xfrm>
            <a:custGeom>
              <a:avLst/>
              <a:gdLst>
                <a:gd name="T0" fmla="*/ 83 w 135"/>
                <a:gd name="T1" fmla="*/ 86 h 86"/>
                <a:gd name="T2" fmla="*/ 0 w 135"/>
                <a:gd name="T3" fmla="*/ 86 h 86"/>
                <a:gd name="T4" fmla="*/ 54 w 135"/>
                <a:gd name="T5" fmla="*/ 0 h 86"/>
                <a:gd name="T6" fmla="*/ 135 w 135"/>
                <a:gd name="T7" fmla="*/ 0 h 86"/>
                <a:gd name="T8" fmla="*/ 83 w 135"/>
                <a:gd name="T9" fmla="*/ 86 h 86"/>
              </a:gdLst>
              <a:ahLst/>
              <a:cxnLst>
                <a:cxn ang="0">
                  <a:pos x="T0" y="T1"/>
                </a:cxn>
                <a:cxn ang="0">
                  <a:pos x="T2" y="T3"/>
                </a:cxn>
                <a:cxn ang="0">
                  <a:pos x="T4" y="T5"/>
                </a:cxn>
                <a:cxn ang="0">
                  <a:pos x="T6" y="T7"/>
                </a:cxn>
                <a:cxn ang="0">
                  <a:pos x="T8" y="T9"/>
                </a:cxn>
              </a:cxnLst>
              <a:rect l="0" t="0" r="r" b="b"/>
              <a:pathLst>
                <a:path w="135" h="86">
                  <a:moveTo>
                    <a:pt x="83" y="86"/>
                  </a:moveTo>
                  <a:lnTo>
                    <a:pt x="0" y="86"/>
                  </a:lnTo>
                  <a:lnTo>
                    <a:pt x="54" y="0"/>
                  </a:lnTo>
                  <a:lnTo>
                    <a:pt x="135" y="0"/>
                  </a:lnTo>
                  <a:lnTo>
                    <a:pt x="83" y="86"/>
                  </a:lnTo>
                  <a:close/>
                </a:path>
              </a:pathLst>
            </a:custGeom>
            <a:grpFill/>
            <a:ln>
              <a:noFill/>
            </a:ln>
          </p:spPr>
          <p:txBody>
            <a:bodyPr vert="horz" wrap="square" lIns="91440" tIns="45720" rIns="91440" bIns="45720" numCol="1" anchor="t" anchorCtr="0" compatLnSpc="1"/>
            <a:lstStyle/>
            <a:p>
              <a:endParaRPr lang="en-US"/>
            </a:p>
          </p:txBody>
        </p:sp>
        <p:sp>
          <p:nvSpPr>
            <p:cNvPr id="91" name="Freeform 121"/>
            <p:cNvSpPr/>
            <p:nvPr/>
          </p:nvSpPr>
          <p:spPr bwMode="auto">
            <a:xfrm>
              <a:off x="6678450" y="4668855"/>
              <a:ext cx="244484" cy="155746"/>
            </a:xfrm>
            <a:custGeom>
              <a:avLst/>
              <a:gdLst>
                <a:gd name="T0" fmla="*/ 83 w 135"/>
                <a:gd name="T1" fmla="*/ 86 h 86"/>
                <a:gd name="T2" fmla="*/ 0 w 135"/>
                <a:gd name="T3" fmla="*/ 86 h 86"/>
                <a:gd name="T4" fmla="*/ 54 w 135"/>
                <a:gd name="T5" fmla="*/ 0 h 86"/>
                <a:gd name="T6" fmla="*/ 135 w 135"/>
                <a:gd name="T7" fmla="*/ 0 h 86"/>
                <a:gd name="T8" fmla="*/ 83 w 135"/>
                <a:gd name="T9" fmla="*/ 86 h 86"/>
              </a:gdLst>
              <a:ahLst/>
              <a:cxnLst>
                <a:cxn ang="0">
                  <a:pos x="T0" y="T1"/>
                </a:cxn>
                <a:cxn ang="0">
                  <a:pos x="T2" y="T3"/>
                </a:cxn>
                <a:cxn ang="0">
                  <a:pos x="T4" y="T5"/>
                </a:cxn>
                <a:cxn ang="0">
                  <a:pos x="T6" y="T7"/>
                </a:cxn>
                <a:cxn ang="0">
                  <a:pos x="T8" y="T9"/>
                </a:cxn>
              </a:cxnLst>
              <a:rect l="0" t="0" r="r" b="b"/>
              <a:pathLst>
                <a:path w="135" h="86">
                  <a:moveTo>
                    <a:pt x="83" y="86"/>
                  </a:moveTo>
                  <a:lnTo>
                    <a:pt x="0" y="86"/>
                  </a:lnTo>
                  <a:lnTo>
                    <a:pt x="54" y="0"/>
                  </a:lnTo>
                  <a:lnTo>
                    <a:pt x="135" y="0"/>
                  </a:lnTo>
                  <a:lnTo>
                    <a:pt x="83" y="86"/>
                  </a:lnTo>
                  <a:close/>
                </a:path>
              </a:pathLst>
            </a:custGeom>
            <a:grpFill/>
            <a:ln>
              <a:noFill/>
            </a:ln>
          </p:spPr>
          <p:txBody>
            <a:bodyPr vert="horz" wrap="square" lIns="91440" tIns="45720" rIns="91440" bIns="45720" numCol="1" anchor="t" anchorCtr="0" compatLnSpc="1"/>
            <a:lstStyle/>
            <a:p>
              <a:endParaRPr lang="en-US"/>
            </a:p>
          </p:txBody>
        </p:sp>
        <p:sp>
          <p:nvSpPr>
            <p:cNvPr id="92" name="Freeform 122"/>
            <p:cNvSpPr/>
            <p:nvPr/>
          </p:nvSpPr>
          <p:spPr bwMode="auto">
            <a:xfrm>
              <a:off x="6113420" y="4668855"/>
              <a:ext cx="239051" cy="159368"/>
            </a:xfrm>
            <a:custGeom>
              <a:avLst/>
              <a:gdLst>
                <a:gd name="T0" fmla="*/ 132 w 132"/>
                <a:gd name="T1" fmla="*/ 0 h 88"/>
                <a:gd name="T2" fmla="*/ 56 w 132"/>
                <a:gd name="T3" fmla="*/ 0 h 88"/>
                <a:gd name="T4" fmla="*/ 0 w 132"/>
                <a:gd name="T5" fmla="*/ 88 h 88"/>
                <a:gd name="T6" fmla="*/ 75 w 132"/>
                <a:gd name="T7" fmla="*/ 88 h 88"/>
                <a:gd name="T8" fmla="*/ 132 w 132"/>
                <a:gd name="T9" fmla="*/ 0 h 88"/>
              </a:gdLst>
              <a:ahLst/>
              <a:cxnLst>
                <a:cxn ang="0">
                  <a:pos x="T0" y="T1"/>
                </a:cxn>
                <a:cxn ang="0">
                  <a:pos x="T2" y="T3"/>
                </a:cxn>
                <a:cxn ang="0">
                  <a:pos x="T4" y="T5"/>
                </a:cxn>
                <a:cxn ang="0">
                  <a:pos x="T6" y="T7"/>
                </a:cxn>
                <a:cxn ang="0">
                  <a:pos x="T8" y="T9"/>
                </a:cxn>
              </a:cxnLst>
              <a:rect l="0" t="0" r="r" b="b"/>
              <a:pathLst>
                <a:path w="132" h="88">
                  <a:moveTo>
                    <a:pt x="132" y="0"/>
                  </a:moveTo>
                  <a:lnTo>
                    <a:pt x="56" y="0"/>
                  </a:lnTo>
                  <a:lnTo>
                    <a:pt x="0" y="88"/>
                  </a:lnTo>
                  <a:lnTo>
                    <a:pt x="75" y="88"/>
                  </a:lnTo>
                  <a:lnTo>
                    <a:pt x="132" y="0"/>
                  </a:lnTo>
                  <a:close/>
                </a:path>
              </a:pathLst>
            </a:custGeom>
            <a:grpFill/>
            <a:ln>
              <a:noFill/>
            </a:ln>
          </p:spPr>
          <p:txBody>
            <a:bodyPr vert="horz" wrap="square" lIns="91440" tIns="45720" rIns="91440" bIns="45720" numCol="1" anchor="t" anchorCtr="0" compatLnSpc="1"/>
            <a:lstStyle/>
            <a:p>
              <a:endParaRPr lang="en-US"/>
            </a:p>
          </p:txBody>
        </p:sp>
        <p:sp>
          <p:nvSpPr>
            <p:cNvPr id="93" name="Freeform 123"/>
            <p:cNvSpPr/>
            <p:nvPr/>
          </p:nvSpPr>
          <p:spPr bwMode="auto">
            <a:xfrm>
              <a:off x="6151451" y="4828223"/>
              <a:ext cx="244484" cy="132203"/>
            </a:xfrm>
            <a:custGeom>
              <a:avLst/>
              <a:gdLst>
                <a:gd name="T0" fmla="*/ 83 w 135"/>
                <a:gd name="T1" fmla="*/ 73 h 73"/>
                <a:gd name="T2" fmla="*/ 0 w 135"/>
                <a:gd name="T3" fmla="*/ 73 h 73"/>
                <a:gd name="T4" fmla="*/ 54 w 135"/>
                <a:gd name="T5" fmla="*/ 0 h 73"/>
                <a:gd name="T6" fmla="*/ 135 w 135"/>
                <a:gd name="T7" fmla="*/ 0 h 73"/>
                <a:gd name="T8" fmla="*/ 83 w 135"/>
                <a:gd name="T9" fmla="*/ 73 h 73"/>
              </a:gdLst>
              <a:ahLst/>
              <a:cxnLst>
                <a:cxn ang="0">
                  <a:pos x="T0" y="T1"/>
                </a:cxn>
                <a:cxn ang="0">
                  <a:pos x="T2" y="T3"/>
                </a:cxn>
                <a:cxn ang="0">
                  <a:pos x="T4" y="T5"/>
                </a:cxn>
                <a:cxn ang="0">
                  <a:pos x="T6" y="T7"/>
                </a:cxn>
                <a:cxn ang="0">
                  <a:pos x="T8" y="T9"/>
                </a:cxn>
              </a:cxnLst>
              <a:rect l="0" t="0" r="r" b="b"/>
              <a:pathLst>
                <a:path w="135" h="73">
                  <a:moveTo>
                    <a:pt x="83" y="73"/>
                  </a:moveTo>
                  <a:lnTo>
                    <a:pt x="0" y="73"/>
                  </a:lnTo>
                  <a:lnTo>
                    <a:pt x="54" y="0"/>
                  </a:lnTo>
                  <a:lnTo>
                    <a:pt x="135" y="0"/>
                  </a:lnTo>
                  <a:lnTo>
                    <a:pt x="83" y="73"/>
                  </a:lnTo>
                  <a:close/>
                </a:path>
              </a:pathLst>
            </a:custGeom>
            <a:grpFill/>
            <a:ln>
              <a:noFill/>
            </a:ln>
          </p:spPr>
          <p:txBody>
            <a:bodyPr vert="horz" wrap="square" lIns="91440" tIns="45720" rIns="91440" bIns="45720" numCol="1" anchor="t" anchorCtr="0" compatLnSpc="1"/>
            <a:lstStyle/>
            <a:p>
              <a:endParaRPr lang="en-US"/>
            </a:p>
          </p:txBody>
        </p:sp>
        <p:sp>
          <p:nvSpPr>
            <p:cNvPr id="94" name="Freeform 124"/>
            <p:cNvSpPr/>
            <p:nvPr/>
          </p:nvSpPr>
          <p:spPr bwMode="auto">
            <a:xfrm>
              <a:off x="6437588" y="4828223"/>
              <a:ext cx="240862" cy="132203"/>
            </a:xfrm>
            <a:custGeom>
              <a:avLst/>
              <a:gdLst>
                <a:gd name="T0" fmla="*/ 81 w 133"/>
                <a:gd name="T1" fmla="*/ 73 h 73"/>
                <a:gd name="T2" fmla="*/ 0 w 133"/>
                <a:gd name="T3" fmla="*/ 73 h 73"/>
                <a:gd name="T4" fmla="*/ 60 w 133"/>
                <a:gd name="T5" fmla="*/ 0 h 73"/>
                <a:gd name="T6" fmla="*/ 133 w 133"/>
                <a:gd name="T7" fmla="*/ 0 h 73"/>
                <a:gd name="T8" fmla="*/ 81 w 133"/>
                <a:gd name="T9" fmla="*/ 73 h 73"/>
              </a:gdLst>
              <a:ahLst/>
              <a:cxnLst>
                <a:cxn ang="0">
                  <a:pos x="T0" y="T1"/>
                </a:cxn>
                <a:cxn ang="0">
                  <a:pos x="T2" y="T3"/>
                </a:cxn>
                <a:cxn ang="0">
                  <a:pos x="T4" y="T5"/>
                </a:cxn>
                <a:cxn ang="0">
                  <a:pos x="T6" y="T7"/>
                </a:cxn>
                <a:cxn ang="0">
                  <a:pos x="T8" y="T9"/>
                </a:cxn>
              </a:cxnLst>
              <a:rect l="0" t="0" r="r" b="b"/>
              <a:pathLst>
                <a:path w="133" h="73">
                  <a:moveTo>
                    <a:pt x="81" y="73"/>
                  </a:moveTo>
                  <a:lnTo>
                    <a:pt x="0" y="73"/>
                  </a:lnTo>
                  <a:lnTo>
                    <a:pt x="60" y="0"/>
                  </a:lnTo>
                  <a:lnTo>
                    <a:pt x="133" y="0"/>
                  </a:lnTo>
                  <a:lnTo>
                    <a:pt x="81" y="73"/>
                  </a:lnTo>
                  <a:close/>
                </a:path>
              </a:pathLst>
            </a:custGeom>
            <a:grpFill/>
            <a:ln>
              <a:noFill/>
            </a:ln>
          </p:spPr>
          <p:txBody>
            <a:bodyPr vert="horz" wrap="square" lIns="91440" tIns="45720" rIns="91440" bIns="45720" numCol="1" anchor="t" anchorCtr="0" compatLnSpc="1"/>
            <a:lstStyle/>
            <a:p>
              <a:endParaRPr lang="en-US"/>
            </a:p>
          </p:txBody>
        </p:sp>
        <p:sp>
          <p:nvSpPr>
            <p:cNvPr id="95" name="Freeform 125"/>
            <p:cNvSpPr/>
            <p:nvPr/>
          </p:nvSpPr>
          <p:spPr bwMode="auto">
            <a:xfrm>
              <a:off x="5872557" y="4828223"/>
              <a:ext cx="240862" cy="132203"/>
            </a:xfrm>
            <a:custGeom>
              <a:avLst/>
              <a:gdLst>
                <a:gd name="T0" fmla="*/ 133 w 133"/>
                <a:gd name="T1" fmla="*/ 0 h 73"/>
                <a:gd name="T2" fmla="*/ 52 w 133"/>
                <a:gd name="T3" fmla="*/ 0 h 73"/>
                <a:gd name="T4" fmla="*/ 0 w 133"/>
                <a:gd name="T5" fmla="*/ 73 h 73"/>
                <a:gd name="T6" fmla="*/ 73 w 133"/>
                <a:gd name="T7" fmla="*/ 73 h 73"/>
                <a:gd name="T8" fmla="*/ 133 w 133"/>
                <a:gd name="T9" fmla="*/ 0 h 73"/>
              </a:gdLst>
              <a:ahLst/>
              <a:cxnLst>
                <a:cxn ang="0">
                  <a:pos x="T0" y="T1"/>
                </a:cxn>
                <a:cxn ang="0">
                  <a:pos x="T2" y="T3"/>
                </a:cxn>
                <a:cxn ang="0">
                  <a:pos x="T4" y="T5"/>
                </a:cxn>
                <a:cxn ang="0">
                  <a:pos x="T6" y="T7"/>
                </a:cxn>
                <a:cxn ang="0">
                  <a:pos x="T8" y="T9"/>
                </a:cxn>
              </a:cxnLst>
              <a:rect l="0" t="0" r="r" b="b"/>
              <a:pathLst>
                <a:path w="133" h="73">
                  <a:moveTo>
                    <a:pt x="133" y="0"/>
                  </a:moveTo>
                  <a:lnTo>
                    <a:pt x="52" y="0"/>
                  </a:lnTo>
                  <a:lnTo>
                    <a:pt x="0" y="73"/>
                  </a:lnTo>
                  <a:lnTo>
                    <a:pt x="73" y="73"/>
                  </a:lnTo>
                  <a:lnTo>
                    <a:pt x="133" y="0"/>
                  </a:lnTo>
                  <a:close/>
                </a:path>
              </a:pathLst>
            </a:custGeom>
            <a:grpFill/>
            <a:ln>
              <a:noFill/>
            </a:ln>
          </p:spPr>
          <p:txBody>
            <a:bodyPr vert="horz" wrap="square" lIns="91440" tIns="45720" rIns="91440" bIns="45720" numCol="1" anchor="t" anchorCtr="0" compatLnSpc="1"/>
            <a:lstStyle/>
            <a:p>
              <a:endParaRPr lang="en-US"/>
            </a:p>
          </p:txBody>
        </p:sp>
        <p:sp>
          <p:nvSpPr>
            <p:cNvPr id="96" name="Freeform 126"/>
            <p:cNvSpPr/>
            <p:nvPr/>
          </p:nvSpPr>
          <p:spPr bwMode="auto">
            <a:xfrm>
              <a:off x="5957674" y="5116171"/>
              <a:ext cx="244484" cy="141258"/>
            </a:xfrm>
            <a:custGeom>
              <a:avLst/>
              <a:gdLst>
                <a:gd name="T0" fmla="*/ 83 w 135"/>
                <a:gd name="T1" fmla="*/ 78 h 78"/>
                <a:gd name="T2" fmla="*/ 0 w 135"/>
                <a:gd name="T3" fmla="*/ 78 h 78"/>
                <a:gd name="T4" fmla="*/ 57 w 135"/>
                <a:gd name="T5" fmla="*/ 0 h 78"/>
                <a:gd name="T6" fmla="*/ 135 w 135"/>
                <a:gd name="T7" fmla="*/ 0 h 78"/>
                <a:gd name="T8" fmla="*/ 83 w 135"/>
                <a:gd name="T9" fmla="*/ 78 h 78"/>
              </a:gdLst>
              <a:ahLst/>
              <a:cxnLst>
                <a:cxn ang="0">
                  <a:pos x="T0" y="T1"/>
                </a:cxn>
                <a:cxn ang="0">
                  <a:pos x="T2" y="T3"/>
                </a:cxn>
                <a:cxn ang="0">
                  <a:pos x="T4" y="T5"/>
                </a:cxn>
                <a:cxn ang="0">
                  <a:pos x="T6" y="T7"/>
                </a:cxn>
                <a:cxn ang="0">
                  <a:pos x="T8" y="T9"/>
                </a:cxn>
              </a:cxnLst>
              <a:rect l="0" t="0" r="r" b="b"/>
              <a:pathLst>
                <a:path w="135" h="78">
                  <a:moveTo>
                    <a:pt x="83" y="78"/>
                  </a:moveTo>
                  <a:lnTo>
                    <a:pt x="0" y="78"/>
                  </a:lnTo>
                  <a:lnTo>
                    <a:pt x="57" y="0"/>
                  </a:lnTo>
                  <a:lnTo>
                    <a:pt x="135" y="0"/>
                  </a:lnTo>
                  <a:lnTo>
                    <a:pt x="83" y="78"/>
                  </a:lnTo>
                  <a:close/>
                </a:path>
              </a:pathLst>
            </a:custGeom>
            <a:grpFill/>
            <a:ln>
              <a:noFill/>
            </a:ln>
          </p:spPr>
          <p:txBody>
            <a:bodyPr vert="horz" wrap="square" lIns="91440" tIns="45720" rIns="91440" bIns="45720" numCol="1" anchor="t" anchorCtr="0" compatLnSpc="1"/>
            <a:lstStyle/>
            <a:p>
              <a:endParaRPr lang="en-US"/>
            </a:p>
          </p:txBody>
        </p:sp>
        <p:sp>
          <p:nvSpPr>
            <p:cNvPr id="97" name="Freeform 127"/>
            <p:cNvSpPr/>
            <p:nvPr/>
          </p:nvSpPr>
          <p:spPr bwMode="auto">
            <a:xfrm>
              <a:off x="6242000" y="5116171"/>
              <a:ext cx="242673" cy="141258"/>
            </a:xfrm>
            <a:custGeom>
              <a:avLst/>
              <a:gdLst>
                <a:gd name="T0" fmla="*/ 80 w 134"/>
                <a:gd name="T1" fmla="*/ 78 h 78"/>
                <a:gd name="T2" fmla="*/ 0 w 134"/>
                <a:gd name="T3" fmla="*/ 78 h 78"/>
                <a:gd name="T4" fmla="*/ 56 w 134"/>
                <a:gd name="T5" fmla="*/ 0 h 78"/>
                <a:gd name="T6" fmla="*/ 134 w 134"/>
                <a:gd name="T7" fmla="*/ 0 h 78"/>
                <a:gd name="T8" fmla="*/ 80 w 134"/>
                <a:gd name="T9" fmla="*/ 78 h 78"/>
              </a:gdLst>
              <a:ahLst/>
              <a:cxnLst>
                <a:cxn ang="0">
                  <a:pos x="T0" y="T1"/>
                </a:cxn>
                <a:cxn ang="0">
                  <a:pos x="T2" y="T3"/>
                </a:cxn>
                <a:cxn ang="0">
                  <a:pos x="T4" y="T5"/>
                </a:cxn>
                <a:cxn ang="0">
                  <a:pos x="T6" y="T7"/>
                </a:cxn>
                <a:cxn ang="0">
                  <a:pos x="T8" y="T9"/>
                </a:cxn>
              </a:cxnLst>
              <a:rect l="0" t="0" r="r" b="b"/>
              <a:pathLst>
                <a:path w="134" h="78">
                  <a:moveTo>
                    <a:pt x="80" y="78"/>
                  </a:moveTo>
                  <a:lnTo>
                    <a:pt x="0" y="78"/>
                  </a:lnTo>
                  <a:lnTo>
                    <a:pt x="56" y="0"/>
                  </a:lnTo>
                  <a:lnTo>
                    <a:pt x="134" y="0"/>
                  </a:lnTo>
                  <a:lnTo>
                    <a:pt x="80" y="78"/>
                  </a:lnTo>
                  <a:close/>
                </a:path>
              </a:pathLst>
            </a:custGeom>
            <a:grpFill/>
            <a:ln>
              <a:noFill/>
            </a:ln>
          </p:spPr>
          <p:txBody>
            <a:bodyPr vert="horz" wrap="square" lIns="91440" tIns="45720" rIns="91440" bIns="45720" numCol="1" anchor="t" anchorCtr="0" compatLnSpc="1"/>
            <a:lstStyle/>
            <a:p>
              <a:endParaRPr lang="en-US"/>
            </a:p>
          </p:txBody>
        </p:sp>
        <p:sp>
          <p:nvSpPr>
            <p:cNvPr id="98" name="Freeform 128"/>
            <p:cNvSpPr/>
            <p:nvPr/>
          </p:nvSpPr>
          <p:spPr bwMode="auto">
            <a:xfrm>
              <a:off x="5675159" y="5116171"/>
              <a:ext cx="244484" cy="141258"/>
            </a:xfrm>
            <a:custGeom>
              <a:avLst/>
              <a:gdLst>
                <a:gd name="T0" fmla="*/ 135 w 135"/>
                <a:gd name="T1" fmla="*/ 0 h 78"/>
                <a:gd name="T2" fmla="*/ 52 w 135"/>
                <a:gd name="T3" fmla="*/ 0 h 78"/>
                <a:gd name="T4" fmla="*/ 0 w 135"/>
                <a:gd name="T5" fmla="*/ 78 h 78"/>
                <a:gd name="T6" fmla="*/ 81 w 135"/>
                <a:gd name="T7" fmla="*/ 78 h 78"/>
                <a:gd name="T8" fmla="*/ 135 w 135"/>
                <a:gd name="T9" fmla="*/ 0 h 78"/>
              </a:gdLst>
              <a:ahLst/>
              <a:cxnLst>
                <a:cxn ang="0">
                  <a:pos x="T0" y="T1"/>
                </a:cxn>
                <a:cxn ang="0">
                  <a:pos x="T2" y="T3"/>
                </a:cxn>
                <a:cxn ang="0">
                  <a:pos x="T4" y="T5"/>
                </a:cxn>
                <a:cxn ang="0">
                  <a:pos x="T6" y="T7"/>
                </a:cxn>
                <a:cxn ang="0">
                  <a:pos x="T8" y="T9"/>
                </a:cxn>
              </a:cxnLst>
              <a:rect l="0" t="0" r="r" b="b"/>
              <a:pathLst>
                <a:path w="135" h="78">
                  <a:moveTo>
                    <a:pt x="135" y="0"/>
                  </a:moveTo>
                  <a:lnTo>
                    <a:pt x="52" y="0"/>
                  </a:lnTo>
                  <a:lnTo>
                    <a:pt x="0" y="78"/>
                  </a:lnTo>
                  <a:lnTo>
                    <a:pt x="81" y="78"/>
                  </a:lnTo>
                  <a:lnTo>
                    <a:pt x="135" y="0"/>
                  </a:lnTo>
                  <a:close/>
                </a:path>
              </a:pathLst>
            </a:custGeom>
            <a:grpFill/>
            <a:ln>
              <a:noFill/>
            </a:ln>
          </p:spPr>
          <p:txBody>
            <a:bodyPr vert="horz" wrap="square" lIns="91440" tIns="45720" rIns="91440" bIns="45720" numCol="1" anchor="t" anchorCtr="0" compatLnSpc="1"/>
            <a:lstStyle/>
            <a:p>
              <a:endParaRPr lang="en-US"/>
            </a:p>
          </p:txBody>
        </p:sp>
      </p:grpSp>
      <p:grpSp>
        <p:nvGrpSpPr>
          <p:cNvPr id="111" name="Group 86"/>
          <p:cNvGrpSpPr/>
          <p:nvPr/>
        </p:nvGrpSpPr>
        <p:grpSpPr>
          <a:xfrm>
            <a:off x="7471214" y="2611563"/>
            <a:ext cx="1537536" cy="2144220"/>
            <a:chOff x="7283323" y="2611563"/>
            <a:chExt cx="1537536" cy="2144220"/>
          </a:xfrm>
        </p:grpSpPr>
        <p:sp>
          <p:nvSpPr>
            <p:cNvPr id="112" name="Freeform 141"/>
            <p:cNvSpPr/>
            <p:nvPr/>
          </p:nvSpPr>
          <p:spPr bwMode="auto">
            <a:xfrm>
              <a:off x="7350330" y="3268955"/>
              <a:ext cx="845735" cy="441883"/>
            </a:xfrm>
            <a:custGeom>
              <a:avLst/>
              <a:gdLst>
                <a:gd name="T0" fmla="*/ 36 w 197"/>
                <a:gd name="T1" fmla="*/ 97 h 103"/>
                <a:gd name="T2" fmla="*/ 85 w 197"/>
                <a:gd name="T3" fmla="*/ 47 h 103"/>
                <a:gd name="T4" fmla="*/ 122 w 197"/>
                <a:gd name="T5" fmla="*/ 43 h 103"/>
                <a:gd name="T6" fmla="*/ 178 w 197"/>
                <a:gd name="T7" fmla="*/ 42 h 103"/>
                <a:gd name="T8" fmla="*/ 190 w 197"/>
                <a:gd name="T9" fmla="*/ 36 h 103"/>
                <a:gd name="T10" fmla="*/ 197 w 197"/>
                <a:gd name="T11" fmla="*/ 19 h 103"/>
                <a:gd name="T12" fmla="*/ 190 w 197"/>
                <a:gd name="T13" fmla="*/ 4 h 103"/>
                <a:gd name="T14" fmla="*/ 176 w 197"/>
                <a:gd name="T15" fmla="*/ 0 h 103"/>
                <a:gd name="T16" fmla="*/ 122 w 197"/>
                <a:gd name="T17" fmla="*/ 4 h 103"/>
                <a:gd name="T18" fmla="*/ 76 w 197"/>
                <a:gd name="T19" fmla="*/ 6 h 103"/>
                <a:gd name="T20" fmla="*/ 63 w 197"/>
                <a:gd name="T21" fmla="*/ 14 h 103"/>
                <a:gd name="T22" fmla="*/ 63 w 197"/>
                <a:gd name="T23" fmla="*/ 14 h 103"/>
                <a:gd name="T24" fmla="*/ 8 w 197"/>
                <a:gd name="T25" fmla="*/ 69 h 103"/>
                <a:gd name="T26" fmla="*/ 8 w 197"/>
                <a:gd name="T27" fmla="*/ 97 h 103"/>
                <a:gd name="T28" fmla="*/ 36 w 197"/>
                <a:gd name="T29"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103">
                  <a:moveTo>
                    <a:pt x="36" y="97"/>
                  </a:moveTo>
                  <a:cubicBezTo>
                    <a:pt x="85" y="47"/>
                    <a:pt x="85" y="47"/>
                    <a:pt x="85" y="47"/>
                  </a:cubicBezTo>
                  <a:cubicBezTo>
                    <a:pt x="122" y="43"/>
                    <a:pt x="122" y="43"/>
                    <a:pt x="122" y="43"/>
                  </a:cubicBezTo>
                  <a:cubicBezTo>
                    <a:pt x="178" y="42"/>
                    <a:pt x="178" y="42"/>
                    <a:pt x="178" y="42"/>
                  </a:cubicBezTo>
                  <a:cubicBezTo>
                    <a:pt x="182" y="40"/>
                    <a:pt x="187" y="38"/>
                    <a:pt x="190" y="36"/>
                  </a:cubicBezTo>
                  <a:cubicBezTo>
                    <a:pt x="195" y="32"/>
                    <a:pt x="197" y="24"/>
                    <a:pt x="197" y="19"/>
                  </a:cubicBezTo>
                  <a:cubicBezTo>
                    <a:pt x="197" y="14"/>
                    <a:pt x="193" y="7"/>
                    <a:pt x="190" y="4"/>
                  </a:cubicBezTo>
                  <a:cubicBezTo>
                    <a:pt x="186" y="2"/>
                    <a:pt x="179" y="0"/>
                    <a:pt x="176" y="0"/>
                  </a:cubicBezTo>
                  <a:cubicBezTo>
                    <a:pt x="122" y="4"/>
                    <a:pt x="122" y="4"/>
                    <a:pt x="122" y="4"/>
                  </a:cubicBezTo>
                  <a:cubicBezTo>
                    <a:pt x="76" y="6"/>
                    <a:pt x="76" y="6"/>
                    <a:pt x="76" y="6"/>
                  </a:cubicBezTo>
                  <a:cubicBezTo>
                    <a:pt x="71" y="6"/>
                    <a:pt x="65" y="9"/>
                    <a:pt x="63" y="14"/>
                  </a:cubicBezTo>
                  <a:cubicBezTo>
                    <a:pt x="63" y="14"/>
                    <a:pt x="63" y="14"/>
                    <a:pt x="63" y="14"/>
                  </a:cubicBezTo>
                  <a:cubicBezTo>
                    <a:pt x="8" y="69"/>
                    <a:pt x="8" y="69"/>
                    <a:pt x="8" y="69"/>
                  </a:cubicBezTo>
                  <a:cubicBezTo>
                    <a:pt x="0" y="76"/>
                    <a:pt x="0" y="90"/>
                    <a:pt x="8" y="97"/>
                  </a:cubicBezTo>
                  <a:cubicBezTo>
                    <a:pt x="17" y="103"/>
                    <a:pt x="28" y="103"/>
                    <a:pt x="36" y="97"/>
                  </a:cubicBez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113" name="Freeform 142"/>
            <p:cNvSpPr/>
            <p:nvPr/>
          </p:nvSpPr>
          <p:spPr bwMode="auto">
            <a:xfrm>
              <a:off x="7904495" y="3109587"/>
              <a:ext cx="916364" cy="1646196"/>
            </a:xfrm>
            <a:custGeom>
              <a:avLst/>
              <a:gdLst>
                <a:gd name="T0" fmla="*/ 208 w 214"/>
                <a:gd name="T1" fmla="*/ 341 h 383"/>
                <a:gd name="T2" fmla="*/ 157 w 214"/>
                <a:gd name="T3" fmla="*/ 271 h 383"/>
                <a:gd name="T4" fmla="*/ 153 w 214"/>
                <a:gd name="T5" fmla="*/ 267 h 383"/>
                <a:gd name="T6" fmla="*/ 151 w 214"/>
                <a:gd name="T7" fmla="*/ 263 h 383"/>
                <a:gd name="T8" fmla="*/ 100 w 214"/>
                <a:gd name="T9" fmla="*/ 222 h 383"/>
                <a:gd name="T10" fmla="*/ 107 w 214"/>
                <a:gd name="T11" fmla="*/ 200 h 383"/>
                <a:gd name="T12" fmla="*/ 107 w 214"/>
                <a:gd name="T13" fmla="*/ 41 h 383"/>
                <a:gd name="T14" fmla="*/ 64 w 214"/>
                <a:gd name="T15" fmla="*/ 0 h 383"/>
                <a:gd name="T16" fmla="*/ 42 w 214"/>
                <a:gd name="T17" fmla="*/ 0 h 383"/>
                <a:gd name="T18" fmla="*/ 2 w 214"/>
                <a:gd name="T19" fmla="*/ 32 h 383"/>
                <a:gd name="T20" fmla="*/ 45 w 214"/>
                <a:gd name="T21" fmla="*/ 27 h 383"/>
                <a:gd name="T22" fmla="*/ 66 w 214"/>
                <a:gd name="T23" fmla="*/ 35 h 383"/>
                <a:gd name="T24" fmla="*/ 77 w 214"/>
                <a:gd name="T25" fmla="*/ 56 h 383"/>
                <a:gd name="T26" fmla="*/ 68 w 214"/>
                <a:gd name="T27" fmla="*/ 79 h 383"/>
                <a:gd name="T28" fmla="*/ 49 w 214"/>
                <a:gd name="T29" fmla="*/ 86 h 383"/>
                <a:gd name="T30" fmla="*/ 0 w 214"/>
                <a:gd name="T31" fmla="*/ 91 h 383"/>
                <a:gd name="T32" fmla="*/ 0 w 214"/>
                <a:gd name="T33" fmla="*/ 200 h 383"/>
                <a:gd name="T34" fmla="*/ 42 w 214"/>
                <a:gd name="T35" fmla="*/ 241 h 383"/>
                <a:gd name="T36" fmla="*/ 45 w 214"/>
                <a:gd name="T37" fmla="*/ 241 h 383"/>
                <a:gd name="T38" fmla="*/ 50 w 214"/>
                <a:gd name="T39" fmla="*/ 247 h 383"/>
                <a:gd name="T40" fmla="*/ 116 w 214"/>
                <a:gd name="T41" fmla="*/ 302 h 383"/>
                <a:gd name="T42" fmla="*/ 167 w 214"/>
                <a:gd name="T43" fmla="*/ 372 h 383"/>
                <a:gd name="T44" fmla="*/ 198 w 214"/>
                <a:gd name="T45" fmla="*/ 375 h 383"/>
                <a:gd name="T46" fmla="*/ 203 w 214"/>
                <a:gd name="T47" fmla="*/ 372 h 383"/>
                <a:gd name="T48" fmla="*/ 208 w 214"/>
                <a:gd name="T49" fmla="*/ 341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383">
                  <a:moveTo>
                    <a:pt x="208" y="341"/>
                  </a:moveTo>
                  <a:cubicBezTo>
                    <a:pt x="157" y="271"/>
                    <a:pt x="157" y="271"/>
                    <a:pt x="157" y="271"/>
                  </a:cubicBezTo>
                  <a:cubicBezTo>
                    <a:pt x="154" y="270"/>
                    <a:pt x="154" y="270"/>
                    <a:pt x="153" y="267"/>
                  </a:cubicBezTo>
                  <a:cubicBezTo>
                    <a:pt x="153" y="266"/>
                    <a:pt x="151" y="266"/>
                    <a:pt x="151" y="263"/>
                  </a:cubicBezTo>
                  <a:cubicBezTo>
                    <a:pt x="100" y="222"/>
                    <a:pt x="100" y="222"/>
                    <a:pt x="100" y="222"/>
                  </a:cubicBezTo>
                  <a:cubicBezTo>
                    <a:pt x="104" y="215"/>
                    <a:pt x="107" y="207"/>
                    <a:pt x="107" y="200"/>
                  </a:cubicBezTo>
                  <a:cubicBezTo>
                    <a:pt x="107" y="41"/>
                    <a:pt x="107" y="41"/>
                    <a:pt x="107" y="41"/>
                  </a:cubicBezTo>
                  <a:cubicBezTo>
                    <a:pt x="107" y="17"/>
                    <a:pt x="87" y="0"/>
                    <a:pt x="64" y="0"/>
                  </a:cubicBezTo>
                  <a:cubicBezTo>
                    <a:pt x="42" y="0"/>
                    <a:pt x="42" y="0"/>
                    <a:pt x="42" y="0"/>
                  </a:cubicBezTo>
                  <a:cubicBezTo>
                    <a:pt x="23" y="0"/>
                    <a:pt x="5" y="14"/>
                    <a:pt x="2" y="32"/>
                  </a:cubicBezTo>
                  <a:cubicBezTo>
                    <a:pt x="45" y="27"/>
                    <a:pt x="45" y="27"/>
                    <a:pt x="45" y="27"/>
                  </a:cubicBezTo>
                  <a:cubicBezTo>
                    <a:pt x="53" y="27"/>
                    <a:pt x="61" y="32"/>
                    <a:pt x="66" y="35"/>
                  </a:cubicBezTo>
                  <a:cubicBezTo>
                    <a:pt x="71" y="41"/>
                    <a:pt x="76" y="48"/>
                    <a:pt x="77" y="56"/>
                  </a:cubicBezTo>
                  <a:cubicBezTo>
                    <a:pt x="77" y="63"/>
                    <a:pt x="74" y="73"/>
                    <a:pt x="68" y="79"/>
                  </a:cubicBezTo>
                  <a:cubicBezTo>
                    <a:pt x="61" y="82"/>
                    <a:pt x="57" y="86"/>
                    <a:pt x="49" y="86"/>
                  </a:cubicBezTo>
                  <a:cubicBezTo>
                    <a:pt x="0" y="91"/>
                    <a:pt x="0" y="91"/>
                    <a:pt x="0" y="91"/>
                  </a:cubicBezTo>
                  <a:cubicBezTo>
                    <a:pt x="0" y="200"/>
                    <a:pt x="0" y="200"/>
                    <a:pt x="0" y="200"/>
                  </a:cubicBezTo>
                  <a:cubicBezTo>
                    <a:pt x="0" y="225"/>
                    <a:pt x="19" y="241"/>
                    <a:pt x="42" y="241"/>
                  </a:cubicBezTo>
                  <a:cubicBezTo>
                    <a:pt x="45" y="241"/>
                    <a:pt x="45" y="241"/>
                    <a:pt x="45" y="241"/>
                  </a:cubicBezTo>
                  <a:cubicBezTo>
                    <a:pt x="47" y="245"/>
                    <a:pt x="49" y="245"/>
                    <a:pt x="50" y="247"/>
                  </a:cubicBezTo>
                  <a:cubicBezTo>
                    <a:pt x="116" y="302"/>
                    <a:pt x="116" y="302"/>
                    <a:pt x="116" y="302"/>
                  </a:cubicBezTo>
                  <a:cubicBezTo>
                    <a:pt x="167" y="372"/>
                    <a:pt x="167" y="372"/>
                    <a:pt x="167" y="372"/>
                  </a:cubicBezTo>
                  <a:cubicBezTo>
                    <a:pt x="176" y="381"/>
                    <a:pt x="189" y="383"/>
                    <a:pt x="198" y="375"/>
                  </a:cubicBezTo>
                  <a:cubicBezTo>
                    <a:pt x="203" y="372"/>
                    <a:pt x="203" y="372"/>
                    <a:pt x="203" y="372"/>
                  </a:cubicBezTo>
                  <a:cubicBezTo>
                    <a:pt x="213" y="363"/>
                    <a:pt x="214" y="351"/>
                    <a:pt x="208" y="341"/>
                  </a:cubicBez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114" name="Freeform 143"/>
            <p:cNvSpPr/>
            <p:nvPr/>
          </p:nvSpPr>
          <p:spPr bwMode="auto">
            <a:xfrm>
              <a:off x="7951581" y="2664082"/>
              <a:ext cx="414718" cy="411096"/>
            </a:xfrm>
            <a:custGeom>
              <a:avLst/>
              <a:gdLst>
                <a:gd name="T0" fmla="*/ 50 w 97"/>
                <a:gd name="T1" fmla="*/ 96 h 96"/>
                <a:gd name="T2" fmla="*/ 97 w 97"/>
                <a:gd name="T3" fmla="*/ 47 h 96"/>
                <a:gd name="T4" fmla="*/ 50 w 97"/>
                <a:gd name="T5" fmla="*/ 0 h 96"/>
                <a:gd name="T6" fmla="*/ 0 w 97"/>
                <a:gd name="T7" fmla="*/ 47 h 96"/>
                <a:gd name="T8" fmla="*/ 50 w 97"/>
                <a:gd name="T9" fmla="*/ 96 h 96"/>
              </a:gdLst>
              <a:ahLst/>
              <a:cxnLst>
                <a:cxn ang="0">
                  <a:pos x="T0" y="T1"/>
                </a:cxn>
                <a:cxn ang="0">
                  <a:pos x="T2" y="T3"/>
                </a:cxn>
                <a:cxn ang="0">
                  <a:pos x="T4" y="T5"/>
                </a:cxn>
                <a:cxn ang="0">
                  <a:pos x="T6" y="T7"/>
                </a:cxn>
                <a:cxn ang="0">
                  <a:pos x="T8" y="T9"/>
                </a:cxn>
              </a:cxnLst>
              <a:rect l="0" t="0" r="r" b="b"/>
              <a:pathLst>
                <a:path w="97" h="96">
                  <a:moveTo>
                    <a:pt x="50" y="96"/>
                  </a:moveTo>
                  <a:cubicBezTo>
                    <a:pt x="76" y="96"/>
                    <a:pt x="97" y="75"/>
                    <a:pt x="97" y="47"/>
                  </a:cubicBezTo>
                  <a:cubicBezTo>
                    <a:pt x="97" y="21"/>
                    <a:pt x="76" y="0"/>
                    <a:pt x="50" y="0"/>
                  </a:cubicBezTo>
                  <a:cubicBezTo>
                    <a:pt x="21" y="0"/>
                    <a:pt x="0" y="21"/>
                    <a:pt x="0" y="47"/>
                  </a:cubicBezTo>
                  <a:cubicBezTo>
                    <a:pt x="0" y="75"/>
                    <a:pt x="21" y="96"/>
                    <a:pt x="50" y="96"/>
                  </a:cubicBez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115" name="Freeform 144"/>
            <p:cNvSpPr/>
            <p:nvPr/>
          </p:nvSpPr>
          <p:spPr bwMode="auto">
            <a:xfrm>
              <a:off x="8315591" y="2611563"/>
              <a:ext cx="282515" cy="682746"/>
            </a:xfrm>
            <a:custGeom>
              <a:avLst/>
              <a:gdLst>
                <a:gd name="T0" fmla="*/ 0 w 66"/>
                <a:gd name="T1" fmla="*/ 119 h 159"/>
                <a:gd name="T2" fmla="*/ 17 w 66"/>
                <a:gd name="T3" fmla="*/ 157 h 159"/>
                <a:gd name="T4" fmla="*/ 17 w 66"/>
                <a:gd name="T5" fmla="*/ 159 h 159"/>
                <a:gd name="T6" fmla="*/ 61 w 66"/>
                <a:gd name="T7" fmla="*/ 111 h 159"/>
                <a:gd name="T8" fmla="*/ 66 w 66"/>
                <a:gd name="T9" fmla="*/ 99 h 159"/>
                <a:gd name="T10" fmla="*/ 66 w 66"/>
                <a:gd name="T11" fmla="*/ 99 h 159"/>
                <a:gd name="T12" fmla="*/ 66 w 66"/>
                <a:gd name="T13" fmla="*/ 21 h 159"/>
                <a:gd name="T14" fmla="*/ 45 w 66"/>
                <a:gd name="T15" fmla="*/ 0 h 159"/>
                <a:gd name="T16" fmla="*/ 25 w 66"/>
                <a:gd name="T17" fmla="*/ 21 h 159"/>
                <a:gd name="T18" fmla="*/ 25 w 66"/>
                <a:gd name="T19" fmla="*/ 91 h 159"/>
                <a:gd name="T20" fmla="*/ 0 w 66"/>
                <a:gd name="T21" fmla="*/ 11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159">
                  <a:moveTo>
                    <a:pt x="0" y="119"/>
                  </a:moveTo>
                  <a:cubicBezTo>
                    <a:pt x="12" y="130"/>
                    <a:pt x="17" y="141"/>
                    <a:pt x="17" y="157"/>
                  </a:cubicBezTo>
                  <a:cubicBezTo>
                    <a:pt x="17" y="159"/>
                    <a:pt x="17" y="159"/>
                    <a:pt x="17" y="159"/>
                  </a:cubicBezTo>
                  <a:cubicBezTo>
                    <a:pt x="61" y="111"/>
                    <a:pt x="61" y="111"/>
                    <a:pt x="61" y="111"/>
                  </a:cubicBezTo>
                  <a:cubicBezTo>
                    <a:pt x="65" y="108"/>
                    <a:pt x="66" y="104"/>
                    <a:pt x="66" y="99"/>
                  </a:cubicBezTo>
                  <a:cubicBezTo>
                    <a:pt x="66" y="99"/>
                    <a:pt x="66" y="99"/>
                    <a:pt x="66" y="99"/>
                  </a:cubicBezTo>
                  <a:cubicBezTo>
                    <a:pt x="66" y="21"/>
                    <a:pt x="66" y="21"/>
                    <a:pt x="66" y="21"/>
                  </a:cubicBezTo>
                  <a:cubicBezTo>
                    <a:pt x="66" y="10"/>
                    <a:pt x="57" y="0"/>
                    <a:pt x="45" y="0"/>
                  </a:cubicBezTo>
                  <a:cubicBezTo>
                    <a:pt x="35" y="0"/>
                    <a:pt x="25" y="10"/>
                    <a:pt x="25" y="21"/>
                  </a:cubicBezTo>
                  <a:cubicBezTo>
                    <a:pt x="25" y="91"/>
                    <a:pt x="25" y="91"/>
                    <a:pt x="25" y="91"/>
                  </a:cubicBezTo>
                  <a:lnTo>
                    <a:pt x="0" y="119"/>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p>
          </p:txBody>
        </p:sp>
        <p:sp>
          <p:nvSpPr>
            <p:cNvPr id="116" name="Freeform 145"/>
            <p:cNvSpPr/>
            <p:nvPr/>
          </p:nvSpPr>
          <p:spPr bwMode="auto">
            <a:xfrm>
              <a:off x="7283323" y="3982487"/>
              <a:ext cx="822192" cy="391175"/>
            </a:xfrm>
            <a:custGeom>
              <a:avLst/>
              <a:gdLst>
                <a:gd name="T0" fmla="*/ 141 w 192"/>
                <a:gd name="T1" fmla="*/ 19 h 91"/>
                <a:gd name="T2" fmla="*/ 104 w 192"/>
                <a:gd name="T3" fmla="*/ 36 h 91"/>
                <a:gd name="T4" fmla="*/ 38 w 192"/>
                <a:gd name="T5" fmla="*/ 4 h 91"/>
                <a:gd name="T6" fmla="*/ 9 w 192"/>
                <a:gd name="T7" fmla="*/ 15 h 91"/>
                <a:gd name="T8" fmla="*/ 5 w 192"/>
                <a:gd name="T9" fmla="*/ 22 h 91"/>
                <a:gd name="T10" fmla="*/ 16 w 192"/>
                <a:gd name="T11" fmla="*/ 51 h 91"/>
                <a:gd name="T12" fmla="*/ 93 w 192"/>
                <a:gd name="T13" fmla="*/ 89 h 91"/>
                <a:gd name="T14" fmla="*/ 107 w 192"/>
                <a:gd name="T15" fmla="*/ 91 h 91"/>
                <a:gd name="T16" fmla="*/ 116 w 192"/>
                <a:gd name="T17" fmla="*/ 88 h 91"/>
                <a:gd name="T18" fmla="*/ 192 w 192"/>
                <a:gd name="T19" fmla="*/ 53 h 91"/>
                <a:gd name="T20" fmla="*/ 185 w 192"/>
                <a:gd name="T21" fmla="*/ 48 h 91"/>
                <a:gd name="T22" fmla="*/ 141 w 192"/>
                <a:gd name="T23" fmla="*/ 1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91">
                  <a:moveTo>
                    <a:pt x="141" y="19"/>
                  </a:moveTo>
                  <a:cubicBezTo>
                    <a:pt x="104" y="36"/>
                    <a:pt x="104" y="36"/>
                    <a:pt x="104" y="36"/>
                  </a:cubicBezTo>
                  <a:cubicBezTo>
                    <a:pt x="38" y="4"/>
                    <a:pt x="38" y="4"/>
                    <a:pt x="38" y="4"/>
                  </a:cubicBezTo>
                  <a:cubicBezTo>
                    <a:pt x="27" y="0"/>
                    <a:pt x="14" y="4"/>
                    <a:pt x="9" y="15"/>
                  </a:cubicBezTo>
                  <a:cubicBezTo>
                    <a:pt x="5" y="22"/>
                    <a:pt x="5" y="22"/>
                    <a:pt x="5" y="22"/>
                  </a:cubicBezTo>
                  <a:cubicBezTo>
                    <a:pt x="0" y="33"/>
                    <a:pt x="5" y="46"/>
                    <a:pt x="16" y="51"/>
                  </a:cubicBezTo>
                  <a:cubicBezTo>
                    <a:pt x="93" y="89"/>
                    <a:pt x="93" y="89"/>
                    <a:pt x="93" y="89"/>
                  </a:cubicBezTo>
                  <a:cubicBezTo>
                    <a:pt x="100" y="91"/>
                    <a:pt x="102" y="91"/>
                    <a:pt x="107" y="91"/>
                  </a:cubicBezTo>
                  <a:cubicBezTo>
                    <a:pt x="111" y="91"/>
                    <a:pt x="112" y="89"/>
                    <a:pt x="116" y="88"/>
                  </a:cubicBezTo>
                  <a:cubicBezTo>
                    <a:pt x="192" y="53"/>
                    <a:pt x="192" y="53"/>
                    <a:pt x="192" y="53"/>
                  </a:cubicBezTo>
                  <a:cubicBezTo>
                    <a:pt x="185" y="48"/>
                    <a:pt x="185" y="48"/>
                    <a:pt x="185" y="48"/>
                  </a:cubicBezTo>
                  <a:cubicBezTo>
                    <a:pt x="165" y="46"/>
                    <a:pt x="150" y="36"/>
                    <a:pt x="141" y="19"/>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p>
          </p:txBody>
        </p:sp>
      </p:grpSp>
      <p:grpSp>
        <p:nvGrpSpPr>
          <p:cNvPr id="117" name="Group 84"/>
          <p:cNvGrpSpPr/>
          <p:nvPr/>
        </p:nvGrpSpPr>
        <p:grpSpPr>
          <a:xfrm>
            <a:off x="4157772" y="3247223"/>
            <a:ext cx="1794696" cy="1794697"/>
            <a:chOff x="4711709" y="3247223"/>
            <a:chExt cx="1794696" cy="1794697"/>
          </a:xfrm>
        </p:grpSpPr>
        <p:sp>
          <p:nvSpPr>
            <p:cNvPr id="118" name="Freeform 146"/>
            <p:cNvSpPr/>
            <p:nvPr/>
          </p:nvSpPr>
          <p:spPr bwMode="auto">
            <a:xfrm>
              <a:off x="5782007" y="3656508"/>
              <a:ext cx="724398" cy="488969"/>
            </a:xfrm>
            <a:custGeom>
              <a:avLst/>
              <a:gdLst>
                <a:gd name="T0" fmla="*/ 154 w 169"/>
                <a:gd name="T1" fmla="*/ 3 h 114"/>
                <a:gd name="T2" fmla="*/ 128 w 169"/>
                <a:gd name="T3" fmla="*/ 12 h 114"/>
                <a:gd name="T4" fmla="*/ 101 w 169"/>
                <a:gd name="T5" fmla="*/ 63 h 114"/>
                <a:gd name="T6" fmla="*/ 34 w 169"/>
                <a:gd name="T7" fmla="*/ 22 h 114"/>
                <a:gd name="T8" fmla="*/ 5 w 169"/>
                <a:gd name="T9" fmla="*/ 28 h 114"/>
                <a:gd name="T10" fmla="*/ 10 w 169"/>
                <a:gd name="T11" fmla="*/ 56 h 114"/>
                <a:gd name="T12" fmla="*/ 96 w 169"/>
                <a:gd name="T13" fmla="*/ 109 h 114"/>
                <a:gd name="T14" fmla="*/ 125 w 169"/>
                <a:gd name="T15" fmla="*/ 104 h 114"/>
                <a:gd name="T16" fmla="*/ 125 w 169"/>
                <a:gd name="T17" fmla="*/ 104 h 114"/>
                <a:gd name="T18" fmla="*/ 126 w 169"/>
                <a:gd name="T19" fmla="*/ 99 h 114"/>
                <a:gd name="T20" fmla="*/ 162 w 169"/>
                <a:gd name="T21" fmla="*/ 31 h 114"/>
                <a:gd name="T22" fmla="*/ 154 w 169"/>
                <a:gd name="T23" fmla="*/ 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114">
                  <a:moveTo>
                    <a:pt x="154" y="3"/>
                  </a:moveTo>
                  <a:cubicBezTo>
                    <a:pt x="145" y="0"/>
                    <a:pt x="131" y="3"/>
                    <a:pt x="128" y="12"/>
                  </a:cubicBezTo>
                  <a:cubicBezTo>
                    <a:pt x="101" y="63"/>
                    <a:pt x="101" y="63"/>
                    <a:pt x="101" y="63"/>
                  </a:cubicBezTo>
                  <a:cubicBezTo>
                    <a:pt x="34" y="22"/>
                    <a:pt x="34" y="22"/>
                    <a:pt x="34" y="22"/>
                  </a:cubicBezTo>
                  <a:cubicBezTo>
                    <a:pt x="24" y="15"/>
                    <a:pt x="10" y="18"/>
                    <a:pt x="5" y="28"/>
                  </a:cubicBezTo>
                  <a:cubicBezTo>
                    <a:pt x="0" y="36"/>
                    <a:pt x="2" y="50"/>
                    <a:pt x="10" y="56"/>
                  </a:cubicBezTo>
                  <a:cubicBezTo>
                    <a:pt x="96" y="109"/>
                    <a:pt x="96" y="109"/>
                    <a:pt x="96" y="109"/>
                  </a:cubicBezTo>
                  <a:cubicBezTo>
                    <a:pt x="106" y="114"/>
                    <a:pt x="119" y="112"/>
                    <a:pt x="125" y="104"/>
                  </a:cubicBezTo>
                  <a:cubicBezTo>
                    <a:pt x="125" y="104"/>
                    <a:pt x="125" y="104"/>
                    <a:pt x="125" y="104"/>
                  </a:cubicBezTo>
                  <a:cubicBezTo>
                    <a:pt x="125" y="101"/>
                    <a:pt x="126" y="101"/>
                    <a:pt x="126" y="99"/>
                  </a:cubicBezTo>
                  <a:cubicBezTo>
                    <a:pt x="162" y="31"/>
                    <a:pt x="162" y="31"/>
                    <a:pt x="162" y="31"/>
                  </a:cubicBezTo>
                  <a:cubicBezTo>
                    <a:pt x="169" y="22"/>
                    <a:pt x="166" y="9"/>
                    <a:pt x="154" y="3"/>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119" name="Oval 147"/>
            <p:cNvSpPr>
              <a:spLocks noChangeArrowheads="1"/>
            </p:cNvSpPr>
            <p:nvPr/>
          </p:nvSpPr>
          <p:spPr bwMode="auto">
            <a:xfrm>
              <a:off x="5863502" y="3247223"/>
              <a:ext cx="411096" cy="412907"/>
            </a:xfrm>
            <a:prstGeom prst="ellipse">
              <a:avLst/>
            </a:prstGeom>
            <a:solidFill>
              <a:schemeClr val="accent2"/>
            </a:solidFill>
            <a:ln>
              <a:noFill/>
            </a:ln>
          </p:spPr>
          <p:txBody>
            <a:bodyPr vert="horz" wrap="square" lIns="91440" tIns="45720" rIns="91440" bIns="45720" numCol="1" anchor="t" anchorCtr="0" compatLnSpc="1"/>
            <a:lstStyle/>
            <a:p>
              <a:endParaRPr lang="en-US"/>
            </a:p>
          </p:txBody>
        </p:sp>
        <p:sp>
          <p:nvSpPr>
            <p:cNvPr id="120" name="Freeform 148"/>
            <p:cNvSpPr/>
            <p:nvPr/>
          </p:nvSpPr>
          <p:spPr bwMode="auto">
            <a:xfrm>
              <a:off x="5148159" y="3491707"/>
              <a:ext cx="479914" cy="503457"/>
            </a:xfrm>
            <a:custGeom>
              <a:avLst/>
              <a:gdLst>
                <a:gd name="T0" fmla="*/ 14 w 112"/>
                <a:gd name="T1" fmla="*/ 111 h 117"/>
                <a:gd name="T2" fmla="*/ 41 w 112"/>
                <a:gd name="T3" fmla="*/ 101 h 117"/>
                <a:gd name="T4" fmla="*/ 66 w 112"/>
                <a:gd name="T5" fmla="*/ 50 h 117"/>
                <a:gd name="T6" fmla="*/ 90 w 112"/>
                <a:gd name="T7" fmla="*/ 61 h 117"/>
                <a:gd name="T8" fmla="*/ 99 w 112"/>
                <a:gd name="T9" fmla="*/ 45 h 117"/>
                <a:gd name="T10" fmla="*/ 112 w 112"/>
                <a:gd name="T11" fmla="*/ 27 h 117"/>
                <a:gd name="T12" fmla="*/ 69 w 112"/>
                <a:gd name="T13" fmla="*/ 4 h 117"/>
                <a:gd name="T14" fmla="*/ 44 w 112"/>
                <a:gd name="T15" fmla="*/ 8 h 117"/>
                <a:gd name="T16" fmla="*/ 39 w 112"/>
                <a:gd name="T17" fmla="*/ 14 h 117"/>
                <a:gd name="T18" fmla="*/ 6 w 112"/>
                <a:gd name="T19" fmla="*/ 84 h 117"/>
                <a:gd name="T20" fmla="*/ 14 w 112"/>
                <a:gd name="T21" fmla="*/ 1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7">
                  <a:moveTo>
                    <a:pt x="14" y="111"/>
                  </a:moveTo>
                  <a:cubicBezTo>
                    <a:pt x="25" y="117"/>
                    <a:pt x="36" y="113"/>
                    <a:pt x="41" y="101"/>
                  </a:cubicBezTo>
                  <a:cubicBezTo>
                    <a:pt x="66" y="50"/>
                    <a:pt x="66" y="50"/>
                    <a:pt x="66" y="50"/>
                  </a:cubicBezTo>
                  <a:cubicBezTo>
                    <a:pt x="90" y="61"/>
                    <a:pt x="90" y="61"/>
                    <a:pt x="90" y="61"/>
                  </a:cubicBezTo>
                  <a:cubicBezTo>
                    <a:pt x="99" y="45"/>
                    <a:pt x="99" y="45"/>
                    <a:pt x="99" y="45"/>
                  </a:cubicBezTo>
                  <a:cubicBezTo>
                    <a:pt x="99" y="38"/>
                    <a:pt x="107" y="33"/>
                    <a:pt x="112" y="27"/>
                  </a:cubicBezTo>
                  <a:cubicBezTo>
                    <a:pt x="69" y="4"/>
                    <a:pt x="69" y="4"/>
                    <a:pt x="69" y="4"/>
                  </a:cubicBezTo>
                  <a:cubicBezTo>
                    <a:pt x="63" y="0"/>
                    <a:pt x="49" y="2"/>
                    <a:pt x="44" y="8"/>
                  </a:cubicBezTo>
                  <a:cubicBezTo>
                    <a:pt x="41" y="11"/>
                    <a:pt x="41" y="12"/>
                    <a:pt x="39" y="14"/>
                  </a:cubicBezTo>
                  <a:cubicBezTo>
                    <a:pt x="6" y="84"/>
                    <a:pt x="6" y="84"/>
                    <a:pt x="6" y="84"/>
                  </a:cubicBezTo>
                  <a:cubicBezTo>
                    <a:pt x="0" y="94"/>
                    <a:pt x="5" y="105"/>
                    <a:pt x="14" y="111"/>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p>
          </p:txBody>
        </p:sp>
        <p:sp>
          <p:nvSpPr>
            <p:cNvPr id="121" name="Freeform 149"/>
            <p:cNvSpPr/>
            <p:nvPr/>
          </p:nvSpPr>
          <p:spPr bwMode="auto">
            <a:xfrm>
              <a:off x="5255007" y="3565958"/>
              <a:ext cx="1006914" cy="1475962"/>
            </a:xfrm>
            <a:custGeom>
              <a:avLst/>
              <a:gdLst>
                <a:gd name="T0" fmla="*/ 175 w 235"/>
                <a:gd name="T1" fmla="*/ 231 h 344"/>
                <a:gd name="T2" fmla="*/ 168 w 235"/>
                <a:gd name="T3" fmla="*/ 225 h 344"/>
                <a:gd name="T4" fmla="*/ 162 w 235"/>
                <a:gd name="T5" fmla="*/ 223 h 344"/>
                <a:gd name="T6" fmla="*/ 111 w 235"/>
                <a:gd name="T7" fmla="*/ 203 h 344"/>
                <a:gd name="T8" fmla="*/ 162 w 235"/>
                <a:gd name="T9" fmla="*/ 104 h 344"/>
                <a:gd name="T10" fmla="*/ 132 w 235"/>
                <a:gd name="T11" fmla="*/ 86 h 344"/>
                <a:gd name="T12" fmla="*/ 120 w 235"/>
                <a:gd name="T13" fmla="*/ 46 h 344"/>
                <a:gd name="T14" fmla="*/ 145 w 235"/>
                <a:gd name="T15" fmla="*/ 32 h 344"/>
                <a:gd name="T16" fmla="*/ 161 w 235"/>
                <a:gd name="T17" fmla="*/ 34 h 344"/>
                <a:gd name="T18" fmla="*/ 177 w 235"/>
                <a:gd name="T19" fmla="*/ 46 h 344"/>
                <a:gd name="T20" fmla="*/ 157 w 235"/>
                <a:gd name="T21" fmla="*/ 21 h 344"/>
                <a:gd name="T22" fmla="*/ 138 w 235"/>
                <a:gd name="T23" fmla="*/ 10 h 344"/>
                <a:gd name="T24" fmla="*/ 82 w 235"/>
                <a:gd name="T25" fmla="*/ 30 h 344"/>
                <a:gd name="T26" fmla="*/ 10 w 235"/>
                <a:gd name="T27" fmla="*/ 172 h 344"/>
                <a:gd name="T28" fmla="*/ 30 w 235"/>
                <a:gd name="T29" fmla="*/ 228 h 344"/>
                <a:gd name="T30" fmla="*/ 49 w 235"/>
                <a:gd name="T31" fmla="*/ 237 h 344"/>
                <a:gd name="T32" fmla="*/ 73 w 235"/>
                <a:gd name="T33" fmla="*/ 241 h 344"/>
                <a:gd name="T34" fmla="*/ 140 w 235"/>
                <a:gd name="T35" fmla="*/ 268 h 344"/>
                <a:gd name="T36" fmla="*/ 188 w 235"/>
                <a:gd name="T37" fmla="*/ 334 h 344"/>
                <a:gd name="T38" fmla="*/ 219 w 235"/>
                <a:gd name="T39" fmla="*/ 338 h 344"/>
                <a:gd name="T40" fmla="*/ 225 w 235"/>
                <a:gd name="T41" fmla="*/ 334 h 344"/>
                <a:gd name="T42" fmla="*/ 229 w 235"/>
                <a:gd name="T43" fmla="*/ 302 h 344"/>
                <a:gd name="T44" fmla="*/ 175 w 235"/>
                <a:gd name="T45" fmla="*/ 23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5" h="344">
                  <a:moveTo>
                    <a:pt x="175" y="231"/>
                  </a:moveTo>
                  <a:cubicBezTo>
                    <a:pt x="174" y="230"/>
                    <a:pt x="172" y="228"/>
                    <a:pt x="168" y="225"/>
                  </a:cubicBezTo>
                  <a:cubicBezTo>
                    <a:pt x="166" y="224"/>
                    <a:pt x="164" y="224"/>
                    <a:pt x="162" y="223"/>
                  </a:cubicBezTo>
                  <a:cubicBezTo>
                    <a:pt x="111" y="203"/>
                    <a:pt x="111" y="203"/>
                    <a:pt x="111" y="203"/>
                  </a:cubicBezTo>
                  <a:cubicBezTo>
                    <a:pt x="162" y="104"/>
                    <a:pt x="162" y="104"/>
                    <a:pt x="162" y="104"/>
                  </a:cubicBezTo>
                  <a:cubicBezTo>
                    <a:pt x="132" y="86"/>
                    <a:pt x="132" y="86"/>
                    <a:pt x="132" y="86"/>
                  </a:cubicBezTo>
                  <a:cubicBezTo>
                    <a:pt x="117" y="77"/>
                    <a:pt x="114" y="59"/>
                    <a:pt x="120" y="46"/>
                  </a:cubicBezTo>
                  <a:cubicBezTo>
                    <a:pt x="126" y="36"/>
                    <a:pt x="136" y="32"/>
                    <a:pt x="145" y="32"/>
                  </a:cubicBezTo>
                  <a:cubicBezTo>
                    <a:pt x="152" y="32"/>
                    <a:pt x="157" y="33"/>
                    <a:pt x="161" y="34"/>
                  </a:cubicBezTo>
                  <a:cubicBezTo>
                    <a:pt x="177" y="46"/>
                    <a:pt x="177" y="46"/>
                    <a:pt x="177" y="46"/>
                  </a:cubicBezTo>
                  <a:cubicBezTo>
                    <a:pt x="175" y="34"/>
                    <a:pt x="168" y="26"/>
                    <a:pt x="157" y="21"/>
                  </a:cubicBezTo>
                  <a:cubicBezTo>
                    <a:pt x="138" y="10"/>
                    <a:pt x="138" y="10"/>
                    <a:pt x="138" y="10"/>
                  </a:cubicBezTo>
                  <a:cubicBezTo>
                    <a:pt x="117" y="0"/>
                    <a:pt x="91" y="8"/>
                    <a:pt x="82" y="30"/>
                  </a:cubicBezTo>
                  <a:cubicBezTo>
                    <a:pt x="10" y="172"/>
                    <a:pt x="10" y="172"/>
                    <a:pt x="10" y="172"/>
                  </a:cubicBezTo>
                  <a:cubicBezTo>
                    <a:pt x="0" y="192"/>
                    <a:pt x="10" y="216"/>
                    <a:pt x="30" y="228"/>
                  </a:cubicBezTo>
                  <a:cubicBezTo>
                    <a:pt x="49" y="237"/>
                    <a:pt x="49" y="237"/>
                    <a:pt x="49" y="237"/>
                  </a:cubicBezTo>
                  <a:cubicBezTo>
                    <a:pt x="57" y="241"/>
                    <a:pt x="65" y="241"/>
                    <a:pt x="73" y="241"/>
                  </a:cubicBezTo>
                  <a:cubicBezTo>
                    <a:pt x="140" y="268"/>
                    <a:pt x="140" y="268"/>
                    <a:pt x="140" y="268"/>
                  </a:cubicBezTo>
                  <a:cubicBezTo>
                    <a:pt x="188" y="334"/>
                    <a:pt x="188" y="334"/>
                    <a:pt x="188" y="334"/>
                  </a:cubicBezTo>
                  <a:cubicBezTo>
                    <a:pt x="196" y="344"/>
                    <a:pt x="209" y="344"/>
                    <a:pt x="219" y="338"/>
                  </a:cubicBezTo>
                  <a:cubicBezTo>
                    <a:pt x="225" y="334"/>
                    <a:pt x="225" y="334"/>
                    <a:pt x="225" y="334"/>
                  </a:cubicBezTo>
                  <a:cubicBezTo>
                    <a:pt x="233" y="325"/>
                    <a:pt x="235" y="311"/>
                    <a:pt x="229" y="302"/>
                  </a:cubicBezTo>
                  <a:lnTo>
                    <a:pt x="175" y="231"/>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122" name="Freeform 150"/>
            <p:cNvSpPr/>
            <p:nvPr/>
          </p:nvSpPr>
          <p:spPr bwMode="auto">
            <a:xfrm>
              <a:off x="4711709" y="4523975"/>
              <a:ext cx="778728" cy="304247"/>
            </a:xfrm>
            <a:custGeom>
              <a:avLst/>
              <a:gdLst>
                <a:gd name="T0" fmla="*/ 151 w 182"/>
                <a:gd name="T1" fmla="*/ 14 h 71"/>
                <a:gd name="T2" fmla="*/ 135 w 182"/>
                <a:gd name="T3" fmla="*/ 0 h 71"/>
                <a:gd name="T4" fmla="*/ 105 w 182"/>
                <a:gd name="T5" fmla="*/ 21 h 71"/>
                <a:gd name="T6" fmla="*/ 27 w 182"/>
                <a:gd name="T7" fmla="*/ 14 h 71"/>
                <a:gd name="T8" fmla="*/ 3 w 182"/>
                <a:gd name="T9" fmla="*/ 33 h 71"/>
                <a:gd name="T10" fmla="*/ 3 w 182"/>
                <a:gd name="T11" fmla="*/ 41 h 71"/>
                <a:gd name="T12" fmla="*/ 23 w 182"/>
                <a:gd name="T13" fmla="*/ 63 h 71"/>
                <a:gd name="T14" fmla="*/ 111 w 182"/>
                <a:gd name="T15" fmla="*/ 71 h 71"/>
                <a:gd name="T16" fmla="*/ 117 w 182"/>
                <a:gd name="T17" fmla="*/ 71 h 71"/>
                <a:gd name="T18" fmla="*/ 124 w 182"/>
                <a:gd name="T19" fmla="*/ 67 h 71"/>
                <a:gd name="T20" fmla="*/ 182 w 182"/>
                <a:gd name="T21" fmla="*/ 27 h 71"/>
                <a:gd name="T22" fmla="*/ 171 w 182"/>
                <a:gd name="T23" fmla="*/ 24 h 71"/>
                <a:gd name="T24" fmla="*/ 151 w 182"/>
                <a:gd name="T25"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71">
                  <a:moveTo>
                    <a:pt x="151" y="14"/>
                  </a:moveTo>
                  <a:cubicBezTo>
                    <a:pt x="143" y="10"/>
                    <a:pt x="138" y="5"/>
                    <a:pt x="135" y="0"/>
                  </a:cubicBezTo>
                  <a:cubicBezTo>
                    <a:pt x="105" y="21"/>
                    <a:pt x="105" y="21"/>
                    <a:pt x="105" y="21"/>
                  </a:cubicBezTo>
                  <a:cubicBezTo>
                    <a:pt x="27" y="14"/>
                    <a:pt x="27" y="14"/>
                    <a:pt x="27" y="14"/>
                  </a:cubicBezTo>
                  <a:cubicBezTo>
                    <a:pt x="13" y="12"/>
                    <a:pt x="4" y="22"/>
                    <a:pt x="3" y="33"/>
                  </a:cubicBezTo>
                  <a:cubicBezTo>
                    <a:pt x="3" y="41"/>
                    <a:pt x="3" y="41"/>
                    <a:pt x="3" y="41"/>
                  </a:cubicBezTo>
                  <a:cubicBezTo>
                    <a:pt x="0" y="52"/>
                    <a:pt x="10" y="63"/>
                    <a:pt x="23" y="63"/>
                  </a:cubicBezTo>
                  <a:cubicBezTo>
                    <a:pt x="111" y="71"/>
                    <a:pt x="111" y="71"/>
                    <a:pt x="111" y="71"/>
                  </a:cubicBezTo>
                  <a:cubicBezTo>
                    <a:pt x="112" y="71"/>
                    <a:pt x="116" y="71"/>
                    <a:pt x="117" y="71"/>
                  </a:cubicBezTo>
                  <a:cubicBezTo>
                    <a:pt x="119" y="70"/>
                    <a:pt x="123" y="70"/>
                    <a:pt x="124" y="67"/>
                  </a:cubicBezTo>
                  <a:cubicBezTo>
                    <a:pt x="182" y="27"/>
                    <a:pt x="182" y="27"/>
                    <a:pt x="182" y="27"/>
                  </a:cubicBezTo>
                  <a:cubicBezTo>
                    <a:pt x="178" y="25"/>
                    <a:pt x="174" y="25"/>
                    <a:pt x="171" y="24"/>
                  </a:cubicBezTo>
                  <a:lnTo>
                    <a:pt x="151" y="14"/>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p>
          </p:txBody>
        </p:sp>
      </p:grpSp>
      <p:grpSp>
        <p:nvGrpSpPr>
          <p:cNvPr id="123" name="Group 85"/>
          <p:cNvGrpSpPr/>
          <p:nvPr/>
        </p:nvGrpSpPr>
        <p:grpSpPr>
          <a:xfrm>
            <a:off x="2444341" y="2560855"/>
            <a:ext cx="2296344" cy="1258642"/>
            <a:chOff x="2444341" y="2560855"/>
            <a:chExt cx="2296344" cy="1258642"/>
          </a:xfrm>
        </p:grpSpPr>
        <p:sp>
          <p:nvSpPr>
            <p:cNvPr id="124" name="Freeform 151"/>
            <p:cNvSpPr/>
            <p:nvPr/>
          </p:nvSpPr>
          <p:spPr bwMode="auto">
            <a:xfrm>
              <a:off x="4175654" y="2808962"/>
              <a:ext cx="565031" cy="443694"/>
            </a:xfrm>
            <a:custGeom>
              <a:avLst/>
              <a:gdLst>
                <a:gd name="T0" fmla="*/ 119 w 132"/>
                <a:gd name="T1" fmla="*/ 9 h 103"/>
                <a:gd name="T2" fmla="*/ 90 w 132"/>
                <a:gd name="T3" fmla="*/ 11 h 103"/>
                <a:gd name="T4" fmla="*/ 48 w 132"/>
                <a:gd name="T5" fmla="*/ 60 h 103"/>
                <a:gd name="T6" fmla="*/ 5 w 132"/>
                <a:gd name="T7" fmla="*/ 48 h 103"/>
                <a:gd name="T8" fmla="*/ 5 w 132"/>
                <a:gd name="T9" fmla="*/ 50 h 103"/>
                <a:gd name="T10" fmla="*/ 0 w 132"/>
                <a:gd name="T11" fmla="*/ 87 h 103"/>
                <a:gd name="T12" fmla="*/ 0 w 132"/>
                <a:gd name="T13" fmla="*/ 90 h 103"/>
                <a:gd name="T14" fmla="*/ 46 w 132"/>
                <a:gd name="T15" fmla="*/ 102 h 103"/>
                <a:gd name="T16" fmla="*/ 57 w 132"/>
                <a:gd name="T17" fmla="*/ 102 h 103"/>
                <a:gd name="T18" fmla="*/ 73 w 132"/>
                <a:gd name="T19" fmla="*/ 95 h 103"/>
                <a:gd name="T20" fmla="*/ 124 w 132"/>
                <a:gd name="T21" fmla="*/ 38 h 103"/>
                <a:gd name="T22" fmla="*/ 119 w 132"/>
                <a:gd name="T23"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2" h="103">
                  <a:moveTo>
                    <a:pt x="119" y="9"/>
                  </a:moveTo>
                  <a:cubicBezTo>
                    <a:pt x="112" y="0"/>
                    <a:pt x="98" y="0"/>
                    <a:pt x="90" y="11"/>
                  </a:cubicBezTo>
                  <a:cubicBezTo>
                    <a:pt x="48" y="60"/>
                    <a:pt x="48" y="60"/>
                    <a:pt x="48" y="60"/>
                  </a:cubicBezTo>
                  <a:cubicBezTo>
                    <a:pt x="5" y="48"/>
                    <a:pt x="5" y="48"/>
                    <a:pt x="5" y="48"/>
                  </a:cubicBezTo>
                  <a:cubicBezTo>
                    <a:pt x="5" y="50"/>
                    <a:pt x="5" y="50"/>
                    <a:pt x="5" y="50"/>
                  </a:cubicBezTo>
                  <a:cubicBezTo>
                    <a:pt x="8" y="63"/>
                    <a:pt x="8" y="76"/>
                    <a:pt x="0" y="87"/>
                  </a:cubicBezTo>
                  <a:cubicBezTo>
                    <a:pt x="0" y="90"/>
                    <a:pt x="0" y="90"/>
                    <a:pt x="0" y="90"/>
                  </a:cubicBezTo>
                  <a:cubicBezTo>
                    <a:pt x="46" y="102"/>
                    <a:pt x="46" y="102"/>
                    <a:pt x="46" y="102"/>
                  </a:cubicBezTo>
                  <a:cubicBezTo>
                    <a:pt x="49" y="103"/>
                    <a:pt x="54" y="103"/>
                    <a:pt x="57" y="102"/>
                  </a:cubicBezTo>
                  <a:cubicBezTo>
                    <a:pt x="62" y="102"/>
                    <a:pt x="68" y="100"/>
                    <a:pt x="73" y="95"/>
                  </a:cubicBezTo>
                  <a:cubicBezTo>
                    <a:pt x="124" y="38"/>
                    <a:pt x="124" y="38"/>
                    <a:pt x="124" y="38"/>
                  </a:cubicBezTo>
                  <a:cubicBezTo>
                    <a:pt x="132" y="28"/>
                    <a:pt x="129" y="15"/>
                    <a:pt x="119" y="9"/>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p>
          </p:txBody>
        </p:sp>
        <p:sp>
          <p:nvSpPr>
            <p:cNvPr id="125" name="Freeform 152"/>
            <p:cNvSpPr/>
            <p:nvPr/>
          </p:nvSpPr>
          <p:spPr bwMode="auto">
            <a:xfrm>
              <a:off x="4106836" y="2560855"/>
              <a:ext cx="411096" cy="412907"/>
            </a:xfrm>
            <a:custGeom>
              <a:avLst/>
              <a:gdLst>
                <a:gd name="T0" fmla="*/ 46 w 96"/>
                <a:gd name="T1" fmla="*/ 96 h 96"/>
                <a:gd name="T2" fmla="*/ 96 w 96"/>
                <a:gd name="T3" fmla="*/ 46 h 96"/>
                <a:gd name="T4" fmla="*/ 46 w 96"/>
                <a:gd name="T5" fmla="*/ 0 h 96"/>
                <a:gd name="T6" fmla="*/ 0 w 96"/>
                <a:gd name="T7" fmla="*/ 46 h 96"/>
                <a:gd name="T8" fmla="*/ 46 w 96"/>
                <a:gd name="T9" fmla="*/ 96 h 96"/>
              </a:gdLst>
              <a:ahLst/>
              <a:cxnLst>
                <a:cxn ang="0">
                  <a:pos x="T0" y="T1"/>
                </a:cxn>
                <a:cxn ang="0">
                  <a:pos x="T2" y="T3"/>
                </a:cxn>
                <a:cxn ang="0">
                  <a:pos x="T4" y="T5"/>
                </a:cxn>
                <a:cxn ang="0">
                  <a:pos x="T6" y="T7"/>
                </a:cxn>
                <a:cxn ang="0">
                  <a:pos x="T8" y="T9"/>
                </a:cxn>
              </a:cxnLst>
              <a:rect l="0" t="0" r="r" b="b"/>
              <a:pathLst>
                <a:path w="96" h="96">
                  <a:moveTo>
                    <a:pt x="46" y="96"/>
                  </a:moveTo>
                  <a:cubicBezTo>
                    <a:pt x="73" y="96"/>
                    <a:pt x="96" y="73"/>
                    <a:pt x="96" y="46"/>
                  </a:cubicBezTo>
                  <a:cubicBezTo>
                    <a:pt x="96" y="20"/>
                    <a:pt x="73" y="0"/>
                    <a:pt x="46" y="0"/>
                  </a:cubicBezTo>
                  <a:cubicBezTo>
                    <a:pt x="21" y="0"/>
                    <a:pt x="0" y="20"/>
                    <a:pt x="0" y="46"/>
                  </a:cubicBezTo>
                  <a:cubicBezTo>
                    <a:pt x="0" y="73"/>
                    <a:pt x="21" y="96"/>
                    <a:pt x="46" y="96"/>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26" name="Freeform 153"/>
            <p:cNvSpPr/>
            <p:nvPr/>
          </p:nvSpPr>
          <p:spPr bwMode="auto">
            <a:xfrm>
              <a:off x="3717472" y="2955652"/>
              <a:ext cx="394797" cy="863845"/>
            </a:xfrm>
            <a:custGeom>
              <a:avLst/>
              <a:gdLst>
                <a:gd name="T0" fmla="*/ 43 w 92"/>
                <a:gd name="T1" fmla="*/ 115 h 201"/>
                <a:gd name="T2" fmla="*/ 80 w 92"/>
                <a:gd name="T3" fmla="*/ 31 h 201"/>
                <a:gd name="T4" fmla="*/ 71 w 92"/>
                <a:gd name="T5" fmla="*/ 4 h 201"/>
                <a:gd name="T6" fmla="*/ 45 w 92"/>
                <a:gd name="T7" fmla="*/ 14 h 201"/>
                <a:gd name="T8" fmla="*/ 3 w 92"/>
                <a:gd name="T9" fmla="*/ 105 h 201"/>
                <a:gd name="T10" fmla="*/ 3 w 92"/>
                <a:gd name="T11" fmla="*/ 116 h 201"/>
                <a:gd name="T12" fmla="*/ 6 w 92"/>
                <a:gd name="T13" fmla="*/ 132 h 201"/>
                <a:gd name="T14" fmla="*/ 53 w 92"/>
                <a:gd name="T15" fmla="*/ 192 h 201"/>
                <a:gd name="T16" fmla="*/ 80 w 92"/>
                <a:gd name="T17" fmla="*/ 194 h 201"/>
                <a:gd name="T18" fmla="*/ 84 w 92"/>
                <a:gd name="T19" fmla="*/ 166 h 201"/>
                <a:gd name="T20" fmla="*/ 43 w 92"/>
                <a:gd name="T21" fmla="*/ 11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201">
                  <a:moveTo>
                    <a:pt x="43" y="115"/>
                  </a:moveTo>
                  <a:cubicBezTo>
                    <a:pt x="80" y="31"/>
                    <a:pt x="80" y="31"/>
                    <a:pt x="80" y="31"/>
                  </a:cubicBezTo>
                  <a:cubicBezTo>
                    <a:pt x="87" y="23"/>
                    <a:pt x="82" y="9"/>
                    <a:pt x="71" y="4"/>
                  </a:cubicBezTo>
                  <a:cubicBezTo>
                    <a:pt x="62" y="0"/>
                    <a:pt x="49" y="4"/>
                    <a:pt x="45" y="14"/>
                  </a:cubicBezTo>
                  <a:cubicBezTo>
                    <a:pt x="3" y="105"/>
                    <a:pt x="3" y="105"/>
                    <a:pt x="3" y="105"/>
                  </a:cubicBezTo>
                  <a:cubicBezTo>
                    <a:pt x="0" y="109"/>
                    <a:pt x="0" y="113"/>
                    <a:pt x="3" y="116"/>
                  </a:cubicBezTo>
                  <a:cubicBezTo>
                    <a:pt x="0" y="122"/>
                    <a:pt x="3" y="128"/>
                    <a:pt x="6" y="132"/>
                  </a:cubicBezTo>
                  <a:cubicBezTo>
                    <a:pt x="53" y="192"/>
                    <a:pt x="53" y="192"/>
                    <a:pt x="53" y="192"/>
                  </a:cubicBezTo>
                  <a:cubicBezTo>
                    <a:pt x="60" y="201"/>
                    <a:pt x="74" y="201"/>
                    <a:pt x="80" y="194"/>
                  </a:cubicBezTo>
                  <a:cubicBezTo>
                    <a:pt x="91" y="188"/>
                    <a:pt x="92" y="175"/>
                    <a:pt x="84" y="166"/>
                  </a:cubicBezTo>
                  <a:lnTo>
                    <a:pt x="43" y="115"/>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27" name="Freeform 154"/>
            <p:cNvSpPr/>
            <p:nvPr/>
          </p:nvSpPr>
          <p:spPr bwMode="auto">
            <a:xfrm>
              <a:off x="2444341" y="3278010"/>
              <a:ext cx="715343" cy="472670"/>
            </a:xfrm>
            <a:custGeom>
              <a:avLst/>
              <a:gdLst>
                <a:gd name="T0" fmla="*/ 87 w 167"/>
                <a:gd name="T1" fmla="*/ 97 h 110"/>
                <a:gd name="T2" fmla="*/ 116 w 167"/>
                <a:gd name="T3" fmla="*/ 67 h 110"/>
                <a:gd name="T4" fmla="*/ 161 w 167"/>
                <a:gd name="T5" fmla="*/ 67 h 110"/>
                <a:gd name="T6" fmla="*/ 167 w 167"/>
                <a:gd name="T7" fmla="*/ 67 h 110"/>
                <a:gd name="T8" fmla="*/ 167 w 167"/>
                <a:gd name="T9" fmla="*/ 61 h 110"/>
                <a:gd name="T10" fmla="*/ 167 w 167"/>
                <a:gd name="T11" fmla="*/ 31 h 110"/>
                <a:gd name="T12" fmla="*/ 161 w 167"/>
                <a:gd name="T13" fmla="*/ 19 h 110"/>
                <a:gd name="T14" fmla="*/ 154 w 167"/>
                <a:gd name="T15" fmla="*/ 0 h 110"/>
                <a:gd name="T16" fmla="*/ 99 w 167"/>
                <a:gd name="T17" fmla="*/ 53 h 110"/>
                <a:gd name="T18" fmla="*/ 97 w 167"/>
                <a:gd name="T19" fmla="*/ 58 h 110"/>
                <a:gd name="T20" fmla="*/ 23 w 167"/>
                <a:gd name="T21" fmla="*/ 58 h 110"/>
                <a:gd name="T22" fmla="*/ 0 w 167"/>
                <a:gd name="T23" fmla="*/ 81 h 110"/>
                <a:gd name="T24" fmla="*/ 0 w 167"/>
                <a:gd name="T25" fmla="*/ 88 h 110"/>
                <a:gd name="T26" fmla="*/ 23 w 167"/>
                <a:gd name="T27" fmla="*/ 110 h 110"/>
                <a:gd name="T28" fmla="*/ 87 w 167"/>
                <a:gd name="T29" fmla="*/ 110 h 110"/>
                <a:gd name="T30" fmla="*/ 87 w 167"/>
                <a:gd name="T31" fmla="*/ 101 h 110"/>
                <a:gd name="T32" fmla="*/ 87 w 167"/>
                <a:gd name="T33" fmla="*/ 9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10">
                  <a:moveTo>
                    <a:pt x="87" y="97"/>
                  </a:moveTo>
                  <a:cubicBezTo>
                    <a:pt x="87" y="79"/>
                    <a:pt x="99" y="67"/>
                    <a:pt x="116" y="67"/>
                  </a:cubicBezTo>
                  <a:cubicBezTo>
                    <a:pt x="161" y="67"/>
                    <a:pt x="161" y="67"/>
                    <a:pt x="161" y="67"/>
                  </a:cubicBezTo>
                  <a:cubicBezTo>
                    <a:pt x="167" y="67"/>
                    <a:pt x="167" y="67"/>
                    <a:pt x="167" y="67"/>
                  </a:cubicBezTo>
                  <a:cubicBezTo>
                    <a:pt x="167" y="61"/>
                    <a:pt x="167" y="61"/>
                    <a:pt x="167" y="61"/>
                  </a:cubicBezTo>
                  <a:cubicBezTo>
                    <a:pt x="167" y="31"/>
                    <a:pt x="167" y="31"/>
                    <a:pt x="167" y="31"/>
                  </a:cubicBezTo>
                  <a:cubicBezTo>
                    <a:pt x="165" y="29"/>
                    <a:pt x="162" y="22"/>
                    <a:pt x="161" y="19"/>
                  </a:cubicBezTo>
                  <a:cubicBezTo>
                    <a:pt x="154" y="0"/>
                    <a:pt x="154" y="0"/>
                    <a:pt x="154" y="0"/>
                  </a:cubicBezTo>
                  <a:cubicBezTo>
                    <a:pt x="99" y="53"/>
                    <a:pt x="99" y="53"/>
                    <a:pt x="99" y="53"/>
                  </a:cubicBezTo>
                  <a:cubicBezTo>
                    <a:pt x="99" y="54"/>
                    <a:pt x="98" y="57"/>
                    <a:pt x="97" y="58"/>
                  </a:cubicBezTo>
                  <a:cubicBezTo>
                    <a:pt x="23" y="58"/>
                    <a:pt x="23" y="58"/>
                    <a:pt x="23" y="58"/>
                  </a:cubicBezTo>
                  <a:cubicBezTo>
                    <a:pt x="10" y="58"/>
                    <a:pt x="0" y="68"/>
                    <a:pt x="0" y="81"/>
                  </a:cubicBezTo>
                  <a:cubicBezTo>
                    <a:pt x="0" y="88"/>
                    <a:pt x="0" y="88"/>
                    <a:pt x="0" y="88"/>
                  </a:cubicBezTo>
                  <a:cubicBezTo>
                    <a:pt x="0" y="100"/>
                    <a:pt x="10" y="110"/>
                    <a:pt x="23" y="110"/>
                  </a:cubicBezTo>
                  <a:cubicBezTo>
                    <a:pt x="87" y="110"/>
                    <a:pt x="87" y="110"/>
                    <a:pt x="87" y="110"/>
                  </a:cubicBezTo>
                  <a:cubicBezTo>
                    <a:pt x="87" y="108"/>
                    <a:pt x="87" y="106"/>
                    <a:pt x="87" y="101"/>
                  </a:cubicBezTo>
                  <a:lnTo>
                    <a:pt x="87" y="97"/>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p>
          </p:txBody>
        </p:sp>
        <p:sp>
          <p:nvSpPr>
            <p:cNvPr id="128" name="Freeform 155"/>
            <p:cNvSpPr/>
            <p:nvPr/>
          </p:nvSpPr>
          <p:spPr bwMode="auto">
            <a:xfrm>
              <a:off x="2846383" y="2801718"/>
              <a:ext cx="1351003" cy="1008725"/>
            </a:xfrm>
            <a:custGeom>
              <a:avLst/>
              <a:gdLst>
                <a:gd name="T0" fmla="*/ 301 w 315"/>
                <a:gd name="T1" fmla="*/ 34 h 235"/>
                <a:gd name="T2" fmla="*/ 248 w 315"/>
                <a:gd name="T3" fmla="*/ 7 h 235"/>
                <a:gd name="T4" fmla="*/ 97 w 315"/>
                <a:gd name="T5" fmla="*/ 55 h 235"/>
                <a:gd name="T6" fmla="*/ 68 w 315"/>
                <a:gd name="T7" fmla="*/ 107 h 235"/>
                <a:gd name="T8" fmla="*/ 74 w 315"/>
                <a:gd name="T9" fmla="*/ 127 h 235"/>
                <a:gd name="T10" fmla="*/ 82 w 315"/>
                <a:gd name="T11" fmla="*/ 140 h 235"/>
                <a:gd name="T12" fmla="*/ 82 w 315"/>
                <a:gd name="T13" fmla="*/ 185 h 235"/>
                <a:gd name="T14" fmla="*/ 22 w 315"/>
                <a:gd name="T15" fmla="*/ 185 h 235"/>
                <a:gd name="T16" fmla="*/ 0 w 315"/>
                <a:gd name="T17" fmla="*/ 208 h 235"/>
                <a:gd name="T18" fmla="*/ 0 w 315"/>
                <a:gd name="T19" fmla="*/ 212 h 235"/>
                <a:gd name="T20" fmla="*/ 22 w 315"/>
                <a:gd name="T21" fmla="*/ 235 h 235"/>
                <a:gd name="T22" fmla="*/ 111 w 315"/>
                <a:gd name="T23" fmla="*/ 235 h 235"/>
                <a:gd name="T24" fmla="*/ 133 w 315"/>
                <a:gd name="T25" fmla="*/ 212 h 235"/>
                <a:gd name="T26" fmla="*/ 133 w 315"/>
                <a:gd name="T27" fmla="*/ 208 h 235"/>
                <a:gd name="T28" fmla="*/ 133 w 315"/>
                <a:gd name="T29" fmla="*/ 208 h 235"/>
                <a:gd name="T30" fmla="*/ 133 w 315"/>
                <a:gd name="T31" fmla="*/ 152 h 235"/>
                <a:gd name="T32" fmla="*/ 199 w 315"/>
                <a:gd name="T33" fmla="*/ 132 h 235"/>
                <a:gd name="T34" fmla="*/ 239 w 315"/>
                <a:gd name="T35" fmla="*/ 47 h 235"/>
                <a:gd name="T36" fmla="*/ 265 w 315"/>
                <a:gd name="T37" fmla="*/ 30 h 235"/>
                <a:gd name="T38" fmla="*/ 279 w 315"/>
                <a:gd name="T39" fmla="*/ 32 h 235"/>
                <a:gd name="T40" fmla="*/ 294 w 315"/>
                <a:gd name="T41" fmla="*/ 49 h 235"/>
                <a:gd name="T42" fmla="*/ 291 w 315"/>
                <a:gd name="T43" fmla="*/ 72 h 235"/>
                <a:gd name="T44" fmla="*/ 272 w 315"/>
                <a:gd name="T45" fmla="*/ 109 h 235"/>
                <a:gd name="T46" fmla="*/ 279 w 315"/>
                <a:gd name="T47" fmla="*/ 107 h 235"/>
                <a:gd name="T48" fmla="*/ 307 w 315"/>
                <a:gd name="T49" fmla="*/ 55 h 235"/>
                <a:gd name="T50" fmla="*/ 301 w 315"/>
                <a:gd name="T51" fmla="*/ 3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5" h="235">
                  <a:moveTo>
                    <a:pt x="301" y="34"/>
                  </a:moveTo>
                  <a:cubicBezTo>
                    <a:pt x="294" y="13"/>
                    <a:pt x="269" y="0"/>
                    <a:pt x="248" y="7"/>
                  </a:cubicBezTo>
                  <a:cubicBezTo>
                    <a:pt x="97" y="55"/>
                    <a:pt x="97" y="55"/>
                    <a:pt x="97" y="55"/>
                  </a:cubicBezTo>
                  <a:cubicBezTo>
                    <a:pt x="74" y="62"/>
                    <a:pt x="60" y="86"/>
                    <a:pt x="68" y="107"/>
                  </a:cubicBezTo>
                  <a:cubicBezTo>
                    <a:pt x="74" y="127"/>
                    <a:pt x="74" y="127"/>
                    <a:pt x="74" y="127"/>
                  </a:cubicBezTo>
                  <a:cubicBezTo>
                    <a:pt x="76" y="132"/>
                    <a:pt x="78" y="135"/>
                    <a:pt x="82" y="140"/>
                  </a:cubicBezTo>
                  <a:cubicBezTo>
                    <a:pt x="82" y="185"/>
                    <a:pt x="82" y="185"/>
                    <a:pt x="82" y="185"/>
                  </a:cubicBezTo>
                  <a:cubicBezTo>
                    <a:pt x="22" y="185"/>
                    <a:pt x="22" y="185"/>
                    <a:pt x="22" y="185"/>
                  </a:cubicBezTo>
                  <a:cubicBezTo>
                    <a:pt x="10" y="185"/>
                    <a:pt x="0" y="196"/>
                    <a:pt x="0" y="208"/>
                  </a:cubicBezTo>
                  <a:cubicBezTo>
                    <a:pt x="0" y="212"/>
                    <a:pt x="0" y="212"/>
                    <a:pt x="0" y="212"/>
                  </a:cubicBezTo>
                  <a:cubicBezTo>
                    <a:pt x="0" y="227"/>
                    <a:pt x="10" y="235"/>
                    <a:pt x="22" y="235"/>
                  </a:cubicBezTo>
                  <a:cubicBezTo>
                    <a:pt x="111" y="235"/>
                    <a:pt x="111" y="235"/>
                    <a:pt x="111" y="235"/>
                  </a:cubicBezTo>
                  <a:cubicBezTo>
                    <a:pt x="122" y="235"/>
                    <a:pt x="133" y="227"/>
                    <a:pt x="133" y="212"/>
                  </a:cubicBezTo>
                  <a:cubicBezTo>
                    <a:pt x="133" y="208"/>
                    <a:pt x="133" y="208"/>
                    <a:pt x="133" y="208"/>
                  </a:cubicBezTo>
                  <a:cubicBezTo>
                    <a:pt x="133" y="208"/>
                    <a:pt x="133" y="208"/>
                    <a:pt x="133" y="208"/>
                  </a:cubicBezTo>
                  <a:cubicBezTo>
                    <a:pt x="133" y="152"/>
                    <a:pt x="133" y="152"/>
                    <a:pt x="133" y="152"/>
                  </a:cubicBezTo>
                  <a:cubicBezTo>
                    <a:pt x="199" y="132"/>
                    <a:pt x="199" y="132"/>
                    <a:pt x="199" y="132"/>
                  </a:cubicBezTo>
                  <a:cubicBezTo>
                    <a:pt x="239" y="47"/>
                    <a:pt x="239" y="47"/>
                    <a:pt x="239" y="47"/>
                  </a:cubicBezTo>
                  <a:cubicBezTo>
                    <a:pt x="244" y="38"/>
                    <a:pt x="254" y="30"/>
                    <a:pt x="265" y="30"/>
                  </a:cubicBezTo>
                  <a:cubicBezTo>
                    <a:pt x="269" y="30"/>
                    <a:pt x="272" y="30"/>
                    <a:pt x="279" y="32"/>
                  </a:cubicBezTo>
                  <a:cubicBezTo>
                    <a:pt x="283" y="36"/>
                    <a:pt x="290" y="40"/>
                    <a:pt x="294" y="49"/>
                  </a:cubicBezTo>
                  <a:cubicBezTo>
                    <a:pt x="295" y="56"/>
                    <a:pt x="295" y="64"/>
                    <a:pt x="291" y="72"/>
                  </a:cubicBezTo>
                  <a:cubicBezTo>
                    <a:pt x="272" y="109"/>
                    <a:pt x="272" y="109"/>
                    <a:pt x="272" y="109"/>
                  </a:cubicBezTo>
                  <a:cubicBezTo>
                    <a:pt x="279" y="107"/>
                    <a:pt x="279" y="107"/>
                    <a:pt x="279" y="107"/>
                  </a:cubicBezTo>
                  <a:cubicBezTo>
                    <a:pt x="301" y="99"/>
                    <a:pt x="315" y="77"/>
                    <a:pt x="307" y="55"/>
                  </a:cubicBezTo>
                  <a:lnTo>
                    <a:pt x="301" y="34"/>
                  </a:lnTo>
                  <a:close/>
                </a:path>
              </a:pathLst>
            </a:custGeom>
            <a:solidFill>
              <a:schemeClr val="accent1"/>
            </a:solidFill>
            <a:ln>
              <a:noFill/>
            </a:ln>
          </p:spPr>
          <p:txBody>
            <a:bodyPr vert="horz" wrap="square" lIns="91440" tIns="45720" rIns="91440" bIns="45720" numCol="1" anchor="t" anchorCtr="0" compatLnSpc="1"/>
            <a:lstStyle/>
            <a:p>
              <a:endParaRPr lang="en-US"/>
            </a:p>
          </p:txBody>
        </p:sp>
      </p:grpSp>
      <p:sp>
        <p:nvSpPr>
          <p:cNvPr id="129" name="Rectangle 88"/>
          <p:cNvSpPr/>
          <p:nvPr/>
        </p:nvSpPr>
        <p:spPr>
          <a:xfrm>
            <a:off x="9124784" y="1872233"/>
            <a:ext cx="2417321" cy="929485"/>
          </a:xfrm>
          <a:prstGeom prst="rect">
            <a:avLst/>
          </a:prstGeom>
        </p:spPr>
        <p:txBody>
          <a:bodyPr wrap="square" lIns="121920" rIns="121920" bIns="60960">
            <a:spAutoFit/>
          </a:bodyPr>
          <a:lstStyle/>
          <a:p>
            <a:pPr algn="just">
              <a:lnSpc>
                <a:spcPct val="89000"/>
              </a:lnSpc>
            </a:pPr>
            <a:r>
              <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rPr>
              <a:t>只有这样才打破他脑海里的固有理念，改为相信你，你从而拿下这个</a:t>
            </a:r>
            <a:r>
              <a:rPr lang="en-US" altLang="zh-CN" sz="1200" dirty="0">
                <a:solidFill>
                  <a:schemeClr val="tx1">
                    <a:lumMod val="85000"/>
                    <a:lumOff val="15000"/>
                  </a:schemeClr>
                </a:solidFill>
                <a:latin typeface="等线 Light" panose="02010600030101010101" pitchFamily="2" charset="-122"/>
                <a:ea typeface="等线 Light" panose="02010600030101010101" pitchFamily="2" charset="-122"/>
              </a:rPr>
              <a:t>offer</a:t>
            </a:r>
            <a:r>
              <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rPr>
              <a:t>。在你准备充分的情况，临场发挥的本事就要靠自己了。但是还有一些小技巧可以试试。</a:t>
            </a:r>
            <a:endPar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endParaRPr>
          </a:p>
        </p:txBody>
      </p:sp>
      <p:sp>
        <p:nvSpPr>
          <p:cNvPr id="130" name="Freeform 89"/>
          <p:cNvSpPr/>
          <p:nvPr/>
        </p:nvSpPr>
        <p:spPr>
          <a:xfrm flipV="1">
            <a:off x="8362225" y="2042827"/>
            <a:ext cx="718382" cy="635390"/>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chemeClr val="accent3"/>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charset="0"/>
            </a:endParaRPr>
          </a:p>
        </p:txBody>
      </p:sp>
      <p:sp>
        <p:nvSpPr>
          <p:cNvPr id="131" name="Freeform 90"/>
          <p:cNvSpPr/>
          <p:nvPr/>
        </p:nvSpPr>
        <p:spPr>
          <a:xfrm flipH="1" flipV="1">
            <a:off x="3266376" y="2048516"/>
            <a:ext cx="1023716" cy="539503"/>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chemeClr val="accent1"/>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charset="0"/>
            </a:endParaRPr>
          </a:p>
        </p:txBody>
      </p:sp>
      <p:sp>
        <p:nvSpPr>
          <p:cNvPr id="132" name="Rectangle 91"/>
          <p:cNvSpPr/>
          <p:nvPr/>
        </p:nvSpPr>
        <p:spPr>
          <a:xfrm>
            <a:off x="700833" y="1895092"/>
            <a:ext cx="2533170" cy="765146"/>
          </a:xfrm>
          <a:prstGeom prst="rect">
            <a:avLst/>
          </a:prstGeom>
        </p:spPr>
        <p:txBody>
          <a:bodyPr wrap="square" lIns="121920" rIns="121920" bIns="60960">
            <a:spAutoFit/>
          </a:bodyPr>
          <a:lstStyle/>
          <a:p>
            <a:pPr algn="just">
              <a:lnSpc>
                <a:spcPct val="89000"/>
              </a:lnSpc>
            </a:pPr>
            <a:r>
              <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rPr>
              <a:t>面试是一个双向沟通、综合判断的一个过程，在这之前面试官或多或少对你的情况有所解。他会在你的对立面来推断你的不足或者缺陷。</a:t>
            </a:r>
            <a:endParaRPr lang="en-US" sz="800" dirty="0">
              <a:solidFill>
                <a:schemeClr val="tx1">
                  <a:lumMod val="85000"/>
                  <a:lumOff val="15000"/>
                </a:schemeClr>
              </a:solidFill>
              <a:latin typeface="等线 Light" panose="02010600030101010101" pitchFamily="2" charset="-122"/>
              <a:ea typeface="等线 Light" panose="02010600030101010101" pitchFamily="2" charset="-122"/>
            </a:endParaRPr>
          </a:p>
        </p:txBody>
      </p:sp>
      <p:sp>
        <p:nvSpPr>
          <p:cNvPr id="133" name="Rectangle 92"/>
          <p:cNvSpPr/>
          <p:nvPr/>
        </p:nvSpPr>
        <p:spPr>
          <a:xfrm>
            <a:off x="6194738" y="1845721"/>
            <a:ext cx="2014134" cy="929485"/>
          </a:xfrm>
          <a:prstGeom prst="rect">
            <a:avLst/>
          </a:prstGeom>
        </p:spPr>
        <p:txBody>
          <a:bodyPr wrap="square" lIns="121920" rIns="121920" bIns="60960">
            <a:spAutoFit/>
          </a:bodyPr>
          <a:lstStyle/>
          <a:p>
            <a:pPr algn="just">
              <a:lnSpc>
                <a:spcPct val="89000"/>
              </a:lnSpc>
            </a:pPr>
            <a:r>
              <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rPr>
              <a:t>你。在</a:t>
            </a:r>
            <a:r>
              <a:rPr lang="en-US" altLang="zh-CN" sz="1200" dirty="0">
                <a:solidFill>
                  <a:schemeClr val="tx1">
                    <a:lumMod val="85000"/>
                    <a:lumOff val="15000"/>
                  </a:schemeClr>
                </a:solidFill>
                <a:latin typeface="等线 Light" panose="02010600030101010101" pitchFamily="2" charset="-122"/>
                <a:ea typeface="等线 Light" panose="02010600030101010101" pitchFamily="2" charset="-122"/>
              </a:rPr>
              <a:t>30-60</a:t>
            </a:r>
            <a:r>
              <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rPr>
              <a:t>分钟的时间里，你的目标不是要把自己表达的有多优秀。而是一步步推翻他对你的预设或者疑心。</a:t>
            </a:r>
            <a:endParaRPr lang="en-US" altLang="zh-CN" sz="1200" dirty="0">
              <a:solidFill>
                <a:schemeClr val="tx1">
                  <a:lumMod val="85000"/>
                  <a:lumOff val="15000"/>
                </a:schemeClr>
              </a:solidFill>
              <a:latin typeface="等线 Light" panose="02010600030101010101" pitchFamily="2" charset="-122"/>
              <a:ea typeface="等线 Light" panose="02010600030101010101" pitchFamily="2" charset="-122"/>
            </a:endParaRPr>
          </a:p>
        </p:txBody>
      </p:sp>
      <p:sp>
        <p:nvSpPr>
          <p:cNvPr id="134" name="Freeform 93"/>
          <p:cNvSpPr/>
          <p:nvPr/>
        </p:nvSpPr>
        <p:spPr>
          <a:xfrm flipV="1">
            <a:off x="5498324" y="2042825"/>
            <a:ext cx="589444" cy="1204395"/>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chemeClr val="accent2"/>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charset="0"/>
            </a:endParaRPr>
          </a:p>
        </p:txBody>
      </p:sp>
      <p:sp>
        <p:nvSpPr>
          <p:cNvPr id="26" name="矩形 25"/>
          <p:cNvSpPr/>
          <p:nvPr/>
        </p:nvSpPr>
        <p:spPr>
          <a:xfrm>
            <a:off x="2595702" y="5582677"/>
            <a:ext cx="6955751" cy="769441"/>
          </a:xfrm>
          <a:prstGeom prst="rect">
            <a:avLst/>
          </a:prstGeom>
        </p:spPr>
        <p:txBody>
          <a:bodyPr wrap="none">
            <a:spAutoFit/>
          </a:bodyPr>
          <a:lstStyle/>
          <a:p>
            <a:pPr algn="ctr"/>
            <a:r>
              <a:rPr lang="zh-CN" altLang="en-US" sz="4400" dirty="0">
                <a:solidFill>
                  <a:schemeClr val="tx1">
                    <a:lumMod val="85000"/>
                    <a:lumOff val="15000"/>
                  </a:schemeClr>
                </a:solidFill>
                <a:latin typeface="思源黑体 CN Bold" panose="020B0800000000000000" pitchFamily="34" charset="-122"/>
                <a:ea typeface="思源黑体 CN Bold" panose="020B0800000000000000" pitchFamily="34" charset="-122"/>
              </a:rPr>
              <a:t>你应该怎么看面试这一过程</a:t>
            </a:r>
            <a:endParaRPr lang="zh-CN" altLang="en-US" sz="4400" dirty="0">
              <a:solidFill>
                <a:schemeClr val="tx1">
                  <a:lumMod val="85000"/>
                  <a:lumOff val="15000"/>
                </a:schemeClr>
              </a:solidFill>
              <a:latin typeface="思源黑体 CN Bold" panose="020B0800000000000000" pitchFamily="34" charset="-122"/>
              <a:ea typeface="思源黑体 CN Bold" panose="020B0800000000000000" pitchFamily="34" charset="-122"/>
            </a:endParaRPr>
          </a:p>
        </p:txBody>
      </p:sp>
      <p:sp>
        <p:nvSpPr>
          <p:cNvPr id="135" name="燕尾形 2"/>
          <p:cNvSpPr/>
          <p:nvPr/>
        </p:nvSpPr>
        <p:spPr>
          <a:xfrm>
            <a:off x="2012264" y="5740556"/>
            <a:ext cx="432077" cy="43207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10" presetClass="entr" presetSubtype="0"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grpId="0" nodeType="withEffect">
                                      <p:stCondLst>
                                        <p:cond delay="195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250"/>
                                            <p:tgtEl>
                                              <p:spTgt spid="129"/>
                                            </p:tgtEl>
                                          </p:cBhvr>
                                        </p:animEffect>
                                      </p:childTnLst>
                                    </p:cTn>
                                  </p:par>
                                  <p:par>
                                    <p:cTn id="26" presetID="22" presetClass="entr" presetSubtype="8" fill="hold" grpId="0" nodeType="withEffect">
                                      <p:stCondLst>
                                        <p:cond delay="1350"/>
                                      </p:stCondLst>
                                      <p:childTnLst>
                                        <p:set>
                                          <p:cBhvr>
                                            <p:cTn id="27" dur="1" fill="hold">
                                              <p:stCondLst>
                                                <p:cond delay="0"/>
                                              </p:stCondLst>
                                            </p:cTn>
                                            <p:tgtEl>
                                              <p:spTgt spid="130"/>
                                            </p:tgtEl>
                                            <p:attrNameLst>
                                              <p:attrName>style.visibility</p:attrName>
                                            </p:attrNameLst>
                                          </p:cBhvr>
                                          <p:to>
                                            <p:strVal val="visible"/>
                                          </p:to>
                                        </p:set>
                                        <p:animEffect transition="in" filter="wipe(left)">
                                          <p:cBhvr>
                                            <p:cTn id="28" dur="250"/>
                                            <p:tgtEl>
                                              <p:spTgt spid="130"/>
                                            </p:tgtEl>
                                          </p:cBhvr>
                                        </p:animEffect>
                                      </p:childTnLst>
                                    </p:cTn>
                                  </p:par>
                                  <p:par>
                                    <p:cTn id="29" presetID="22" presetClass="entr" presetSubtype="2" fill="hold" grpId="0" nodeType="withEffect">
                                      <p:stCondLst>
                                        <p:cond delay="1350"/>
                                      </p:stCondLst>
                                      <p:childTnLst>
                                        <p:set>
                                          <p:cBhvr>
                                            <p:cTn id="30" dur="1" fill="hold">
                                              <p:stCondLst>
                                                <p:cond delay="0"/>
                                              </p:stCondLst>
                                            </p:cTn>
                                            <p:tgtEl>
                                              <p:spTgt spid="131"/>
                                            </p:tgtEl>
                                            <p:attrNameLst>
                                              <p:attrName>style.visibility</p:attrName>
                                            </p:attrNameLst>
                                          </p:cBhvr>
                                          <p:to>
                                            <p:strVal val="visible"/>
                                          </p:to>
                                        </p:set>
                                        <p:animEffect transition="in" filter="wipe(right)">
                                          <p:cBhvr>
                                            <p:cTn id="31" dur="250"/>
                                            <p:tgtEl>
                                              <p:spTgt spid="131"/>
                                            </p:tgtEl>
                                          </p:cBhvr>
                                        </p:animEffect>
                                      </p:childTnLst>
                                    </p:cTn>
                                  </p:par>
                                  <p:par>
                                    <p:cTn id="32" presetID="10" presetClass="entr" presetSubtype="0" fill="hold" grpId="0" nodeType="withEffect">
                                      <p:stCondLst>
                                        <p:cond delay="1950"/>
                                      </p:stCondLst>
                                      <p:childTnLst>
                                        <p:set>
                                          <p:cBhvr>
                                            <p:cTn id="33" dur="1" fill="hold">
                                              <p:stCondLst>
                                                <p:cond delay="0"/>
                                              </p:stCondLst>
                                            </p:cTn>
                                            <p:tgtEl>
                                              <p:spTgt spid="132"/>
                                            </p:tgtEl>
                                            <p:attrNameLst>
                                              <p:attrName>style.visibility</p:attrName>
                                            </p:attrNameLst>
                                          </p:cBhvr>
                                          <p:to>
                                            <p:strVal val="visible"/>
                                          </p:to>
                                        </p:set>
                                        <p:animEffect transition="in" filter="fade">
                                          <p:cBhvr>
                                            <p:cTn id="34" dur="250"/>
                                            <p:tgtEl>
                                              <p:spTgt spid="132"/>
                                            </p:tgtEl>
                                          </p:cBhvr>
                                        </p:animEffect>
                                      </p:childTnLst>
                                    </p:cTn>
                                  </p:par>
                                  <p:par>
                                    <p:cTn id="35" presetID="10" presetClass="entr" presetSubtype="0" fill="hold" grpId="0" nodeType="withEffect">
                                      <p:stCondLst>
                                        <p:cond delay="195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250"/>
                                            <p:tgtEl>
                                              <p:spTgt spid="133"/>
                                            </p:tgtEl>
                                          </p:cBhvr>
                                        </p:animEffect>
                                      </p:childTnLst>
                                    </p:cTn>
                                  </p:par>
                                  <p:par>
                                    <p:cTn id="38" presetID="22" presetClass="entr" presetSubtype="8" fill="hold" grpId="0" nodeType="withEffect">
                                      <p:stCondLst>
                                        <p:cond delay="135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250"/>
                                            <p:tgtEl>
                                              <p:spTgt spid="134"/>
                                            </p:tgtEl>
                                          </p:cBhvr>
                                        </p:animEffect>
                                      </p:childTnLst>
                                    </p:cTn>
                                  </p:par>
                                  <p:par>
                                    <p:cTn id="41" presetID="2" presetClass="entr" presetSubtype="8" fill="hold" nodeType="withEffect" p14:presetBounceEnd="50000">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14:bounceEnd="50000">
                                          <p:cBhvr additive="base">
                                            <p:cTn id="43" dur="1500" fill="hold"/>
                                            <p:tgtEl>
                                              <p:spTgt spid="111"/>
                                            </p:tgtEl>
                                            <p:attrNameLst>
                                              <p:attrName>ppt_x</p:attrName>
                                            </p:attrNameLst>
                                          </p:cBhvr>
                                          <p:tavLst>
                                            <p:tav tm="0">
                                              <p:val>
                                                <p:strVal val="0-#ppt_w/2"/>
                                              </p:val>
                                            </p:tav>
                                            <p:tav tm="100000">
                                              <p:val>
                                                <p:strVal val="#ppt_x"/>
                                              </p:val>
                                            </p:tav>
                                          </p:tavLst>
                                        </p:anim>
                                        <p:anim calcmode="lin" valueType="num" p14:bounceEnd="50000">
                                          <p:cBhvr additive="base">
                                            <p:cTn id="44" dur="1500" fill="hold"/>
                                            <p:tgtEl>
                                              <p:spTgt spid="111"/>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14:presetBounceEnd="50000">
                                      <p:stCondLst>
                                        <p:cond delay="400"/>
                                      </p:stCondLst>
                                      <p:childTnLst>
                                        <p:set>
                                          <p:cBhvr>
                                            <p:cTn id="46" dur="1" fill="hold">
                                              <p:stCondLst>
                                                <p:cond delay="0"/>
                                              </p:stCondLst>
                                            </p:cTn>
                                            <p:tgtEl>
                                              <p:spTgt spid="117"/>
                                            </p:tgtEl>
                                            <p:attrNameLst>
                                              <p:attrName>style.visibility</p:attrName>
                                            </p:attrNameLst>
                                          </p:cBhvr>
                                          <p:to>
                                            <p:strVal val="visible"/>
                                          </p:to>
                                        </p:set>
                                        <p:anim calcmode="lin" valueType="num" p14:bounceEnd="50000">
                                          <p:cBhvr additive="base">
                                            <p:cTn id="47" dur="1500" fill="hold"/>
                                            <p:tgtEl>
                                              <p:spTgt spid="117"/>
                                            </p:tgtEl>
                                            <p:attrNameLst>
                                              <p:attrName>ppt_x</p:attrName>
                                            </p:attrNameLst>
                                          </p:cBhvr>
                                          <p:tavLst>
                                            <p:tav tm="0">
                                              <p:val>
                                                <p:strVal val="0-#ppt_w/2"/>
                                              </p:val>
                                            </p:tav>
                                            <p:tav tm="100000">
                                              <p:val>
                                                <p:strVal val="#ppt_x"/>
                                              </p:val>
                                            </p:tav>
                                          </p:tavLst>
                                        </p:anim>
                                        <p:anim calcmode="lin" valueType="num" p14:bounceEnd="50000">
                                          <p:cBhvr additive="base">
                                            <p:cTn id="48" dur="1500" fill="hold"/>
                                            <p:tgtEl>
                                              <p:spTgt spid="117"/>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14:presetBounceEnd="50000">
                                      <p:stCondLst>
                                        <p:cond delay="800"/>
                                      </p:stCondLst>
                                      <p:childTnLst>
                                        <p:set>
                                          <p:cBhvr>
                                            <p:cTn id="50" dur="1" fill="hold">
                                              <p:stCondLst>
                                                <p:cond delay="0"/>
                                              </p:stCondLst>
                                            </p:cTn>
                                            <p:tgtEl>
                                              <p:spTgt spid="123"/>
                                            </p:tgtEl>
                                            <p:attrNameLst>
                                              <p:attrName>style.visibility</p:attrName>
                                            </p:attrNameLst>
                                          </p:cBhvr>
                                          <p:to>
                                            <p:strVal val="visible"/>
                                          </p:to>
                                        </p:set>
                                        <p:anim calcmode="lin" valueType="num" p14:bounceEnd="50000">
                                          <p:cBhvr additive="base">
                                            <p:cTn id="51" dur="1500" fill="hold"/>
                                            <p:tgtEl>
                                              <p:spTgt spid="123"/>
                                            </p:tgtEl>
                                            <p:attrNameLst>
                                              <p:attrName>ppt_x</p:attrName>
                                            </p:attrNameLst>
                                          </p:cBhvr>
                                          <p:tavLst>
                                            <p:tav tm="0">
                                              <p:val>
                                                <p:strVal val="0-#ppt_w/2"/>
                                              </p:val>
                                            </p:tav>
                                            <p:tav tm="100000">
                                              <p:val>
                                                <p:strVal val="#ppt_x"/>
                                              </p:val>
                                            </p:tav>
                                          </p:tavLst>
                                        </p:anim>
                                        <p:anim calcmode="lin" valueType="num" p14:bounceEnd="50000">
                                          <p:cBhvr additive="base">
                                            <p:cTn id="52" dur="1500" fill="hold"/>
                                            <p:tgtEl>
                                              <p:spTgt spid="123"/>
                                            </p:tgtEl>
                                            <p:attrNameLst>
                                              <p:attrName>ppt_y</p:attrName>
                                            </p:attrNameLst>
                                          </p:cBhvr>
                                          <p:tavLst>
                                            <p:tav tm="0">
                                              <p:val>
                                                <p:strVal val="#ppt_y"/>
                                              </p:val>
                                            </p:tav>
                                            <p:tav tm="100000">
                                              <p:val>
                                                <p:strVal val="#ppt_y"/>
                                              </p:val>
                                            </p:tav>
                                          </p:tavLst>
                                        </p:anim>
                                      </p:childTnLst>
                                    </p:cTn>
                                  </p:par>
                                </p:childTnLst>
                              </p:cTn>
                            </p:par>
                            <p:par>
                              <p:cTn id="53" fill="hold">
                                <p:stCondLst>
                                  <p:cond delay="1549"/>
                                </p:stCondLst>
                                <p:childTnLst>
                                  <p:par>
                                    <p:cTn id="54" presetID="2" presetClass="entr" presetSubtype="8" fill="hold" grpId="0" nodeType="afterEffect">
                                      <p:stCondLst>
                                        <p:cond delay="0"/>
                                      </p:stCondLst>
                                      <p:childTnLst>
                                        <p:set>
                                          <p:cBhvr>
                                            <p:cTn id="55" dur="1" fill="hold">
                                              <p:stCondLst>
                                                <p:cond delay="0"/>
                                              </p:stCondLst>
                                            </p:cTn>
                                            <p:tgtEl>
                                              <p:spTgt spid="135"/>
                                            </p:tgtEl>
                                            <p:attrNameLst>
                                              <p:attrName>style.visibility</p:attrName>
                                            </p:attrNameLst>
                                          </p:cBhvr>
                                          <p:to>
                                            <p:strVal val="visible"/>
                                          </p:to>
                                        </p:set>
                                        <p:anim calcmode="lin" valueType="num">
                                          <p:cBhvr additive="base">
                                            <p:cTn id="56" dur="250" fill="hold"/>
                                            <p:tgtEl>
                                              <p:spTgt spid="135"/>
                                            </p:tgtEl>
                                            <p:attrNameLst>
                                              <p:attrName>ppt_x</p:attrName>
                                            </p:attrNameLst>
                                          </p:cBhvr>
                                          <p:tavLst>
                                            <p:tav tm="0">
                                              <p:val>
                                                <p:strVal val="0-#ppt_w/2"/>
                                              </p:val>
                                            </p:tav>
                                            <p:tav tm="100000">
                                              <p:val>
                                                <p:strVal val="#ppt_x"/>
                                              </p:val>
                                            </p:tav>
                                          </p:tavLst>
                                        </p:anim>
                                        <p:anim calcmode="lin" valueType="num">
                                          <p:cBhvr additive="base">
                                            <p:cTn id="57" dur="250" fill="hold"/>
                                            <p:tgtEl>
                                              <p:spTgt spid="135"/>
                                            </p:tgtEl>
                                            <p:attrNameLst>
                                              <p:attrName>ppt_y</p:attrName>
                                            </p:attrNameLst>
                                          </p:cBhvr>
                                          <p:tavLst>
                                            <p:tav tm="0">
                                              <p:val>
                                                <p:strVal val="#ppt_y"/>
                                              </p:val>
                                            </p:tav>
                                            <p:tav tm="100000">
                                              <p:val>
                                                <p:strVal val="#ppt_y"/>
                                              </p:val>
                                            </p:tav>
                                          </p:tavLst>
                                        </p:anim>
                                      </p:childTnLst>
                                    </p:cTn>
                                  </p:par>
                                </p:childTnLst>
                              </p:cTn>
                            </p:par>
                            <p:par>
                              <p:cTn id="58" fill="hold">
                                <p:stCondLst>
                                  <p:cond delay="2049"/>
                                </p:stCondLst>
                                <p:childTnLst>
                                  <p:par>
                                    <p:cTn id="59" presetID="22" presetClass="entr" presetSubtype="8" fill="hold" grpId="0" nodeType="afterEffect">
                                      <p:stCondLst>
                                        <p:cond delay="0"/>
                                      </p:stCondLst>
                                      <p:iterate type="lt">
                                        <p:tmPct val="10000"/>
                                      </p:iterate>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29" grpId="0"/>
          <p:bldP spid="130" grpId="0" animBg="1"/>
          <p:bldP spid="131" grpId="0" animBg="1"/>
          <p:bldP spid="132" grpId="0"/>
          <p:bldP spid="133" grpId="0"/>
          <p:bldP spid="134" grpId="0" animBg="1"/>
          <p:bldP spid="26" grpId="0"/>
          <p:bldP spid="1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10" presetClass="entr" presetSubtype="0"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grpId="0" nodeType="withEffect">
                                      <p:stCondLst>
                                        <p:cond delay="195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250"/>
                                            <p:tgtEl>
                                              <p:spTgt spid="129"/>
                                            </p:tgtEl>
                                          </p:cBhvr>
                                        </p:animEffect>
                                      </p:childTnLst>
                                    </p:cTn>
                                  </p:par>
                                  <p:par>
                                    <p:cTn id="26" presetID="22" presetClass="entr" presetSubtype="8" fill="hold" grpId="0" nodeType="withEffect">
                                      <p:stCondLst>
                                        <p:cond delay="1350"/>
                                      </p:stCondLst>
                                      <p:childTnLst>
                                        <p:set>
                                          <p:cBhvr>
                                            <p:cTn id="27" dur="1" fill="hold">
                                              <p:stCondLst>
                                                <p:cond delay="0"/>
                                              </p:stCondLst>
                                            </p:cTn>
                                            <p:tgtEl>
                                              <p:spTgt spid="130"/>
                                            </p:tgtEl>
                                            <p:attrNameLst>
                                              <p:attrName>style.visibility</p:attrName>
                                            </p:attrNameLst>
                                          </p:cBhvr>
                                          <p:to>
                                            <p:strVal val="visible"/>
                                          </p:to>
                                        </p:set>
                                        <p:animEffect transition="in" filter="wipe(left)">
                                          <p:cBhvr>
                                            <p:cTn id="28" dur="250"/>
                                            <p:tgtEl>
                                              <p:spTgt spid="130"/>
                                            </p:tgtEl>
                                          </p:cBhvr>
                                        </p:animEffect>
                                      </p:childTnLst>
                                    </p:cTn>
                                  </p:par>
                                  <p:par>
                                    <p:cTn id="29" presetID="22" presetClass="entr" presetSubtype="2" fill="hold" grpId="0" nodeType="withEffect">
                                      <p:stCondLst>
                                        <p:cond delay="1350"/>
                                      </p:stCondLst>
                                      <p:childTnLst>
                                        <p:set>
                                          <p:cBhvr>
                                            <p:cTn id="30" dur="1" fill="hold">
                                              <p:stCondLst>
                                                <p:cond delay="0"/>
                                              </p:stCondLst>
                                            </p:cTn>
                                            <p:tgtEl>
                                              <p:spTgt spid="131"/>
                                            </p:tgtEl>
                                            <p:attrNameLst>
                                              <p:attrName>style.visibility</p:attrName>
                                            </p:attrNameLst>
                                          </p:cBhvr>
                                          <p:to>
                                            <p:strVal val="visible"/>
                                          </p:to>
                                        </p:set>
                                        <p:animEffect transition="in" filter="wipe(right)">
                                          <p:cBhvr>
                                            <p:cTn id="31" dur="250"/>
                                            <p:tgtEl>
                                              <p:spTgt spid="131"/>
                                            </p:tgtEl>
                                          </p:cBhvr>
                                        </p:animEffect>
                                      </p:childTnLst>
                                    </p:cTn>
                                  </p:par>
                                  <p:par>
                                    <p:cTn id="32" presetID="10" presetClass="entr" presetSubtype="0" fill="hold" grpId="0" nodeType="withEffect">
                                      <p:stCondLst>
                                        <p:cond delay="1950"/>
                                      </p:stCondLst>
                                      <p:childTnLst>
                                        <p:set>
                                          <p:cBhvr>
                                            <p:cTn id="33" dur="1" fill="hold">
                                              <p:stCondLst>
                                                <p:cond delay="0"/>
                                              </p:stCondLst>
                                            </p:cTn>
                                            <p:tgtEl>
                                              <p:spTgt spid="132"/>
                                            </p:tgtEl>
                                            <p:attrNameLst>
                                              <p:attrName>style.visibility</p:attrName>
                                            </p:attrNameLst>
                                          </p:cBhvr>
                                          <p:to>
                                            <p:strVal val="visible"/>
                                          </p:to>
                                        </p:set>
                                        <p:animEffect transition="in" filter="fade">
                                          <p:cBhvr>
                                            <p:cTn id="34" dur="250"/>
                                            <p:tgtEl>
                                              <p:spTgt spid="132"/>
                                            </p:tgtEl>
                                          </p:cBhvr>
                                        </p:animEffect>
                                      </p:childTnLst>
                                    </p:cTn>
                                  </p:par>
                                  <p:par>
                                    <p:cTn id="35" presetID="10" presetClass="entr" presetSubtype="0" fill="hold" grpId="0" nodeType="withEffect">
                                      <p:stCondLst>
                                        <p:cond delay="195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250"/>
                                            <p:tgtEl>
                                              <p:spTgt spid="133"/>
                                            </p:tgtEl>
                                          </p:cBhvr>
                                        </p:animEffect>
                                      </p:childTnLst>
                                    </p:cTn>
                                  </p:par>
                                  <p:par>
                                    <p:cTn id="38" presetID="22" presetClass="entr" presetSubtype="8" fill="hold" grpId="0" nodeType="withEffect">
                                      <p:stCondLst>
                                        <p:cond delay="135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250"/>
                                            <p:tgtEl>
                                              <p:spTgt spid="134"/>
                                            </p:tgtEl>
                                          </p:cBhvr>
                                        </p:animEffect>
                                      </p:childTnLst>
                                    </p:cTn>
                                  </p:par>
                                  <p:par>
                                    <p:cTn id="41" presetID="2" presetClass="entr" presetSubtype="8" fill="hold"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additive="base">
                                            <p:cTn id="43" dur="1500" fill="hold"/>
                                            <p:tgtEl>
                                              <p:spTgt spid="111"/>
                                            </p:tgtEl>
                                            <p:attrNameLst>
                                              <p:attrName>ppt_x</p:attrName>
                                            </p:attrNameLst>
                                          </p:cBhvr>
                                          <p:tavLst>
                                            <p:tav tm="0">
                                              <p:val>
                                                <p:strVal val="0-#ppt_w/2"/>
                                              </p:val>
                                            </p:tav>
                                            <p:tav tm="100000">
                                              <p:val>
                                                <p:strVal val="#ppt_x"/>
                                              </p:val>
                                            </p:tav>
                                          </p:tavLst>
                                        </p:anim>
                                        <p:anim calcmode="lin" valueType="num">
                                          <p:cBhvr additive="base">
                                            <p:cTn id="44" dur="1500" fill="hold"/>
                                            <p:tgtEl>
                                              <p:spTgt spid="111"/>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400"/>
                                      </p:stCondLst>
                                      <p:childTnLst>
                                        <p:set>
                                          <p:cBhvr>
                                            <p:cTn id="46" dur="1" fill="hold">
                                              <p:stCondLst>
                                                <p:cond delay="0"/>
                                              </p:stCondLst>
                                            </p:cTn>
                                            <p:tgtEl>
                                              <p:spTgt spid="117"/>
                                            </p:tgtEl>
                                            <p:attrNameLst>
                                              <p:attrName>style.visibility</p:attrName>
                                            </p:attrNameLst>
                                          </p:cBhvr>
                                          <p:to>
                                            <p:strVal val="visible"/>
                                          </p:to>
                                        </p:set>
                                        <p:anim calcmode="lin" valueType="num">
                                          <p:cBhvr additive="base">
                                            <p:cTn id="47" dur="1500" fill="hold"/>
                                            <p:tgtEl>
                                              <p:spTgt spid="117"/>
                                            </p:tgtEl>
                                            <p:attrNameLst>
                                              <p:attrName>ppt_x</p:attrName>
                                            </p:attrNameLst>
                                          </p:cBhvr>
                                          <p:tavLst>
                                            <p:tav tm="0">
                                              <p:val>
                                                <p:strVal val="0-#ppt_w/2"/>
                                              </p:val>
                                            </p:tav>
                                            <p:tav tm="100000">
                                              <p:val>
                                                <p:strVal val="#ppt_x"/>
                                              </p:val>
                                            </p:tav>
                                          </p:tavLst>
                                        </p:anim>
                                        <p:anim calcmode="lin" valueType="num">
                                          <p:cBhvr additive="base">
                                            <p:cTn id="48" dur="1500" fill="hold"/>
                                            <p:tgtEl>
                                              <p:spTgt spid="117"/>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800"/>
                                      </p:stCondLst>
                                      <p:childTnLst>
                                        <p:set>
                                          <p:cBhvr>
                                            <p:cTn id="50" dur="1" fill="hold">
                                              <p:stCondLst>
                                                <p:cond delay="0"/>
                                              </p:stCondLst>
                                            </p:cTn>
                                            <p:tgtEl>
                                              <p:spTgt spid="123"/>
                                            </p:tgtEl>
                                            <p:attrNameLst>
                                              <p:attrName>style.visibility</p:attrName>
                                            </p:attrNameLst>
                                          </p:cBhvr>
                                          <p:to>
                                            <p:strVal val="visible"/>
                                          </p:to>
                                        </p:set>
                                        <p:anim calcmode="lin" valueType="num">
                                          <p:cBhvr additive="base">
                                            <p:cTn id="51" dur="1500" fill="hold"/>
                                            <p:tgtEl>
                                              <p:spTgt spid="123"/>
                                            </p:tgtEl>
                                            <p:attrNameLst>
                                              <p:attrName>ppt_x</p:attrName>
                                            </p:attrNameLst>
                                          </p:cBhvr>
                                          <p:tavLst>
                                            <p:tav tm="0">
                                              <p:val>
                                                <p:strVal val="0-#ppt_w/2"/>
                                              </p:val>
                                            </p:tav>
                                            <p:tav tm="100000">
                                              <p:val>
                                                <p:strVal val="#ppt_x"/>
                                              </p:val>
                                            </p:tav>
                                          </p:tavLst>
                                        </p:anim>
                                        <p:anim calcmode="lin" valueType="num">
                                          <p:cBhvr additive="base">
                                            <p:cTn id="52" dur="1500" fill="hold"/>
                                            <p:tgtEl>
                                              <p:spTgt spid="123"/>
                                            </p:tgtEl>
                                            <p:attrNameLst>
                                              <p:attrName>ppt_y</p:attrName>
                                            </p:attrNameLst>
                                          </p:cBhvr>
                                          <p:tavLst>
                                            <p:tav tm="0">
                                              <p:val>
                                                <p:strVal val="#ppt_y"/>
                                              </p:val>
                                            </p:tav>
                                            <p:tav tm="100000">
                                              <p:val>
                                                <p:strVal val="#ppt_y"/>
                                              </p:val>
                                            </p:tav>
                                          </p:tavLst>
                                        </p:anim>
                                      </p:childTnLst>
                                    </p:cTn>
                                  </p:par>
                                </p:childTnLst>
                              </p:cTn>
                            </p:par>
                            <p:par>
                              <p:cTn id="53" fill="hold">
                                <p:stCondLst>
                                  <p:cond delay="1549"/>
                                </p:stCondLst>
                                <p:childTnLst>
                                  <p:par>
                                    <p:cTn id="54" presetID="2" presetClass="entr" presetSubtype="8" fill="hold" grpId="0" nodeType="afterEffect">
                                      <p:stCondLst>
                                        <p:cond delay="0"/>
                                      </p:stCondLst>
                                      <p:childTnLst>
                                        <p:set>
                                          <p:cBhvr>
                                            <p:cTn id="55" dur="1" fill="hold">
                                              <p:stCondLst>
                                                <p:cond delay="0"/>
                                              </p:stCondLst>
                                            </p:cTn>
                                            <p:tgtEl>
                                              <p:spTgt spid="135"/>
                                            </p:tgtEl>
                                            <p:attrNameLst>
                                              <p:attrName>style.visibility</p:attrName>
                                            </p:attrNameLst>
                                          </p:cBhvr>
                                          <p:to>
                                            <p:strVal val="visible"/>
                                          </p:to>
                                        </p:set>
                                        <p:anim calcmode="lin" valueType="num">
                                          <p:cBhvr additive="base">
                                            <p:cTn id="56" dur="250" fill="hold"/>
                                            <p:tgtEl>
                                              <p:spTgt spid="135"/>
                                            </p:tgtEl>
                                            <p:attrNameLst>
                                              <p:attrName>ppt_x</p:attrName>
                                            </p:attrNameLst>
                                          </p:cBhvr>
                                          <p:tavLst>
                                            <p:tav tm="0">
                                              <p:val>
                                                <p:strVal val="0-#ppt_w/2"/>
                                              </p:val>
                                            </p:tav>
                                            <p:tav tm="100000">
                                              <p:val>
                                                <p:strVal val="#ppt_x"/>
                                              </p:val>
                                            </p:tav>
                                          </p:tavLst>
                                        </p:anim>
                                        <p:anim calcmode="lin" valueType="num">
                                          <p:cBhvr additive="base">
                                            <p:cTn id="57" dur="250" fill="hold"/>
                                            <p:tgtEl>
                                              <p:spTgt spid="135"/>
                                            </p:tgtEl>
                                            <p:attrNameLst>
                                              <p:attrName>ppt_y</p:attrName>
                                            </p:attrNameLst>
                                          </p:cBhvr>
                                          <p:tavLst>
                                            <p:tav tm="0">
                                              <p:val>
                                                <p:strVal val="#ppt_y"/>
                                              </p:val>
                                            </p:tav>
                                            <p:tav tm="100000">
                                              <p:val>
                                                <p:strVal val="#ppt_y"/>
                                              </p:val>
                                            </p:tav>
                                          </p:tavLst>
                                        </p:anim>
                                      </p:childTnLst>
                                    </p:cTn>
                                  </p:par>
                                </p:childTnLst>
                              </p:cTn>
                            </p:par>
                            <p:par>
                              <p:cTn id="58" fill="hold">
                                <p:stCondLst>
                                  <p:cond delay="2049"/>
                                </p:stCondLst>
                                <p:childTnLst>
                                  <p:par>
                                    <p:cTn id="59" presetID="22" presetClass="entr" presetSubtype="8" fill="hold" grpId="0" nodeType="afterEffect">
                                      <p:stCondLst>
                                        <p:cond delay="0"/>
                                      </p:stCondLst>
                                      <p:iterate type="lt">
                                        <p:tmPct val="10000"/>
                                      </p:iterate>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29" grpId="0"/>
          <p:bldP spid="130" grpId="0" animBg="1"/>
          <p:bldP spid="131" grpId="0" animBg="1"/>
          <p:bldP spid="132" grpId="0"/>
          <p:bldP spid="133" grpId="0"/>
          <p:bldP spid="134" grpId="0" animBg="1"/>
          <p:bldP spid="26" grpId="0"/>
          <p:bldP spid="135"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197757" y="-848586"/>
            <a:ext cx="948063" cy="2033316"/>
            <a:chOff x="-66532" y="1638300"/>
            <a:chExt cx="4044172" cy="8673565"/>
          </a:xfrm>
        </p:grpSpPr>
        <p:grpSp>
          <p:nvGrpSpPr>
            <p:cNvPr id="3" name="组合 2"/>
            <p:cNvGrpSpPr/>
            <p:nvPr/>
          </p:nvGrpSpPr>
          <p:grpSpPr>
            <a:xfrm flipV="1">
              <a:off x="807506" y="2403356"/>
              <a:ext cx="2479998" cy="7908509"/>
              <a:chOff x="347503" y="-776074"/>
              <a:chExt cx="1750977" cy="5583722"/>
            </a:xfrm>
            <a:effectLst>
              <a:outerShdw blurRad="50800" dist="38100" dir="8100000" algn="tr" rotWithShape="0">
                <a:prstClr val="black">
                  <a:alpha val="40000"/>
                </a:prstClr>
              </a:outerShdw>
            </a:effectLst>
          </p:grpSpPr>
          <p:grpSp>
            <p:nvGrpSpPr>
              <p:cNvPr id="13" name="图形 642"/>
              <p:cNvGrpSpPr/>
              <p:nvPr/>
            </p:nvGrpSpPr>
            <p:grpSpPr>
              <a:xfrm>
                <a:off x="347503" y="-776074"/>
                <a:ext cx="1657350" cy="5517833"/>
                <a:chOff x="1962943" y="-453232"/>
                <a:chExt cx="1657350" cy="5517833"/>
              </a:xfrm>
            </p:grpSpPr>
            <p:sp>
              <p:nvSpPr>
                <p:cNvPr id="15" name="任意多边形: 形状 1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6" name="任意多边形: 形状 1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7" name="任意多边形: 形状 1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8" name="任意多边形: 形状 1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19" name="任意多边形: 形状 1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0" name="任意多边形: 形状 1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21" name="任意多边形: 形状 2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sp>
            <p:nvSpPr>
              <p:cNvPr id="14" name="矩形 13"/>
              <p:cNvSpPr/>
              <p:nvPr/>
            </p:nvSpPr>
            <p:spPr>
              <a:xfrm>
                <a:off x="485002" y="3046439"/>
                <a:ext cx="1613478" cy="1761209"/>
              </a:xfrm>
              <a:prstGeom prst="rect">
                <a:avLst/>
              </a:prstGeom>
            </p:spPr>
            <p:txBody>
              <a:bodyPr wrap="none">
                <a:spAutoFit/>
              </a:bodyPr>
              <a:lstStyle/>
              <a:p>
                <a:r>
                  <a:rPr lang="en-US" altLang="zh-CN" sz="3200" dirty="0">
                    <a:solidFill>
                      <a:schemeClr val="bg1"/>
                    </a:solidFill>
                    <a:latin typeface="Agency FB" panose="020B0503020202020204" pitchFamily="34" charset="0"/>
                    <a:ea typeface="思源黑体 CN Bold" panose="020B0800000000000000" pitchFamily="34" charset="-122"/>
                  </a:rPr>
                  <a:t>03</a:t>
                </a:r>
                <a:endParaRPr lang="zh-CN" altLang="en-US" sz="3200" dirty="0">
                  <a:solidFill>
                    <a:schemeClr val="bg1"/>
                  </a:solidFill>
                  <a:latin typeface="Agency FB" panose="020B0503020202020204" pitchFamily="34" charset="0"/>
                  <a:ea typeface="思源黑体 CN Bold" panose="020B0800000000000000" pitchFamily="34" charset="-122"/>
                </a:endParaRPr>
              </a:p>
            </p:txBody>
          </p:sp>
        </p:grpSp>
        <p:cxnSp>
          <p:nvCxnSpPr>
            <p:cNvPr id="4" name="直接连接符 3"/>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951868" y="2104809"/>
              <a:ext cx="1025772" cy="2505520"/>
              <a:chOff x="2951868" y="2104809"/>
              <a:chExt cx="1025772" cy="2505520"/>
            </a:xfrm>
          </p:grpSpPr>
          <p:cxnSp>
            <p:nvCxnSpPr>
              <p:cNvPr id="10" name="直接连接符 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6532" y="2061940"/>
              <a:ext cx="1025772" cy="2505520"/>
              <a:chOff x="2951868" y="2104809"/>
              <a:chExt cx="1025772" cy="2505520"/>
            </a:xfrm>
          </p:grpSpPr>
          <p:cxnSp>
            <p:nvCxnSpPr>
              <p:cNvPr id="7" name="直接连接符 6"/>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sp>
        <p:nvSpPr>
          <p:cNvPr id="22" name="矩形 21"/>
          <p:cNvSpPr/>
          <p:nvPr/>
        </p:nvSpPr>
        <p:spPr>
          <a:xfrm>
            <a:off x="1340524" y="421453"/>
            <a:ext cx="4854214" cy="646331"/>
          </a:xfrm>
          <a:prstGeom prst="rect">
            <a:avLst/>
          </a:prstGeom>
        </p:spPr>
        <p:txBody>
          <a:bodyPr vert="horz" wrap="none">
            <a:spAutoFit/>
          </a:bodyPr>
          <a:lstStyle/>
          <a:p>
            <a:r>
              <a:rPr lang="zh-CN" altLang="en-US" sz="3600" dirty="0">
                <a:solidFill>
                  <a:srgbClr val="C00000"/>
                </a:solidFill>
                <a:latin typeface="思源黑体 CN Bold" panose="020B0800000000000000" pitchFamily="34" charset="-122"/>
                <a:ea typeface="思源黑体 CN Bold" panose="020B0800000000000000" pitchFamily="34" charset="-122"/>
              </a:rPr>
              <a:t>招聘</a:t>
            </a:r>
            <a:r>
              <a:rPr lang="en-US" altLang="zh-CN" sz="3600" dirty="0">
                <a:solidFill>
                  <a:srgbClr val="C00000"/>
                </a:solidFill>
                <a:latin typeface="思源黑体 CN Bold" panose="020B0800000000000000" pitchFamily="34" charset="-122"/>
                <a:ea typeface="思源黑体 CN Bold" panose="020B0800000000000000" pitchFamily="34" charset="-122"/>
              </a:rPr>
              <a:t>---</a:t>
            </a:r>
            <a:r>
              <a:rPr lang="zh-CN" altLang="en-US" sz="3600" dirty="0">
                <a:solidFill>
                  <a:srgbClr val="C00000"/>
                </a:solidFill>
                <a:latin typeface="思源黑体 CN Bold" panose="020B0800000000000000" pitchFamily="34" charset="-122"/>
                <a:ea typeface="思源黑体 CN Bold" panose="020B0800000000000000" pitchFamily="34" charset="-122"/>
              </a:rPr>
              <a:t>你要知道的几点</a:t>
            </a:r>
            <a:endParaRPr lang="zh-CN" altLang="en-US" sz="3600" dirty="0">
              <a:solidFill>
                <a:srgbClr val="C00000"/>
              </a:solidFill>
              <a:latin typeface="思源黑体 CN Bold" panose="020B0800000000000000" pitchFamily="34" charset="-122"/>
              <a:ea typeface="思源黑体 CN Bold" panose="020B0800000000000000" pitchFamily="34" charset="-122"/>
            </a:endParaRPr>
          </a:p>
        </p:txBody>
      </p:sp>
      <p:grpSp>
        <p:nvGrpSpPr>
          <p:cNvPr id="25" name="组合 24"/>
          <p:cNvGrpSpPr/>
          <p:nvPr/>
        </p:nvGrpSpPr>
        <p:grpSpPr>
          <a:xfrm rot="8228373" flipV="1">
            <a:off x="11781469" y="5942940"/>
            <a:ext cx="948063" cy="2033316"/>
            <a:chOff x="-66532" y="1638300"/>
            <a:chExt cx="4044172" cy="8673564"/>
          </a:xfrm>
        </p:grpSpPr>
        <p:grpSp>
          <p:nvGrpSpPr>
            <p:cNvPr id="36" name="图形 642"/>
            <p:cNvGrpSpPr/>
            <p:nvPr/>
          </p:nvGrpSpPr>
          <p:grpSpPr>
            <a:xfrm flipV="1">
              <a:off x="807508" y="2496678"/>
              <a:ext cx="2347388" cy="7815186"/>
              <a:chOff x="1962943" y="-453232"/>
              <a:chExt cx="1657350" cy="5517833"/>
            </a:xfrm>
          </p:grpSpPr>
          <p:sp>
            <p:nvSpPr>
              <p:cNvPr id="38" name="任意多边形: 形状 3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39" name="任意多边形: 形状 3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0" name="任意多边形: 形状 3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1" name="任意多边形: 形状 4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2" name="任意多边形: 形状 4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3" name="任意多边形: 形状 4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sp>
            <p:nvSpPr>
              <p:cNvPr id="44" name="任意多边形: 形状 4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800" b="1">
                  <a:latin typeface="思源黑体 CN Bold" panose="020B0800000000000000" pitchFamily="34" charset="-122"/>
                  <a:ea typeface="思源黑体 CN Bold" panose="020B0800000000000000" pitchFamily="34" charset="-122"/>
                </a:endParaRPr>
              </a:p>
            </p:txBody>
          </p:sp>
        </p:grpSp>
        <p:cxnSp>
          <p:nvCxnSpPr>
            <p:cNvPr id="27" name="直接连接符 26"/>
            <p:cNvCxnSpPr/>
            <p:nvPr/>
          </p:nvCxnSpPr>
          <p:spPr>
            <a:xfrm>
              <a:off x="2043258" y="1638300"/>
              <a:ext cx="0" cy="5715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2951868" y="2104809"/>
              <a:ext cx="1025772" cy="2505520"/>
              <a:chOff x="2951868" y="2104809"/>
              <a:chExt cx="1025772" cy="2505520"/>
            </a:xfrm>
          </p:grpSpPr>
          <p:cxnSp>
            <p:nvCxnSpPr>
              <p:cNvPr id="33" name="直接连接符 32"/>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flipH="1">
              <a:off x="-66532" y="2061940"/>
              <a:ext cx="1025772" cy="2505520"/>
              <a:chOff x="2951868" y="2104809"/>
              <a:chExt cx="1025772" cy="2505520"/>
            </a:xfrm>
          </p:grpSpPr>
          <p:cxnSp>
            <p:nvCxnSpPr>
              <p:cNvPr id="30" name="直接连接符 29"/>
              <p:cNvCxnSpPr/>
              <p:nvPr/>
            </p:nvCxnSpPr>
            <p:spPr>
              <a:xfrm flipH="1">
                <a:off x="2951868" y="2104809"/>
                <a:ext cx="355602" cy="47011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435308" y="3314700"/>
                <a:ext cx="542332" cy="110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242919" y="4380325"/>
                <a:ext cx="533404" cy="230004"/>
              </a:xfrm>
              <a:prstGeom prst="line">
                <a:avLst/>
              </a:prstGeom>
              <a:ln w="57150"/>
            </p:spPr>
            <p:style>
              <a:lnRef idx="1">
                <a:schemeClr val="accent1"/>
              </a:lnRef>
              <a:fillRef idx="0">
                <a:schemeClr val="accent1"/>
              </a:fillRef>
              <a:effectRef idx="0">
                <a:schemeClr val="accent1"/>
              </a:effectRef>
              <a:fontRef idx="minor">
                <a:schemeClr val="tx1"/>
              </a:fontRef>
            </p:style>
          </p:cxnSp>
        </p:grpSp>
      </p:grpSp>
      <p:grpSp>
        <p:nvGrpSpPr>
          <p:cNvPr id="45" name="Group 77"/>
          <p:cNvGrpSpPr/>
          <p:nvPr/>
        </p:nvGrpSpPr>
        <p:grpSpPr>
          <a:xfrm>
            <a:off x="1869839" y="3606582"/>
            <a:ext cx="1022420" cy="1028392"/>
            <a:chOff x="3362253" y="2517137"/>
            <a:chExt cx="1112458" cy="771294"/>
          </a:xfrm>
        </p:grpSpPr>
        <p:sp>
          <p:nvSpPr>
            <p:cNvPr id="46" name="Round Diagonal Corner Rectangle 78"/>
            <p:cNvSpPr/>
            <p:nvPr/>
          </p:nvSpPr>
          <p:spPr>
            <a:xfrm rot="10800000" flipH="1" flipV="1">
              <a:off x="3364530" y="2542534"/>
              <a:ext cx="1110181" cy="745897"/>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47" name="Round Diagonal Corner Rectangle 79"/>
            <p:cNvSpPr/>
            <p:nvPr/>
          </p:nvSpPr>
          <p:spPr>
            <a:xfrm rot="10800000" flipH="1" flipV="1">
              <a:off x="3362253" y="2517137"/>
              <a:ext cx="1110181" cy="74589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grpSp>
      <p:grpSp>
        <p:nvGrpSpPr>
          <p:cNvPr id="48" name="Group 80"/>
          <p:cNvGrpSpPr/>
          <p:nvPr/>
        </p:nvGrpSpPr>
        <p:grpSpPr>
          <a:xfrm>
            <a:off x="3111309" y="3622908"/>
            <a:ext cx="1216431" cy="1252669"/>
            <a:chOff x="4638997" y="2552242"/>
            <a:chExt cx="1314128" cy="939502"/>
          </a:xfrm>
        </p:grpSpPr>
        <p:sp>
          <p:nvSpPr>
            <p:cNvPr id="49" name="Round Diagonal Corner Rectangle 81"/>
            <p:cNvSpPr/>
            <p:nvPr/>
          </p:nvSpPr>
          <p:spPr>
            <a:xfrm rot="10800000" flipV="1">
              <a:off x="4638997" y="2577119"/>
              <a:ext cx="1314124" cy="914625"/>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50" name="Round Diagonal Corner Rectangle 82"/>
            <p:cNvSpPr/>
            <p:nvPr/>
          </p:nvSpPr>
          <p:spPr>
            <a:xfrm rot="10800000" flipV="1">
              <a:off x="4639001" y="2552242"/>
              <a:ext cx="1314124" cy="91462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grpSp>
      <p:grpSp>
        <p:nvGrpSpPr>
          <p:cNvPr id="51" name="Group 83"/>
          <p:cNvGrpSpPr/>
          <p:nvPr/>
        </p:nvGrpSpPr>
        <p:grpSpPr>
          <a:xfrm>
            <a:off x="2993868" y="2236762"/>
            <a:ext cx="1333872" cy="1326647"/>
            <a:chOff x="4550915" y="1512632"/>
            <a:chExt cx="1402210" cy="994985"/>
          </a:xfrm>
        </p:grpSpPr>
        <p:sp>
          <p:nvSpPr>
            <p:cNvPr id="52" name="Round Diagonal Corner Rectangle 84"/>
            <p:cNvSpPr/>
            <p:nvPr/>
          </p:nvSpPr>
          <p:spPr>
            <a:xfrm rot="10800000">
              <a:off x="4550915" y="1531687"/>
              <a:ext cx="1402206" cy="975930"/>
            </a:xfrm>
            <a:prstGeom prst="teardrop">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53" name="Round Diagonal Corner Rectangle 85"/>
            <p:cNvSpPr/>
            <p:nvPr/>
          </p:nvSpPr>
          <p:spPr>
            <a:xfrm rot="10800000">
              <a:off x="4550919" y="1512632"/>
              <a:ext cx="1402206" cy="97593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grpSp>
      <p:grpSp>
        <p:nvGrpSpPr>
          <p:cNvPr id="54" name="Group 86"/>
          <p:cNvGrpSpPr/>
          <p:nvPr/>
        </p:nvGrpSpPr>
        <p:grpSpPr>
          <a:xfrm>
            <a:off x="949775" y="1634442"/>
            <a:ext cx="1907697" cy="1813136"/>
            <a:chOff x="2607467" y="1060892"/>
            <a:chExt cx="1841153" cy="1359852"/>
          </a:xfrm>
        </p:grpSpPr>
        <p:sp>
          <p:nvSpPr>
            <p:cNvPr id="55" name="Round Diagonal Corner Rectangle 87"/>
            <p:cNvSpPr/>
            <p:nvPr/>
          </p:nvSpPr>
          <p:spPr>
            <a:xfrm rot="10800000" flipH="1">
              <a:off x="2609055" y="1082809"/>
              <a:ext cx="1839565" cy="1337935"/>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56" name="Round Diagonal Corner Rectangle 88"/>
            <p:cNvSpPr/>
            <p:nvPr/>
          </p:nvSpPr>
          <p:spPr>
            <a:xfrm rot="10800000" flipH="1">
              <a:off x="2607467" y="1060892"/>
              <a:ext cx="1839565" cy="133793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grpSp>
      <p:sp>
        <p:nvSpPr>
          <p:cNvPr id="57" name="Oval 76"/>
          <p:cNvSpPr/>
          <p:nvPr/>
        </p:nvSpPr>
        <p:spPr>
          <a:xfrm>
            <a:off x="2411195" y="2966504"/>
            <a:ext cx="1165355" cy="1165347"/>
          </a:xfrm>
          <a:prstGeom prst="ellipse">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58" name="Freeform 5"/>
          <p:cNvSpPr/>
          <p:nvPr/>
        </p:nvSpPr>
        <p:spPr bwMode="auto">
          <a:xfrm>
            <a:off x="2467415" y="3538002"/>
            <a:ext cx="1109133" cy="2686901"/>
          </a:xfrm>
          <a:custGeom>
            <a:avLst/>
            <a:gdLst/>
            <a:ahLst/>
            <a:cxnLst>
              <a:cxn ang="0">
                <a:pos x="109" y="0"/>
              </a:cxn>
              <a:cxn ang="0">
                <a:pos x="110" y="585"/>
              </a:cxn>
              <a:cxn ang="0">
                <a:pos x="110" y="586"/>
              </a:cxn>
              <a:cxn ang="0">
                <a:pos x="116" y="619"/>
              </a:cxn>
              <a:cxn ang="0">
                <a:pos x="121" y="629"/>
              </a:cxn>
              <a:cxn ang="0">
                <a:pos x="147" y="656"/>
              </a:cxn>
              <a:cxn ang="0">
                <a:pos x="203" y="676"/>
              </a:cxn>
              <a:cxn ang="0">
                <a:pos x="0" y="676"/>
              </a:cxn>
              <a:cxn ang="0">
                <a:pos x="62" y="650"/>
              </a:cxn>
              <a:cxn ang="0">
                <a:pos x="78" y="629"/>
              </a:cxn>
              <a:cxn ang="0">
                <a:pos x="82" y="619"/>
              </a:cxn>
              <a:cxn ang="0">
                <a:pos x="88" y="586"/>
              </a:cxn>
              <a:cxn ang="0">
                <a:pos x="88" y="585"/>
              </a:cxn>
              <a:cxn ang="0">
                <a:pos x="88" y="0"/>
              </a:cxn>
              <a:cxn ang="0">
                <a:pos x="109" y="0"/>
              </a:cxn>
            </a:cxnLst>
            <a:rect l="0" t="0" r="r" b="b"/>
            <a:pathLst>
              <a:path w="203" h="676">
                <a:moveTo>
                  <a:pt x="109" y="0"/>
                </a:moveTo>
                <a:cubicBezTo>
                  <a:pt x="110" y="585"/>
                  <a:pt x="110" y="585"/>
                  <a:pt x="110" y="585"/>
                </a:cubicBezTo>
                <a:cubicBezTo>
                  <a:pt x="110" y="586"/>
                  <a:pt x="110" y="586"/>
                  <a:pt x="110" y="586"/>
                </a:cubicBezTo>
                <a:cubicBezTo>
                  <a:pt x="110" y="598"/>
                  <a:pt x="112" y="609"/>
                  <a:pt x="116" y="619"/>
                </a:cubicBezTo>
                <a:cubicBezTo>
                  <a:pt x="117" y="622"/>
                  <a:pt x="119" y="626"/>
                  <a:pt x="121" y="629"/>
                </a:cubicBezTo>
                <a:cubicBezTo>
                  <a:pt x="127" y="637"/>
                  <a:pt x="136" y="646"/>
                  <a:pt x="147" y="656"/>
                </a:cubicBezTo>
                <a:cubicBezTo>
                  <a:pt x="164" y="669"/>
                  <a:pt x="182" y="676"/>
                  <a:pt x="203" y="676"/>
                </a:cubicBezTo>
                <a:cubicBezTo>
                  <a:pt x="0" y="676"/>
                  <a:pt x="0" y="676"/>
                  <a:pt x="0" y="676"/>
                </a:cubicBezTo>
                <a:cubicBezTo>
                  <a:pt x="24" y="676"/>
                  <a:pt x="45" y="667"/>
                  <a:pt x="62" y="650"/>
                </a:cubicBezTo>
                <a:cubicBezTo>
                  <a:pt x="68" y="643"/>
                  <a:pt x="74" y="636"/>
                  <a:pt x="78" y="629"/>
                </a:cubicBezTo>
                <a:cubicBezTo>
                  <a:pt x="79" y="626"/>
                  <a:pt x="81" y="622"/>
                  <a:pt x="82" y="619"/>
                </a:cubicBezTo>
                <a:cubicBezTo>
                  <a:pt x="86" y="609"/>
                  <a:pt x="88" y="598"/>
                  <a:pt x="88" y="586"/>
                </a:cubicBezTo>
                <a:cubicBezTo>
                  <a:pt x="88" y="586"/>
                  <a:pt x="88" y="586"/>
                  <a:pt x="88" y="585"/>
                </a:cubicBezTo>
                <a:cubicBezTo>
                  <a:pt x="88" y="0"/>
                  <a:pt x="88" y="0"/>
                  <a:pt x="88" y="0"/>
                </a:cubicBezTo>
                <a:lnTo>
                  <a:pt x="109" y="0"/>
                </a:lnTo>
                <a:close/>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2665"/>
          </a:p>
        </p:txBody>
      </p:sp>
      <p:sp>
        <p:nvSpPr>
          <p:cNvPr id="59" name="Oval 62"/>
          <p:cNvSpPr/>
          <p:nvPr/>
        </p:nvSpPr>
        <p:spPr>
          <a:xfrm>
            <a:off x="2813025" y="3345978"/>
            <a:ext cx="384047" cy="384047"/>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60" name="Rectangle 67"/>
          <p:cNvSpPr/>
          <p:nvPr/>
        </p:nvSpPr>
        <p:spPr>
          <a:xfrm>
            <a:off x="695324" y="6211616"/>
            <a:ext cx="10834235" cy="13397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grpSp>
        <p:nvGrpSpPr>
          <p:cNvPr id="61" name="Group 89"/>
          <p:cNvGrpSpPr/>
          <p:nvPr/>
        </p:nvGrpSpPr>
        <p:grpSpPr>
          <a:xfrm>
            <a:off x="2100268" y="4801059"/>
            <a:ext cx="801588" cy="786239"/>
            <a:chOff x="3360240" y="2517137"/>
            <a:chExt cx="1112194" cy="774844"/>
          </a:xfrm>
        </p:grpSpPr>
        <p:sp>
          <p:nvSpPr>
            <p:cNvPr id="62" name="Round Diagonal Corner Rectangle 90"/>
            <p:cNvSpPr/>
            <p:nvPr/>
          </p:nvSpPr>
          <p:spPr>
            <a:xfrm rot="10800000" flipH="1" flipV="1">
              <a:off x="3360240" y="2546083"/>
              <a:ext cx="1110180" cy="745898"/>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63" name="Round Diagonal Corner Rectangle 91"/>
            <p:cNvSpPr/>
            <p:nvPr/>
          </p:nvSpPr>
          <p:spPr>
            <a:xfrm rot="10800000" flipH="1" flipV="1">
              <a:off x="3362253" y="2517137"/>
              <a:ext cx="1110181" cy="745897"/>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grpSp>
      <p:sp>
        <p:nvSpPr>
          <p:cNvPr id="64" name="Oval 120"/>
          <p:cNvSpPr/>
          <p:nvPr/>
        </p:nvSpPr>
        <p:spPr>
          <a:xfrm>
            <a:off x="2884837" y="4713720"/>
            <a:ext cx="240424" cy="240421"/>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p>
        </p:txBody>
      </p:sp>
      <p:sp>
        <p:nvSpPr>
          <p:cNvPr id="65" name="TextBox 51"/>
          <p:cNvSpPr txBox="1"/>
          <p:nvPr/>
        </p:nvSpPr>
        <p:spPr>
          <a:xfrm>
            <a:off x="4480167" y="3958764"/>
            <a:ext cx="1451466" cy="369332"/>
          </a:xfrm>
          <a:prstGeom prst="rect">
            <a:avLst/>
          </a:prstGeom>
          <a:noFill/>
        </p:spPr>
        <p:txBody>
          <a:bodyPr wrap="square" lIns="0" tIns="0" rIns="0" bIns="0" rtlCol="0" anchor="t">
            <a:spAutoFit/>
          </a:bodyPr>
          <a:lstStyle/>
          <a:p>
            <a:pPr algn="ctr"/>
            <a:r>
              <a:rPr lang="zh-CN" altLang="en-US" sz="1200" dirty="0">
                <a:solidFill>
                  <a:schemeClr val="tx1">
                    <a:lumMod val="85000"/>
                    <a:lumOff val="15000"/>
                  </a:schemeClr>
                </a:solidFill>
                <a:latin typeface="等线 Light" panose="02010600030101010101" pitchFamily="2" charset="-122"/>
                <a:ea typeface="等线 Light" panose="02010600030101010101" pitchFamily="2" charset="-122"/>
              </a:rPr>
              <a:t>准备一份应聘岗位的工作计划（个人作品</a:t>
            </a:r>
            <a:endParaRPr lang="en-US" sz="1200" b="1" dirty="0">
              <a:solidFill>
                <a:schemeClr val="tx1">
                  <a:lumMod val="85000"/>
                  <a:lumOff val="15000"/>
                </a:schemeClr>
              </a:solidFill>
              <a:latin typeface="等线 Light" panose="02010600030101010101" pitchFamily="2" charset="-122"/>
              <a:ea typeface="等线 Light" panose="02010600030101010101" pitchFamily="2" charset="-122"/>
            </a:endParaRPr>
          </a:p>
        </p:txBody>
      </p:sp>
      <p:sp>
        <p:nvSpPr>
          <p:cNvPr id="66" name="TextBox 52"/>
          <p:cNvSpPr txBox="1"/>
          <p:nvPr/>
        </p:nvSpPr>
        <p:spPr>
          <a:xfrm>
            <a:off x="6264428" y="3958764"/>
            <a:ext cx="1531333" cy="738664"/>
          </a:xfrm>
          <a:prstGeom prst="rect">
            <a:avLst/>
          </a:prstGeom>
          <a:noFill/>
        </p:spPr>
        <p:txBody>
          <a:bodyPr wrap="square" lIns="0" tIns="0" rIns="0" bIns="0" rtlCol="0" anchor="t">
            <a:spAutoFit/>
          </a:bodyPr>
          <a:lstStyle>
            <a:defPPr>
              <a:defRPr lang="en-US"/>
            </a:defPPr>
            <a:lvl1pPr algn="ctr">
              <a:defRPr sz="1200">
                <a:solidFill>
                  <a:schemeClr val="tx1">
                    <a:lumMod val="85000"/>
                    <a:lumOff val="15000"/>
                  </a:schemeClr>
                </a:solidFill>
                <a:latin typeface="等线 Light" panose="02010600030101010101" pitchFamily="2" charset="-122"/>
                <a:ea typeface="等线 Light" panose="02010600030101010101" pitchFamily="2" charset="-122"/>
              </a:defRPr>
            </a:lvl1pPr>
          </a:lstStyle>
          <a:p>
            <a:pPr algn="l"/>
            <a:r>
              <a:rPr lang="zh-CN" altLang="en-US" dirty="0"/>
              <a:t>面试的本质不是一问一答，而是要抓住亮光点，将自己独特的经历结合起来。</a:t>
            </a:r>
            <a:endParaRPr lang="en-US" altLang="zh-CN" dirty="0"/>
          </a:p>
        </p:txBody>
      </p:sp>
      <p:sp>
        <p:nvSpPr>
          <p:cNvPr id="67" name="TextBox 53"/>
          <p:cNvSpPr txBox="1"/>
          <p:nvPr/>
        </p:nvSpPr>
        <p:spPr>
          <a:xfrm>
            <a:off x="8128557" y="3958764"/>
            <a:ext cx="1531332" cy="553998"/>
          </a:xfrm>
          <a:prstGeom prst="rect">
            <a:avLst/>
          </a:prstGeom>
          <a:noFill/>
        </p:spPr>
        <p:txBody>
          <a:bodyPr wrap="square" lIns="0" tIns="0" rIns="0" bIns="0" rtlCol="0" anchor="t">
            <a:spAutoFit/>
          </a:bodyPr>
          <a:lstStyle>
            <a:defPPr>
              <a:defRPr lang="en-US"/>
            </a:defPPr>
            <a:lvl1pPr algn="ctr">
              <a:defRPr sz="1200">
                <a:solidFill>
                  <a:schemeClr val="tx1">
                    <a:lumMod val="85000"/>
                    <a:lumOff val="15000"/>
                  </a:schemeClr>
                </a:solidFill>
                <a:latin typeface="等线 Light" panose="02010600030101010101" pitchFamily="2" charset="-122"/>
                <a:ea typeface="等线 Light" panose="02010600030101010101" pitchFamily="2" charset="-122"/>
              </a:defRPr>
            </a:lvl1pPr>
          </a:lstStyle>
          <a:p>
            <a:r>
              <a:rPr lang="zh-CN" altLang="en-US" dirty="0"/>
              <a:t>初面</a:t>
            </a:r>
            <a:r>
              <a:rPr lang="en-US" altLang="zh-CN" dirty="0"/>
              <a:t>/HR</a:t>
            </a:r>
            <a:r>
              <a:rPr lang="zh-CN" altLang="en-US" dirty="0"/>
              <a:t>面试后要和</a:t>
            </a:r>
            <a:r>
              <a:rPr lang="en-US" altLang="zh-CN" dirty="0"/>
              <a:t>HR</a:t>
            </a:r>
            <a:r>
              <a:rPr lang="zh-CN" altLang="en-US" dirty="0"/>
              <a:t>保持紧密联系，这能让你得到很多的信息。</a:t>
            </a:r>
            <a:endParaRPr lang="en-US" altLang="zh-CN" dirty="0"/>
          </a:p>
        </p:txBody>
      </p:sp>
      <p:sp>
        <p:nvSpPr>
          <p:cNvPr id="68" name="TextBox 54"/>
          <p:cNvSpPr txBox="1"/>
          <p:nvPr/>
        </p:nvSpPr>
        <p:spPr>
          <a:xfrm>
            <a:off x="9992684" y="3958764"/>
            <a:ext cx="1531332" cy="553998"/>
          </a:xfrm>
          <a:prstGeom prst="rect">
            <a:avLst/>
          </a:prstGeom>
          <a:noFill/>
        </p:spPr>
        <p:txBody>
          <a:bodyPr wrap="square" lIns="0" tIns="0" rIns="0" bIns="0" rtlCol="0" anchor="t">
            <a:spAutoFit/>
          </a:bodyPr>
          <a:lstStyle>
            <a:defPPr>
              <a:defRPr lang="en-US"/>
            </a:defPPr>
            <a:lvl1pPr algn="ctr">
              <a:defRPr sz="1200">
                <a:solidFill>
                  <a:schemeClr val="tx1">
                    <a:lumMod val="85000"/>
                    <a:lumOff val="15000"/>
                  </a:schemeClr>
                </a:solidFill>
                <a:latin typeface="等线 Light" panose="02010600030101010101" pitchFamily="2" charset="-122"/>
                <a:ea typeface="等线 Light" panose="02010600030101010101" pitchFamily="2" charset="-122"/>
              </a:defRPr>
            </a:lvl1pPr>
          </a:lstStyle>
          <a:p>
            <a:r>
              <a:rPr lang="zh-CN" altLang="en-US" dirty="0"/>
              <a:t>不要和面试官争论，最好是顺从他的意思，没有人喜欢反对自己的人。</a:t>
            </a:r>
            <a:endParaRPr lang="en-US" altLang="zh-CN" dirty="0"/>
          </a:p>
        </p:txBody>
      </p:sp>
      <p:sp>
        <p:nvSpPr>
          <p:cNvPr id="69" name="TextBox 55"/>
          <p:cNvSpPr txBox="1"/>
          <p:nvPr/>
        </p:nvSpPr>
        <p:spPr>
          <a:xfrm>
            <a:off x="4480166" y="5471983"/>
            <a:ext cx="1531112" cy="553998"/>
          </a:xfrm>
          <a:prstGeom prst="rect">
            <a:avLst/>
          </a:prstGeom>
          <a:noFill/>
        </p:spPr>
        <p:txBody>
          <a:bodyPr wrap="square" lIns="0" tIns="0" rIns="0" bIns="0" rtlCol="0" anchor="t">
            <a:spAutoFit/>
          </a:bodyPr>
          <a:lstStyle>
            <a:defPPr>
              <a:defRPr lang="en-US"/>
            </a:defPPr>
            <a:lvl1pPr algn="ctr">
              <a:defRPr sz="1200">
                <a:solidFill>
                  <a:schemeClr val="tx1">
                    <a:lumMod val="85000"/>
                    <a:lumOff val="15000"/>
                  </a:schemeClr>
                </a:solidFill>
                <a:latin typeface="等线 Light" panose="02010600030101010101" pitchFamily="2" charset="-122"/>
                <a:ea typeface="等线 Light" panose="02010600030101010101" pitchFamily="2" charset="-122"/>
              </a:defRPr>
            </a:lvl1pPr>
          </a:lstStyle>
          <a:p>
            <a:r>
              <a:rPr lang="zh-CN" altLang="en-US" dirty="0"/>
              <a:t>微笑的人运气不会太差，面带微笑，认真聆听面试官的说话很有必要</a:t>
            </a:r>
            <a:endParaRPr lang="en-US" altLang="zh-CN" dirty="0"/>
          </a:p>
        </p:txBody>
      </p:sp>
      <p:sp>
        <p:nvSpPr>
          <p:cNvPr id="85" name="Freeform 5"/>
          <p:cNvSpPr>
            <a:spLocks noEditPoints="1"/>
          </p:cNvSpPr>
          <p:nvPr/>
        </p:nvSpPr>
        <p:spPr bwMode="auto">
          <a:xfrm>
            <a:off x="3340100" y="2535387"/>
            <a:ext cx="664189" cy="664189"/>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20" tIns="60960" rIns="121920" bIns="60960" numCol="1" anchor="t" anchorCtr="0" compatLnSpc="1"/>
          <a:lstStyle/>
          <a:p>
            <a:endParaRPr lang="en-US" sz="2665" dirty="0"/>
          </a:p>
        </p:txBody>
      </p:sp>
      <p:sp>
        <p:nvSpPr>
          <p:cNvPr id="86" name="Freeform 36"/>
          <p:cNvSpPr>
            <a:spLocks noEditPoints="1"/>
          </p:cNvSpPr>
          <p:nvPr/>
        </p:nvSpPr>
        <p:spPr bwMode="auto">
          <a:xfrm>
            <a:off x="3487648" y="3999668"/>
            <a:ext cx="427741" cy="464501"/>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20" tIns="60960" rIns="121920" bIns="60960" numCol="1" anchor="t" anchorCtr="0" compatLnSpc="1"/>
          <a:lstStyle/>
          <a:p>
            <a:endParaRPr lang="en-US" sz="2665"/>
          </a:p>
        </p:txBody>
      </p:sp>
      <p:sp>
        <p:nvSpPr>
          <p:cNvPr id="87" name="Freeform 103"/>
          <p:cNvSpPr>
            <a:spLocks noEditPoints="1"/>
          </p:cNvSpPr>
          <p:nvPr/>
        </p:nvSpPr>
        <p:spPr bwMode="auto">
          <a:xfrm>
            <a:off x="2199316" y="3892047"/>
            <a:ext cx="324745" cy="47819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20" tIns="60960" rIns="121920" bIns="60960" numCol="1" anchor="t" anchorCtr="0" compatLnSpc="1"/>
          <a:lstStyle/>
          <a:p>
            <a:endParaRPr lang="en-US" sz="2665"/>
          </a:p>
        </p:txBody>
      </p:sp>
      <p:sp>
        <p:nvSpPr>
          <p:cNvPr id="88" name="Freeform 13"/>
          <p:cNvSpPr>
            <a:spLocks noEditPoints="1"/>
          </p:cNvSpPr>
          <p:nvPr/>
        </p:nvSpPr>
        <p:spPr bwMode="auto">
          <a:xfrm>
            <a:off x="2325467" y="5041647"/>
            <a:ext cx="334433" cy="251884"/>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bg1"/>
          </a:solidFill>
          <a:ln w="9525">
            <a:noFill/>
            <a:round/>
          </a:ln>
        </p:spPr>
        <p:txBody>
          <a:bodyPr vert="horz" wrap="square" lIns="121920" tIns="60960" rIns="121920" bIns="60960" numCol="1" anchor="t" anchorCtr="0" compatLnSpc="1"/>
          <a:lstStyle/>
          <a:p>
            <a:endParaRPr lang="en-US" sz="2665"/>
          </a:p>
        </p:txBody>
      </p:sp>
      <p:sp>
        <p:nvSpPr>
          <p:cNvPr id="89" name="Freeform 145"/>
          <p:cNvSpPr/>
          <p:nvPr/>
        </p:nvSpPr>
        <p:spPr bwMode="auto">
          <a:xfrm>
            <a:off x="1630683" y="2274862"/>
            <a:ext cx="668017" cy="576045"/>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1920" tIns="60960" rIns="121920" bIns="60960" numCol="1" anchor="t" anchorCtr="0" compatLnSpc="1"/>
          <a:lstStyle/>
          <a:p>
            <a:endParaRPr lang="en-US" sz="2665"/>
          </a:p>
        </p:txBody>
      </p:sp>
      <p:grpSp>
        <p:nvGrpSpPr>
          <p:cNvPr id="102" name="组合 101"/>
          <p:cNvGrpSpPr/>
          <p:nvPr/>
        </p:nvGrpSpPr>
        <p:grpSpPr>
          <a:xfrm>
            <a:off x="4669155" y="3185142"/>
            <a:ext cx="1207083" cy="607457"/>
            <a:chOff x="4669155" y="3185142"/>
            <a:chExt cx="1207083" cy="607457"/>
          </a:xfrm>
        </p:grpSpPr>
        <p:sp>
          <p:nvSpPr>
            <p:cNvPr id="83" name="Teardrop 56"/>
            <p:cNvSpPr>
              <a:spLocks noChangeAspect="1"/>
            </p:cNvSpPr>
            <p:nvPr/>
          </p:nvSpPr>
          <p:spPr>
            <a:xfrm>
              <a:off x="4933043" y="3185142"/>
              <a:ext cx="625361" cy="607457"/>
            </a:xfrm>
            <a:prstGeom prst="teardrop">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solidFill>
                  <a:schemeClr val="accent1"/>
                </a:solidFill>
              </a:endParaRPr>
            </a:p>
          </p:txBody>
        </p:sp>
        <p:sp>
          <p:nvSpPr>
            <p:cNvPr id="90" name="TextBox 77"/>
            <p:cNvSpPr txBox="1"/>
            <p:nvPr/>
          </p:nvSpPr>
          <p:spPr>
            <a:xfrm>
              <a:off x="4669155" y="3214170"/>
              <a:ext cx="1207083" cy="492443"/>
            </a:xfrm>
            <a:prstGeom prst="rect">
              <a:avLst/>
            </a:prstGeom>
            <a:noFill/>
          </p:spPr>
          <p:txBody>
            <a:bodyPr wrap="square" lIns="0" tIns="0" rIns="0" bIns="0" rtlCol="0" anchor="ctr">
              <a:spAutoFit/>
            </a:bodyPr>
            <a:lstStyle/>
            <a:p>
              <a:pPr algn="ctr"/>
              <a:r>
                <a:rPr lang="en-US" sz="3200" b="1" dirty="0">
                  <a:solidFill>
                    <a:schemeClr val="accent1"/>
                  </a:solidFill>
                </a:rPr>
                <a:t>01</a:t>
              </a:r>
              <a:endParaRPr lang="en-US" sz="2000" b="1" dirty="0">
                <a:solidFill>
                  <a:schemeClr val="accent1"/>
                </a:solidFill>
              </a:endParaRPr>
            </a:p>
          </p:txBody>
        </p:sp>
      </p:grpSp>
      <p:grpSp>
        <p:nvGrpSpPr>
          <p:cNvPr id="37" name="组合 36"/>
          <p:cNvGrpSpPr/>
          <p:nvPr/>
        </p:nvGrpSpPr>
        <p:grpSpPr>
          <a:xfrm>
            <a:off x="6482820" y="3185142"/>
            <a:ext cx="1207083" cy="607457"/>
            <a:chOff x="6078239" y="3185142"/>
            <a:chExt cx="1207083" cy="607457"/>
          </a:xfrm>
        </p:grpSpPr>
        <p:sp>
          <p:nvSpPr>
            <p:cNvPr id="77" name="Teardrop 57"/>
            <p:cNvSpPr>
              <a:spLocks noChangeAspect="1"/>
            </p:cNvSpPr>
            <p:nvPr/>
          </p:nvSpPr>
          <p:spPr>
            <a:xfrm>
              <a:off x="6341210" y="3185142"/>
              <a:ext cx="625361" cy="607457"/>
            </a:xfrm>
            <a:prstGeom prst="teardrop">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solidFill>
                  <a:schemeClr val="accent2"/>
                </a:solidFill>
              </a:endParaRPr>
            </a:p>
          </p:txBody>
        </p:sp>
        <p:sp>
          <p:nvSpPr>
            <p:cNvPr id="98" name="TextBox 77"/>
            <p:cNvSpPr txBox="1"/>
            <p:nvPr/>
          </p:nvSpPr>
          <p:spPr>
            <a:xfrm>
              <a:off x="6078239" y="3214170"/>
              <a:ext cx="1207083" cy="492443"/>
            </a:xfrm>
            <a:prstGeom prst="rect">
              <a:avLst/>
            </a:prstGeom>
            <a:noFill/>
          </p:spPr>
          <p:txBody>
            <a:bodyPr wrap="square" lIns="0" tIns="0" rIns="0" bIns="0" rtlCol="0" anchor="ctr">
              <a:spAutoFit/>
            </a:bodyPr>
            <a:lstStyle/>
            <a:p>
              <a:pPr algn="ctr"/>
              <a:r>
                <a:rPr lang="en-US" sz="3200" b="1" dirty="0">
                  <a:solidFill>
                    <a:schemeClr val="accent1"/>
                  </a:solidFill>
                </a:rPr>
                <a:t>02</a:t>
              </a:r>
              <a:endParaRPr lang="en-US" sz="2000" b="1" dirty="0">
                <a:solidFill>
                  <a:schemeClr val="accent1"/>
                </a:solidFill>
              </a:endParaRPr>
            </a:p>
          </p:txBody>
        </p:sp>
      </p:grpSp>
      <p:grpSp>
        <p:nvGrpSpPr>
          <p:cNvPr id="26" name="组合 25"/>
          <p:cNvGrpSpPr/>
          <p:nvPr/>
        </p:nvGrpSpPr>
        <p:grpSpPr>
          <a:xfrm>
            <a:off x="8296485" y="3185142"/>
            <a:ext cx="1207083" cy="607457"/>
            <a:chOff x="7487323" y="3185142"/>
            <a:chExt cx="1207083" cy="607457"/>
          </a:xfrm>
        </p:grpSpPr>
        <p:sp>
          <p:nvSpPr>
            <p:cNvPr id="80" name="Teardrop 58"/>
            <p:cNvSpPr>
              <a:spLocks noChangeAspect="1"/>
            </p:cNvSpPr>
            <p:nvPr/>
          </p:nvSpPr>
          <p:spPr>
            <a:xfrm>
              <a:off x="7749377" y="3185142"/>
              <a:ext cx="625361" cy="607457"/>
            </a:xfrm>
            <a:prstGeom prst="teardrop">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solidFill>
                  <a:schemeClr val="accent3"/>
                </a:solidFill>
              </a:endParaRPr>
            </a:p>
          </p:txBody>
        </p:sp>
        <p:sp>
          <p:nvSpPr>
            <p:cNvPr id="99" name="TextBox 77"/>
            <p:cNvSpPr txBox="1"/>
            <p:nvPr/>
          </p:nvSpPr>
          <p:spPr>
            <a:xfrm>
              <a:off x="7487323" y="3214170"/>
              <a:ext cx="1207083" cy="492443"/>
            </a:xfrm>
            <a:prstGeom prst="rect">
              <a:avLst/>
            </a:prstGeom>
            <a:noFill/>
          </p:spPr>
          <p:txBody>
            <a:bodyPr wrap="square" lIns="0" tIns="0" rIns="0" bIns="0" rtlCol="0" anchor="ctr">
              <a:spAutoFit/>
            </a:bodyPr>
            <a:lstStyle/>
            <a:p>
              <a:pPr algn="ctr"/>
              <a:r>
                <a:rPr lang="en-US" sz="3200" b="1" dirty="0">
                  <a:solidFill>
                    <a:schemeClr val="accent1"/>
                  </a:solidFill>
                </a:rPr>
                <a:t>03</a:t>
              </a:r>
              <a:endParaRPr lang="en-US" sz="2000" b="1" dirty="0">
                <a:solidFill>
                  <a:schemeClr val="accent1"/>
                </a:solidFill>
              </a:endParaRPr>
            </a:p>
          </p:txBody>
        </p:sp>
      </p:grpSp>
      <p:grpSp>
        <p:nvGrpSpPr>
          <p:cNvPr id="23" name="组合 22"/>
          <p:cNvGrpSpPr/>
          <p:nvPr/>
        </p:nvGrpSpPr>
        <p:grpSpPr>
          <a:xfrm>
            <a:off x="10110151" y="3185142"/>
            <a:ext cx="1207083" cy="607457"/>
            <a:chOff x="8896407" y="3185142"/>
            <a:chExt cx="1207083" cy="607457"/>
          </a:xfrm>
        </p:grpSpPr>
        <p:sp>
          <p:nvSpPr>
            <p:cNvPr id="74" name="Teardrop 59"/>
            <p:cNvSpPr>
              <a:spLocks noChangeAspect="1"/>
            </p:cNvSpPr>
            <p:nvPr/>
          </p:nvSpPr>
          <p:spPr>
            <a:xfrm>
              <a:off x="9157544" y="3185142"/>
              <a:ext cx="625361" cy="607457"/>
            </a:xfrm>
            <a:prstGeom prst="teardrop">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solidFill>
                  <a:schemeClr val="accent4"/>
                </a:solidFill>
              </a:endParaRPr>
            </a:p>
          </p:txBody>
        </p:sp>
        <p:sp>
          <p:nvSpPr>
            <p:cNvPr id="100" name="TextBox 77"/>
            <p:cNvSpPr txBox="1"/>
            <p:nvPr/>
          </p:nvSpPr>
          <p:spPr>
            <a:xfrm>
              <a:off x="8896407" y="3214170"/>
              <a:ext cx="1207083" cy="492443"/>
            </a:xfrm>
            <a:prstGeom prst="rect">
              <a:avLst/>
            </a:prstGeom>
            <a:noFill/>
          </p:spPr>
          <p:txBody>
            <a:bodyPr wrap="square" lIns="0" tIns="0" rIns="0" bIns="0" rtlCol="0" anchor="ctr">
              <a:spAutoFit/>
            </a:bodyPr>
            <a:lstStyle/>
            <a:p>
              <a:pPr algn="ctr"/>
              <a:r>
                <a:rPr lang="en-US" sz="3200" b="1" dirty="0">
                  <a:solidFill>
                    <a:schemeClr val="accent1"/>
                  </a:solidFill>
                </a:rPr>
                <a:t>04</a:t>
              </a:r>
              <a:endParaRPr lang="en-US" sz="2000" b="1" dirty="0">
                <a:solidFill>
                  <a:schemeClr val="accent1"/>
                </a:solidFill>
              </a:endParaRPr>
            </a:p>
          </p:txBody>
        </p:sp>
      </p:grpSp>
      <p:grpSp>
        <p:nvGrpSpPr>
          <p:cNvPr id="103" name="组合 102"/>
          <p:cNvGrpSpPr/>
          <p:nvPr/>
        </p:nvGrpSpPr>
        <p:grpSpPr>
          <a:xfrm>
            <a:off x="4586248" y="4678891"/>
            <a:ext cx="1207083" cy="607457"/>
            <a:chOff x="4586248" y="4678891"/>
            <a:chExt cx="1207083" cy="607457"/>
          </a:xfrm>
        </p:grpSpPr>
        <p:sp>
          <p:nvSpPr>
            <p:cNvPr id="71" name="Teardrop 60"/>
            <p:cNvSpPr>
              <a:spLocks noChangeAspect="1"/>
            </p:cNvSpPr>
            <p:nvPr/>
          </p:nvSpPr>
          <p:spPr>
            <a:xfrm>
              <a:off x="4846469" y="4678891"/>
              <a:ext cx="625361" cy="607457"/>
            </a:xfrm>
            <a:prstGeom prst="teardrop">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endParaRPr>
            </a:p>
          </p:txBody>
        </p:sp>
        <p:sp>
          <p:nvSpPr>
            <p:cNvPr id="101" name="TextBox 77"/>
            <p:cNvSpPr txBox="1"/>
            <p:nvPr/>
          </p:nvSpPr>
          <p:spPr>
            <a:xfrm>
              <a:off x="4586248" y="4707919"/>
              <a:ext cx="1207083" cy="492443"/>
            </a:xfrm>
            <a:prstGeom prst="rect">
              <a:avLst/>
            </a:prstGeom>
            <a:noFill/>
          </p:spPr>
          <p:txBody>
            <a:bodyPr wrap="square" lIns="0" tIns="0" rIns="0" bIns="0" rtlCol="0" anchor="ctr">
              <a:spAutoFit/>
            </a:bodyPr>
            <a:lstStyle/>
            <a:p>
              <a:pPr algn="ctr"/>
              <a:r>
                <a:rPr lang="en-US" sz="3200" b="1" dirty="0">
                  <a:solidFill>
                    <a:schemeClr val="accent1"/>
                  </a:solidFill>
                </a:rPr>
                <a:t>05</a:t>
              </a:r>
              <a:endParaRPr lang="en-US" sz="2000" b="1" dirty="0">
                <a:solidFill>
                  <a:schemeClr val="accent1"/>
                </a:solidFill>
              </a:endParaRPr>
            </a:p>
          </p:txBody>
        </p:sp>
      </p:grpSp>
      <p:sp>
        <p:nvSpPr>
          <p:cNvPr id="104" name="TextBox 55"/>
          <p:cNvSpPr txBox="1"/>
          <p:nvPr/>
        </p:nvSpPr>
        <p:spPr>
          <a:xfrm>
            <a:off x="6633597" y="5010844"/>
            <a:ext cx="4419924" cy="984885"/>
          </a:xfrm>
          <a:prstGeom prst="rect">
            <a:avLst/>
          </a:prstGeom>
          <a:noFill/>
          <a:ln>
            <a:noFill/>
          </a:ln>
        </p:spPr>
        <p:txBody>
          <a:bodyPr wrap="square" lIns="0" tIns="0" rIns="0" bIns="0" rtlCol="0" anchor="t">
            <a:spAutoFit/>
          </a:bodyPr>
          <a:lstStyle>
            <a:defPPr>
              <a:defRPr lang="en-US"/>
            </a:defPPr>
            <a:lvl1pPr algn="ctr">
              <a:defRPr sz="1200">
                <a:solidFill>
                  <a:schemeClr val="tx1">
                    <a:lumMod val="85000"/>
                    <a:lumOff val="15000"/>
                  </a:schemeClr>
                </a:solidFill>
                <a:latin typeface="等线 Light" panose="02010600030101010101" pitchFamily="2" charset="-122"/>
                <a:ea typeface="等线 Light" panose="02010600030101010101" pitchFamily="2" charset="-122"/>
              </a:defRPr>
            </a:lvl1pPr>
          </a:lstStyle>
          <a:p>
            <a:r>
              <a:rPr lang="zh-CN" altLang="en-US" sz="3200" dirty="0">
                <a:latin typeface="思源黑体 CN Bold" panose="020B0800000000000000" pitchFamily="34" charset="-122"/>
                <a:ea typeface="思源黑体 CN Bold" panose="020B0800000000000000" pitchFamily="34" charset="-122"/>
              </a:rPr>
              <a:t>真正的技巧就是你有能力有信心匹配这个岗位</a:t>
            </a:r>
            <a:endParaRPr lang="zh-CN" altLang="en-US" sz="3200" dirty="0">
              <a:latin typeface="思源黑体 CN Bold" panose="020B0800000000000000" pitchFamily="34" charset="-122"/>
              <a:ea typeface="思源黑体 CN Bold" panose="020B0800000000000000" pitchFamily="34" charset="-122"/>
            </a:endParaRPr>
          </a:p>
        </p:txBody>
      </p:sp>
      <p:cxnSp>
        <p:nvCxnSpPr>
          <p:cNvPr id="108" name="直接连接符 107"/>
          <p:cNvCxnSpPr/>
          <p:nvPr/>
        </p:nvCxnSpPr>
        <p:spPr>
          <a:xfrm>
            <a:off x="6096000" y="2535387"/>
            <a:ext cx="0" cy="3371672"/>
          </a:xfrm>
          <a:prstGeom prst="line">
            <a:avLst/>
          </a:prstGeom>
          <a:ln>
            <a:solidFill>
              <a:schemeClr val="bg1">
                <a:lumMod val="6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7997371" y="2515458"/>
            <a:ext cx="0" cy="2214900"/>
          </a:xfrm>
          <a:prstGeom prst="line">
            <a:avLst/>
          </a:prstGeom>
          <a:ln>
            <a:solidFill>
              <a:schemeClr val="bg1">
                <a:lumMod val="6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9768114" y="2515458"/>
            <a:ext cx="0" cy="2214900"/>
          </a:xfrm>
          <a:prstGeom prst="line">
            <a:avLst/>
          </a:prstGeom>
          <a:ln>
            <a:solidFill>
              <a:schemeClr val="bg1">
                <a:lumMod val="6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49"/>
                            </p:stCondLst>
                            <p:childTnLst>
                              <p:par>
                                <p:cTn id="20" presetID="18" presetClass="entr" presetSubtype="12" fill="hold" grpId="0" nodeType="after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strips(downLeft)">
                                      <p:cBhvr>
                                        <p:cTn id="22" dur="500"/>
                                        <p:tgtEl>
                                          <p:spTgt spid="60"/>
                                        </p:tgtEl>
                                      </p:cBhvr>
                                    </p:animEffect>
                                  </p:childTnLst>
                                </p:cTn>
                              </p:par>
                            </p:childTnLst>
                          </p:cTn>
                        </p:par>
                        <p:par>
                          <p:cTn id="23" fill="hold">
                            <p:stCondLst>
                              <p:cond delay="1549"/>
                            </p:stCondLst>
                            <p:childTnLst>
                              <p:par>
                                <p:cTn id="24" presetID="22" presetClass="entr" presetSubtype="4"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down)">
                                      <p:cBhvr>
                                        <p:cTn id="26" dur="500"/>
                                        <p:tgtEl>
                                          <p:spTgt spid="58"/>
                                        </p:tgtEl>
                                      </p:cBhvr>
                                    </p:animEffect>
                                  </p:childTnLst>
                                </p:cTn>
                              </p:par>
                            </p:childTnLst>
                          </p:cTn>
                        </p:par>
                        <p:par>
                          <p:cTn id="27" fill="hold">
                            <p:stCondLst>
                              <p:cond delay="2049"/>
                            </p:stCondLst>
                            <p:childTnLst>
                              <p:par>
                                <p:cTn id="28" presetID="53" presetClass="entr" presetSubtype="16" fill="hold" grpId="0" nodeType="afterEffect">
                                  <p:stCondLst>
                                    <p:cond delay="0"/>
                                  </p:stCondLst>
                                  <p:childTnLst>
                                    <p:set>
                                      <p:cBhvr>
                                        <p:cTn id="29" dur="1" fill="hold">
                                          <p:stCondLst>
                                            <p:cond delay="0"/>
                                          </p:stCondLst>
                                        </p:cTn>
                                        <p:tgtEl>
                                          <p:spTgt spid="59"/>
                                        </p:tgtEl>
                                        <p:attrNameLst>
                                          <p:attrName>style.visibility</p:attrName>
                                        </p:attrNameLst>
                                      </p:cBhvr>
                                      <p:to>
                                        <p:strVal val="visible"/>
                                      </p:to>
                                    </p:set>
                                    <p:anim calcmode="lin" valueType="num">
                                      <p:cBhvr>
                                        <p:cTn id="30" dur="500" fill="hold"/>
                                        <p:tgtEl>
                                          <p:spTgt spid="59"/>
                                        </p:tgtEl>
                                        <p:attrNameLst>
                                          <p:attrName>ppt_w</p:attrName>
                                        </p:attrNameLst>
                                      </p:cBhvr>
                                      <p:tavLst>
                                        <p:tav tm="0">
                                          <p:val>
                                            <p:fltVal val="0"/>
                                          </p:val>
                                        </p:tav>
                                        <p:tav tm="100000">
                                          <p:val>
                                            <p:strVal val="#ppt_w"/>
                                          </p:val>
                                        </p:tav>
                                      </p:tavLst>
                                    </p:anim>
                                    <p:anim calcmode="lin" valueType="num">
                                      <p:cBhvr>
                                        <p:cTn id="31" dur="500" fill="hold"/>
                                        <p:tgtEl>
                                          <p:spTgt spid="59"/>
                                        </p:tgtEl>
                                        <p:attrNameLst>
                                          <p:attrName>ppt_h</p:attrName>
                                        </p:attrNameLst>
                                      </p:cBhvr>
                                      <p:tavLst>
                                        <p:tav tm="0">
                                          <p:val>
                                            <p:fltVal val="0"/>
                                          </p:val>
                                        </p:tav>
                                        <p:tav tm="100000">
                                          <p:val>
                                            <p:strVal val="#ppt_h"/>
                                          </p:val>
                                        </p:tav>
                                      </p:tavLst>
                                    </p:anim>
                                    <p:animEffect transition="in" filter="fade">
                                      <p:cBhvr>
                                        <p:cTn id="32" dur="500"/>
                                        <p:tgtEl>
                                          <p:spTgt spid="59"/>
                                        </p:tgtEl>
                                      </p:cBhvr>
                                    </p:animEffect>
                                  </p:childTnLst>
                                </p:cTn>
                              </p:par>
                            </p:childTnLst>
                          </p:cTn>
                        </p:par>
                        <p:par>
                          <p:cTn id="33" fill="hold">
                            <p:stCondLst>
                              <p:cond delay="2549"/>
                            </p:stCondLst>
                            <p:childTnLst>
                              <p:par>
                                <p:cTn id="34" presetID="53" presetClass="entr" presetSubtype="16"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childTnLst>
                          </p:cTn>
                        </p:par>
                        <p:par>
                          <p:cTn id="39" fill="hold">
                            <p:stCondLst>
                              <p:cond delay="3049"/>
                            </p:stCondLst>
                            <p:childTnLst>
                              <p:par>
                                <p:cTn id="40" presetID="53" presetClass="entr" presetSubtype="16"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p:cTn id="42" dur="500" fill="hold"/>
                                        <p:tgtEl>
                                          <p:spTgt spid="54"/>
                                        </p:tgtEl>
                                        <p:attrNameLst>
                                          <p:attrName>ppt_w</p:attrName>
                                        </p:attrNameLst>
                                      </p:cBhvr>
                                      <p:tavLst>
                                        <p:tav tm="0">
                                          <p:val>
                                            <p:fltVal val="0"/>
                                          </p:val>
                                        </p:tav>
                                        <p:tav tm="100000">
                                          <p:val>
                                            <p:strVal val="#ppt_w"/>
                                          </p:val>
                                        </p:tav>
                                      </p:tavLst>
                                    </p:anim>
                                    <p:anim calcmode="lin" valueType="num">
                                      <p:cBhvr>
                                        <p:cTn id="43" dur="500" fill="hold"/>
                                        <p:tgtEl>
                                          <p:spTgt spid="54"/>
                                        </p:tgtEl>
                                        <p:attrNameLst>
                                          <p:attrName>ppt_h</p:attrName>
                                        </p:attrNameLst>
                                      </p:cBhvr>
                                      <p:tavLst>
                                        <p:tav tm="0">
                                          <p:val>
                                            <p:fltVal val="0"/>
                                          </p:val>
                                        </p:tav>
                                        <p:tav tm="100000">
                                          <p:val>
                                            <p:strVal val="#ppt_h"/>
                                          </p:val>
                                        </p:tav>
                                      </p:tavLst>
                                    </p:anim>
                                    <p:animEffect transition="in" filter="fade">
                                      <p:cBhvr>
                                        <p:cTn id="44" dur="500"/>
                                        <p:tgtEl>
                                          <p:spTgt spid="54"/>
                                        </p:tgtEl>
                                      </p:cBhvr>
                                    </p:animEffect>
                                  </p:childTnLst>
                                </p:cTn>
                              </p:par>
                            </p:childTnLst>
                          </p:cTn>
                        </p:par>
                        <p:par>
                          <p:cTn id="45" fill="hold">
                            <p:stCondLst>
                              <p:cond delay="3549"/>
                            </p:stCondLst>
                            <p:childTnLst>
                              <p:par>
                                <p:cTn id="46" presetID="53" presetClass="entr" presetSubtype="16"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 calcmode="lin" valueType="num">
                                      <p:cBhvr>
                                        <p:cTn id="48" dur="500" fill="hold"/>
                                        <p:tgtEl>
                                          <p:spTgt spid="89"/>
                                        </p:tgtEl>
                                        <p:attrNameLst>
                                          <p:attrName>ppt_w</p:attrName>
                                        </p:attrNameLst>
                                      </p:cBhvr>
                                      <p:tavLst>
                                        <p:tav tm="0">
                                          <p:val>
                                            <p:fltVal val="0"/>
                                          </p:val>
                                        </p:tav>
                                        <p:tav tm="100000">
                                          <p:val>
                                            <p:strVal val="#ppt_w"/>
                                          </p:val>
                                        </p:tav>
                                      </p:tavLst>
                                    </p:anim>
                                    <p:anim calcmode="lin" valueType="num">
                                      <p:cBhvr>
                                        <p:cTn id="49" dur="500" fill="hold"/>
                                        <p:tgtEl>
                                          <p:spTgt spid="89"/>
                                        </p:tgtEl>
                                        <p:attrNameLst>
                                          <p:attrName>ppt_h</p:attrName>
                                        </p:attrNameLst>
                                      </p:cBhvr>
                                      <p:tavLst>
                                        <p:tav tm="0">
                                          <p:val>
                                            <p:fltVal val="0"/>
                                          </p:val>
                                        </p:tav>
                                        <p:tav tm="100000">
                                          <p:val>
                                            <p:strVal val="#ppt_h"/>
                                          </p:val>
                                        </p:tav>
                                      </p:tavLst>
                                    </p:anim>
                                    <p:animEffect transition="in" filter="fade">
                                      <p:cBhvr>
                                        <p:cTn id="50" dur="500"/>
                                        <p:tgtEl>
                                          <p:spTgt spid="89"/>
                                        </p:tgtEl>
                                      </p:cBhvr>
                                    </p:animEffect>
                                  </p:childTnLst>
                                </p:cTn>
                              </p:par>
                            </p:childTnLst>
                          </p:cTn>
                        </p:par>
                        <p:par>
                          <p:cTn id="51" fill="hold">
                            <p:stCondLst>
                              <p:cond delay="4049"/>
                            </p:stCondLst>
                            <p:childTnLst>
                              <p:par>
                                <p:cTn id="52" presetID="53" presetClass="entr" presetSubtype="16"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p:cTn id="54" dur="500" fill="hold"/>
                                        <p:tgtEl>
                                          <p:spTgt spid="51"/>
                                        </p:tgtEl>
                                        <p:attrNameLst>
                                          <p:attrName>ppt_w</p:attrName>
                                        </p:attrNameLst>
                                      </p:cBhvr>
                                      <p:tavLst>
                                        <p:tav tm="0">
                                          <p:val>
                                            <p:fltVal val="0"/>
                                          </p:val>
                                        </p:tav>
                                        <p:tav tm="100000">
                                          <p:val>
                                            <p:strVal val="#ppt_w"/>
                                          </p:val>
                                        </p:tav>
                                      </p:tavLst>
                                    </p:anim>
                                    <p:anim calcmode="lin" valueType="num">
                                      <p:cBhvr>
                                        <p:cTn id="55" dur="500" fill="hold"/>
                                        <p:tgtEl>
                                          <p:spTgt spid="51"/>
                                        </p:tgtEl>
                                        <p:attrNameLst>
                                          <p:attrName>ppt_h</p:attrName>
                                        </p:attrNameLst>
                                      </p:cBhvr>
                                      <p:tavLst>
                                        <p:tav tm="0">
                                          <p:val>
                                            <p:fltVal val="0"/>
                                          </p:val>
                                        </p:tav>
                                        <p:tav tm="100000">
                                          <p:val>
                                            <p:strVal val="#ppt_h"/>
                                          </p:val>
                                        </p:tav>
                                      </p:tavLst>
                                    </p:anim>
                                    <p:animEffect transition="in" filter="fade">
                                      <p:cBhvr>
                                        <p:cTn id="56" dur="500"/>
                                        <p:tgtEl>
                                          <p:spTgt spid="51"/>
                                        </p:tgtEl>
                                      </p:cBhvr>
                                    </p:animEffect>
                                  </p:childTnLst>
                                </p:cTn>
                              </p:par>
                            </p:childTnLst>
                          </p:cTn>
                        </p:par>
                        <p:par>
                          <p:cTn id="57" fill="hold">
                            <p:stCondLst>
                              <p:cond delay="4549"/>
                            </p:stCondLst>
                            <p:childTnLst>
                              <p:par>
                                <p:cTn id="58" presetID="53" presetClass="entr" presetSubtype="16" fill="hold" grpId="0" nodeType="after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5049"/>
                            </p:stCondLst>
                            <p:childTnLst>
                              <p:par>
                                <p:cTn id="64" presetID="53" presetClass="entr" presetSubtype="16"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p:cTn id="66" dur="500" fill="hold"/>
                                        <p:tgtEl>
                                          <p:spTgt spid="48"/>
                                        </p:tgtEl>
                                        <p:attrNameLst>
                                          <p:attrName>ppt_w</p:attrName>
                                        </p:attrNameLst>
                                      </p:cBhvr>
                                      <p:tavLst>
                                        <p:tav tm="0">
                                          <p:val>
                                            <p:fltVal val="0"/>
                                          </p:val>
                                        </p:tav>
                                        <p:tav tm="100000">
                                          <p:val>
                                            <p:strVal val="#ppt_w"/>
                                          </p:val>
                                        </p:tav>
                                      </p:tavLst>
                                    </p:anim>
                                    <p:anim calcmode="lin" valueType="num">
                                      <p:cBhvr>
                                        <p:cTn id="67" dur="500" fill="hold"/>
                                        <p:tgtEl>
                                          <p:spTgt spid="48"/>
                                        </p:tgtEl>
                                        <p:attrNameLst>
                                          <p:attrName>ppt_h</p:attrName>
                                        </p:attrNameLst>
                                      </p:cBhvr>
                                      <p:tavLst>
                                        <p:tav tm="0">
                                          <p:val>
                                            <p:fltVal val="0"/>
                                          </p:val>
                                        </p:tav>
                                        <p:tav tm="100000">
                                          <p:val>
                                            <p:strVal val="#ppt_h"/>
                                          </p:val>
                                        </p:tav>
                                      </p:tavLst>
                                    </p:anim>
                                    <p:animEffect transition="in" filter="fade">
                                      <p:cBhvr>
                                        <p:cTn id="68" dur="500"/>
                                        <p:tgtEl>
                                          <p:spTgt spid="48"/>
                                        </p:tgtEl>
                                      </p:cBhvr>
                                    </p:animEffect>
                                  </p:childTnLst>
                                </p:cTn>
                              </p:par>
                            </p:childTnLst>
                          </p:cTn>
                        </p:par>
                        <p:par>
                          <p:cTn id="69" fill="hold">
                            <p:stCondLst>
                              <p:cond delay="5549"/>
                            </p:stCondLst>
                            <p:childTnLst>
                              <p:par>
                                <p:cTn id="70" presetID="53" presetClass="entr" presetSubtype="16" fill="hold" grpId="0" nodeType="after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p:cTn id="72" dur="500" fill="hold"/>
                                        <p:tgtEl>
                                          <p:spTgt spid="86"/>
                                        </p:tgtEl>
                                        <p:attrNameLst>
                                          <p:attrName>ppt_w</p:attrName>
                                        </p:attrNameLst>
                                      </p:cBhvr>
                                      <p:tavLst>
                                        <p:tav tm="0">
                                          <p:val>
                                            <p:fltVal val="0"/>
                                          </p:val>
                                        </p:tav>
                                        <p:tav tm="100000">
                                          <p:val>
                                            <p:strVal val="#ppt_w"/>
                                          </p:val>
                                        </p:tav>
                                      </p:tavLst>
                                    </p:anim>
                                    <p:anim calcmode="lin" valueType="num">
                                      <p:cBhvr>
                                        <p:cTn id="73" dur="500" fill="hold"/>
                                        <p:tgtEl>
                                          <p:spTgt spid="86"/>
                                        </p:tgtEl>
                                        <p:attrNameLst>
                                          <p:attrName>ppt_h</p:attrName>
                                        </p:attrNameLst>
                                      </p:cBhvr>
                                      <p:tavLst>
                                        <p:tav tm="0">
                                          <p:val>
                                            <p:fltVal val="0"/>
                                          </p:val>
                                        </p:tav>
                                        <p:tav tm="100000">
                                          <p:val>
                                            <p:strVal val="#ppt_h"/>
                                          </p:val>
                                        </p:tav>
                                      </p:tavLst>
                                    </p:anim>
                                    <p:animEffect transition="in" filter="fade">
                                      <p:cBhvr>
                                        <p:cTn id="74" dur="500"/>
                                        <p:tgtEl>
                                          <p:spTgt spid="86"/>
                                        </p:tgtEl>
                                      </p:cBhvr>
                                    </p:animEffect>
                                  </p:childTnLst>
                                </p:cTn>
                              </p:par>
                            </p:childTnLst>
                          </p:cTn>
                        </p:par>
                        <p:par>
                          <p:cTn id="75" fill="hold">
                            <p:stCondLst>
                              <p:cond delay="6049"/>
                            </p:stCondLst>
                            <p:childTnLst>
                              <p:par>
                                <p:cTn id="76" presetID="53" presetClass="entr" presetSubtype="16" fill="hold" nodeType="afterEffect">
                                  <p:stCondLst>
                                    <p:cond delay="0"/>
                                  </p:stCondLst>
                                  <p:childTnLst>
                                    <p:set>
                                      <p:cBhvr>
                                        <p:cTn id="77" dur="1" fill="hold">
                                          <p:stCondLst>
                                            <p:cond delay="0"/>
                                          </p:stCondLst>
                                        </p:cTn>
                                        <p:tgtEl>
                                          <p:spTgt spid="45"/>
                                        </p:tgtEl>
                                        <p:attrNameLst>
                                          <p:attrName>style.visibility</p:attrName>
                                        </p:attrNameLst>
                                      </p:cBhvr>
                                      <p:to>
                                        <p:strVal val="visible"/>
                                      </p:to>
                                    </p:set>
                                    <p:anim calcmode="lin" valueType="num">
                                      <p:cBhvr>
                                        <p:cTn id="78" dur="500" fill="hold"/>
                                        <p:tgtEl>
                                          <p:spTgt spid="45"/>
                                        </p:tgtEl>
                                        <p:attrNameLst>
                                          <p:attrName>ppt_w</p:attrName>
                                        </p:attrNameLst>
                                      </p:cBhvr>
                                      <p:tavLst>
                                        <p:tav tm="0">
                                          <p:val>
                                            <p:fltVal val="0"/>
                                          </p:val>
                                        </p:tav>
                                        <p:tav tm="100000">
                                          <p:val>
                                            <p:strVal val="#ppt_w"/>
                                          </p:val>
                                        </p:tav>
                                      </p:tavLst>
                                    </p:anim>
                                    <p:anim calcmode="lin" valueType="num">
                                      <p:cBhvr>
                                        <p:cTn id="79" dur="500" fill="hold"/>
                                        <p:tgtEl>
                                          <p:spTgt spid="45"/>
                                        </p:tgtEl>
                                        <p:attrNameLst>
                                          <p:attrName>ppt_h</p:attrName>
                                        </p:attrNameLst>
                                      </p:cBhvr>
                                      <p:tavLst>
                                        <p:tav tm="0">
                                          <p:val>
                                            <p:fltVal val="0"/>
                                          </p:val>
                                        </p:tav>
                                        <p:tav tm="100000">
                                          <p:val>
                                            <p:strVal val="#ppt_h"/>
                                          </p:val>
                                        </p:tav>
                                      </p:tavLst>
                                    </p:anim>
                                    <p:animEffect transition="in" filter="fade">
                                      <p:cBhvr>
                                        <p:cTn id="80" dur="500"/>
                                        <p:tgtEl>
                                          <p:spTgt spid="45"/>
                                        </p:tgtEl>
                                      </p:cBhvr>
                                    </p:animEffect>
                                  </p:childTnLst>
                                </p:cTn>
                              </p:par>
                            </p:childTnLst>
                          </p:cTn>
                        </p:par>
                        <p:par>
                          <p:cTn id="81" fill="hold">
                            <p:stCondLst>
                              <p:cond delay="6549"/>
                            </p:stCondLst>
                            <p:childTnLst>
                              <p:par>
                                <p:cTn id="82" presetID="53" presetClass="entr" presetSubtype="16"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p:cTn id="84" dur="500" fill="hold"/>
                                        <p:tgtEl>
                                          <p:spTgt spid="87"/>
                                        </p:tgtEl>
                                        <p:attrNameLst>
                                          <p:attrName>ppt_w</p:attrName>
                                        </p:attrNameLst>
                                      </p:cBhvr>
                                      <p:tavLst>
                                        <p:tav tm="0">
                                          <p:val>
                                            <p:fltVal val="0"/>
                                          </p:val>
                                        </p:tav>
                                        <p:tav tm="100000">
                                          <p:val>
                                            <p:strVal val="#ppt_w"/>
                                          </p:val>
                                        </p:tav>
                                      </p:tavLst>
                                    </p:anim>
                                    <p:anim calcmode="lin" valueType="num">
                                      <p:cBhvr>
                                        <p:cTn id="85" dur="500" fill="hold"/>
                                        <p:tgtEl>
                                          <p:spTgt spid="87"/>
                                        </p:tgtEl>
                                        <p:attrNameLst>
                                          <p:attrName>ppt_h</p:attrName>
                                        </p:attrNameLst>
                                      </p:cBhvr>
                                      <p:tavLst>
                                        <p:tav tm="0">
                                          <p:val>
                                            <p:fltVal val="0"/>
                                          </p:val>
                                        </p:tav>
                                        <p:tav tm="100000">
                                          <p:val>
                                            <p:strVal val="#ppt_h"/>
                                          </p:val>
                                        </p:tav>
                                      </p:tavLst>
                                    </p:anim>
                                    <p:animEffect transition="in" filter="fade">
                                      <p:cBhvr>
                                        <p:cTn id="86" dur="500"/>
                                        <p:tgtEl>
                                          <p:spTgt spid="87"/>
                                        </p:tgtEl>
                                      </p:cBhvr>
                                    </p:animEffect>
                                  </p:childTnLst>
                                </p:cTn>
                              </p:par>
                            </p:childTnLst>
                          </p:cTn>
                        </p:par>
                        <p:par>
                          <p:cTn id="87" fill="hold">
                            <p:stCondLst>
                              <p:cond delay="7049"/>
                            </p:stCondLst>
                            <p:childTnLst>
                              <p:par>
                                <p:cTn id="88" presetID="53" presetClass="entr" presetSubtype="16"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p:cTn id="90" dur="500" fill="hold"/>
                                        <p:tgtEl>
                                          <p:spTgt spid="64"/>
                                        </p:tgtEl>
                                        <p:attrNameLst>
                                          <p:attrName>ppt_w</p:attrName>
                                        </p:attrNameLst>
                                      </p:cBhvr>
                                      <p:tavLst>
                                        <p:tav tm="0">
                                          <p:val>
                                            <p:fltVal val="0"/>
                                          </p:val>
                                        </p:tav>
                                        <p:tav tm="100000">
                                          <p:val>
                                            <p:strVal val="#ppt_w"/>
                                          </p:val>
                                        </p:tav>
                                      </p:tavLst>
                                    </p:anim>
                                    <p:anim calcmode="lin" valueType="num">
                                      <p:cBhvr>
                                        <p:cTn id="91" dur="500" fill="hold"/>
                                        <p:tgtEl>
                                          <p:spTgt spid="64"/>
                                        </p:tgtEl>
                                        <p:attrNameLst>
                                          <p:attrName>ppt_h</p:attrName>
                                        </p:attrNameLst>
                                      </p:cBhvr>
                                      <p:tavLst>
                                        <p:tav tm="0">
                                          <p:val>
                                            <p:fltVal val="0"/>
                                          </p:val>
                                        </p:tav>
                                        <p:tav tm="100000">
                                          <p:val>
                                            <p:strVal val="#ppt_h"/>
                                          </p:val>
                                        </p:tav>
                                      </p:tavLst>
                                    </p:anim>
                                    <p:animEffect transition="in" filter="fade">
                                      <p:cBhvr>
                                        <p:cTn id="92" dur="500"/>
                                        <p:tgtEl>
                                          <p:spTgt spid="64"/>
                                        </p:tgtEl>
                                      </p:cBhvr>
                                    </p:animEffect>
                                  </p:childTnLst>
                                </p:cTn>
                              </p:par>
                            </p:childTnLst>
                          </p:cTn>
                        </p:par>
                        <p:par>
                          <p:cTn id="93" fill="hold">
                            <p:stCondLst>
                              <p:cond delay="7549"/>
                            </p:stCondLst>
                            <p:childTnLst>
                              <p:par>
                                <p:cTn id="94" presetID="53" presetClass="entr" presetSubtype="16" fill="hold" nodeType="afterEffect">
                                  <p:stCondLst>
                                    <p:cond delay="0"/>
                                  </p:stCondLst>
                                  <p:childTnLst>
                                    <p:set>
                                      <p:cBhvr>
                                        <p:cTn id="95" dur="1" fill="hold">
                                          <p:stCondLst>
                                            <p:cond delay="0"/>
                                          </p:stCondLst>
                                        </p:cTn>
                                        <p:tgtEl>
                                          <p:spTgt spid="61"/>
                                        </p:tgtEl>
                                        <p:attrNameLst>
                                          <p:attrName>style.visibility</p:attrName>
                                        </p:attrNameLst>
                                      </p:cBhvr>
                                      <p:to>
                                        <p:strVal val="visible"/>
                                      </p:to>
                                    </p:set>
                                    <p:anim calcmode="lin" valueType="num">
                                      <p:cBhvr>
                                        <p:cTn id="96" dur="500" fill="hold"/>
                                        <p:tgtEl>
                                          <p:spTgt spid="61"/>
                                        </p:tgtEl>
                                        <p:attrNameLst>
                                          <p:attrName>ppt_w</p:attrName>
                                        </p:attrNameLst>
                                      </p:cBhvr>
                                      <p:tavLst>
                                        <p:tav tm="0">
                                          <p:val>
                                            <p:fltVal val="0"/>
                                          </p:val>
                                        </p:tav>
                                        <p:tav tm="100000">
                                          <p:val>
                                            <p:strVal val="#ppt_w"/>
                                          </p:val>
                                        </p:tav>
                                      </p:tavLst>
                                    </p:anim>
                                    <p:anim calcmode="lin" valueType="num">
                                      <p:cBhvr>
                                        <p:cTn id="97" dur="500" fill="hold"/>
                                        <p:tgtEl>
                                          <p:spTgt spid="61"/>
                                        </p:tgtEl>
                                        <p:attrNameLst>
                                          <p:attrName>ppt_h</p:attrName>
                                        </p:attrNameLst>
                                      </p:cBhvr>
                                      <p:tavLst>
                                        <p:tav tm="0">
                                          <p:val>
                                            <p:fltVal val="0"/>
                                          </p:val>
                                        </p:tav>
                                        <p:tav tm="100000">
                                          <p:val>
                                            <p:strVal val="#ppt_h"/>
                                          </p:val>
                                        </p:tav>
                                      </p:tavLst>
                                    </p:anim>
                                    <p:animEffect transition="in" filter="fade">
                                      <p:cBhvr>
                                        <p:cTn id="98" dur="500"/>
                                        <p:tgtEl>
                                          <p:spTgt spid="61"/>
                                        </p:tgtEl>
                                      </p:cBhvr>
                                    </p:animEffect>
                                  </p:childTnLst>
                                </p:cTn>
                              </p:par>
                            </p:childTnLst>
                          </p:cTn>
                        </p:par>
                        <p:par>
                          <p:cTn id="99" fill="hold">
                            <p:stCondLst>
                              <p:cond delay="8049"/>
                            </p:stCondLst>
                            <p:childTnLst>
                              <p:par>
                                <p:cTn id="100" presetID="53" presetClass="entr" presetSubtype="16"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 calcmode="lin" valueType="num">
                                      <p:cBhvr>
                                        <p:cTn id="102" dur="500" fill="hold"/>
                                        <p:tgtEl>
                                          <p:spTgt spid="88"/>
                                        </p:tgtEl>
                                        <p:attrNameLst>
                                          <p:attrName>ppt_w</p:attrName>
                                        </p:attrNameLst>
                                      </p:cBhvr>
                                      <p:tavLst>
                                        <p:tav tm="0">
                                          <p:val>
                                            <p:fltVal val="0"/>
                                          </p:val>
                                        </p:tav>
                                        <p:tav tm="100000">
                                          <p:val>
                                            <p:strVal val="#ppt_w"/>
                                          </p:val>
                                        </p:tav>
                                      </p:tavLst>
                                    </p:anim>
                                    <p:anim calcmode="lin" valueType="num">
                                      <p:cBhvr>
                                        <p:cTn id="103" dur="500" fill="hold"/>
                                        <p:tgtEl>
                                          <p:spTgt spid="88"/>
                                        </p:tgtEl>
                                        <p:attrNameLst>
                                          <p:attrName>ppt_h</p:attrName>
                                        </p:attrNameLst>
                                      </p:cBhvr>
                                      <p:tavLst>
                                        <p:tav tm="0">
                                          <p:val>
                                            <p:fltVal val="0"/>
                                          </p:val>
                                        </p:tav>
                                        <p:tav tm="100000">
                                          <p:val>
                                            <p:strVal val="#ppt_h"/>
                                          </p:val>
                                        </p:tav>
                                      </p:tavLst>
                                    </p:anim>
                                    <p:animEffect transition="in" filter="fade">
                                      <p:cBhvr>
                                        <p:cTn id="104" dur="500"/>
                                        <p:tgtEl>
                                          <p:spTgt spid="88"/>
                                        </p:tgtEl>
                                      </p:cBhvr>
                                    </p:animEffect>
                                  </p:childTnLst>
                                </p:cTn>
                              </p:par>
                            </p:childTnLst>
                          </p:cTn>
                        </p:par>
                        <p:par>
                          <p:cTn id="105" fill="hold">
                            <p:stCondLst>
                              <p:cond delay="8549"/>
                            </p:stCondLst>
                            <p:childTnLst>
                              <p:par>
                                <p:cTn id="106" presetID="22" presetClass="entr" presetSubtype="1" fill="hold"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up)">
                                      <p:cBhvr>
                                        <p:cTn id="108" dur="250"/>
                                        <p:tgtEl>
                                          <p:spTgt spid="108"/>
                                        </p:tgtEl>
                                      </p:cBhvr>
                                    </p:animEffect>
                                  </p:childTnLst>
                                </p:cTn>
                              </p:par>
                              <p:par>
                                <p:cTn id="109" presetID="22" presetClass="entr" presetSubtype="1" fill="hold" nodeType="with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wipe(up)">
                                      <p:cBhvr>
                                        <p:cTn id="111" dur="250"/>
                                        <p:tgtEl>
                                          <p:spTgt spid="111"/>
                                        </p:tgtEl>
                                      </p:cBhvr>
                                    </p:animEffect>
                                  </p:childTnLst>
                                </p:cTn>
                              </p:par>
                              <p:par>
                                <p:cTn id="112" presetID="22" presetClass="entr" presetSubtype="1" fill="hold" nodeType="withEffect">
                                  <p:stCondLst>
                                    <p:cond delay="0"/>
                                  </p:stCondLst>
                                  <p:childTnLst>
                                    <p:set>
                                      <p:cBhvr>
                                        <p:cTn id="113" dur="1" fill="hold">
                                          <p:stCondLst>
                                            <p:cond delay="0"/>
                                          </p:stCondLst>
                                        </p:cTn>
                                        <p:tgtEl>
                                          <p:spTgt spid="113"/>
                                        </p:tgtEl>
                                        <p:attrNameLst>
                                          <p:attrName>style.visibility</p:attrName>
                                        </p:attrNameLst>
                                      </p:cBhvr>
                                      <p:to>
                                        <p:strVal val="visible"/>
                                      </p:to>
                                    </p:set>
                                    <p:animEffect transition="in" filter="wipe(up)">
                                      <p:cBhvr>
                                        <p:cTn id="114" dur="250"/>
                                        <p:tgtEl>
                                          <p:spTgt spid="113"/>
                                        </p:tgtEl>
                                      </p:cBhvr>
                                    </p:animEffect>
                                  </p:childTnLst>
                                </p:cTn>
                              </p:par>
                            </p:childTnLst>
                          </p:cTn>
                        </p:par>
                        <p:par>
                          <p:cTn id="115" fill="hold">
                            <p:stCondLst>
                              <p:cond delay="9049"/>
                            </p:stCondLst>
                            <p:childTnLst>
                              <p:par>
                                <p:cTn id="116" presetID="53" presetClass="entr" presetSubtype="16" fill="hold" nodeType="afterEffect">
                                  <p:stCondLst>
                                    <p:cond delay="0"/>
                                  </p:stCondLst>
                                  <p:childTnLst>
                                    <p:set>
                                      <p:cBhvr>
                                        <p:cTn id="117" dur="1" fill="hold">
                                          <p:stCondLst>
                                            <p:cond delay="0"/>
                                          </p:stCondLst>
                                        </p:cTn>
                                        <p:tgtEl>
                                          <p:spTgt spid="102"/>
                                        </p:tgtEl>
                                        <p:attrNameLst>
                                          <p:attrName>style.visibility</p:attrName>
                                        </p:attrNameLst>
                                      </p:cBhvr>
                                      <p:to>
                                        <p:strVal val="visible"/>
                                      </p:to>
                                    </p:set>
                                    <p:anim calcmode="lin" valueType="num">
                                      <p:cBhvr>
                                        <p:cTn id="118" dur="500" fill="hold"/>
                                        <p:tgtEl>
                                          <p:spTgt spid="102"/>
                                        </p:tgtEl>
                                        <p:attrNameLst>
                                          <p:attrName>ppt_w</p:attrName>
                                        </p:attrNameLst>
                                      </p:cBhvr>
                                      <p:tavLst>
                                        <p:tav tm="0">
                                          <p:val>
                                            <p:fltVal val="0"/>
                                          </p:val>
                                        </p:tav>
                                        <p:tav tm="100000">
                                          <p:val>
                                            <p:strVal val="#ppt_w"/>
                                          </p:val>
                                        </p:tav>
                                      </p:tavLst>
                                    </p:anim>
                                    <p:anim calcmode="lin" valueType="num">
                                      <p:cBhvr>
                                        <p:cTn id="119" dur="500" fill="hold"/>
                                        <p:tgtEl>
                                          <p:spTgt spid="102"/>
                                        </p:tgtEl>
                                        <p:attrNameLst>
                                          <p:attrName>ppt_h</p:attrName>
                                        </p:attrNameLst>
                                      </p:cBhvr>
                                      <p:tavLst>
                                        <p:tav tm="0">
                                          <p:val>
                                            <p:fltVal val="0"/>
                                          </p:val>
                                        </p:tav>
                                        <p:tav tm="100000">
                                          <p:val>
                                            <p:strVal val="#ppt_h"/>
                                          </p:val>
                                        </p:tav>
                                      </p:tavLst>
                                    </p:anim>
                                    <p:animEffect transition="in" filter="fade">
                                      <p:cBhvr>
                                        <p:cTn id="120" dur="500"/>
                                        <p:tgtEl>
                                          <p:spTgt spid="102"/>
                                        </p:tgtEl>
                                      </p:cBhvr>
                                    </p:animEffect>
                                  </p:childTnLst>
                                </p:cTn>
                              </p:par>
                              <p:par>
                                <p:cTn id="121" presetID="53" presetClass="entr" presetSubtype="16" fill="hold" nodeType="withEffect">
                                  <p:stCondLst>
                                    <p:cond delay="0"/>
                                  </p:stCondLst>
                                  <p:childTnLst>
                                    <p:set>
                                      <p:cBhvr>
                                        <p:cTn id="122" dur="1" fill="hold">
                                          <p:stCondLst>
                                            <p:cond delay="0"/>
                                          </p:stCondLst>
                                        </p:cTn>
                                        <p:tgtEl>
                                          <p:spTgt spid="37"/>
                                        </p:tgtEl>
                                        <p:attrNameLst>
                                          <p:attrName>style.visibility</p:attrName>
                                        </p:attrNameLst>
                                      </p:cBhvr>
                                      <p:to>
                                        <p:strVal val="visible"/>
                                      </p:to>
                                    </p:set>
                                    <p:anim calcmode="lin" valueType="num">
                                      <p:cBhvr>
                                        <p:cTn id="123" dur="500" fill="hold"/>
                                        <p:tgtEl>
                                          <p:spTgt spid="37"/>
                                        </p:tgtEl>
                                        <p:attrNameLst>
                                          <p:attrName>ppt_w</p:attrName>
                                        </p:attrNameLst>
                                      </p:cBhvr>
                                      <p:tavLst>
                                        <p:tav tm="0">
                                          <p:val>
                                            <p:fltVal val="0"/>
                                          </p:val>
                                        </p:tav>
                                        <p:tav tm="100000">
                                          <p:val>
                                            <p:strVal val="#ppt_w"/>
                                          </p:val>
                                        </p:tav>
                                      </p:tavLst>
                                    </p:anim>
                                    <p:anim calcmode="lin" valueType="num">
                                      <p:cBhvr>
                                        <p:cTn id="124" dur="500" fill="hold"/>
                                        <p:tgtEl>
                                          <p:spTgt spid="37"/>
                                        </p:tgtEl>
                                        <p:attrNameLst>
                                          <p:attrName>ppt_h</p:attrName>
                                        </p:attrNameLst>
                                      </p:cBhvr>
                                      <p:tavLst>
                                        <p:tav tm="0">
                                          <p:val>
                                            <p:fltVal val="0"/>
                                          </p:val>
                                        </p:tav>
                                        <p:tav tm="100000">
                                          <p:val>
                                            <p:strVal val="#ppt_h"/>
                                          </p:val>
                                        </p:tav>
                                      </p:tavLst>
                                    </p:anim>
                                    <p:animEffect transition="in" filter="fade">
                                      <p:cBhvr>
                                        <p:cTn id="125" dur="500"/>
                                        <p:tgtEl>
                                          <p:spTgt spid="37"/>
                                        </p:tgtEl>
                                      </p:cBhvr>
                                    </p:animEffect>
                                  </p:childTnLst>
                                </p:cTn>
                              </p:par>
                              <p:par>
                                <p:cTn id="126" presetID="53" presetClass="entr" presetSubtype="16" fill="hold" nodeType="withEffect">
                                  <p:stCondLst>
                                    <p:cond delay="0"/>
                                  </p:stCondLst>
                                  <p:childTnLst>
                                    <p:set>
                                      <p:cBhvr>
                                        <p:cTn id="127" dur="1" fill="hold">
                                          <p:stCondLst>
                                            <p:cond delay="0"/>
                                          </p:stCondLst>
                                        </p:cTn>
                                        <p:tgtEl>
                                          <p:spTgt spid="26"/>
                                        </p:tgtEl>
                                        <p:attrNameLst>
                                          <p:attrName>style.visibility</p:attrName>
                                        </p:attrNameLst>
                                      </p:cBhvr>
                                      <p:to>
                                        <p:strVal val="visible"/>
                                      </p:to>
                                    </p:set>
                                    <p:anim calcmode="lin" valueType="num">
                                      <p:cBhvr>
                                        <p:cTn id="128" dur="500" fill="hold"/>
                                        <p:tgtEl>
                                          <p:spTgt spid="26"/>
                                        </p:tgtEl>
                                        <p:attrNameLst>
                                          <p:attrName>ppt_w</p:attrName>
                                        </p:attrNameLst>
                                      </p:cBhvr>
                                      <p:tavLst>
                                        <p:tav tm="0">
                                          <p:val>
                                            <p:fltVal val="0"/>
                                          </p:val>
                                        </p:tav>
                                        <p:tav tm="100000">
                                          <p:val>
                                            <p:strVal val="#ppt_w"/>
                                          </p:val>
                                        </p:tav>
                                      </p:tavLst>
                                    </p:anim>
                                    <p:anim calcmode="lin" valueType="num">
                                      <p:cBhvr>
                                        <p:cTn id="129" dur="500" fill="hold"/>
                                        <p:tgtEl>
                                          <p:spTgt spid="26"/>
                                        </p:tgtEl>
                                        <p:attrNameLst>
                                          <p:attrName>ppt_h</p:attrName>
                                        </p:attrNameLst>
                                      </p:cBhvr>
                                      <p:tavLst>
                                        <p:tav tm="0">
                                          <p:val>
                                            <p:fltVal val="0"/>
                                          </p:val>
                                        </p:tav>
                                        <p:tav tm="100000">
                                          <p:val>
                                            <p:strVal val="#ppt_h"/>
                                          </p:val>
                                        </p:tav>
                                      </p:tavLst>
                                    </p:anim>
                                    <p:animEffect transition="in" filter="fade">
                                      <p:cBhvr>
                                        <p:cTn id="130" dur="500"/>
                                        <p:tgtEl>
                                          <p:spTgt spid="26"/>
                                        </p:tgtEl>
                                      </p:cBhvr>
                                    </p:animEffect>
                                  </p:childTnLst>
                                </p:cTn>
                              </p:par>
                              <p:par>
                                <p:cTn id="131" presetID="53" presetClass="entr" presetSubtype="16" fill="hold" nodeType="withEffect">
                                  <p:stCondLst>
                                    <p:cond delay="0"/>
                                  </p:stCondLst>
                                  <p:childTnLst>
                                    <p:set>
                                      <p:cBhvr>
                                        <p:cTn id="132" dur="1" fill="hold">
                                          <p:stCondLst>
                                            <p:cond delay="0"/>
                                          </p:stCondLst>
                                        </p:cTn>
                                        <p:tgtEl>
                                          <p:spTgt spid="23"/>
                                        </p:tgtEl>
                                        <p:attrNameLst>
                                          <p:attrName>style.visibility</p:attrName>
                                        </p:attrNameLst>
                                      </p:cBhvr>
                                      <p:to>
                                        <p:strVal val="visible"/>
                                      </p:to>
                                    </p:set>
                                    <p:anim calcmode="lin" valueType="num">
                                      <p:cBhvr>
                                        <p:cTn id="133" dur="500" fill="hold"/>
                                        <p:tgtEl>
                                          <p:spTgt spid="23"/>
                                        </p:tgtEl>
                                        <p:attrNameLst>
                                          <p:attrName>ppt_w</p:attrName>
                                        </p:attrNameLst>
                                      </p:cBhvr>
                                      <p:tavLst>
                                        <p:tav tm="0">
                                          <p:val>
                                            <p:fltVal val="0"/>
                                          </p:val>
                                        </p:tav>
                                        <p:tav tm="100000">
                                          <p:val>
                                            <p:strVal val="#ppt_w"/>
                                          </p:val>
                                        </p:tav>
                                      </p:tavLst>
                                    </p:anim>
                                    <p:anim calcmode="lin" valueType="num">
                                      <p:cBhvr>
                                        <p:cTn id="134" dur="500" fill="hold"/>
                                        <p:tgtEl>
                                          <p:spTgt spid="23"/>
                                        </p:tgtEl>
                                        <p:attrNameLst>
                                          <p:attrName>ppt_h</p:attrName>
                                        </p:attrNameLst>
                                      </p:cBhvr>
                                      <p:tavLst>
                                        <p:tav tm="0">
                                          <p:val>
                                            <p:fltVal val="0"/>
                                          </p:val>
                                        </p:tav>
                                        <p:tav tm="100000">
                                          <p:val>
                                            <p:strVal val="#ppt_h"/>
                                          </p:val>
                                        </p:tav>
                                      </p:tavLst>
                                    </p:anim>
                                    <p:animEffect transition="in" filter="fade">
                                      <p:cBhvr>
                                        <p:cTn id="135" dur="500"/>
                                        <p:tgtEl>
                                          <p:spTgt spid="23"/>
                                        </p:tgtEl>
                                      </p:cBhvr>
                                    </p:animEffect>
                                  </p:childTnLst>
                                </p:cTn>
                              </p:par>
                              <p:par>
                                <p:cTn id="136" presetID="53" presetClass="entr" presetSubtype="16" fill="hold" nodeType="withEffect">
                                  <p:stCondLst>
                                    <p:cond delay="0"/>
                                  </p:stCondLst>
                                  <p:childTnLst>
                                    <p:set>
                                      <p:cBhvr>
                                        <p:cTn id="137" dur="1" fill="hold">
                                          <p:stCondLst>
                                            <p:cond delay="0"/>
                                          </p:stCondLst>
                                        </p:cTn>
                                        <p:tgtEl>
                                          <p:spTgt spid="103"/>
                                        </p:tgtEl>
                                        <p:attrNameLst>
                                          <p:attrName>style.visibility</p:attrName>
                                        </p:attrNameLst>
                                      </p:cBhvr>
                                      <p:to>
                                        <p:strVal val="visible"/>
                                      </p:to>
                                    </p:set>
                                    <p:anim calcmode="lin" valueType="num">
                                      <p:cBhvr>
                                        <p:cTn id="138" dur="500" fill="hold"/>
                                        <p:tgtEl>
                                          <p:spTgt spid="103"/>
                                        </p:tgtEl>
                                        <p:attrNameLst>
                                          <p:attrName>ppt_w</p:attrName>
                                        </p:attrNameLst>
                                      </p:cBhvr>
                                      <p:tavLst>
                                        <p:tav tm="0">
                                          <p:val>
                                            <p:fltVal val="0"/>
                                          </p:val>
                                        </p:tav>
                                        <p:tav tm="100000">
                                          <p:val>
                                            <p:strVal val="#ppt_w"/>
                                          </p:val>
                                        </p:tav>
                                      </p:tavLst>
                                    </p:anim>
                                    <p:anim calcmode="lin" valueType="num">
                                      <p:cBhvr>
                                        <p:cTn id="139" dur="500" fill="hold"/>
                                        <p:tgtEl>
                                          <p:spTgt spid="103"/>
                                        </p:tgtEl>
                                        <p:attrNameLst>
                                          <p:attrName>ppt_h</p:attrName>
                                        </p:attrNameLst>
                                      </p:cBhvr>
                                      <p:tavLst>
                                        <p:tav tm="0">
                                          <p:val>
                                            <p:fltVal val="0"/>
                                          </p:val>
                                        </p:tav>
                                        <p:tav tm="100000">
                                          <p:val>
                                            <p:strVal val="#ppt_h"/>
                                          </p:val>
                                        </p:tav>
                                      </p:tavLst>
                                    </p:anim>
                                    <p:animEffect transition="in" filter="fade">
                                      <p:cBhvr>
                                        <p:cTn id="140" dur="500"/>
                                        <p:tgtEl>
                                          <p:spTgt spid="103"/>
                                        </p:tgtEl>
                                      </p:cBhvr>
                                    </p:animEffect>
                                  </p:childTnLst>
                                </p:cTn>
                              </p:par>
                            </p:childTnLst>
                          </p:cTn>
                        </p:par>
                        <p:par>
                          <p:cTn id="141" fill="hold">
                            <p:stCondLst>
                              <p:cond delay="9549"/>
                            </p:stCondLst>
                            <p:childTnLst>
                              <p:par>
                                <p:cTn id="142" presetID="2" presetClass="entr" presetSubtype="4" accel="50000" decel="50000" fill="hold" grpId="0" nodeType="afterEffect">
                                  <p:stCondLst>
                                    <p:cond delay="0"/>
                                  </p:stCondLst>
                                  <p:childTnLst>
                                    <p:set>
                                      <p:cBhvr>
                                        <p:cTn id="143" dur="1" fill="hold">
                                          <p:stCondLst>
                                            <p:cond delay="0"/>
                                          </p:stCondLst>
                                        </p:cTn>
                                        <p:tgtEl>
                                          <p:spTgt spid="65"/>
                                        </p:tgtEl>
                                        <p:attrNameLst>
                                          <p:attrName>style.visibility</p:attrName>
                                        </p:attrNameLst>
                                      </p:cBhvr>
                                      <p:to>
                                        <p:strVal val="visible"/>
                                      </p:to>
                                    </p:set>
                                    <p:anim calcmode="lin" valueType="num">
                                      <p:cBhvr additive="base">
                                        <p:cTn id="144" dur="500" fill="hold"/>
                                        <p:tgtEl>
                                          <p:spTgt spid="65"/>
                                        </p:tgtEl>
                                        <p:attrNameLst>
                                          <p:attrName>ppt_x</p:attrName>
                                        </p:attrNameLst>
                                      </p:cBhvr>
                                      <p:tavLst>
                                        <p:tav tm="0">
                                          <p:val>
                                            <p:strVal val="#ppt_x"/>
                                          </p:val>
                                        </p:tav>
                                        <p:tav tm="100000">
                                          <p:val>
                                            <p:strVal val="#ppt_x"/>
                                          </p:val>
                                        </p:tav>
                                      </p:tavLst>
                                    </p:anim>
                                    <p:anim calcmode="lin" valueType="num">
                                      <p:cBhvr additive="base">
                                        <p:cTn id="145" dur="500" fill="hold"/>
                                        <p:tgtEl>
                                          <p:spTgt spid="65"/>
                                        </p:tgtEl>
                                        <p:attrNameLst>
                                          <p:attrName>ppt_y</p:attrName>
                                        </p:attrNameLst>
                                      </p:cBhvr>
                                      <p:tavLst>
                                        <p:tav tm="0">
                                          <p:val>
                                            <p:strVal val="1+#ppt_h/2"/>
                                          </p:val>
                                        </p:tav>
                                        <p:tav tm="100000">
                                          <p:val>
                                            <p:strVal val="#ppt_y"/>
                                          </p:val>
                                        </p:tav>
                                      </p:tavLst>
                                    </p:anim>
                                  </p:childTnLst>
                                </p:cTn>
                              </p:par>
                              <p:par>
                                <p:cTn id="146" presetID="2" presetClass="entr" presetSubtype="4" accel="50000" decel="50000" fill="hold" grpId="0" nodeType="withEffect">
                                  <p:stCondLst>
                                    <p:cond delay="0"/>
                                  </p:stCondLst>
                                  <p:childTnLst>
                                    <p:set>
                                      <p:cBhvr>
                                        <p:cTn id="147" dur="1" fill="hold">
                                          <p:stCondLst>
                                            <p:cond delay="0"/>
                                          </p:stCondLst>
                                        </p:cTn>
                                        <p:tgtEl>
                                          <p:spTgt spid="66"/>
                                        </p:tgtEl>
                                        <p:attrNameLst>
                                          <p:attrName>style.visibility</p:attrName>
                                        </p:attrNameLst>
                                      </p:cBhvr>
                                      <p:to>
                                        <p:strVal val="visible"/>
                                      </p:to>
                                    </p:set>
                                    <p:anim calcmode="lin" valueType="num">
                                      <p:cBhvr additive="base">
                                        <p:cTn id="148" dur="500" fill="hold"/>
                                        <p:tgtEl>
                                          <p:spTgt spid="66"/>
                                        </p:tgtEl>
                                        <p:attrNameLst>
                                          <p:attrName>ppt_x</p:attrName>
                                        </p:attrNameLst>
                                      </p:cBhvr>
                                      <p:tavLst>
                                        <p:tav tm="0">
                                          <p:val>
                                            <p:strVal val="#ppt_x"/>
                                          </p:val>
                                        </p:tav>
                                        <p:tav tm="100000">
                                          <p:val>
                                            <p:strVal val="#ppt_x"/>
                                          </p:val>
                                        </p:tav>
                                      </p:tavLst>
                                    </p:anim>
                                    <p:anim calcmode="lin" valueType="num">
                                      <p:cBhvr additive="base">
                                        <p:cTn id="149" dur="500" fill="hold"/>
                                        <p:tgtEl>
                                          <p:spTgt spid="66"/>
                                        </p:tgtEl>
                                        <p:attrNameLst>
                                          <p:attrName>ppt_y</p:attrName>
                                        </p:attrNameLst>
                                      </p:cBhvr>
                                      <p:tavLst>
                                        <p:tav tm="0">
                                          <p:val>
                                            <p:strVal val="1+#ppt_h/2"/>
                                          </p:val>
                                        </p:tav>
                                        <p:tav tm="100000">
                                          <p:val>
                                            <p:strVal val="#ppt_y"/>
                                          </p:val>
                                        </p:tav>
                                      </p:tavLst>
                                    </p:anim>
                                  </p:childTnLst>
                                </p:cTn>
                              </p:par>
                              <p:par>
                                <p:cTn id="150" presetID="2" presetClass="entr" presetSubtype="4" accel="50000" decel="50000" fill="hold" grpId="0" nodeType="withEffect">
                                  <p:stCondLst>
                                    <p:cond delay="0"/>
                                  </p:stCondLst>
                                  <p:childTnLst>
                                    <p:set>
                                      <p:cBhvr>
                                        <p:cTn id="151" dur="1" fill="hold">
                                          <p:stCondLst>
                                            <p:cond delay="0"/>
                                          </p:stCondLst>
                                        </p:cTn>
                                        <p:tgtEl>
                                          <p:spTgt spid="67"/>
                                        </p:tgtEl>
                                        <p:attrNameLst>
                                          <p:attrName>style.visibility</p:attrName>
                                        </p:attrNameLst>
                                      </p:cBhvr>
                                      <p:to>
                                        <p:strVal val="visible"/>
                                      </p:to>
                                    </p:set>
                                    <p:anim calcmode="lin" valueType="num">
                                      <p:cBhvr additive="base">
                                        <p:cTn id="152" dur="500" fill="hold"/>
                                        <p:tgtEl>
                                          <p:spTgt spid="67"/>
                                        </p:tgtEl>
                                        <p:attrNameLst>
                                          <p:attrName>ppt_x</p:attrName>
                                        </p:attrNameLst>
                                      </p:cBhvr>
                                      <p:tavLst>
                                        <p:tav tm="0">
                                          <p:val>
                                            <p:strVal val="#ppt_x"/>
                                          </p:val>
                                        </p:tav>
                                        <p:tav tm="100000">
                                          <p:val>
                                            <p:strVal val="#ppt_x"/>
                                          </p:val>
                                        </p:tav>
                                      </p:tavLst>
                                    </p:anim>
                                    <p:anim calcmode="lin" valueType="num">
                                      <p:cBhvr additive="base">
                                        <p:cTn id="153" dur="500" fill="hold"/>
                                        <p:tgtEl>
                                          <p:spTgt spid="67"/>
                                        </p:tgtEl>
                                        <p:attrNameLst>
                                          <p:attrName>ppt_y</p:attrName>
                                        </p:attrNameLst>
                                      </p:cBhvr>
                                      <p:tavLst>
                                        <p:tav tm="0">
                                          <p:val>
                                            <p:strVal val="1+#ppt_h/2"/>
                                          </p:val>
                                        </p:tav>
                                        <p:tav tm="100000">
                                          <p:val>
                                            <p:strVal val="#ppt_y"/>
                                          </p:val>
                                        </p:tav>
                                      </p:tavLst>
                                    </p:anim>
                                  </p:childTnLst>
                                </p:cTn>
                              </p:par>
                              <p:par>
                                <p:cTn id="154" presetID="2" presetClass="entr" presetSubtype="4" accel="50000" decel="50000" fill="hold" grpId="0" nodeType="withEffect">
                                  <p:stCondLst>
                                    <p:cond delay="0"/>
                                  </p:stCondLst>
                                  <p:childTnLst>
                                    <p:set>
                                      <p:cBhvr>
                                        <p:cTn id="155" dur="1" fill="hold">
                                          <p:stCondLst>
                                            <p:cond delay="0"/>
                                          </p:stCondLst>
                                        </p:cTn>
                                        <p:tgtEl>
                                          <p:spTgt spid="68"/>
                                        </p:tgtEl>
                                        <p:attrNameLst>
                                          <p:attrName>style.visibility</p:attrName>
                                        </p:attrNameLst>
                                      </p:cBhvr>
                                      <p:to>
                                        <p:strVal val="visible"/>
                                      </p:to>
                                    </p:set>
                                    <p:anim calcmode="lin" valueType="num">
                                      <p:cBhvr additive="base">
                                        <p:cTn id="156" dur="500" fill="hold"/>
                                        <p:tgtEl>
                                          <p:spTgt spid="68"/>
                                        </p:tgtEl>
                                        <p:attrNameLst>
                                          <p:attrName>ppt_x</p:attrName>
                                        </p:attrNameLst>
                                      </p:cBhvr>
                                      <p:tavLst>
                                        <p:tav tm="0">
                                          <p:val>
                                            <p:strVal val="#ppt_x"/>
                                          </p:val>
                                        </p:tav>
                                        <p:tav tm="100000">
                                          <p:val>
                                            <p:strVal val="#ppt_x"/>
                                          </p:val>
                                        </p:tav>
                                      </p:tavLst>
                                    </p:anim>
                                    <p:anim calcmode="lin" valueType="num">
                                      <p:cBhvr additive="base">
                                        <p:cTn id="157" dur="500" fill="hold"/>
                                        <p:tgtEl>
                                          <p:spTgt spid="68"/>
                                        </p:tgtEl>
                                        <p:attrNameLst>
                                          <p:attrName>ppt_y</p:attrName>
                                        </p:attrNameLst>
                                      </p:cBhvr>
                                      <p:tavLst>
                                        <p:tav tm="0">
                                          <p:val>
                                            <p:strVal val="1+#ppt_h/2"/>
                                          </p:val>
                                        </p:tav>
                                        <p:tav tm="100000">
                                          <p:val>
                                            <p:strVal val="#ppt_y"/>
                                          </p:val>
                                        </p:tav>
                                      </p:tavLst>
                                    </p:anim>
                                  </p:childTnLst>
                                </p:cTn>
                              </p:par>
                              <p:par>
                                <p:cTn id="158" presetID="2" presetClass="entr" presetSubtype="4" accel="50000" decel="50000" fill="hold" grpId="0" nodeType="withEffect">
                                  <p:stCondLst>
                                    <p:cond delay="0"/>
                                  </p:stCondLst>
                                  <p:childTnLst>
                                    <p:set>
                                      <p:cBhvr>
                                        <p:cTn id="159" dur="1" fill="hold">
                                          <p:stCondLst>
                                            <p:cond delay="0"/>
                                          </p:stCondLst>
                                        </p:cTn>
                                        <p:tgtEl>
                                          <p:spTgt spid="69"/>
                                        </p:tgtEl>
                                        <p:attrNameLst>
                                          <p:attrName>style.visibility</p:attrName>
                                        </p:attrNameLst>
                                      </p:cBhvr>
                                      <p:to>
                                        <p:strVal val="visible"/>
                                      </p:to>
                                    </p:set>
                                    <p:anim calcmode="lin" valueType="num">
                                      <p:cBhvr additive="base">
                                        <p:cTn id="160" dur="500" fill="hold"/>
                                        <p:tgtEl>
                                          <p:spTgt spid="69"/>
                                        </p:tgtEl>
                                        <p:attrNameLst>
                                          <p:attrName>ppt_x</p:attrName>
                                        </p:attrNameLst>
                                      </p:cBhvr>
                                      <p:tavLst>
                                        <p:tav tm="0">
                                          <p:val>
                                            <p:strVal val="#ppt_x"/>
                                          </p:val>
                                        </p:tav>
                                        <p:tav tm="100000">
                                          <p:val>
                                            <p:strVal val="#ppt_x"/>
                                          </p:val>
                                        </p:tav>
                                      </p:tavLst>
                                    </p:anim>
                                    <p:anim calcmode="lin" valueType="num">
                                      <p:cBhvr additive="base">
                                        <p:cTn id="161" dur="500" fill="hold"/>
                                        <p:tgtEl>
                                          <p:spTgt spid="69"/>
                                        </p:tgtEl>
                                        <p:attrNameLst>
                                          <p:attrName>ppt_y</p:attrName>
                                        </p:attrNameLst>
                                      </p:cBhvr>
                                      <p:tavLst>
                                        <p:tav tm="0">
                                          <p:val>
                                            <p:strVal val="1+#ppt_h/2"/>
                                          </p:val>
                                        </p:tav>
                                        <p:tav tm="100000">
                                          <p:val>
                                            <p:strVal val="#ppt_y"/>
                                          </p:val>
                                        </p:tav>
                                      </p:tavLst>
                                    </p:anim>
                                  </p:childTnLst>
                                </p:cTn>
                              </p:par>
                            </p:childTnLst>
                          </p:cTn>
                        </p:par>
                        <p:par>
                          <p:cTn id="162" fill="hold">
                            <p:stCondLst>
                              <p:cond delay="10049"/>
                            </p:stCondLst>
                            <p:childTnLst>
                              <p:par>
                                <p:cTn id="163" presetID="23" presetClass="entr" presetSubtype="32" fill="hold" grpId="0" nodeType="afterEffect">
                                  <p:stCondLst>
                                    <p:cond delay="0"/>
                                  </p:stCondLst>
                                  <p:iterate type="lt">
                                    <p:tmPct val="10000"/>
                                  </p:iterate>
                                  <p:childTnLst>
                                    <p:set>
                                      <p:cBhvr>
                                        <p:cTn id="164" dur="1" fill="hold">
                                          <p:stCondLst>
                                            <p:cond delay="0"/>
                                          </p:stCondLst>
                                        </p:cTn>
                                        <p:tgtEl>
                                          <p:spTgt spid="104"/>
                                        </p:tgtEl>
                                        <p:attrNameLst>
                                          <p:attrName>style.visibility</p:attrName>
                                        </p:attrNameLst>
                                      </p:cBhvr>
                                      <p:to>
                                        <p:strVal val="visible"/>
                                      </p:to>
                                    </p:set>
                                    <p:anim calcmode="lin" valueType="num">
                                      <p:cBhvr>
                                        <p:cTn id="165" dur="500" fill="hold"/>
                                        <p:tgtEl>
                                          <p:spTgt spid="104"/>
                                        </p:tgtEl>
                                        <p:attrNameLst>
                                          <p:attrName>ppt_w</p:attrName>
                                        </p:attrNameLst>
                                      </p:cBhvr>
                                      <p:tavLst>
                                        <p:tav tm="0">
                                          <p:val>
                                            <p:strVal val="4*#ppt_w"/>
                                          </p:val>
                                        </p:tav>
                                        <p:tav tm="100000">
                                          <p:val>
                                            <p:strVal val="#ppt_w"/>
                                          </p:val>
                                        </p:tav>
                                      </p:tavLst>
                                    </p:anim>
                                    <p:anim calcmode="lin" valueType="num">
                                      <p:cBhvr>
                                        <p:cTn id="166" dur="500" fill="hold"/>
                                        <p:tgtEl>
                                          <p:spTgt spid="10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7" grpId="0" bldLvl="0" animBg="1"/>
      <p:bldP spid="58" grpId="0" bldLvl="0" animBg="1"/>
      <p:bldP spid="59" grpId="0" bldLvl="0" animBg="1"/>
      <p:bldP spid="60" grpId="0" bldLvl="0" animBg="1"/>
      <p:bldP spid="64" grpId="0" bldLvl="0" animBg="1"/>
      <p:bldP spid="65" grpId="0"/>
      <p:bldP spid="66" grpId="0"/>
      <p:bldP spid="67" grpId="0"/>
      <p:bldP spid="68" grpId="0"/>
      <p:bldP spid="69" grpId="0"/>
      <p:bldP spid="85" grpId="0" bldLvl="0" animBg="1"/>
      <p:bldP spid="86" grpId="0" bldLvl="0" animBg="1"/>
      <p:bldP spid="87" grpId="0" bldLvl="0" animBg="1"/>
      <p:bldP spid="88" grpId="0" bldLvl="0" animBg="1"/>
      <p:bldP spid="89" grpId="0" bldLvl="0" animBg="1"/>
      <p:bldP spid="10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TextBox 59"/>
          <p:cNvSpPr txBox="1">
            <a:spLocks noChangeArrowheads="1"/>
          </p:cNvSpPr>
          <p:nvPr/>
        </p:nvSpPr>
        <p:spPr bwMode="auto">
          <a:xfrm>
            <a:off x="2244484" y="4483271"/>
            <a:ext cx="7834333" cy="861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a:r>
              <a:rPr lang="zh-CN" altLang="en-US" sz="4800" b="1" spc="1200" dirty="0">
                <a:latin typeface="思源黑体 CN Bold" panose="020B0800000000000000" pitchFamily="34" charset="-122"/>
                <a:ea typeface="思源黑体 CN Bold" panose="020B0800000000000000" pitchFamily="34" charset="-122"/>
              </a:rPr>
              <a:t>应聘面试技巧培训</a:t>
            </a:r>
            <a:endParaRPr lang="en-US" altLang="zh-CN" sz="4800" b="1" spc="1200" dirty="0">
              <a:latin typeface="思源黑体 CN Bold" panose="020B0800000000000000" pitchFamily="34" charset="-122"/>
              <a:ea typeface="思源黑体 CN Bold" panose="020B0800000000000000" pitchFamily="34" charset="-122"/>
            </a:endParaRPr>
          </a:p>
        </p:txBody>
      </p:sp>
      <p:sp>
        <p:nvSpPr>
          <p:cNvPr id="295" name="TextBox 7"/>
          <p:cNvSpPr>
            <a:spLocks noChangeArrowheads="1"/>
          </p:cNvSpPr>
          <p:nvPr/>
        </p:nvSpPr>
        <p:spPr bwMode="auto">
          <a:xfrm>
            <a:off x="3218105" y="5270027"/>
            <a:ext cx="6005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400" spc="3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INTERVIEW SKILLS TRAINING</a:t>
            </a:r>
            <a:endParaRPr lang="zh-CN" altLang="en-US" sz="2400" spc="3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99" name="燕尾形 3"/>
          <p:cNvSpPr/>
          <p:nvPr/>
        </p:nvSpPr>
        <p:spPr>
          <a:xfrm>
            <a:off x="8593114" y="5343471"/>
            <a:ext cx="261483" cy="26148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300" name="燕尾形 2"/>
          <p:cNvSpPr/>
          <p:nvPr/>
        </p:nvSpPr>
        <p:spPr>
          <a:xfrm>
            <a:off x="8850827" y="5343471"/>
            <a:ext cx="261483" cy="26148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654" name="组合 653"/>
          <p:cNvGrpSpPr/>
          <p:nvPr/>
        </p:nvGrpSpPr>
        <p:grpSpPr>
          <a:xfrm>
            <a:off x="778965" y="-3333184"/>
            <a:ext cx="2469382" cy="8221340"/>
            <a:chOff x="347503" y="-776074"/>
            <a:chExt cx="1657350" cy="5517833"/>
          </a:xfrm>
          <a:effectLst>
            <a:outerShdw blurRad="50800" dist="38100" dir="8100000" algn="tr" rotWithShape="0">
              <a:prstClr val="black">
                <a:alpha val="40000"/>
              </a:prstClr>
            </a:outerShdw>
          </a:effectLst>
        </p:grpSpPr>
        <p:grpSp>
          <p:nvGrpSpPr>
            <p:cNvPr id="644" name="图形 642"/>
            <p:cNvGrpSpPr/>
            <p:nvPr/>
          </p:nvGrpSpPr>
          <p:grpSpPr>
            <a:xfrm>
              <a:off x="347503" y="-776074"/>
              <a:ext cx="1657350" cy="5517833"/>
              <a:chOff x="1962943" y="-453232"/>
              <a:chExt cx="1657350" cy="5517833"/>
            </a:xfrm>
          </p:grpSpPr>
          <p:sp>
            <p:nvSpPr>
              <p:cNvPr id="645" name="任意多边形: 形状 644"/>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3600" b="1"/>
              </a:p>
            </p:txBody>
          </p:sp>
          <p:sp>
            <p:nvSpPr>
              <p:cNvPr id="646" name="任意多边形: 形状 645"/>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3600" b="1"/>
              </a:p>
            </p:txBody>
          </p:sp>
          <p:sp>
            <p:nvSpPr>
              <p:cNvPr id="647" name="任意多边形: 形状 646"/>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3600" b="1"/>
              </a:p>
            </p:txBody>
          </p:sp>
          <p:sp>
            <p:nvSpPr>
              <p:cNvPr id="648" name="任意多边形: 形状 647"/>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3600" b="1"/>
              </a:p>
            </p:txBody>
          </p:sp>
          <p:sp>
            <p:nvSpPr>
              <p:cNvPr id="649" name="任意多边形: 形状 648"/>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3600" b="1"/>
              </a:p>
            </p:txBody>
          </p:sp>
          <p:sp>
            <p:nvSpPr>
              <p:cNvPr id="650" name="任意多边形: 形状 649"/>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3600" b="1"/>
              </a:p>
            </p:txBody>
          </p:sp>
          <p:sp>
            <p:nvSpPr>
              <p:cNvPr id="651" name="任意多边形: 形状 650"/>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3600" b="1"/>
              </a:p>
            </p:txBody>
          </p:sp>
        </p:grpSp>
        <p:sp>
          <p:nvSpPr>
            <p:cNvPr id="653" name="矩形 652"/>
            <p:cNvSpPr/>
            <p:nvPr/>
          </p:nvSpPr>
          <p:spPr>
            <a:xfrm>
              <a:off x="696805" y="3250079"/>
              <a:ext cx="1113742" cy="1249732"/>
            </a:xfrm>
            <a:prstGeom prst="rect">
              <a:avLst/>
            </a:prstGeom>
          </p:spPr>
          <p:txBody>
            <a:bodyPr wrap="none">
              <a:spAutoFit/>
            </a:bodyPr>
            <a:lstStyle/>
            <a:p>
              <a:r>
                <a:rPr lang="zh-CN" altLang="en-US" sz="11500" b="1" dirty="0">
                  <a:solidFill>
                    <a:schemeClr val="bg1"/>
                  </a:solidFill>
                </a:rPr>
                <a:t>感</a:t>
              </a:r>
              <a:endParaRPr lang="zh-CN" altLang="en-US" sz="11500" b="1" dirty="0">
                <a:solidFill>
                  <a:schemeClr val="bg1"/>
                </a:solidFill>
              </a:endParaRPr>
            </a:p>
          </p:txBody>
        </p:sp>
      </p:grpSp>
      <p:grpSp>
        <p:nvGrpSpPr>
          <p:cNvPr id="695" name="组合 694"/>
          <p:cNvGrpSpPr/>
          <p:nvPr/>
        </p:nvGrpSpPr>
        <p:grpSpPr>
          <a:xfrm>
            <a:off x="3528408" y="-4009994"/>
            <a:ext cx="2469382" cy="8221340"/>
            <a:chOff x="347503" y="-776074"/>
            <a:chExt cx="1657350" cy="5517833"/>
          </a:xfrm>
          <a:effectLst>
            <a:outerShdw blurRad="50800" dist="38100" dir="8100000" algn="tr" rotWithShape="0">
              <a:prstClr val="black">
                <a:alpha val="40000"/>
              </a:prstClr>
            </a:outerShdw>
          </a:effectLst>
        </p:grpSpPr>
        <p:grpSp>
          <p:nvGrpSpPr>
            <p:cNvPr id="696" name="图形 642"/>
            <p:cNvGrpSpPr/>
            <p:nvPr/>
          </p:nvGrpSpPr>
          <p:grpSpPr>
            <a:xfrm>
              <a:off x="347503" y="-776074"/>
              <a:ext cx="1657350" cy="5517833"/>
              <a:chOff x="1962943" y="-453232"/>
              <a:chExt cx="1657350" cy="5517833"/>
            </a:xfrm>
          </p:grpSpPr>
          <p:sp>
            <p:nvSpPr>
              <p:cNvPr id="698" name="任意多边形: 形状 69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3600" b="1"/>
              </a:p>
            </p:txBody>
          </p:sp>
          <p:sp>
            <p:nvSpPr>
              <p:cNvPr id="699" name="任意多边形: 形状 69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3600" b="1"/>
              </a:p>
            </p:txBody>
          </p:sp>
          <p:sp>
            <p:nvSpPr>
              <p:cNvPr id="700" name="任意多边形: 形状 69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3600" b="1"/>
              </a:p>
            </p:txBody>
          </p:sp>
          <p:sp>
            <p:nvSpPr>
              <p:cNvPr id="701" name="任意多边形: 形状 70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3600" b="1"/>
              </a:p>
            </p:txBody>
          </p:sp>
          <p:sp>
            <p:nvSpPr>
              <p:cNvPr id="702" name="任意多边形: 形状 70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3600" b="1"/>
              </a:p>
            </p:txBody>
          </p:sp>
          <p:sp>
            <p:nvSpPr>
              <p:cNvPr id="703" name="任意多边形: 形状 70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3600" b="1"/>
              </a:p>
            </p:txBody>
          </p:sp>
          <p:sp>
            <p:nvSpPr>
              <p:cNvPr id="704" name="任意多边形: 形状 70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3600" b="1"/>
              </a:p>
            </p:txBody>
          </p:sp>
        </p:grpSp>
        <p:sp>
          <p:nvSpPr>
            <p:cNvPr id="697" name="矩形 696"/>
            <p:cNvSpPr/>
            <p:nvPr/>
          </p:nvSpPr>
          <p:spPr>
            <a:xfrm>
              <a:off x="691127" y="3266811"/>
              <a:ext cx="1113742" cy="1249732"/>
            </a:xfrm>
            <a:prstGeom prst="rect">
              <a:avLst/>
            </a:prstGeom>
          </p:spPr>
          <p:txBody>
            <a:bodyPr wrap="none">
              <a:spAutoFit/>
            </a:bodyPr>
            <a:lstStyle/>
            <a:p>
              <a:r>
                <a:rPr lang="zh-CN" altLang="en-US" sz="11500" b="1" dirty="0">
                  <a:solidFill>
                    <a:schemeClr val="bg1"/>
                  </a:solidFill>
                </a:rPr>
                <a:t>谢</a:t>
              </a:r>
              <a:endParaRPr lang="zh-CN" altLang="en-US" sz="11500" b="1" dirty="0">
                <a:solidFill>
                  <a:schemeClr val="bg1"/>
                </a:solidFill>
              </a:endParaRPr>
            </a:p>
          </p:txBody>
        </p:sp>
      </p:grpSp>
      <p:grpSp>
        <p:nvGrpSpPr>
          <p:cNvPr id="705" name="组合 704"/>
          <p:cNvGrpSpPr/>
          <p:nvPr/>
        </p:nvGrpSpPr>
        <p:grpSpPr>
          <a:xfrm>
            <a:off x="6277851" y="-4009994"/>
            <a:ext cx="2469382" cy="8221340"/>
            <a:chOff x="347503" y="-776074"/>
            <a:chExt cx="1657350" cy="5517833"/>
          </a:xfrm>
          <a:effectLst>
            <a:outerShdw blurRad="50800" dist="38100" dir="8100000" algn="tr" rotWithShape="0">
              <a:prstClr val="black">
                <a:alpha val="40000"/>
              </a:prstClr>
            </a:outerShdw>
          </a:effectLst>
        </p:grpSpPr>
        <p:grpSp>
          <p:nvGrpSpPr>
            <p:cNvPr id="706" name="图形 642"/>
            <p:cNvGrpSpPr/>
            <p:nvPr/>
          </p:nvGrpSpPr>
          <p:grpSpPr>
            <a:xfrm>
              <a:off x="347503" y="-776074"/>
              <a:ext cx="1657350" cy="5517833"/>
              <a:chOff x="1962943" y="-453232"/>
              <a:chExt cx="1657350" cy="5517833"/>
            </a:xfrm>
          </p:grpSpPr>
          <p:sp>
            <p:nvSpPr>
              <p:cNvPr id="708" name="任意多边形: 形状 70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3600" b="1"/>
              </a:p>
            </p:txBody>
          </p:sp>
          <p:sp>
            <p:nvSpPr>
              <p:cNvPr id="709" name="任意多边形: 形状 70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3600" b="1"/>
              </a:p>
            </p:txBody>
          </p:sp>
          <p:sp>
            <p:nvSpPr>
              <p:cNvPr id="710" name="任意多边形: 形状 70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3600" b="1"/>
              </a:p>
            </p:txBody>
          </p:sp>
          <p:sp>
            <p:nvSpPr>
              <p:cNvPr id="711" name="任意多边形: 形状 71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3600" b="1"/>
              </a:p>
            </p:txBody>
          </p:sp>
          <p:sp>
            <p:nvSpPr>
              <p:cNvPr id="712" name="任意多边形: 形状 71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3600" b="1"/>
              </a:p>
            </p:txBody>
          </p:sp>
          <p:sp>
            <p:nvSpPr>
              <p:cNvPr id="713" name="任意多边形: 形状 71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3600" b="1"/>
              </a:p>
            </p:txBody>
          </p:sp>
          <p:sp>
            <p:nvSpPr>
              <p:cNvPr id="714" name="任意多边形: 形状 71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3600" b="1"/>
              </a:p>
            </p:txBody>
          </p:sp>
        </p:grpSp>
        <p:sp>
          <p:nvSpPr>
            <p:cNvPr id="707" name="矩形 706"/>
            <p:cNvSpPr/>
            <p:nvPr/>
          </p:nvSpPr>
          <p:spPr>
            <a:xfrm>
              <a:off x="716462" y="3243568"/>
              <a:ext cx="1113742" cy="1249732"/>
            </a:xfrm>
            <a:prstGeom prst="rect">
              <a:avLst/>
            </a:prstGeom>
          </p:spPr>
          <p:txBody>
            <a:bodyPr wrap="none">
              <a:spAutoFit/>
            </a:bodyPr>
            <a:lstStyle/>
            <a:p>
              <a:r>
                <a:rPr lang="zh-CN" altLang="en-US" sz="11500" b="1" dirty="0">
                  <a:solidFill>
                    <a:schemeClr val="bg1"/>
                  </a:solidFill>
                </a:rPr>
                <a:t>聆</a:t>
              </a:r>
              <a:endParaRPr lang="zh-CN" altLang="en-US" sz="11500" b="1" dirty="0">
                <a:solidFill>
                  <a:schemeClr val="bg1"/>
                </a:solidFill>
              </a:endParaRPr>
            </a:p>
          </p:txBody>
        </p:sp>
      </p:grpSp>
      <p:grpSp>
        <p:nvGrpSpPr>
          <p:cNvPr id="715" name="组合 714"/>
          <p:cNvGrpSpPr/>
          <p:nvPr/>
        </p:nvGrpSpPr>
        <p:grpSpPr>
          <a:xfrm>
            <a:off x="9027293" y="-3333184"/>
            <a:ext cx="2469382" cy="8221340"/>
            <a:chOff x="347503" y="-776074"/>
            <a:chExt cx="1657350" cy="5517833"/>
          </a:xfrm>
          <a:effectLst>
            <a:outerShdw blurRad="50800" dist="38100" dir="8100000" algn="tr" rotWithShape="0">
              <a:prstClr val="black">
                <a:alpha val="40000"/>
              </a:prstClr>
            </a:outerShdw>
          </a:effectLst>
        </p:grpSpPr>
        <p:grpSp>
          <p:nvGrpSpPr>
            <p:cNvPr id="716" name="图形 642"/>
            <p:cNvGrpSpPr/>
            <p:nvPr/>
          </p:nvGrpSpPr>
          <p:grpSpPr>
            <a:xfrm>
              <a:off x="347503" y="-776074"/>
              <a:ext cx="1657350" cy="5517833"/>
              <a:chOff x="1962943" y="-453232"/>
              <a:chExt cx="1657350" cy="5517833"/>
            </a:xfrm>
          </p:grpSpPr>
          <p:sp>
            <p:nvSpPr>
              <p:cNvPr id="718" name="任意多边形: 形状 717"/>
              <p:cNvSpPr/>
              <p:nvPr/>
            </p:nvSpPr>
            <p:spPr>
              <a:xfrm>
                <a:off x="2743993" y="-453232"/>
                <a:ext cx="95250" cy="2981325"/>
              </a:xfrm>
              <a:custGeom>
                <a:avLst/>
                <a:gdLst>
                  <a:gd name="connsiteX0" fmla="*/ 7144 w 95250"/>
                  <a:gd name="connsiteY0" fmla="*/ 7144 h 2981325"/>
                  <a:gd name="connsiteX1" fmla="*/ 91916 w 95250"/>
                  <a:gd name="connsiteY1" fmla="*/ 7144 h 2981325"/>
                  <a:gd name="connsiteX2" fmla="*/ 91916 w 95250"/>
                  <a:gd name="connsiteY2" fmla="*/ 2980849 h 2981325"/>
                  <a:gd name="connsiteX3" fmla="*/ 7144 w 95250"/>
                  <a:gd name="connsiteY3" fmla="*/ 2980849 h 2981325"/>
                </a:gdLst>
                <a:ahLst/>
                <a:cxnLst>
                  <a:cxn ang="0">
                    <a:pos x="connsiteX0" y="connsiteY0"/>
                  </a:cxn>
                  <a:cxn ang="0">
                    <a:pos x="connsiteX1" y="connsiteY1"/>
                  </a:cxn>
                  <a:cxn ang="0">
                    <a:pos x="connsiteX2" y="connsiteY2"/>
                  </a:cxn>
                  <a:cxn ang="0">
                    <a:pos x="connsiteX3" y="connsiteY3"/>
                  </a:cxn>
                </a:cxnLst>
                <a:rect l="l" t="t" r="r" b="b"/>
                <a:pathLst>
                  <a:path w="95250" h="2981325">
                    <a:moveTo>
                      <a:pt x="7144" y="7144"/>
                    </a:moveTo>
                    <a:lnTo>
                      <a:pt x="91916" y="7144"/>
                    </a:lnTo>
                    <a:lnTo>
                      <a:pt x="91916" y="2980849"/>
                    </a:lnTo>
                    <a:lnTo>
                      <a:pt x="7144" y="2980849"/>
                    </a:lnTo>
                    <a:close/>
                  </a:path>
                </a:pathLst>
              </a:custGeom>
              <a:solidFill>
                <a:schemeClr val="accent6"/>
              </a:solidFill>
              <a:ln w="9525" cap="flat">
                <a:noFill/>
                <a:prstDash val="solid"/>
                <a:miter/>
              </a:ln>
            </p:spPr>
            <p:txBody>
              <a:bodyPr rtlCol="0" anchor="ctr"/>
              <a:lstStyle/>
              <a:p>
                <a:endParaRPr lang="zh-CN" altLang="en-US" sz="3600" b="1"/>
              </a:p>
            </p:txBody>
          </p:sp>
          <p:sp>
            <p:nvSpPr>
              <p:cNvPr id="719" name="任意多边形: 形状 718"/>
              <p:cNvSpPr/>
              <p:nvPr/>
            </p:nvSpPr>
            <p:spPr>
              <a:xfrm>
                <a:off x="1962943" y="3111976"/>
                <a:ext cx="1657350" cy="1952625"/>
              </a:xfrm>
              <a:custGeom>
                <a:avLst/>
                <a:gdLst>
                  <a:gd name="connsiteX0" fmla="*/ 123349 w 1657350"/>
                  <a:gd name="connsiteY0" fmla="*/ 747236 h 1952625"/>
                  <a:gd name="connsiteX1" fmla="*/ 7144 w 1657350"/>
                  <a:gd name="connsiteY1" fmla="*/ 1154906 h 1952625"/>
                  <a:gd name="connsiteX2" fmla="*/ 830104 w 1657350"/>
                  <a:gd name="connsiteY2" fmla="*/ 1953101 h 1952625"/>
                  <a:gd name="connsiteX3" fmla="*/ 1653064 w 1657350"/>
                  <a:gd name="connsiteY3" fmla="*/ 1154906 h 1952625"/>
                  <a:gd name="connsiteX4" fmla="*/ 1536859 w 1657350"/>
                  <a:gd name="connsiteY4" fmla="*/ 747236 h 1952625"/>
                  <a:gd name="connsiteX5" fmla="*/ 1539716 w 1657350"/>
                  <a:gd name="connsiteY5" fmla="*/ 747236 h 1952625"/>
                  <a:gd name="connsiteX6" fmla="*/ 1236821 w 1657350"/>
                  <a:gd name="connsiteY6" fmla="*/ 7144 h 1952625"/>
                  <a:gd name="connsiteX7" fmla="*/ 830104 w 1657350"/>
                  <a:gd name="connsiteY7" fmla="*/ 7144 h 1952625"/>
                  <a:gd name="connsiteX8" fmla="*/ 423386 w 1657350"/>
                  <a:gd name="connsiteY8" fmla="*/ 7144 h 1952625"/>
                  <a:gd name="connsiteX9" fmla="*/ 120491 w 1657350"/>
                  <a:gd name="connsiteY9" fmla="*/ 747236 h 1952625"/>
                  <a:gd name="connsiteX10" fmla="*/ 123349 w 1657350"/>
                  <a:gd name="connsiteY10" fmla="*/ 747236 h 195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350" h="1952625">
                    <a:moveTo>
                      <a:pt x="123349" y="747236"/>
                    </a:moveTo>
                    <a:cubicBezTo>
                      <a:pt x="50006" y="867251"/>
                      <a:pt x="7144" y="1006317"/>
                      <a:pt x="7144" y="1154906"/>
                    </a:cubicBezTo>
                    <a:cubicBezTo>
                      <a:pt x="7144" y="1595914"/>
                      <a:pt x="375761" y="1953101"/>
                      <a:pt x="830104" y="1953101"/>
                    </a:cubicBezTo>
                    <a:cubicBezTo>
                      <a:pt x="1284446" y="1953101"/>
                      <a:pt x="1653064" y="1595914"/>
                      <a:pt x="1653064" y="1154906"/>
                    </a:cubicBezTo>
                    <a:cubicBezTo>
                      <a:pt x="1653064" y="1005364"/>
                      <a:pt x="1610201" y="866299"/>
                      <a:pt x="1536859" y="747236"/>
                    </a:cubicBezTo>
                    <a:lnTo>
                      <a:pt x="1539716" y="747236"/>
                    </a:lnTo>
                    <a:cubicBezTo>
                      <a:pt x="1201579" y="239554"/>
                      <a:pt x="1236821" y="7144"/>
                      <a:pt x="1236821" y="7144"/>
                    </a:cubicBezTo>
                    <a:lnTo>
                      <a:pt x="830104" y="7144"/>
                    </a:lnTo>
                    <a:lnTo>
                      <a:pt x="423386" y="7144"/>
                    </a:lnTo>
                    <a:cubicBezTo>
                      <a:pt x="423386" y="7144"/>
                      <a:pt x="458629" y="239554"/>
                      <a:pt x="120491" y="747236"/>
                    </a:cubicBezTo>
                    <a:lnTo>
                      <a:pt x="123349" y="747236"/>
                    </a:lnTo>
                    <a:close/>
                  </a:path>
                </a:pathLst>
              </a:custGeom>
              <a:solidFill>
                <a:schemeClr val="accent1"/>
              </a:solidFill>
              <a:ln w="9525" cap="flat">
                <a:noFill/>
                <a:prstDash val="solid"/>
                <a:miter/>
              </a:ln>
            </p:spPr>
            <p:txBody>
              <a:bodyPr rtlCol="0" anchor="ctr"/>
              <a:lstStyle/>
              <a:p>
                <a:endParaRPr lang="zh-CN" altLang="en-US" sz="3600" b="1"/>
              </a:p>
            </p:txBody>
          </p:sp>
          <p:sp>
            <p:nvSpPr>
              <p:cNvPr id="720" name="任意多边形: 形状 719"/>
              <p:cNvSpPr/>
              <p:nvPr/>
            </p:nvSpPr>
            <p:spPr>
              <a:xfrm>
                <a:off x="2379186" y="2607151"/>
                <a:ext cx="819150" cy="514350"/>
              </a:xfrm>
              <a:custGeom>
                <a:avLst/>
                <a:gdLst>
                  <a:gd name="connsiteX0" fmla="*/ 413861 w 819150"/>
                  <a:gd name="connsiteY0" fmla="*/ 511969 h 514350"/>
                  <a:gd name="connsiteX1" fmla="*/ 413861 w 819150"/>
                  <a:gd name="connsiteY1" fmla="*/ 511969 h 514350"/>
                  <a:gd name="connsiteX2" fmla="*/ 821531 w 819150"/>
                  <a:gd name="connsiteY2" fmla="*/ 511969 h 514350"/>
                  <a:gd name="connsiteX3" fmla="*/ 821531 w 819150"/>
                  <a:gd name="connsiteY3" fmla="*/ 175736 h 514350"/>
                  <a:gd name="connsiteX4" fmla="*/ 711041 w 819150"/>
                  <a:gd name="connsiteY4" fmla="*/ 7144 h 514350"/>
                  <a:gd name="connsiteX5" fmla="*/ 413861 w 819150"/>
                  <a:gd name="connsiteY5" fmla="*/ 7144 h 514350"/>
                  <a:gd name="connsiteX6" fmla="*/ 413861 w 819150"/>
                  <a:gd name="connsiteY6" fmla="*/ 7144 h 514350"/>
                  <a:gd name="connsiteX7" fmla="*/ 117634 w 819150"/>
                  <a:gd name="connsiteY7" fmla="*/ 7144 h 514350"/>
                  <a:gd name="connsiteX8" fmla="*/ 7144 w 819150"/>
                  <a:gd name="connsiteY8" fmla="*/ 175736 h 514350"/>
                  <a:gd name="connsiteX9" fmla="*/ 7144 w 819150"/>
                  <a:gd name="connsiteY9"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50" h="514350">
                    <a:moveTo>
                      <a:pt x="413861" y="511969"/>
                    </a:moveTo>
                    <a:lnTo>
                      <a:pt x="413861" y="511969"/>
                    </a:lnTo>
                    <a:lnTo>
                      <a:pt x="821531" y="511969"/>
                    </a:lnTo>
                    <a:lnTo>
                      <a:pt x="821531" y="175736"/>
                    </a:lnTo>
                    <a:lnTo>
                      <a:pt x="711041" y="7144"/>
                    </a:lnTo>
                    <a:lnTo>
                      <a:pt x="413861" y="7144"/>
                    </a:lnTo>
                    <a:lnTo>
                      <a:pt x="413861" y="7144"/>
                    </a:lnTo>
                    <a:lnTo>
                      <a:pt x="117634" y="7144"/>
                    </a:lnTo>
                    <a:lnTo>
                      <a:pt x="7144" y="175736"/>
                    </a:lnTo>
                    <a:lnTo>
                      <a:pt x="7144" y="511969"/>
                    </a:lnTo>
                    <a:close/>
                  </a:path>
                </a:pathLst>
              </a:custGeom>
              <a:solidFill>
                <a:schemeClr val="accent6">
                  <a:lumMod val="75000"/>
                </a:schemeClr>
              </a:solidFill>
              <a:ln w="9525" cap="flat">
                <a:noFill/>
                <a:prstDash val="solid"/>
                <a:miter/>
              </a:ln>
            </p:spPr>
            <p:txBody>
              <a:bodyPr rtlCol="0" anchor="ctr"/>
              <a:lstStyle/>
              <a:p>
                <a:endParaRPr lang="zh-CN" altLang="en-US" sz="3600" b="1"/>
              </a:p>
            </p:txBody>
          </p:sp>
          <p:sp>
            <p:nvSpPr>
              <p:cNvPr id="721" name="任意多边形: 形状 720"/>
              <p:cNvSpPr/>
              <p:nvPr/>
            </p:nvSpPr>
            <p:spPr>
              <a:xfrm>
                <a:off x="2311558" y="2322353"/>
                <a:ext cx="962025" cy="733425"/>
              </a:xfrm>
              <a:custGeom>
                <a:avLst/>
                <a:gdLst>
                  <a:gd name="connsiteX0" fmla="*/ 956786 w 962025"/>
                  <a:gd name="connsiteY0" fmla="*/ 733901 h 733425"/>
                  <a:gd name="connsiteX1" fmla="*/ 7144 w 962025"/>
                  <a:gd name="connsiteY1" fmla="*/ 733901 h 733425"/>
                  <a:gd name="connsiteX2" fmla="*/ 7144 w 962025"/>
                  <a:gd name="connsiteY2" fmla="*/ 310039 h 733425"/>
                  <a:gd name="connsiteX3" fmla="*/ 310039 w 962025"/>
                  <a:gd name="connsiteY3" fmla="*/ 7144 h 733425"/>
                  <a:gd name="connsiteX4" fmla="*/ 652939 w 962025"/>
                  <a:gd name="connsiteY4" fmla="*/ 7144 h 733425"/>
                  <a:gd name="connsiteX5" fmla="*/ 955834 w 962025"/>
                  <a:gd name="connsiteY5" fmla="*/ 310039 h 733425"/>
                  <a:gd name="connsiteX6" fmla="*/ 955834 w 962025"/>
                  <a:gd name="connsiteY6" fmla="*/ 733901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733425">
                    <a:moveTo>
                      <a:pt x="956786" y="733901"/>
                    </a:moveTo>
                    <a:lnTo>
                      <a:pt x="7144" y="733901"/>
                    </a:lnTo>
                    <a:lnTo>
                      <a:pt x="7144" y="310039"/>
                    </a:lnTo>
                    <a:cubicBezTo>
                      <a:pt x="7144" y="142399"/>
                      <a:pt x="142399" y="7144"/>
                      <a:pt x="310039" y="7144"/>
                    </a:cubicBezTo>
                    <a:lnTo>
                      <a:pt x="652939" y="7144"/>
                    </a:lnTo>
                    <a:cubicBezTo>
                      <a:pt x="820579" y="7144"/>
                      <a:pt x="955834" y="142399"/>
                      <a:pt x="955834" y="310039"/>
                    </a:cubicBezTo>
                    <a:lnTo>
                      <a:pt x="955834" y="733901"/>
                    </a:lnTo>
                    <a:close/>
                  </a:path>
                </a:pathLst>
              </a:custGeom>
              <a:solidFill>
                <a:schemeClr val="accent6"/>
              </a:solidFill>
              <a:ln w="9525" cap="flat">
                <a:noFill/>
                <a:prstDash val="solid"/>
                <a:miter/>
              </a:ln>
            </p:spPr>
            <p:txBody>
              <a:bodyPr rtlCol="0" anchor="ctr"/>
              <a:lstStyle/>
              <a:p>
                <a:endParaRPr lang="zh-CN" altLang="en-US" sz="3600" b="1"/>
              </a:p>
            </p:txBody>
          </p:sp>
          <p:sp>
            <p:nvSpPr>
              <p:cNvPr id="722" name="任意多边形: 形状 721"/>
              <p:cNvSpPr/>
              <p:nvPr/>
            </p:nvSpPr>
            <p:spPr>
              <a:xfrm>
                <a:off x="2048668" y="3809206"/>
                <a:ext cx="904875" cy="1200150"/>
              </a:xfrm>
              <a:custGeom>
                <a:avLst/>
                <a:gdLst>
                  <a:gd name="connsiteX0" fmla="*/ 207169 w 904875"/>
                  <a:gd name="connsiteY0" fmla="*/ 465296 h 1200150"/>
                  <a:gd name="connsiteX1" fmla="*/ 311944 w 904875"/>
                  <a:gd name="connsiteY1" fmla="*/ 99536 h 1200150"/>
                  <a:gd name="connsiteX2" fmla="*/ 309086 w 904875"/>
                  <a:gd name="connsiteY2" fmla="*/ 99536 h 1200150"/>
                  <a:gd name="connsiteX3" fmla="*/ 368141 w 904875"/>
                  <a:gd name="connsiteY3" fmla="*/ 7144 h 1200150"/>
                  <a:gd name="connsiteX4" fmla="*/ 177641 w 904875"/>
                  <a:gd name="connsiteY4" fmla="*/ 7144 h 1200150"/>
                  <a:gd name="connsiteX5" fmla="*/ 109061 w 904875"/>
                  <a:gd name="connsiteY5" fmla="*/ 114776 h 1200150"/>
                  <a:gd name="connsiteX6" fmla="*/ 111919 w 904875"/>
                  <a:gd name="connsiteY6" fmla="*/ 114776 h 1200150"/>
                  <a:gd name="connsiteX7" fmla="*/ 7144 w 904875"/>
                  <a:gd name="connsiteY7" fmla="*/ 480536 h 1200150"/>
                  <a:gd name="connsiteX8" fmla="*/ 745331 w 904875"/>
                  <a:gd name="connsiteY8" fmla="*/ 1196817 h 1200150"/>
                  <a:gd name="connsiteX9" fmla="*/ 903446 w 904875"/>
                  <a:gd name="connsiteY9" fmla="*/ 1180624 h 1200150"/>
                  <a:gd name="connsiteX10" fmla="*/ 207169 w 904875"/>
                  <a:gd name="connsiteY10" fmla="*/ 465296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875" h="1200150">
                    <a:moveTo>
                      <a:pt x="207169" y="465296"/>
                    </a:moveTo>
                    <a:cubicBezTo>
                      <a:pt x="207169" y="331946"/>
                      <a:pt x="245269" y="207169"/>
                      <a:pt x="311944" y="99536"/>
                    </a:cubicBezTo>
                    <a:lnTo>
                      <a:pt x="309086" y="99536"/>
                    </a:lnTo>
                    <a:cubicBezTo>
                      <a:pt x="330041" y="67151"/>
                      <a:pt x="350044" y="36671"/>
                      <a:pt x="368141" y="7144"/>
                    </a:cubicBezTo>
                    <a:lnTo>
                      <a:pt x="177641" y="7144"/>
                    </a:lnTo>
                    <a:cubicBezTo>
                      <a:pt x="156686" y="41434"/>
                      <a:pt x="134779" y="76676"/>
                      <a:pt x="109061" y="114776"/>
                    </a:cubicBezTo>
                    <a:lnTo>
                      <a:pt x="111919" y="114776"/>
                    </a:lnTo>
                    <a:cubicBezTo>
                      <a:pt x="46196" y="221456"/>
                      <a:pt x="7144" y="346234"/>
                      <a:pt x="7144" y="480536"/>
                    </a:cubicBezTo>
                    <a:cubicBezTo>
                      <a:pt x="7144" y="875824"/>
                      <a:pt x="337661" y="1196817"/>
                      <a:pt x="745331" y="1196817"/>
                    </a:cubicBezTo>
                    <a:cubicBezTo>
                      <a:pt x="799624" y="1196817"/>
                      <a:pt x="852011" y="1191101"/>
                      <a:pt x="903446" y="1180624"/>
                    </a:cubicBezTo>
                    <a:cubicBezTo>
                      <a:pt x="514826" y="1158717"/>
                      <a:pt x="207169" y="847249"/>
                      <a:pt x="207169" y="465296"/>
                    </a:cubicBezTo>
                    <a:close/>
                  </a:path>
                </a:pathLst>
              </a:custGeom>
              <a:solidFill>
                <a:srgbClr val="F1F2F2"/>
              </a:solidFill>
              <a:ln w="9525" cap="flat">
                <a:noFill/>
                <a:prstDash val="solid"/>
                <a:miter/>
              </a:ln>
            </p:spPr>
            <p:txBody>
              <a:bodyPr rtlCol="0" anchor="ctr"/>
              <a:lstStyle/>
              <a:p>
                <a:endParaRPr lang="zh-CN" altLang="en-US" sz="3600" b="1"/>
              </a:p>
            </p:txBody>
          </p:sp>
          <p:sp>
            <p:nvSpPr>
              <p:cNvPr id="723" name="任意多边形: 形状 722"/>
              <p:cNvSpPr/>
              <p:nvPr/>
            </p:nvSpPr>
            <p:spPr>
              <a:xfrm>
                <a:off x="2559208" y="2605246"/>
                <a:ext cx="276225" cy="276225"/>
              </a:xfrm>
              <a:custGeom>
                <a:avLst/>
                <a:gdLst>
                  <a:gd name="connsiteX0" fmla="*/ 141446 w 276225"/>
                  <a:gd name="connsiteY0" fmla="*/ 98584 h 276225"/>
                  <a:gd name="connsiteX1" fmla="*/ 184309 w 276225"/>
                  <a:gd name="connsiteY1" fmla="*/ 141446 h 276225"/>
                  <a:gd name="connsiteX2" fmla="*/ 141446 w 276225"/>
                  <a:gd name="connsiteY2" fmla="*/ 184309 h 276225"/>
                  <a:gd name="connsiteX3" fmla="*/ 98584 w 276225"/>
                  <a:gd name="connsiteY3" fmla="*/ 141446 h 276225"/>
                  <a:gd name="connsiteX4" fmla="*/ 141446 w 276225"/>
                  <a:gd name="connsiteY4" fmla="*/ 98584 h 276225"/>
                  <a:gd name="connsiteX5" fmla="*/ 141446 w 276225"/>
                  <a:gd name="connsiteY5" fmla="*/ 98584 h 276225"/>
                  <a:gd name="connsiteX6" fmla="*/ 206216 w 276225"/>
                  <a:gd name="connsiteY6" fmla="*/ 221456 h 276225"/>
                  <a:gd name="connsiteX7" fmla="*/ 221456 w 276225"/>
                  <a:gd name="connsiteY7" fmla="*/ 206216 h 276225"/>
                  <a:gd name="connsiteX8" fmla="*/ 253841 w 276225"/>
                  <a:gd name="connsiteY8" fmla="*/ 215741 h 276225"/>
                  <a:gd name="connsiteX9" fmla="*/ 262414 w 276225"/>
                  <a:gd name="connsiteY9" fmla="*/ 201454 h 276225"/>
                  <a:gd name="connsiteX10" fmla="*/ 237649 w 276225"/>
                  <a:gd name="connsiteY10" fmla="*/ 178594 h 276225"/>
                  <a:gd name="connsiteX11" fmla="*/ 243364 w 276225"/>
                  <a:gd name="connsiteY11" fmla="*/ 157639 h 276225"/>
                  <a:gd name="connsiteX12" fmla="*/ 275749 w 276225"/>
                  <a:gd name="connsiteY12" fmla="*/ 150019 h 276225"/>
                  <a:gd name="connsiteX13" fmla="*/ 275749 w 276225"/>
                  <a:gd name="connsiteY13" fmla="*/ 141446 h 276225"/>
                  <a:gd name="connsiteX14" fmla="*/ 275749 w 276225"/>
                  <a:gd name="connsiteY14" fmla="*/ 132874 h 276225"/>
                  <a:gd name="connsiteX15" fmla="*/ 243364 w 276225"/>
                  <a:gd name="connsiteY15" fmla="*/ 125254 h 276225"/>
                  <a:gd name="connsiteX16" fmla="*/ 237649 w 276225"/>
                  <a:gd name="connsiteY16" fmla="*/ 104299 h 276225"/>
                  <a:gd name="connsiteX17" fmla="*/ 262414 w 276225"/>
                  <a:gd name="connsiteY17" fmla="*/ 81439 h 276225"/>
                  <a:gd name="connsiteX18" fmla="*/ 253841 w 276225"/>
                  <a:gd name="connsiteY18" fmla="*/ 67151 h 276225"/>
                  <a:gd name="connsiteX19" fmla="*/ 221456 w 276225"/>
                  <a:gd name="connsiteY19" fmla="*/ 76676 h 276225"/>
                  <a:gd name="connsiteX20" fmla="*/ 206216 w 276225"/>
                  <a:gd name="connsiteY20" fmla="*/ 61436 h 276225"/>
                  <a:gd name="connsiteX21" fmla="*/ 215741 w 276225"/>
                  <a:gd name="connsiteY21" fmla="*/ 29051 h 276225"/>
                  <a:gd name="connsiteX22" fmla="*/ 201454 w 276225"/>
                  <a:gd name="connsiteY22" fmla="*/ 20479 h 276225"/>
                  <a:gd name="connsiteX23" fmla="*/ 178594 w 276225"/>
                  <a:gd name="connsiteY23" fmla="*/ 45244 h 276225"/>
                  <a:gd name="connsiteX24" fmla="*/ 157639 w 276225"/>
                  <a:gd name="connsiteY24" fmla="*/ 39529 h 276225"/>
                  <a:gd name="connsiteX25" fmla="*/ 150019 w 276225"/>
                  <a:gd name="connsiteY25" fmla="*/ 7144 h 276225"/>
                  <a:gd name="connsiteX26" fmla="*/ 141446 w 276225"/>
                  <a:gd name="connsiteY26" fmla="*/ 7144 h 276225"/>
                  <a:gd name="connsiteX27" fmla="*/ 132874 w 276225"/>
                  <a:gd name="connsiteY27" fmla="*/ 7144 h 276225"/>
                  <a:gd name="connsiteX28" fmla="*/ 125254 w 276225"/>
                  <a:gd name="connsiteY28" fmla="*/ 39529 h 276225"/>
                  <a:gd name="connsiteX29" fmla="*/ 104299 w 276225"/>
                  <a:gd name="connsiteY29" fmla="*/ 45244 h 276225"/>
                  <a:gd name="connsiteX30" fmla="*/ 81439 w 276225"/>
                  <a:gd name="connsiteY30" fmla="*/ 20479 h 276225"/>
                  <a:gd name="connsiteX31" fmla="*/ 67151 w 276225"/>
                  <a:gd name="connsiteY31" fmla="*/ 29051 h 276225"/>
                  <a:gd name="connsiteX32" fmla="*/ 76676 w 276225"/>
                  <a:gd name="connsiteY32" fmla="*/ 61436 h 276225"/>
                  <a:gd name="connsiteX33" fmla="*/ 61436 w 276225"/>
                  <a:gd name="connsiteY33" fmla="*/ 76676 h 276225"/>
                  <a:gd name="connsiteX34" fmla="*/ 29051 w 276225"/>
                  <a:gd name="connsiteY34" fmla="*/ 67151 h 276225"/>
                  <a:gd name="connsiteX35" fmla="*/ 20479 w 276225"/>
                  <a:gd name="connsiteY35" fmla="*/ 81439 h 276225"/>
                  <a:gd name="connsiteX36" fmla="*/ 45244 w 276225"/>
                  <a:gd name="connsiteY36" fmla="*/ 104299 h 276225"/>
                  <a:gd name="connsiteX37" fmla="*/ 39529 w 276225"/>
                  <a:gd name="connsiteY37" fmla="*/ 125254 h 276225"/>
                  <a:gd name="connsiteX38" fmla="*/ 7144 w 276225"/>
                  <a:gd name="connsiteY38" fmla="*/ 132874 h 276225"/>
                  <a:gd name="connsiteX39" fmla="*/ 7144 w 276225"/>
                  <a:gd name="connsiteY39" fmla="*/ 141446 h 276225"/>
                  <a:gd name="connsiteX40" fmla="*/ 7144 w 276225"/>
                  <a:gd name="connsiteY40" fmla="*/ 150019 h 276225"/>
                  <a:gd name="connsiteX41" fmla="*/ 39529 w 276225"/>
                  <a:gd name="connsiteY41" fmla="*/ 157639 h 276225"/>
                  <a:gd name="connsiteX42" fmla="*/ 45244 w 276225"/>
                  <a:gd name="connsiteY42" fmla="*/ 178594 h 276225"/>
                  <a:gd name="connsiteX43" fmla="*/ 20479 w 276225"/>
                  <a:gd name="connsiteY43" fmla="*/ 201454 h 276225"/>
                  <a:gd name="connsiteX44" fmla="*/ 29051 w 276225"/>
                  <a:gd name="connsiteY44" fmla="*/ 215741 h 276225"/>
                  <a:gd name="connsiteX45" fmla="*/ 61436 w 276225"/>
                  <a:gd name="connsiteY45" fmla="*/ 206216 h 276225"/>
                  <a:gd name="connsiteX46" fmla="*/ 76676 w 276225"/>
                  <a:gd name="connsiteY46" fmla="*/ 221456 h 276225"/>
                  <a:gd name="connsiteX47" fmla="*/ 67151 w 276225"/>
                  <a:gd name="connsiteY47" fmla="*/ 253841 h 276225"/>
                  <a:gd name="connsiteX48" fmla="*/ 81439 w 276225"/>
                  <a:gd name="connsiteY48" fmla="*/ 262414 h 276225"/>
                  <a:gd name="connsiteX49" fmla="*/ 104299 w 276225"/>
                  <a:gd name="connsiteY49" fmla="*/ 237649 h 276225"/>
                  <a:gd name="connsiteX50" fmla="*/ 125254 w 276225"/>
                  <a:gd name="connsiteY50" fmla="*/ 243364 h 276225"/>
                  <a:gd name="connsiteX51" fmla="*/ 132874 w 276225"/>
                  <a:gd name="connsiteY51" fmla="*/ 275749 h 276225"/>
                  <a:gd name="connsiteX52" fmla="*/ 141446 w 276225"/>
                  <a:gd name="connsiteY52" fmla="*/ 275749 h 276225"/>
                  <a:gd name="connsiteX53" fmla="*/ 150019 w 276225"/>
                  <a:gd name="connsiteY53" fmla="*/ 275749 h 276225"/>
                  <a:gd name="connsiteX54" fmla="*/ 157639 w 276225"/>
                  <a:gd name="connsiteY54" fmla="*/ 243364 h 276225"/>
                  <a:gd name="connsiteX55" fmla="*/ 178594 w 276225"/>
                  <a:gd name="connsiteY55" fmla="*/ 237649 h 276225"/>
                  <a:gd name="connsiteX56" fmla="*/ 201454 w 276225"/>
                  <a:gd name="connsiteY56" fmla="*/ 262414 h 276225"/>
                  <a:gd name="connsiteX57" fmla="*/ 215741 w 276225"/>
                  <a:gd name="connsiteY57" fmla="*/ 253841 h 276225"/>
                  <a:gd name="connsiteX58" fmla="*/ 206216 w 276225"/>
                  <a:gd name="connsiteY58" fmla="*/ 22145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6225" h="276225">
                    <a:moveTo>
                      <a:pt x="141446" y="98584"/>
                    </a:moveTo>
                    <a:cubicBezTo>
                      <a:pt x="165259" y="98584"/>
                      <a:pt x="184309" y="117634"/>
                      <a:pt x="184309" y="141446"/>
                    </a:cubicBezTo>
                    <a:cubicBezTo>
                      <a:pt x="184309" y="165259"/>
                      <a:pt x="165259" y="184309"/>
                      <a:pt x="141446" y="184309"/>
                    </a:cubicBezTo>
                    <a:cubicBezTo>
                      <a:pt x="117634" y="184309"/>
                      <a:pt x="98584" y="165259"/>
                      <a:pt x="98584" y="141446"/>
                    </a:cubicBezTo>
                    <a:cubicBezTo>
                      <a:pt x="98584" y="117634"/>
                      <a:pt x="118586" y="98584"/>
                      <a:pt x="141446" y="98584"/>
                    </a:cubicBezTo>
                    <a:lnTo>
                      <a:pt x="141446" y="98584"/>
                    </a:lnTo>
                    <a:close/>
                    <a:moveTo>
                      <a:pt x="206216" y="221456"/>
                    </a:moveTo>
                    <a:cubicBezTo>
                      <a:pt x="211931" y="216694"/>
                      <a:pt x="216694" y="211931"/>
                      <a:pt x="221456" y="206216"/>
                    </a:cubicBezTo>
                    <a:lnTo>
                      <a:pt x="253841" y="215741"/>
                    </a:lnTo>
                    <a:cubicBezTo>
                      <a:pt x="256699" y="210979"/>
                      <a:pt x="259556" y="206216"/>
                      <a:pt x="262414" y="201454"/>
                    </a:cubicBezTo>
                    <a:lnTo>
                      <a:pt x="237649" y="178594"/>
                    </a:lnTo>
                    <a:cubicBezTo>
                      <a:pt x="240506" y="171926"/>
                      <a:pt x="242411" y="164306"/>
                      <a:pt x="243364" y="157639"/>
                    </a:cubicBezTo>
                    <a:lnTo>
                      <a:pt x="275749" y="150019"/>
                    </a:lnTo>
                    <a:cubicBezTo>
                      <a:pt x="275749" y="147161"/>
                      <a:pt x="275749" y="144304"/>
                      <a:pt x="275749" y="141446"/>
                    </a:cubicBezTo>
                    <a:cubicBezTo>
                      <a:pt x="275749" y="138589"/>
                      <a:pt x="275749" y="135731"/>
                      <a:pt x="275749" y="132874"/>
                    </a:cubicBezTo>
                    <a:lnTo>
                      <a:pt x="243364" y="125254"/>
                    </a:lnTo>
                    <a:cubicBezTo>
                      <a:pt x="242411" y="117634"/>
                      <a:pt x="240506" y="110966"/>
                      <a:pt x="237649" y="104299"/>
                    </a:cubicBezTo>
                    <a:lnTo>
                      <a:pt x="262414" y="81439"/>
                    </a:lnTo>
                    <a:cubicBezTo>
                      <a:pt x="259556" y="76676"/>
                      <a:pt x="257651" y="71914"/>
                      <a:pt x="253841" y="67151"/>
                    </a:cubicBezTo>
                    <a:lnTo>
                      <a:pt x="221456" y="76676"/>
                    </a:lnTo>
                    <a:cubicBezTo>
                      <a:pt x="216694" y="70961"/>
                      <a:pt x="211931" y="66199"/>
                      <a:pt x="206216" y="61436"/>
                    </a:cubicBezTo>
                    <a:lnTo>
                      <a:pt x="215741" y="29051"/>
                    </a:lnTo>
                    <a:cubicBezTo>
                      <a:pt x="210979" y="26194"/>
                      <a:pt x="206216" y="23336"/>
                      <a:pt x="201454" y="20479"/>
                    </a:cubicBezTo>
                    <a:lnTo>
                      <a:pt x="178594" y="45244"/>
                    </a:lnTo>
                    <a:cubicBezTo>
                      <a:pt x="171926" y="42386"/>
                      <a:pt x="164306" y="40481"/>
                      <a:pt x="157639" y="39529"/>
                    </a:cubicBezTo>
                    <a:lnTo>
                      <a:pt x="150019" y="7144"/>
                    </a:lnTo>
                    <a:cubicBezTo>
                      <a:pt x="147161" y="7144"/>
                      <a:pt x="144304" y="7144"/>
                      <a:pt x="141446" y="7144"/>
                    </a:cubicBezTo>
                    <a:cubicBezTo>
                      <a:pt x="138589" y="7144"/>
                      <a:pt x="135731" y="7144"/>
                      <a:pt x="132874" y="7144"/>
                    </a:cubicBezTo>
                    <a:lnTo>
                      <a:pt x="125254" y="39529"/>
                    </a:lnTo>
                    <a:cubicBezTo>
                      <a:pt x="117634" y="40481"/>
                      <a:pt x="110966" y="42386"/>
                      <a:pt x="104299" y="45244"/>
                    </a:cubicBezTo>
                    <a:lnTo>
                      <a:pt x="81439" y="20479"/>
                    </a:lnTo>
                    <a:cubicBezTo>
                      <a:pt x="76676" y="23336"/>
                      <a:pt x="71914" y="25241"/>
                      <a:pt x="67151" y="29051"/>
                    </a:cubicBezTo>
                    <a:lnTo>
                      <a:pt x="76676" y="61436"/>
                    </a:lnTo>
                    <a:cubicBezTo>
                      <a:pt x="70961" y="66199"/>
                      <a:pt x="66199" y="70961"/>
                      <a:pt x="61436" y="76676"/>
                    </a:cubicBezTo>
                    <a:lnTo>
                      <a:pt x="29051" y="67151"/>
                    </a:lnTo>
                    <a:cubicBezTo>
                      <a:pt x="26194" y="71914"/>
                      <a:pt x="23336" y="76676"/>
                      <a:pt x="20479" y="81439"/>
                    </a:cubicBezTo>
                    <a:lnTo>
                      <a:pt x="45244" y="104299"/>
                    </a:lnTo>
                    <a:cubicBezTo>
                      <a:pt x="42386" y="110966"/>
                      <a:pt x="40481" y="118586"/>
                      <a:pt x="39529" y="125254"/>
                    </a:cubicBezTo>
                    <a:lnTo>
                      <a:pt x="7144" y="132874"/>
                    </a:lnTo>
                    <a:cubicBezTo>
                      <a:pt x="7144" y="135731"/>
                      <a:pt x="7144" y="138589"/>
                      <a:pt x="7144" y="141446"/>
                    </a:cubicBezTo>
                    <a:cubicBezTo>
                      <a:pt x="7144" y="144304"/>
                      <a:pt x="7144" y="147161"/>
                      <a:pt x="7144" y="150019"/>
                    </a:cubicBezTo>
                    <a:lnTo>
                      <a:pt x="39529" y="157639"/>
                    </a:lnTo>
                    <a:cubicBezTo>
                      <a:pt x="40481" y="165259"/>
                      <a:pt x="42386" y="171926"/>
                      <a:pt x="45244" y="178594"/>
                    </a:cubicBezTo>
                    <a:lnTo>
                      <a:pt x="20479" y="201454"/>
                    </a:lnTo>
                    <a:cubicBezTo>
                      <a:pt x="23336" y="206216"/>
                      <a:pt x="25241" y="210979"/>
                      <a:pt x="29051" y="215741"/>
                    </a:cubicBezTo>
                    <a:lnTo>
                      <a:pt x="61436" y="206216"/>
                    </a:lnTo>
                    <a:cubicBezTo>
                      <a:pt x="66199" y="211931"/>
                      <a:pt x="70961" y="216694"/>
                      <a:pt x="76676" y="221456"/>
                    </a:cubicBezTo>
                    <a:lnTo>
                      <a:pt x="67151" y="253841"/>
                    </a:lnTo>
                    <a:cubicBezTo>
                      <a:pt x="71914" y="256699"/>
                      <a:pt x="76676" y="259556"/>
                      <a:pt x="81439" y="262414"/>
                    </a:cubicBezTo>
                    <a:lnTo>
                      <a:pt x="104299" y="237649"/>
                    </a:lnTo>
                    <a:cubicBezTo>
                      <a:pt x="110966" y="240506"/>
                      <a:pt x="118586" y="242411"/>
                      <a:pt x="125254" y="243364"/>
                    </a:cubicBezTo>
                    <a:lnTo>
                      <a:pt x="132874" y="275749"/>
                    </a:lnTo>
                    <a:cubicBezTo>
                      <a:pt x="135731" y="275749"/>
                      <a:pt x="138589" y="275749"/>
                      <a:pt x="141446" y="275749"/>
                    </a:cubicBezTo>
                    <a:cubicBezTo>
                      <a:pt x="144304" y="275749"/>
                      <a:pt x="147161" y="275749"/>
                      <a:pt x="150019" y="275749"/>
                    </a:cubicBezTo>
                    <a:lnTo>
                      <a:pt x="157639" y="243364"/>
                    </a:lnTo>
                    <a:cubicBezTo>
                      <a:pt x="165259" y="242411"/>
                      <a:pt x="171926" y="240506"/>
                      <a:pt x="178594" y="237649"/>
                    </a:cubicBezTo>
                    <a:lnTo>
                      <a:pt x="201454" y="262414"/>
                    </a:lnTo>
                    <a:cubicBezTo>
                      <a:pt x="206216" y="259556"/>
                      <a:pt x="210979" y="257651"/>
                      <a:pt x="215741" y="253841"/>
                    </a:cubicBezTo>
                    <a:lnTo>
                      <a:pt x="206216" y="221456"/>
                    </a:lnTo>
                    <a:close/>
                  </a:path>
                </a:pathLst>
              </a:custGeom>
              <a:solidFill>
                <a:srgbClr val="F1F2F2"/>
              </a:solidFill>
              <a:ln w="9525" cap="flat">
                <a:noFill/>
                <a:prstDash val="solid"/>
                <a:miter/>
              </a:ln>
            </p:spPr>
            <p:txBody>
              <a:bodyPr rtlCol="0" anchor="ctr"/>
              <a:lstStyle/>
              <a:p>
                <a:endParaRPr lang="zh-CN" altLang="en-US" sz="3600" b="1"/>
              </a:p>
            </p:txBody>
          </p:sp>
          <p:sp>
            <p:nvSpPr>
              <p:cNvPr id="724" name="任意多边形: 形状 723"/>
              <p:cNvSpPr/>
              <p:nvPr/>
            </p:nvSpPr>
            <p:spPr>
              <a:xfrm>
                <a:off x="2779236" y="2513806"/>
                <a:ext cx="219075" cy="219075"/>
              </a:xfrm>
              <a:custGeom>
                <a:avLst/>
                <a:gdLst>
                  <a:gd name="connsiteX0" fmla="*/ 117634 w 219075"/>
                  <a:gd name="connsiteY0" fmla="*/ 78581 h 219075"/>
                  <a:gd name="connsiteX1" fmla="*/ 144304 w 219075"/>
                  <a:gd name="connsiteY1" fmla="*/ 118586 h 219075"/>
                  <a:gd name="connsiteX2" fmla="*/ 104299 w 219075"/>
                  <a:gd name="connsiteY2" fmla="*/ 145256 h 219075"/>
                  <a:gd name="connsiteX3" fmla="*/ 77629 w 219075"/>
                  <a:gd name="connsiteY3" fmla="*/ 105251 h 219075"/>
                  <a:gd name="connsiteX4" fmla="*/ 117634 w 219075"/>
                  <a:gd name="connsiteY4" fmla="*/ 78581 h 219075"/>
                  <a:gd name="connsiteX5" fmla="*/ 117634 w 219075"/>
                  <a:gd name="connsiteY5" fmla="*/ 78581 h 219075"/>
                  <a:gd name="connsiteX6" fmla="*/ 149066 w 219075"/>
                  <a:gd name="connsiteY6" fmla="*/ 183356 h 219075"/>
                  <a:gd name="connsiteX7" fmla="*/ 163354 w 219075"/>
                  <a:gd name="connsiteY7" fmla="*/ 173831 h 219075"/>
                  <a:gd name="connsiteX8" fmla="*/ 187166 w 219075"/>
                  <a:gd name="connsiteY8" fmla="*/ 186214 h 219075"/>
                  <a:gd name="connsiteX9" fmla="*/ 195739 w 219075"/>
                  <a:gd name="connsiteY9" fmla="*/ 176689 h 219075"/>
                  <a:gd name="connsiteX10" fmla="*/ 180499 w 219075"/>
                  <a:gd name="connsiteY10" fmla="*/ 155734 h 219075"/>
                  <a:gd name="connsiteX11" fmla="*/ 188119 w 219075"/>
                  <a:gd name="connsiteY11" fmla="*/ 140494 h 219075"/>
                  <a:gd name="connsiteX12" fmla="*/ 214789 w 219075"/>
                  <a:gd name="connsiteY12" fmla="*/ 139541 h 219075"/>
                  <a:gd name="connsiteX13" fmla="*/ 215741 w 219075"/>
                  <a:gd name="connsiteY13" fmla="*/ 132874 h 219075"/>
                  <a:gd name="connsiteX14" fmla="*/ 216694 w 219075"/>
                  <a:gd name="connsiteY14" fmla="*/ 126206 h 219075"/>
                  <a:gd name="connsiteX15" fmla="*/ 192881 w 219075"/>
                  <a:gd name="connsiteY15" fmla="*/ 115729 h 219075"/>
                  <a:gd name="connsiteX16" fmla="*/ 191929 w 219075"/>
                  <a:gd name="connsiteY16" fmla="*/ 98584 h 219075"/>
                  <a:gd name="connsiteX17" fmla="*/ 213836 w 219075"/>
                  <a:gd name="connsiteY17" fmla="*/ 84296 h 219075"/>
                  <a:gd name="connsiteX18" fmla="*/ 210026 w 219075"/>
                  <a:gd name="connsiteY18" fmla="*/ 71914 h 219075"/>
                  <a:gd name="connsiteX19" fmla="*/ 183356 w 219075"/>
                  <a:gd name="connsiteY19" fmla="*/ 74771 h 219075"/>
                  <a:gd name="connsiteX20" fmla="*/ 173831 w 219075"/>
                  <a:gd name="connsiteY20" fmla="*/ 60484 h 219075"/>
                  <a:gd name="connsiteX21" fmla="*/ 186214 w 219075"/>
                  <a:gd name="connsiteY21" fmla="*/ 36671 h 219075"/>
                  <a:gd name="connsiteX22" fmla="*/ 176689 w 219075"/>
                  <a:gd name="connsiteY22" fmla="*/ 28099 h 219075"/>
                  <a:gd name="connsiteX23" fmla="*/ 155734 w 219075"/>
                  <a:gd name="connsiteY23" fmla="*/ 43339 h 219075"/>
                  <a:gd name="connsiteX24" fmla="*/ 140494 w 219075"/>
                  <a:gd name="connsiteY24" fmla="*/ 35719 h 219075"/>
                  <a:gd name="connsiteX25" fmla="*/ 139541 w 219075"/>
                  <a:gd name="connsiteY25" fmla="*/ 9049 h 219075"/>
                  <a:gd name="connsiteX26" fmla="*/ 132874 w 219075"/>
                  <a:gd name="connsiteY26" fmla="*/ 8096 h 219075"/>
                  <a:gd name="connsiteX27" fmla="*/ 126206 w 219075"/>
                  <a:gd name="connsiteY27" fmla="*/ 7144 h 219075"/>
                  <a:gd name="connsiteX28" fmla="*/ 115729 w 219075"/>
                  <a:gd name="connsiteY28" fmla="*/ 30956 h 219075"/>
                  <a:gd name="connsiteX29" fmla="*/ 98584 w 219075"/>
                  <a:gd name="connsiteY29" fmla="*/ 31909 h 219075"/>
                  <a:gd name="connsiteX30" fmla="*/ 84296 w 219075"/>
                  <a:gd name="connsiteY30" fmla="*/ 10001 h 219075"/>
                  <a:gd name="connsiteX31" fmla="*/ 71914 w 219075"/>
                  <a:gd name="connsiteY31" fmla="*/ 13811 h 219075"/>
                  <a:gd name="connsiteX32" fmla="*/ 74771 w 219075"/>
                  <a:gd name="connsiteY32" fmla="*/ 40481 h 219075"/>
                  <a:gd name="connsiteX33" fmla="*/ 60484 w 219075"/>
                  <a:gd name="connsiteY33" fmla="*/ 50006 h 219075"/>
                  <a:gd name="connsiteX34" fmla="*/ 36671 w 219075"/>
                  <a:gd name="connsiteY34" fmla="*/ 37624 h 219075"/>
                  <a:gd name="connsiteX35" fmla="*/ 28099 w 219075"/>
                  <a:gd name="connsiteY35" fmla="*/ 47149 h 219075"/>
                  <a:gd name="connsiteX36" fmla="*/ 43339 w 219075"/>
                  <a:gd name="connsiteY36" fmla="*/ 68104 h 219075"/>
                  <a:gd name="connsiteX37" fmla="*/ 35719 w 219075"/>
                  <a:gd name="connsiteY37" fmla="*/ 83344 h 219075"/>
                  <a:gd name="connsiteX38" fmla="*/ 9049 w 219075"/>
                  <a:gd name="connsiteY38" fmla="*/ 84296 h 219075"/>
                  <a:gd name="connsiteX39" fmla="*/ 8096 w 219075"/>
                  <a:gd name="connsiteY39" fmla="*/ 90964 h 219075"/>
                  <a:gd name="connsiteX40" fmla="*/ 7144 w 219075"/>
                  <a:gd name="connsiteY40" fmla="*/ 97631 h 219075"/>
                  <a:gd name="connsiteX41" fmla="*/ 30956 w 219075"/>
                  <a:gd name="connsiteY41" fmla="*/ 108109 h 219075"/>
                  <a:gd name="connsiteX42" fmla="*/ 31909 w 219075"/>
                  <a:gd name="connsiteY42" fmla="*/ 125254 h 219075"/>
                  <a:gd name="connsiteX43" fmla="*/ 10001 w 219075"/>
                  <a:gd name="connsiteY43" fmla="*/ 139541 h 219075"/>
                  <a:gd name="connsiteX44" fmla="*/ 13811 w 219075"/>
                  <a:gd name="connsiteY44" fmla="*/ 151924 h 219075"/>
                  <a:gd name="connsiteX45" fmla="*/ 40481 w 219075"/>
                  <a:gd name="connsiteY45" fmla="*/ 149066 h 219075"/>
                  <a:gd name="connsiteX46" fmla="*/ 50006 w 219075"/>
                  <a:gd name="connsiteY46" fmla="*/ 163354 h 219075"/>
                  <a:gd name="connsiteX47" fmla="*/ 37624 w 219075"/>
                  <a:gd name="connsiteY47" fmla="*/ 187166 h 219075"/>
                  <a:gd name="connsiteX48" fmla="*/ 47149 w 219075"/>
                  <a:gd name="connsiteY48" fmla="*/ 195739 h 219075"/>
                  <a:gd name="connsiteX49" fmla="*/ 68104 w 219075"/>
                  <a:gd name="connsiteY49" fmla="*/ 180499 h 219075"/>
                  <a:gd name="connsiteX50" fmla="*/ 83344 w 219075"/>
                  <a:gd name="connsiteY50" fmla="*/ 188119 h 219075"/>
                  <a:gd name="connsiteX51" fmla="*/ 84296 w 219075"/>
                  <a:gd name="connsiteY51" fmla="*/ 214789 h 219075"/>
                  <a:gd name="connsiteX52" fmla="*/ 90964 w 219075"/>
                  <a:gd name="connsiteY52" fmla="*/ 215741 h 219075"/>
                  <a:gd name="connsiteX53" fmla="*/ 97631 w 219075"/>
                  <a:gd name="connsiteY53" fmla="*/ 216694 h 219075"/>
                  <a:gd name="connsiteX54" fmla="*/ 108109 w 219075"/>
                  <a:gd name="connsiteY54" fmla="*/ 192881 h 219075"/>
                  <a:gd name="connsiteX55" fmla="*/ 125254 w 219075"/>
                  <a:gd name="connsiteY55" fmla="*/ 191929 h 219075"/>
                  <a:gd name="connsiteX56" fmla="*/ 139541 w 219075"/>
                  <a:gd name="connsiteY56" fmla="*/ 213836 h 219075"/>
                  <a:gd name="connsiteX57" fmla="*/ 151924 w 219075"/>
                  <a:gd name="connsiteY57" fmla="*/ 210026 h 219075"/>
                  <a:gd name="connsiteX58" fmla="*/ 149066 w 219075"/>
                  <a:gd name="connsiteY58" fmla="*/ 183356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19075" h="219075">
                    <a:moveTo>
                      <a:pt x="117634" y="78581"/>
                    </a:moveTo>
                    <a:cubicBezTo>
                      <a:pt x="135731" y="82391"/>
                      <a:pt x="148114" y="99536"/>
                      <a:pt x="144304" y="118586"/>
                    </a:cubicBezTo>
                    <a:cubicBezTo>
                      <a:pt x="140494" y="136684"/>
                      <a:pt x="123349" y="149066"/>
                      <a:pt x="104299" y="145256"/>
                    </a:cubicBezTo>
                    <a:cubicBezTo>
                      <a:pt x="86201" y="141446"/>
                      <a:pt x="73819" y="124301"/>
                      <a:pt x="77629" y="105251"/>
                    </a:cubicBezTo>
                    <a:cubicBezTo>
                      <a:pt x="81439" y="87154"/>
                      <a:pt x="99536" y="75724"/>
                      <a:pt x="117634" y="78581"/>
                    </a:cubicBezTo>
                    <a:lnTo>
                      <a:pt x="117634" y="78581"/>
                    </a:lnTo>
                    <a:close/>
                    <a:moveTo>
                      <a:pt x="149066" y="183356"/>
                    </a:moveTo>
                    <a:cubicBezTo>
                      <a:pt x="153829" y="180499"/>
                      <a:pt x="158591" y="177641"/>
                      <a:pt x="163354" y="173831"/>
                    </a:cubicBezTo>
                    <a:lnTo>
                      <a:pt x="187166" y="186214"/>
                    </a:lnTo>
                    <a:cubicBezTo>
                      <a:pt x="190024" y="183356"/>
                      <a:pt x="192881" y="179546"/>
                      <a:pt x="195739" y="176689"/>
                    </a:cubicBezTo>
                    <a:lnTo>
                      <a:pt x="180499" y="155734"/>
                    </a:lnTo>
                    <a:cubicBezTo>
                      <a:pt x="183356" y="150971"/>
                      <a:pt x="186214" y="145256"/>
                      <a:pt x="188119" y="140494"/>
                    </a:cubicBezTo>
                    <a:lnTo>
                      <a:pt x="214789" y="139541"/>
                    </a:lnTo>
                    <a:cubicBezTo>
                      <a:pt x="215741" y="137636"/>
                      <a:pt x="215741" y="135731"/>
                      <a:pt x="215741" y="132874"/>
                    </a:cubicBezTo>
                    <a:cubicBezTo>
                      <a:pt x="215741" y="130969"/>
                      <a:pt x="216694" y="129064"/>
                      <a:pt x="216694" y="126206"/>
                    </a:cubicBezTo>
                    <a:lnTo>
                      <a:pt x="192881" y="115729"/>
                    </a:lnTo>
                    <a:cubicBezTo>
                      <a:pt x="192881" y="110014"/>
                      <a:pt x="192881" y="104299"/>
                      <a:pt x="191929" y="98584"/>
                    </a:cubicBezTo>
                    <a:lnTo>
                      <a:pt x="213836" y="84296"/>
                    </a:lnTo>
                    <a:cubicBezTo>
                      <a:pt x="212884" y="80486"/>
                      <a:pt x="210979" y="75724"/>
                      <a:pt x="210026" y="71914"/>
                    </a:cubicBezTo>
                    <a:lnTo>
                      <a:pt x="183356" y="74771"/>
                    </a:lnTo>
                    <a:cubicBezTo>
                      <a:pt x="180499" y="70009"/>
                      <a:pt x="177641" y="65246"/>
                      <a:pt x="173831" y="60484"/>
                    </a:cubicBezTo>
                    <a:lnTo>
                      <a:pt x="186214" y="36671"/>
                    </a:lnTo>
                    <a:cubicBezTo>
                      <a:pt x="183356" y="33814"/>
                      <a:pt x="179546" y="30956"/>
                      <a:pt x="176689" y="28099"/>
                    </a:cubicBezTo>
                    <a:lnTo>
                      <a:pt x="155734" y="43339"/>
                    </a:lnTo>
                    <a:cubicBezTo>
                      <a:pt x="150971" y="40481"/>
                      <a:pt x="145256" y="37624"/>
                      <a:pt x="140494" y="35719"/>
                    </a:cubicBezTo>
                    <a:lnTo>
                      <a:pt x="139541" y="9049"/>
                    </a:lnTo>
                    <a:cubicBezTo>
                      <a:pt x="137636" y="8096"/>
                      <a:pt x="135731" y="8096"/>
                      <a:pt x="132874" y="8096"/>
                    </a:cubicBezTo>
                    <a:cubicBezTo>
                      <a:pt x="130969" y="8096"/>
                      <a:pt x="129064" y="7144"/>
                      <a:pt x="126206" y="7144"/>
                    </a:cubicBezTo>
                    <a:lnTo>
                      <a:pt x="115729" y="30956"/>
                    </a:lnTo>
                    <a:cubicBezTo>
                      <a:pt x="110014" y="30956"/>
                      <a:pt x="104299" y="30956"/>
                      <a:pt x="98584" y="31909"/>
                    </a:cubicBezTo>
                    <a:lnTo>
                      <a:pt x="84296" y="10001"/>
                    </a:lnTo>
                    <a:cubicBezTo>
                      <a:pt x="80486" y="10954"/>
                      <a:pt x="75724" y="12859"/>
                      <a:pt x="71914" y="13811"/>
                    </a:cubicBezTo>
                    <a:lnTo>
                      <a:pt x="74771" y="40481"/>
                    </a:lnTo>
                    <a:cubicBezTo>
                      <a:pt x="70009" y="43339"/>
                      <a:pt x="65246" y="46196"/>
                      <a:pt x="60484" y="50006"/>
                    </a:cubicBezTo>
                    <a:lnTo>
                      <a:pt x="36671" y="37624"/>
                    </a:lnTo>
                    <a:cubicBezTo>
                      <a:pt x="33814" y="40481"/>
                      <a:pt x="30956" y="44291"/>
                      <a:pt x="28099" y="47149"/>
                    </a:cubicBezTo>
                    <a:lnTo>
                      <a:pt x="43339" y="68104"/>
                    </a:lnTo>
                    <a:cubicBezTo>
                      <a:pt x="40481" y="72866"/>
                      <a:pt x="37624" y="78581"/>
                      <a:pt x="35719" y="83344"/>
                    </a:cubicBezTo>
                    <a:lnTo>
                      <a:pt x="9049" y="84296"/>
                    </a:lnTo>
                    <a:cubicBezTo>
                      <a:pt x="8096" y="86201"/>
                      <a:pt x="8096" y="88106"/>
                      <a:pt x="8096" y="90964"/>
                    </a:cubicBezTo>
                    <a:cubicBezTo>
                      <a:pt x="8096" y="92869"/>
                      <a:pt x="7144" y="94774"/>
                      <a:pt x="7144" y="97631"/>
                    </a:cubicBezTo>
                    <a:lnTo>
                      <a:pt x="30956" y="108109"/>
                    </a:lnTo>
                    <a:cubicBezTo>
                      <a:pt x="30956" y="113824"/>
                      <a:pt x="30956" y="119539"/>
                      <a:pt x="31909" y="125254"/>
                    </a:cubicBezTo>
                    <a:lnTo>
                      <a:pt x="10001" y="139541"/>
                    </a:lnTo>
                    <a:cubicBezTo>
                      <a:pt x="10954" y="143351"/>
                      <a:pt x="12859" y="148114"/>
                      <a:pt x="13811" y="151924"/>
                    </a:cubicBezTo>
                    <a:lnTo>
                      <a:pt x="40481" y="149066"/>
                    </a:lnTo>
                    <a:cubicBezTo>
                      <a:pt x="43339" y="153829"/>
                      <a:pt x="46196" y="158591"/>
                      <a:pt x="50006" y="163354"/>
                    </a:cubicBezTo>
                    <a:lnTo>
                      <a:pt x="37624" y="187166"/>
                    </a:lnTo>
                    <a:cubicBezTo>
                      <a:pt x="40481" y="190024"/>
                      <a:pt x="44291" y="192881"/>
                      <a:pt x="47149" y="195739"/>
                    </a:cubicBezTo>
                    <a:lnTo>
                      <a:pt x="68104" y="180499"/>
                    </a:lnTo>
                    <a:cubicBezTo>
                      <a:pt x="72866" y="183356"/>
                      <a:pt x="78581" y="186214"/>
                      <a:pt x="83344" y="188119"/>
                    </a:cubicBezTo>
                    <a:lnTo>
                      <a:pt x="84296" y="214789"/>
                    </a:lnTo>
                    <a:cubicBezTo>
                      <a:pt x="86201" y="215741"/>
                      <a:pt x="88106" y="215741"/>
                      <a:pt x="90964" y="215741"/>
                    </a:cubicBezTo>
                    <a:cubicBezTo>
                      <a:pt x="92869" y="215741"/>
                      <a:pt x="94774" y="216694"/>
                      <a:pt x="97631" y="216694"/>
                    </a:cubicBezTo>
                    <a:lnTo>
                      <a:pt x="108109" y="192881"/>
                    </a:lnTo>
                    <a:cubicBezTo>
                      <a:pt x="113824" y="192881"/>
                      <a:pt x="119539" y="192881"/>
                      <a:pt x="125254" y="191929"/>
                    </a:cubicBezTo>
                    <a:lnTo>
                      <a:pt x="139541" y="213836"/>
                    </a:lnTo>
                    <a:cubicBezTo>
                      <a:pt x="143351" y="212884"/>
                      <a:pt x="148114" y="210979"/>
                      <a:pt x="151924" y="210026"/>
                    </a:cubicBezTo>
                    <a:lnTo>
                      <a:pt x="149066" y="183356"/>
                    </a:lnTo>
                    <a:close/>
                  </a:path>
                </a:pathLst>
              </a:custGeom>
              <a:solidFill>
                <a:srgbClr val="F1F2F2"/>
              </a:solidFill>
              <a:ln w="9525" cap="flat">
                <a:noFill/>
                <a:prstDash val="solid"/>
                <a:miter/>
              </a:ln>
            </p:spPr>
            <p:txBody>
              <a:bodyPr rtlCol="0" anchor="ctr"/>
              <a:lstStyle/>
              <a:p>
                <a:endParaRPr lang="zh-CN" altLang="en-US" sz="3600" b="1"/>
              </a:p>
            </p:txBody>
          </p:sp>
        </p:grpSp>
        <p:sp>
          <p:nvSpPr>
            <p:cNvPr id="717" name="矩形 716"/>
            <p:cNvSpPr/>
            <p:nvPr/>
          </p:nvSpPr>
          <p:spPr>
            <a:xfrm>
              <a:off x="707396" y="3266811"/>
              <a:ext cx="1113742" cy="1249732"/>
            </a:xfrm>
            <a:prstGeom prst="rect">
              <a:avLst/>
            </a:prstGeom>
          </p:spPr>
          <p:txBody>
            <a:bodyPr wrap="none">
              <a:spAutoFit/>
            </a:bodyPr>
            <a:lstStyle/>
            <a:p>
              <a:r>
                <a:rPr lang="zh-CN" altLang="en-US" sz="11500" b="1" dirty="0">
                  <a:solidFill>
                    <a:schemeClr val="bg1"/>
                  </a:solidFill>
                </a:rPr>
                <a:t>听</a:t>
              </a:r>
              <a:endParaRPr lang="zh-CN" altLang="en-US" sz="11500" b="1" dirty="0">
                <a:solidFill>
                  <a:schemeClr val="bg1"/>
                </a:solidFill>
              </a:endParaRPr>
            </a:p>
          </p:txBody>
        </p:sp>
      </p:grpSp>
      <p:sp>
        <p:nvSpPr>
          <p:cNvPr id="296" name="圆角矩形 330"/>
          <p:cNvSpPr/>
          <p:nvPr/>
        </p:nvSpPr>
        <p:spPr>
          <a:xfrm>
            <a:off x="4330248" y="5845249"/>
            <a:ext cx="2865555" cy="500347"/>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思源黑体 CN Bold" panose="020B0800000000000000" pitchFamily="34" charset="-122"/>
                <a:ea typeface="思源黑体 CN Bold" panose="020B0800000000000000" pitchFamily="34" charset="-122"/>
              </a:rPr>
              <a:t>汇报人：</a:t>
            </a:r>
            <a:endParaRPr lang="zh-CN" altLang="en-US" sz="2400" b="1" dirty="0">
              <a:solidFill>
                <a:schemeClr val="bg1"/>
              </a:solidFill>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54"/>
                                        </p:tgtEl>
                                        <p:attrNameLst>
                                          <p:attrName>style.visibility</p:attrName>
                                        </p:attrNameLst>
                                      </p:cBhvr>
                                      <p:to>
                                        <p:strVal val="visible"/>
                                      </p:to>
                                    </p:set>
                                    <p:anim calcmode="lin" valueType="num">
                                      <p:cBhvr additive="base">
                                        <p:cTn id="7" dur="1000" fill="hold"/>
                                        <p:tgtEl>
                                          <p:spTgt spid="654"/>
                                        </p:tgtEl>
                                        <p:attrNameLst>
                                          <p:attrName>ppt_x</p:attrName>
                                        </p:attrNameLst>
                                      </p:cBhvr>
                                      <p:tavLst>
                                        <p:tav tm="0">
                                          <p:val>
                                            <p:strVal val="#ppt_x"/>
                                          </p:val>
                                        </p:tav>
                                        <p:tav tm="100000">
                                          <p:val>
                                            <p:strVal val="#ppt_x"/>
                                          </p:val>
                                        </p:tav>
                                      </p:tavLst>
                                    </p:anim>
                                    <p:anim calcmode="lin" valueType="num">
                                      <p:cBhvr additive="base">
                                        <p:cTn id="8" dur="1000" fill="hold"/>
                                        <p:tgtEl>
                                          <p:spTgt spid="65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695"/>
                                        </p:tgtEl>
                                        <p:attrNameLst>
                                          <p:attrName>style.visibility</p:attrName>
                                        </p:attrNameLst>
                                      </p:cBhvr>
                                      <p:to>
                                        <p:strVal val="visible"/>
                                      </p:to>
                                    </p:set>
                                    <p:anim calcmode="lin" valueType="num">
                                      <p:cBhvr additive="base">
                                        <p:cTn id="11" dur="1000" fill="hold"/>
                                        <p:tgtEl>
                                          <p:spTgt spid="695"/>
                                        </p:tgtEl>
                                        <p:attrNameLst>
                                          <p:attrName>ppt_x</p:attrName>
                                        </p:attrNameLst>
                                      </p:cBhvr>
                                      <p:tavLst>
                                        <p:tav tm="0">
                                          <p:val>
                                            <p:strVal val="#ppt_x"/>
                                          </p:val>
                                        </p:tav>
                                        <p:tav tm="100000">
                                          <p:val>
                                            <p:strVal val="#ppt_x"/>
                                          </p:val>
                                        </p:tav>
                                      </p:tavLst>
                                    </p:anim>
                                    <p:anim calcmode="lin" valueType="num">
                                      <p:cBhvr additive="base">
                                        <p:cTn id="12" dur="1000" fill="hold"/>
                                        <p:tgtEl>
                                          <p:spTgt spid="69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000"/>
                                  </p:stCondLst>
                                  <p:childTnLst>
                                    <p:set>
                                      <p:cBhvr>
                                        <p:cTn id="14" dur="1" fill="hold">
                                          <p:stCondLst>
                                            <p:cond delay="0"/>
                                          </p:stCondLst>
                                        </p:cTn>
                                        <p:tgtEl>
                                          <p:spTgt spid="705"/>
                                        </p:tgtEl>
                                        <p:attrNameLst>
                                          <p:attrName>style.visibility</p:attrName>
                                        </p:attrNameLst>
                                      </p:cBhvr>
                                      <p:to>
                                        <p:strVal val="visible"/>
                                      </p:to>
                                    </p:set>
                                    <p:anim calcmode="lin" valueType="num">
                                      <p:cBhvr additive="base">
                                        <p:cTn id="15" dur="1000" fill="hold"/>
                                        <p:tgtEl>
                                          <p:spTgt spid="705"/>
                                        </p:tgtEl>
                                        <p:attrNameLst>
                                          <p:attrName>ppt_x</p:attrName>
                                        </p:attrNameLst>
                                      </p:cBhvr>
                                      <p:tavLst>
                                        <p:tav tm="0">
                                          <p:val>
                                            <p:strVal val="#ppt_x"/>
                                          </p:val>
                                        </p:tav>
                                        <p:tav tm="100000">
                                          <p:val>
                                            <p:strVal val="#ppt_x"/>
                                          </p:val>
                                        </p:tav>
                                      </p:tavLst>
                                    </p:anim>
                                    <p:anim calcmode="lin" valueType="num">
                                      <p:cBhvr additive="base">
                                        <p:cTn id="16" dur="1000" fill="hold"/>
                                        <p:tgtEl>
                                          <p:spTgt spid="70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715"/>
                                        </p:tgtEl>
                                        <p:attrNameLst>
                                          <p:attrName>style.visibility</p:attrName>
                                        </p:attrNameLst>
                                      </p:cBhvr>
                                      <p:to>
                                        <p:strVal val="visible"/>
                                      </p:to>
                                    </p:set>
                                    <p:anim calcmode="lin" valueType="num">
                                      <p:cBhvr additive="base">
                                        <p:cTn id="19" dur="1000" fill="hold"/>
                                        <p:tgtEl>
                                          <p:spTgt spid="715"/>
                                        </p:tgtEl>
                                        <p:attrNameLst>
                                          <p:attrName>ppt_x</p:attrName>
                                        </p:attrNameLst>
                                      </p:cBhvr>
                                      <p:tavLst>
                                        <p:tav tm="0">
                                          <p:val>
                                            <p:strVal val="#ppt_x"/>
                                          </p:val>
                                        </p:tav>
                                        <p:tav tm="100000">
                                          <p:val>
                                            <p:strVal val="#ppt_x"/>
                                          </p:val>
                                        </p:tav>
                                      </p:tavLst>
                                    </p:anim>
                                    <p:anim calcmode="lin" valueType="num">
                                      <p:cBhvr additive="base">
                                        <p:cTn id="20" dur="1000" fill="hold"/>
                                        <p:tgtEl>
                                          <p:spTgt spid="71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53" presetClass="entr" presetSubtype="528" fill="hold" grpId="0" nodeType="afterEffect">
                                  <p:stCondLst>
                                    <p:cond delay="0"/>
                                  </p:stCondLst>
                                  <p:iterate type="lt">
                                    <p:tmPct val="10000"/>
                                  </p:iterate>
                                  <p:childTnLst>
                                    <p:set>
                                      <p:cBhvr>
                                        <p:cTn id="23" dur="1" fill="hold">
                                          <p:stCondLst>
                                            <p:cond delay="0"/>
                                          </p:stCondLst>
                                        </p:cTn>
                                        <p:tgtEl>
                                          <p:spTgt spid="294"/>
                                        </p:tgtEl>
                                        <p:attrNameLst>
                                          <p:attrName>style.visibility</p:attrName>
                                        </p:attrNameLst>
                                      </p:cBhvr>
                                      <p:to>
                                        <p:strVal val="visible"/>
                                      </p:to>
                                    </p:set>
                                    <p:anim calcmode="lin" valueType="num">
                                      <p:cBhvr>
                                        <p:cTn id="24" dur="500" fill="hold"/>
                                        <p:tgtEl>
                                          <p:spTgt spid="294"/>
                                        </p:tgtEl>
                                        <p:attrNameLst>
                                          <p:attrName>ppt_w</p:attrName>
                                        </p:attrNameLst>
                                      </p:cBhvr>
                                      <p:tavLst>
                                        <p:tav tm="0">
                                          <p:val>
                                            <p:fltVal val="0"/>
                                          </p:val>
                                        </p:tav>
                                        <p:tav tm="100000">
                                          <p:val>
                                            <p:strVal val="#ppt_w"/>
                                          </p:val>
                                        </p:tav>
                                      </p:tavLst>
                                    </p:anim>
                                    <p:anim calcmode="lin" valueType="num">
                                      <p:cBhvr>
                                        <p:cTn id="25" dur="500" fill="hold"/>
                                        <p:tgtEl>
                                          <p:spTgt spid="294"/>
                                        </p:tgtEl>
                                        <p:attrNameLst>
                                          <p:attrName>ppt_h</p:attrName>
                                        </p:attrNameLst>
                                      </p:cBhvr>
                                      <p:tavLst>
                                        <p:tav tm="0">
                                          <p:val>
                                            <p:fltVal val="0"/>
                                          </p:val>
                                        </p:tav>
                                        <p:tav tm="100000">
                                          <p:val>
                                            <p:strVal val="#ppt_h"/>
                                          </p:val>
                                        </p:tav>
                                      </p:tavLst>
                                    </p:anim>
                                    <p:animEffect transition="in" filter="fade">
                                      <p:cBhvr>
                                        <p:cTn id="26" dur="500"/>
                                        <p:tgtEl>
                                          <p:spTgt spid="294"/>
                                        </p:tgtEl>
                                      </p:cBhvr>
                                    </p:animEffect>
                                    <p:anim calcmode="lin" valueType="num">
                                      <p:cBhvr>
                                        <p:cTn id="27" dur="500" fill="hold"/>
                                        <p:tgtEl>
                                          <p:spTgt spid="294"/>
                                        </p:tgtEl>
                                        <p:attrNameLst>
                                          <p:attrName>ppt_x</p:attrName>
                                        </p:attrNameLst>
                                      </p:cBhvr>
                                      <p:tavLst>
                                        <p:tav tm="0">
                                          <p:val>
                                            <p:fltVal val="0.5"/>
                                          </p:val>
                                        </p:tav>
                                        <p:tav tm="100000">
                                          <p:val>
                                            <p:strVal val="#ppt_x"/>
                                          </p:val>
                                        </p:tav>
                                      </p:tavLst>
                                    </p:anim>
                                    <p:anim calcmode="lin" valueType="num">
                                      <p:cBhvr>
                                        <p:cTn id="28" dur="500" fill="hold"/>
                                        <p:tgtEl>
                                          <p:spTgt spid="294"/>
                                        </p:tgtEl>
                                        <p:attrNameLst>
                                          <p:attrName>ppt_y</p:attrName>
                                        </p:attrNameLst>
                                      </p:cBhvr>
                                      <p:tavLst>
                                        <p:tav tm="0">
                                          <p:val>
                                            <p:fltVal val="0.5"/>
                                          </p:val>
                                        </p:tav>
                                        <p:tav tm="100000">
                                          <p:val>
                                            <p:strVal val="#ppt_y"/>
                                          </p:val>
                                        </p:tav>
                                      </p:tavLst>
                                    </p:anim>
                                  </p:childTnLst>
                                </p:cTn>
                              </p:par>
                            </p:childTnLst>
                          </p:cTn>
                        </p:par>
                        <p:par>
                          <p:cTn id="29" fill="hold">
                            <p:stCondLst>
                              <p:cond delay="850"/>
                            </p:stCondLst>
                            <p:childTnLst>
                              <p:par>
                                <p:cTn id="30" presetID="2" presetClass="entr" presetSubtype="8" fill="hold" grpId="0" nodeType="afterEffect">
                                  <p:stCondLst>
                                    <p:cond delay="0"/>
                                  </p:stCondLst>
                                  <p:childTnLst>
                                    <p:set>
                                      <p:cBhvr>
                                        <p:cTn id="31" dur="1" fill="hold">
                                          <p:stCondLst>
                                            <p:cond delay="0"/>
                                          </p:stCondLst>
                                        </p:cTn>
                                        <p:tgtEl>
                                          <p:spTgt spid="300"/>
                                        </p:tgtEl>
                                        <p:attrNameLst>
                                          <p:attrName>style.visibility</p:attrName>
                                        </p:attrNameLst>
                                      </p:cBhvr>
                                      <p:to>
                                        <p:strVal val="visible"/>
                                      </p:to>
                                    </p:set>
                                    <p:anim calcmode="lin" valueType="num">
                                      <p:cBhvr additive="base">
                                        <p:cTn id="32" dur="500" fill="hold"/>
                                        <p:tgtEl>
                                          <p:spTgt spid="300"/>
                                        </p:tgtEl>
                                        <p:attrNameLst>
                                          <p:attrName>ppt_x</p:attrName>
                                        </p:attrNameLst>
                                      </p:cBhvr>
                                      <p:tavLst>
                                        <p:tav tm="0">
                                          <p:val>
                                            <p:strVal val="0-#ppt_w/2"/>
                                          </p:val>
                                        </p:tav>
                                        <p:tav tm="100000">
                                          <p:val>
                                            <p:strVal val="#ppt_x"/>
                                          </p:val>
                                        </p:tav>
                                      </p:tavLst>
                                    </p:anim>
                                    <p:anim calcmode="lin" valueType="num">
                                      <p:cBhvr additive="base">
                                        <p:cTn id="33" dur="500" fill="hold"/>
                                        <p:tgtEl>
                                          <p:spTgt spid="30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250"/>
                                  </p:stCondLst>
                                  <p:childTnLst>
                                    <p:set>
                                      <p:cBhvr>
                                        <p:cTn id="35" dur="1" fill="hold">
                                          <p:stCondLst>
                                            <p:cond delay="0"/>
                                          </p:stCondLst>
                                        </p:cTn>
                                        <p:tgtEl>
                                          <p:spTgt spid="299"/>
                                        </p:tgtEl>
                                        <p:attrNameLst>
                                          <p:attrName>style.visibility</p:attrName>
                                        </p:attrNameLst>
                                      </p:cBhvr>
                                      <p:to>
                                        <p:strVal val="visible"/>
                                      </p:to>
                                    </p:set>
                                    <p:anim calcmode="lin" valueType="num">
                                      <p:cBhvr additive="base">
                                        <p:cTn id="36" dur="500" fill="hold"/>
                                        <p:tgtEl>
                                          <p:spTgt spid="299"/>
                                        </p:tgtEl>
                                        <p:attrNameLst>
                                          <p:attrName>ppt_x</p:attrName>
                                        </p:attrNameLst>
                                      </p:cBhvr>
                                      <p:tavLst>
                                        <p:tav tm="0">
                                          <p:val>
                                            <p:strVal val="0-#ppt_w/2"/>
                                          </p:val>
                                        </p:tav>
                                        <p:tav tm="100000">
                                          <p:val>
                                            <p:strVal val="#ppt_x"/>
                                          </p:val>
                                        </p:tav>
                                      </p:tavLst>
                                    </p:anim>
                                    <p:anim calcmode="lin" valueType="num">
                                      <p:cBhvr additive="base">
                                        <p:cTn id="37" dur="500" fill="hold"/>
                                        <p:tgtEl>
                                          <p:spTgt spid="299"/>
                                        </p:tgtEl>
                                        <p:attrNameLst>
                                          <p:attrName>ppt_y</p:attrName>
                                        </p:attrNameLst>
                                      </p:cBhvr>
                                      <p:tavLst>
                                        <p:tav tm="0">
                                          <p:val>
                                            <p:strVal val="#ppt_y"/>
                                          </p:val>
                                        </p:tav>
                                        <p:tav tm="100000">
                                          <p:val>
                                            <p:strVal val="#ppt_y"/>
                                          </p:val>
                                        </p:tav>
                                      </p:tavLst>
                                    </p:anim>
                                  </p:childTnLst>
                                </p:cTn>
                              </p:par>
                            </p:childTnLst>
                          </p:cTn>
                        </p:par>
                        <p:par>
                          <p:cTn id="38" fill="hold">
                            <p:stCondLst>
                              <p:cond delay="1350"/>
                            </p:stCondLst>
                            <p:childTnLst>
                              <p:par>
                                <p:cTn id="39" presetID="2" presetClass="entr" presetSubtype="8" fill="hold" grpId="0" nodeType="afterEffect">
                                  <p:stCondLst>
                                    <p:cond delay="0"/>
                                  </p:stCondLst>
                                  <p:iterate type="wd">
                                    <p:tmPct val="10000"/>
                                  </p:iterate>
                                  <p:childTnLst>
                                    <p:set>
                                      <p:cBhvr>
                                        <p:cTn id="40" dur="1" fill="hold">
                                          <p:stCondLst>
                                            <p:cond delay="0"/>
                                          </p:stCondLst>
                                        </p:cTn>
                                        <p:tgtEl>
                                          <p:spTgt spid="295"/>
                                        </p:tgtEl>
                                        <p:attrNameLst>
                                          <p:attrName>style.visibility</p:attrName>
                                        </p:attrNameLst>
                                      </p:cBhvr>
                                      <p:to>
                                        <p:strVal val="visible"/>
                                      </p:to>
                                    </p:set>
                                    <p:anim calcmode="lin" valueType="num">
                                      <p:cBhvr additive="base">
                                        <p:cTn id="41" dur="500" fill="hold"/>
                                        <p:tgtEl>
                                          <p:spTgt spid="295"/>
                                        </p:tgtEl>
                                        <p:attrNameLst>
                                          <p:attrName>ppt_x</p:attrName>
                                        </p:attrNameLst>
                                      </p:cBhvr>
                                      <p:tavLst>
                                        <p:tav tm="0">
                                          <p:val>
                                            <p:strVal val="0-#ppt_w/2"/>
                                          </p:val>
                                        </p:tav>
                                        <p:tav tm="100000">
                                          <p:val>
                                            <p:strVal val="#ppt_x"/>
                                          </p:val>
                                        </p:tav>
                                      </p:tavLst>
                                    </p:anim>
                                    <p:anim calcmode="lin" valueType="num">
                                      <p:cBhvr additive="base">
                                        <p:cTn id="42" dur="500" fill="hold"/>
                                        <p:tgtEl>
                                          <p:spTgt spid="295"/>
                                        </p:tgtEl>
                                        <p:attrNameLst>
                                          <p:attrName>ppt_y</p:attrName>
                                        </p:attrNameLst>
                                      </p:cBhvr>
                                      <p:tavLst>
                                        <p:tav tm="0">
                                          <p:val>
                                            <p:strVal val="#ppt_y"/>
                                          </p:val>
                                        </p:tav>
                                        <p:tav tm="100000">
                                          <p:val>
                                            <p:strVal val="#ppt_y"/>
                                          </p:val>
                                        </p:tav>
                                      </p:tavLst>
                                    </p:anim>
                                  </p:childTnLst>
                                </p:cTn>
                              </p:par>
                            </p:childTnLst>
                          </p:cTn>
                        </p:par>
                        <p:par>
                          <p:cTn id="43" fill="hold">
                            <p:stCondLst>
                              <p:cond delay="3300"/>
                            </p:stCondLst>
                            <p:childTnLst>
                              <p:par>
                                <p:cTn id="44" presetID="2" presetClass="entr" presetSubtype="4" fill="hold" grpId="0" nodeType="afterEffect">
                                  <p:stCondLst>
                                    <p:cond delay="0"/>
                                  </p:stCondLst>
                                  <p:childTnLst>
                                    <p:set>
                                      <p:cBhvr>
                                        <p:cTn id="45" dur="1" fill="hold">
                                          <p:stCondLst>
                                            <p:cond delay="0"/>
                                          </p:stCondLst>
                                        </p:cTn>
                                        <p:tgtEl>
                                          <p:spTgt spid="296"/>
                                        </p:tgtEl>
                                        <p:attrNameLst>
                                          <p:attrName>style.visibility</p:attrName>
                                        </p:attrNameLst>
                                      </p:cBhvr>
                                      <p:to>
                                        <p:strVal val="visible"/>
                                      </p:to>
                                    </p:set>
                                    <p:anim calcmode="lin" valueType="num">
                                      <p:cBhvr additive="base">
                                        <p:cTn id="46" dur="500" fill="hold"/>
                                        <p:tgtEl>
                                          <p:spTgt spid="296"/>
                                        </p:tgtEl>
                                        <p:attrNameLst>
                                          <p:attrName>ppt_x</p:attrName>
                                        </p:attrNameLst>
                                      </p:cBhvr>
                                      <p:tavLst>
                                        <p:tav tm="0">
                                          <p:val>
                                            <p:strVal val="#ppt_x"/>
                                          </p:val>
                                        </p:tav>
                                        <p:tav tm="100000">
                                          <p:val>
                                            <p:strVal val="#ppt_x"/>
                                          </p:val>
                                        </p:tav>
                                      </p:tavLst>
                                    </p:anim>
                                    <p:anim calcmode="lin" valueType="num">
                                      <p:cBhvr additive="base">
                                        <p:cTn id="47" dur="500" fill="hold"/>
                                        <p:tgtEl>
                                          <p:spTgt spid="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 grpId="0"/>
      <p:bldP spid="295" grpId="0"/>
      <p:bldP spid="299" grpId="0" animBg="1"/>
      <p:bldP spid="300" grpId="0" animBg="1"/>
      <p:bldP spid="296" grpId="0" animBg="1"/>
    </p:bldLst>
  </p:timing>
</p:sld>
</file>

<file path=ppt/theme/theme1.xml><?xml version="1.0" encoding="utf-8"?>
<a:theme xmlns:a="http://schemas.openxmlformats.org/drawingml/2006/main" name="当图网">
  <a:themeElements>
    <a:clrScheme name="自定义 2">
      <a:dk1>
        <a:srgbClr val="000000"/>
      </a:dk1>
      <a:lt1>
        <a:srgbClr val="FFFFFF"/>
      </a:lt1>
      <a:dk2>
        <a:srgbClr val="768395"/>
      </a:dk2>
      <a:lt2>
        <a:srgbClr val="F0F0F0"/>
      </a:lt2>
      <a:accent1>
        <a:srgbClr val="BF2821"/>
      </a:accent1>
      <a:accent2>
        <a:srgbClr val="DE4942"/>
      </a:accent2>
      <a:accent3>
        <a:srgbClr val="BF2D18"/>
      </a:accent3>
      <a:accent4>
        <a:srgbClr val="972313"/>
      </a:accent4>
      <a:accent5>
        <a:srgbClr val="D52D25"/>
      </a:accent5>
      <a:accent6>
        <a:srgbClr val="595959"/>
      </a:accent6>
      <a:hlink>
        <a:srgbClr val="4472C4"/>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68395"/>
    </a:dk2>
    <a:lt2>
      <a:srgbClr val="F0F0F0"/>
    </a:lt2>
    <a:accent1>
      <a:srgbClr val="BF2821"/>
    </a:accent1>
    <a:accent2>
      <a:srgbClr val="DE4942"/>
    </a:accent2>
    <a:accent3>
      <a:srgbClr val="BF2D18"/>
    </a:accent3>
    <a:accent4>
      <a:srgbClr val="972313"/>
    </a:accent4>
    <a:accent5>
      <a:srgbClr val="D52D25"/>
    </a:accent5>
    <a:accent6>
      <a:srgbClr val="595959"/>
    </a:accent6>
    <a:hlink>
      <a:srgbClr val="4472C4"/>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68395"/>
    </a:dk2>
    <a:lt2>
      <a:srgbClr val="F0F0F0"/>
    </a:lt2>
    <a:accent1>
      <a:srgbClr val="BF2821"/>
    </a:accent1>
    <a:accent2>
      <a:srgbClr val="DE4942"/>
    </a:accent2>
    <a:accent3>
      <a:srgbClr val="BF2D18"/>
    </a:accent3>
    <a:accent4>
      <a:srgbClr val="972313"/>
    </a:accent4>
    <a:accent5>
      <a:srgbClr val="D52D25"/>
    </a:accent5>
    <a:accent6>
      <a:srgbClr val="595959"/>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www.33ppt.com</Template>
  <TotalTime>0</TotalTime>
  <Words>4994</Words>
  <Application>WPS 演示</Application>
  <PresentationFormat>宽屏</PresentationFormat>
  <Paragraphs>645</Paragraphs>
  <Slides>32</Slides>
  <Notes>32</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32</vt:i4>
      </vt:variant>
    </vt:vector>
  </HeadingPairs>
  <TitlesOfParts>
    <vt:vector size="56" baseType="lpstr">
      <vt:lpstr>Arial</vt:lpstr>
      <vt:lpstr>宋体</vt:lpstr>
      <vt:lpstr>Wingdings</vt:lpstr>
      <vt:lpstr>微软雅黑</vt:lpstr>
      <vt:lpstr>Calibri</vt:lpstr>
      <vt:lpstr>思源黑体 CN Bold</vt:lpstr>
      <vt:lpstr>Agency FB</vt:lpstr>
      <vt:lpstr>Helvetica Light</vt:lpstr>
      <vt:lpstr>Source Sans Pro</vt:lpstr>
      <vt:lpstr>Aharoni</vt:lpstr>
      <vt:lpstr>黑体</vt:lpstr>
      <vt:lpstr>Arial Unicode MS</vt:lpstr>
      <vt:lpstr>Raleway SemiBold</vt:lpstr>
      <vt:lpstr>Lato Regular</vt:lpstr>
      <vt:lpstr>Lato Light</vt:lpstr>
      <vt:lpstr>Montserrat</vt:lpstr>
      <vt:lpstr>Gill Sans</vt:lpstr>
      <vt:lpstr>等线</vt:lpstr>
      <vt:lpstr>FontAwesome</vt:lpstr>
      <vt:lpstr>Gulim</vt:lpstr>
      <vt:lpstr>等线 Light</vt:lpstr>
      <vt:lpstr>Segoe Print</vt:lpstr>
      <vt:lpstr>Gill Sans MT</vt:lpstr>
      <vt:lpstr>当图网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当图网</dc:title>
  <dc:creator/>
  <cp:lastModifiedBy>拉普耶鲁</cp:lastModifiedBy>
  <cp:revision>3</cp:revision>
  <dcterms:created xsi:type="dcterms:W3CDTF">2018-05-11T06:34:00Z</dcterms:created>
  <dcterms:modified xsi:type="dcterms:W3CDTF">2018-05-25T01:49:35Z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