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76" r:id="rId2"/>
    <p:sldId id="281" r:id="rId3"/>
    <p:sldId id="273" r:id="rId4"/>
    <p:sldId id="279" r:id="rId5"/>
    <p:sldId id="272" r:id="rId6"/>
    <p:sldId id="282" r:id="rId7"/>
    <p:sldId id="277" r:id="rId8"/>
  </p:sldIdLst>
  <p:sldSz cx="9144000" cy="5143500" type="screen16x9"/>
  <p:notesSz cx="6858000" cy="9144000"/>
  <p:embeddedFontLst>
    <p:embeddedFont>
      <p:font typeface="汉仪娃娃篆简" panose="02010604000101010101" pitchFamily="2" charset="-122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A9F"/>
    <a:srgbClr val="482304"/>
    <a:srgbClr val="9D804D"/>
    <a:srgbClr val="331903"/>
    <a:srgbClr val="520E13"/>
    <a:srgbClr val="7C3B06"/>
    <a:srgbClr val="7A4010"/>
    <a:srgbClr val="663106"/>
    <a:srgbClr val="5B2C05"/>
    <a:srgbClr val="873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3" autoAdjust="0"/>
    <p:restoredTop sz="93757" autoAdjust="0"/>
  </p:normalViewPr>
  <p:slideViewPr>
    <p:cSldViewPr>
      <p:cViewPr varScale="1">
        <p:scale>
          <a:sx n="123" d="100"/>
          <a:sy n="123" d="100"/>
        </p:scale>
        <p:origin x="138" y="2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D365F-3112-4902-9170-F9EA0B4D3BAC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3D6C6-613C-4B7F-982B-1E830A715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81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654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602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2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526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219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347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85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20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60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87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01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84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75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83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14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253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60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28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B742F-DC10-487B-9D12-42F2BAC15A71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97105-B990-440C-B726-436B2849C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25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8.gif"/><Relationship Id="rId17" Type="http://schemas.openxmlformats.org/officeDocument/2006/relationships/image" Target="../media/image13.png"/><Relationship Id="rId2" Type="http://schemas.openxmlformats.org/officeDocument/2006/relationships/audio" Target="../media/media1.wma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image" Target="../media/image23.gif"/><Relationship Id="rId5" Type="http://schemas.openxmlformats.org/officeDocument/2006/relationships/image" Target="../media/image19.jpg"/><Relationship Id="rId10" Type="http://schemas.openxmlformats.org/officeDocument/2006/relationships/image" Target="../media/image8.gif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3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14.pn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7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2.gif"/><Relationship Id="rId4" Type="http://schemas.openxmlformats.org/officeDocument/2006/relationships/image" Target="../media/image34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microsoft.com/office/2007/relationships/hdphoto" Target="../media/hdphoto3.wdp"/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17" Type="http://schemas.openxmlformats.org/officeDocument/2006/relationships/image" Target="../media/image32.gi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3.jpg"/><Relationship Id="rId5" Type="http://schemas.microsoft.com/office/2007/relationships/hdphoto" Target="../media/hdphoto1.wdp"/><Relationship Id="rId15" Type="http://schemas.openxmlformats.org/officeDocument/2006/relationships/image" Target="../media/image46.png"/><Relationship Id="rId10" Type="http://schemas.openxmlformats.org/officeDocument/2006/relationships/image" Target="../media/image42.jpeg"/><Relationship Id="rId4" Type="http://schemas.openxmlformats.org/officeDocument/2006/relationships/image" Target="../media/image38.png"/><Relationship Id="rId9" Type="http://schemas.microsoft.com/office/2007/relationships/hdphoto" Target="../media/hdphoto2.wdp"/><Relationship Id="rId14" Type="http://schemas.openxmlformats.org/officeDocument/2006/relationships/image" Target="../media/image4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0.gif"/><Relationship Id="rId3" Type="http://schemas.openxmlformats.org/officeDocument/2006/relationships/image" Target="../media/image17.jpeg"/><Relationship Id="rId7" Type="http://schemas.openxmlformats.org/officeDocument/2006/relationships/image" Target="../media/image28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33.png"/><Relationship Id="rId5" Type="http://schemas.openxmlformats.org/officeDocument/2006/relationships/image" Target="../media/image32.gif"/><Relationship Id="rId10" Type="http://schemas.openxmlformats.org/officeDocument/2006/relationships/image" Target="../media/image29.jpeg"/><Relationship Id="rId4" Type="http://schemas.openxmlformats.org/officeDocument/2006/relationships/image" Target="../media/image4.png"/><Relationship Id="rId9" Type="http://schemas.openxmlformats.org/officeDocument/2006/relationships/image" Target="../media/image49.jpe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51.jpeg"/><Relationship Id="rId7" Type="http://schemas.openxmlformats.org/officeDocument/2006/relationships/image" Target="../media/image3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212346"/>
          </a:xfrm>
          <a:prstGeom prst="rect">
            <a:avLst/>
          </a:prstGeom>
        </p:spPr>
      </p:pic>
      <p:pic>
        <p:nvPicPr>
          <p:cNvPr id="1026" name="淘宝网Chenying0907出品 2" descr="C:\Users\Administrator\Desktop\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624" y="-47879"/>
            <a:ext cx="10226098" cy="530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淘宝网Chenying0907出品 5" descr="C:\Users\Administrator\Desktop\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815262" cy="156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淘宝网Chenying0907出品 6" descr="C:\Users\Administrator\Desktop\0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62" y="-139998"/>
            <a:ext cx="7550150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淘宝网Chenying0907出品 2" descr="C:\Users\Administrator\Desktop\0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25" y="483518"/>
            <a:ext cx="1755775" cy="229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淘宝网Chenying0907出品 3" descr="C:\Users\Administrator\Desktop\0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35330"/>
            <a:ext cx="1401762" cy="14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淘宝网Chenying0907出品 4" descr="C:\Users\Administrator\Desktop\0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63322"/>
            <a:ext cx="3751830" cy="359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淘宝网Chenying0907出品 6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832" y="1504859"/>
            <a:ext cx="2808312" cy="286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淘宝网Chenying0907出品 2" descr="C:\Users\Administrator\Desktop\07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03384"/>
            <a:ext cx="4968552" cy="2544630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淘宝网Chenying0907出品 7" descr="C:\Users\Administrator\Desktop\1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801" y="5447154"/>
            <a:ext cx="974797" cy="173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淘宝网Chenying0907出品 8" descr="C:\Users\Administrator\Desktop\10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744" y="8551752"/>
            <a:ext cx="1151037" cy="198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淘宝网Chenying0907出品 9" descr="C:\Users\Administrator\Desktop\1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12" y="5810456"/>
            <a:ext cx="1080120" cy="187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淘宝网Chenying0907出品 10" descr="C:\Users\Administrator\Desktop\12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377">
            <a:off x="-539635" y="6842589"/>
            <a:ext cx="1297779" cy="186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淘宝网Chenying0907出品 14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1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8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淘宝网Chenying0907出品 16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1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1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>
            <a:off x="-1651480" y="4631817"/>
            <a:ext cx="568216" cy="568216"/>
          </a:xfrm>
          <a:prstGeom prst="ellipse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淘宝网Chenying0907出品 21"/>
          <p:cNvSpPr/>
          <p:nvPr/>
        </p:nvSpPr>
        <p:spPr>
          <a:xfrm>
            <a:off x="-1106450" y="3913701"/>
            <a:ext cx="355394" cy="355394"/>
          </a:xfrm>
          <a:prstGeom prst="ellipse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-1040930" y="3134566"/>
            <a:ext cx="732454" cy="732454"/>
          </a:xfrm>
          <a:prstGeom prst="ellipse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>
            <a:off x="-662562" y="2526258"/>
            <a:ext cx="355394" cy="355394"/>
          </a:xfrm>
          <a:prstGeom prst="ellipse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2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159188" y="60113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2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1000"/>
    </mc:Choice>
    <mc:Fallback xmlns="">
      <p:transition spd="slow" advClick="0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25 -0.18597 C 0.00729 -0.41767 -0.02691 -0.65801 -0.02639 -0.89404 C -0.02604 -1.27649 -0.02639 -1.65863 -0.02639 -2.0417 " pathEditMode="relative" rAng="0" ptsTypes="ffA">
                                      <p:cBhvr>
                                        <p:cTn id="38" dur="9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" y="-9280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8663 0.37905 C -0.07621 0.36824 -0.06475 0.35743 -0.05572 0.34321 C -0.05104 0.32128 -0.04583 0.32128 -0.04027 0.30213 C -0.03871 0.29657 -0.03784 0.29101 -0.0368 0.28575 C -0.0368 0.28483 -0.02621 0.26258 -0.02465 0.25795 C -0.02048 0.24374 -0.01701 0.22953 -0.01111 0.21655 C -0.00798 0.19338 -0.00208 0.17052 0.00278 0.14797 C 0.01094 0.10967 0.01494 0.06734 0.03056 0.03521 C 0.03351 0.00525 0.04966 -0.03491 0.05973 -0.06148 C 0.07014 -0.08774 0.07101 -0.11245 0.07709 -0.14118 C 0.07813 -0.14705 0.08108 -0.15138 0.08212 -0.15756 C 0.0856 -0.19617 0.09601 -0.2351 0.10278 -0.27279 C 0.10521 -0.28545 0.1073 -0.30152 0.1099 -0.31388 C 0.11181 -0.32314 0.11667 -0.34137 0.11667 -0.34137 C 0.11876 -0.36856 0.12674 -0.39018 0.13056 -0.41613 C 0.13473 -0.44548 0.13907 -0.48255 0.14775 -0.50974 C 0.15001 -0.5363 0.16042 -0.6018 0.17014 -0.62527 C 0.17171 -0.64412 0.17188 -0.65524 0.17709 -0.67161 C 0.17848 -0.68706 0.18039 -0.69695 0.18403 -0.71023 C 0.18594 -0.71857 0.18924 -0.73494 0.18924 -0.73464 C 0.19323 -0.78128 0.20001 -0.82762 0.20816 -0.87273 C 0.20921 -0.89126 0.20955 -0.89991 0.21146 -0.9169 C 0.2132 -0.93019 0.21737 -0.94131 0.21841 -0.95521 C 0.22084 -0.98703 0.21841 -0.97591 0.22362 -1.00464 C 0.22796 -1.02719 0.22969 -1.02873 0.2323 -1.05098 C 0.23941 -1.11184 0.24653 -1.17424 0.25296 -1.2351 C 0.25348 -1.249 0.25348 -1.2629 0.25469 -1.27619 C 0.25521 -1.28236 0.25799 -1.29318 0.25799 -1.29225 C 0.26355 -1.36176 0.279 -1.42849 0.279 -1.49923 " pathEditMode="relative" rAng="0" ptsTypes="ffffffffffffffffffffffffffffA">
                                      <p:cBhvr>
                                        <p:cTn id="40" dur="84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81" y="-9391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40000" decel="6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05 -0.14273 C -0.00191 -0.24591 0.0585 -0.35342 0.1059 -0.43868 C 0.11979 -0.4634 0.11979 -0.49305 0.1335 -0.51715 C 0.13628 -0.54063 0.13698 -0.56534 0.14288 -0.58851 C 0.14514 -0.61261 0.14479 -0.64412 0.15208 -0.66729 C 0.15121 -0.89003 0.2026 -1.12203 0.14045 -1.33426 C 0.1401 -1.34878 0.14045 -1.4081 0.13593 -1.43683 C 0.13246 -1.45907 0.12465 -1.48533 0.1243 -1.50819 C 0.12361 -1.57894 0.1243 -1.64937 0.1243 -1.72042 " pathEditMode="relative" rAng="0" ptsTypes="ffffffffA">
                                      <p:cBhvr>
                                        <p:cTn id="42" dur="9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789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955 0.27186 C 0.00625 0.24684 -0.00486 0.21903 -0.01146 0.19617 C -0.01233 0.19277 -0.01354 0.18845 -0.01424 0.18567 C -0.01528 0.1798 -0.01563 0.17424 -0.01702 0.1693 C -0.02327 0.1452 -0.03038 0.12203 -0.03646 0.0967 C -0.0507 0.03955 -0.06111 -0.0207 -0.07118 -0.08094 C -0.07396 -0.097 -0.07483 -0.11276 -0.07813 -0.12913 C -0.08021 -0.15384 -0.08073 -0.17794 -0.08368 -0.20173 C -0.08455 -0.25085 -0.08559 -0.29997 -0.08646 -0.34939 C -0.08733 -0.40191 -0.08629 -0.45319 -0.09479 -0.50293 C -0.09931 -0.58603 -0.0941 -0.66914 -0.10452 -0.75007 C -0.1059 -0.78066 -0.10764 -0.80908 -0.11146 -0.83843 C -0.1125 -0.86932 -0.11528 -0.89496 -0.11702 -0.92462 C -0.11754 -0.93389 -0.11754 -0.94285 -0.1184 -0.9518 C -0.11945 -0.96015 -0.12257 -0.9759 -0.12257 -0.9759 C -0.12309 -0.98424 -0.12327 -0.9932 -0.12396 -1.00247 C -0.12465 -1.01328 -0.12674 -1.03491 -0.12674 -1.03429 C -0.12865 -1.17547 -0.12674 -1.32839 -0.14479 -1.46679 C -0.1467 -1.50077 -0.15174 -1.53506 -0.15174 -1.56935 " pathEditMode="relative" rAng="0" ptsTypes="ffffffffffffffffffA">
                                      <p:cBhvr>
                                        <p:cTn id="44" dur="8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-9206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56" dur="6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220" fill="hold">
                                          <p:stCondLst>
                                            <p:cond delay="12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1220" fill="hold">
                                          <p:stCondLst>
                                            <p:cond delay="24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1220" fill="hold">
                                          <p:stCondLst>
                                            <p:cond delay="36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1220" fill="hold">
                                          <p:stCondLst>
                                            <p:cond delay="48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65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1" ptsTypes="FffFF">
                                      <p:cBhvr>
                                        <p:cTn id="67" dur="7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417" ptsTypes="FffFF">
                                      <p:cBhvr>
                                        <p:cTn id="69" dur="7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53" ptsTypes="FffFF">
                                      <p:cBhvr>
                                        <p:cTn id="71" dur="9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417" ptsTypes="FffFF">
                                      <p:cBhvr>
                                        <p:cTn id="73" dur="8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75" dur="7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7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1" ptsTypes="FffFF">
                                      <p:cBhvr>
                                        <p:cTn id="77" dur="6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235" ptsTypes="FffFF">
                                      <p:cBhvr>
                                        <p:cTn id="79" dur="6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7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1" ptsTypes="FffFF">
                                      <p:cBhvr>
                                        <p:cTn id="81" dur="7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235" ptsTypes="FffFF">
                                      <p:cBhvr>
                                        <p:cTn id="83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8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45"/>
            <a:ext cx="9144000" cy="5150445"/>
          </a:xfrm>
          <a:prstGeom prst="rect">
            <a:avLst/>
          </a:prstGeom>
        </p:spPr>
      </p:pic>
      <p:grpSp>
        <p:nvGrpSpPr>
          <p:cNvPr id="2" name="淘宝网Chenying0907出品 1"/>
          <p:cNvGrpSpPr/>
          <p:nvPr/>
        </p:nvGrpSpPr>
        <p:grpSpPr>
          <a:xfrm>
            <a:off x="1234122" y="-352414"/>
            <a:ext cx="6722253" cy="5228419"/>
            <a:chOff x="920740" y="4550721"/>
            <a:chExt cx="6343650" cy="4933950"/>
          </a:xfrm>
        </p:grpSpPr>
        <p:pic>
          <p:nvPicPr>
            <p:cNvPr id="7170" name="淘宝网Chenying0907出品 2" descr="C:\Users\Administrator\Desktop\1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233">
              <a:off x="920740" y="4550721"/>
              <a:ext cx="6343650" cy="4933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淘宝网Chenying0907出品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086376">
              <a:off x="1903724" y="5798987"/>
              <a:ext cx="4298324" cy="2724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淘宝网Chenying0907出品 22"/>
          <p:cNvGrpSpPr/>
          <p:nvPr/>
        </p:nvGrpSpPr>
        <p:grpSpPr>
          <a:xfrm>
            <a:off x="1234123" y="-352413"/>
            <a:ext cx="6722253" cy="5228419"/>
            <a:chOff x="920740" y="4550721"/>
            <a:chExt cx="6343650" cy="4933950"/>
          </a:xfrm>
        </p:grpSpPr>
        <p:pic>
          <p:nvPicPr>
            <p:cNvPr id="24" name="淘宝网Chenying0907出品 2" descr="C:\Users\Administrator\Desktop\1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233">
              <a:off x="920740" y="4550721"/>
              <a:ext cx="6343650" cy="4933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淘宝网Chenying0907出品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086376">
              <a:off x="1903724" y="5798987"/>
              <a:ext cx="4298324" cy="2724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淘宝网Chenying0907出品 25"/>
          <p:cNvGrpSpPr/>
          <p:nvPr/>
        </p:nvGrpSpPr>
        <p:grpSpPr>
          <a:xfrm>
            <a:off x="1234123" y="-380578"/>
            <a:ext cx="6722253" cy="5228419"/>
            <a:chOff x="920740" y="4550721"/>
            <a:chExt cx="6343650" cy="4933950"/>
          </a:xfrm>
        </p:grpSpPr>
        <p:pic>
          <p:nvPicPr>
            <p:cNvPr id="27" name="淘宝网Chenying0907出品 2" descr="C:\Users\Administrator\Desktop\1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233">
              <a:off x="920740" y="4550721"/>
              <a:ext cx="6343650" cy="4933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淘宝网Chenying0907出品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086376">
              <a:off x="1903724" y="5798987"/>
              <a:ext cx="4298324" cy="2724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 rot="21213969">
            <a:off x="2427215" y="4248189"/>
            <a:ext cx="400286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生日蛋糕</a:t>
            </a:r>
            <a:r>
              <a:rPr lang="en-US" altLang="zh-CN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GIF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提供有</a:t>
            </a:r>
            <a:r>
              <a:rPr lang="en-US" altLang="zh-CN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1-18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的数字淘宝网chenying0907出品</a:t>
            </a:r>
            <a:endParaRPr lang="zh-CN" altLang="en-US" b="1" dirty="0">
              <a:solidFill>
                <a:schemeClr val="bg1"/>
              </a:solidFill>
              <a:latin typeface="汉仪娃娃篆简" panose="02010604000101010101" pitchFamily="2" charset="-122"/>
              <a:ea typeface="汉仪娃娃篆简" panose="02010604000101010101" pitchFamily="2" charset="-122"/>
            </a:endParaRPr>
          </a:p>
        </p:txBody>
      </p:sp>
      <p:sp>
        <p:nvSpPr>
          <p:cNvPr id="15" name="淘宝网Chenying0907出品 14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71" name="淘宝网Chenying0907出品 3" descr="C:\Users\Administrator\Desktop\1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7683">
            <a:off x="238462" y="29868"/>
            <a:ext cx="3915190" cy="221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淘宝网Chenying0907出品 6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2520032"/>
            <a:ext cx="2096078" cy="213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淘宝网Chenying0907出品 4" descr="C:\Users\Administrator\Desktop\gif生日蛋糕\xin.gif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55935"/>
            <a:ext cx="2161606" cy="180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75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500">
        <p:fade/>
      </p:transition>
    </mc:Choice>
    <mc:Fallback xmlns="">
      <p:transition spd="med" advClick="0" advTm="1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7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65" tmFilter="0, 0; 0.125,0.2665; 0.25,0.4; 0.375,0.465; 0.5,0.5;  0.625,0.535; 0.75,0.6; 0.875,0.7335; 1,1">
                                          <p:stCondLst>
                                            <p:cond delay="365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3" tmFilter="0, 0; 0.125,0.2665; 0.25,0.4; 0.375,0.465; 0.5,0.5;  0.625,0.535; 0.75,0.6; 0.875,0.7335; 1,1">
                                          <p:stCondLst>
                                            <p:cond delay="72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" tmFilter="0, 0; 0.125,0.2665; 0.25,0.4; 0.375,0.465; 0.5,0.5;  0.625,0.535; 0.75,0.6; 0.875,0.7335; 1,1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4">
                                          <p:stCondLst>
                                            <p:cond delay="35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91" decel="50000">
                                          <p:stCondLst>
                                            <p:cond delay="37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4">
                                          <p:stCondLst>
                                            <p:cond delay="72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91" decel="50000">
                                          <p:stCondLst>
                                            <p:cond delay="73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4">
                                          <p:stCondLst>
                                            <p:cond delay="903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91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4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91" decel="50000">
                                          <p:stCondLst>
                                            <p:cond delay="100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38"/>
            <a:ext cx="9144000" cy="5263732"/>
          </a:xfrm>
          <a:prstGeom prst="rect">
            <a:avLst/>
          </a:prstGeom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770765" y="1978446"/>
            <a:ext cx="1685860" cy="1068479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1906210" y="673448"/>
            <a:ext cx="2129284" cy="1349516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9077">
            <a:off x="2403354" y="2566151"/>
            <a:ext cx="1898112" cy="1203002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6864890" y="1994503"/>
            <a:ext cx="1429095" cy="905744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5336637" y="2789165"/>
            <a:ext cx="1739952" cy="1102762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223" y="843558"/>
            <a:ext cx="1703684" cy="1079775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2699792" y="4011910"/>
            <a:ext cx="54430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   聚</a:t>
            </a:r>
            <a:r>
              <a:rPr lang="zh-CN" altLang="en-US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也不是开始，散也不是结束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，无数美好</a:t>
            </a:r>
            <a:r>
              <a:rPr lang="zh-CN" altLang="en-US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的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瞬间</a:t>
            </a:r>
            <a:r>
              <a:rPr lang="zh-CN" altLang="en-US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，将永远铭刻在你我的记忆之中</a:t>
            </a:r>
            <a:r>
              <a:rPr lang="en-US" altLang="zh-CN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……</a:t>
            </a:r>
            <a:endParaRPr lang="zh-CN" altLang="en-US" b="1" dirty="0">
              <a:solidFill>
                <a:schemeClr val="bg1"/>
              </a:solidFill>
              <a:latin typeface="汉仪娃娃篆简" panose="02010604000101010101" pitchFamily="2" charset="-122"/>
              <a:ea typeface="汉仪娃娃篆简" panose="02010604000101010101" pitchFamily="2" charset="-122"/>
            </a:endParaRPr>
          </a:p>
        </p:txBody>
      </p:sp>
      <p:pic>
        <p:nvPicPr>
          <p:cNvPr id="11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428">
            <a:off x="3694370" y="1648910"/>
            <a:ext cx="2173112" cy="1377294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淘宝网Chenying0907出品 11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1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>
            <a:off x="-2048757" y="5055394"/>
            <a:ext cx="375600" cy="375600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淘宝网Chenying0907出品 16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1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淘宝网Chenying0907出品 2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935" y="3345831"/>
            <a:ext cx="1639868" cy="167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516" y="-183910"/>
            <a:ext cx="6424085" cy="1287823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7295">
            <a:off x="5931958" y="3831119"/>
            <a:ext cx="6424085" cy="128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7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2000">
        <p14:reveal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60" dur="5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62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64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66" dur="8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68" dur="7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70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54 L 0.2474 -0.20043 C 0.30018 -0.2436 0.37656 -0.31514 0.4533 -0.39161 C 0.54236 -0.48165 0.61215 -0.55813 0.65972 -0.61702 L 0.88594 -0.89516 " pathEditMode="relative" rAng="-1776053" ptsTypes="FffFF">
                                      <p:cBhvr>
                                        <p:cTn id="72" dur="8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3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45"/>
            <a:ext cx="9144000" cy="5150445"/>
          </a:xfrm>
          <a:prstGeom prst="rect">
            <a:avLst/>
          </a:prstGeom>
        </p:spPr>
      </p:pic>
      <p:pic>
        <p:nvPicPr>
          <p:cNvPr id="4098" name="淘宝网Chenying0907出品 2" descr="C:\Users\Administrator\Desktop\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8" y="2518779"/>
            <a:ext cx="2171006" cy="257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淘宝网Chenying0907出品 2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2280" y="3345831"/>
            <a:ext cx="1639868" cy="167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淘宝网Chenying0907出品 4"/>
          <p:cNvGrpSpPr/>
          <p:nvPr/>
        </p:nvGrpSpPr>
        <p:grpSpPr>
          <a:xfrm>
            <a:off x="1323106" y="195486"/>
            <a:ext cx="6345238" cy="4306887"/>
            <a:chOff x="1683146" y="-6945"/>
            <a:chExt cx="6345238" cy="4306887"/>
          </a:xfrm>
        </p:grpSpPr>
        <p:pic>
          <p:nvPicPr>
            <p:cNvPr id="4101" name="淘宝网Chenying0907出品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44516" y="1275606"/>
              <a:ext cx="3662765" cy="2321421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淘宝网Chenying0907出品 3" descr="C:\Users\Administrator\Desktop\08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146" y="-6945"/>
              <a:ext cx="6345238" cy="4306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2657363" y="4326944"/>
            <a:ext cx="400286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生日蛋糕</a:t>
            </a:r>
            <a:r>
              <a:rPr lang="en-US" altLang="zh-CN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GIF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提供有</a:t>
            </a:r>
            <a:r>
              <a:rPr lang="en-US" altLang="zh-CN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1-18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的数字淘宝网chenying0907出品</a:t>
            </a:r>
            <a:endParaRPr lang="zh-CN" altLang="en-US" b="1" dirty="0">
              <a:solidFill>
                <a:schemeClr val="bg1"/>
              </a:solidFill>
              <a:latin typeface="汉仪娃娃篆简" panose="02010604000101010101" pitchFamily="2" charset="-122"/>
              <a:ea typeface="汉仪娃娃篆简" panose="02010604000101010101" pitchFamily="2" charset="-122"/>
            </a:endParaRPr>
          </a:p>
        </p:txBody>
      </p:sp>
      <p:sp>
        <p:nvSpPr>
          <p:cNvPr id="11" name="淘宝网Chenying0907出品 10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8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淘宝网Chenying0907出品 16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>
            <a:off x="-1651480" y="4631817"/>
            <a:ext cx="568216" cy="568216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>
            <a:off x="-1106450" y="3913701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>
            <a:off x="-1040930" y="3134566"/>
            <a:ext cx="732454" cy="73245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>
            <a:off x="-662562" y="2526258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03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3000">
        <p:fade/>
      </p:transition>
    </mc:Choice>
    <mc:Fallback xmlns=""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36" dur="6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1" ptsTypes="FffFF">
                                      <p:cBhvr>
                                        <p:cTn id="38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417" ptsTypes="FffFF">
                                      <p:cBhvr>
                                        <p:cTn id="40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53" ptsTypes="FffFF">
                                      <p:cBhvr>
                                        <p:cTn id="42" dur="9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5" ptsTypes="FffFF">
                                      <p:cBhvr>
                                        <p:cTn id="44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417" ptsTypes="FffFF">
                                      <p:cBhvr>
                                        <p:cTn id="46" dur="8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48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1" ptsTypes="FffFF">
                                      <p:cBhvr>
                                        <p:cTn id="50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235" ptsTypes="FffFF">
                                      <p:cBhvr>
                                        <p:cTn id="52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1" ptsTypes="FffFF">
                                      <p:cBhvr>
                                        <p:cTn id="54" dur="8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235" ptsTypes="FffFF">
                                      <p:cBhvr>
                                        <p:cTn id="56" dur="4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120000">
                                      <p:cBhvr>
                                        <p:cTn id="58" dur="9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1920" fill="hold">
                                          <p:stCondLst>
                                            <p:cond delay="19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1920" fill="hold">
                                          <p:stCondLst>
                                            <p:cond delay="38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1920" fill="hold">
                                          <p:stCondLst>
                                            <p:cond delay="57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1920" fill="hold">
                                          <p:stCondLst>
                                            <p:cond delay="76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5372111"/>
          </a:xfrm>
          <a:prstGeom prst="rect">
            <a:avLst/>
          </a:prstGeom>
        </p:spPr>
      </p:pic>
      <p:grpSp>
        <p:nvGrpSpPr>
          <p:cNvPr id="8" name="淘宝网Chenying0907出品 7"/>
          <p:cNvGrpSpPr/>
          <p:nvPr/>
        </p:nvGrpSpPr>
        <p:grpSpPr>
          <a:xfrm>
            <a:off x="378450" y="1827288"/>
            <a:ext cx="1960099" cy="1836385"/>
            <a:chOff x="98837" y="1713250"/>
            <a:chExt cx="1759840" cy="1648766"/>
          </a:xfrm>
        </p:grpSpPr>
        <p:pic>
          <p:nvPicPr>
            <p:cNvPr id="12" name="淘宝网chenying0907出品 1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40059">
              <a:off x="98837" y="1713250"/>
              <a:ext cx="1759840" cy="1648766"/>
            </a:xfrm>
            <a:prstGeom prst="rect">
              <a:avLst/>
            </a:prstGeom>
          </p:spPr>
        </p:pic>
        <p:pic>
          <p:nvPicPr>
            <p:cNvPr id="13" name="淘宝网chenying0907出品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2321">
              <a:off x="207615" y="1980729"/>
              <a:ext cx="1562420" cy="990244"/>
            </a:xfrm>
            <a:prstGeom prst="rect">
              <a:avLst/>
            </a:prstGeom>
          </p:spPr>
        </p:pic>
      </p:grpSp>
      <p:pic>
        <p:nvPicPr>
          <p:cNvPr id="6146" name="淘宝网Chenying0907出品 2" descr="C:\Users\Administrator\Desktop\Nipic_6814166_6fed4eb7d8ccb03d\Nipic_6814166_20140401091215844000副8888888888本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2713" y="4299942"/>
            <a:ext cx="12192001" cy="10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淘宝网Chenying0907出品 9"/>
          <p:cNvGrpSpPr/>
          <p:nvPr/>
        </p:nvGrpSpPr>
        <p:grpSpPr>
          <a:xfrm>
            <a:off x="4354191" y="1323233"/>
            <a:ext cx="2009591" cy="2069984"/>
            <a:chOff x="3733352" y="1288683"/>
            <a:chExt cx="1927984" cy="1985924"/>
          </a:xfrm>
          <a:effectLst>
            <a:outerShdw blurRad="279400" dist="139700" dir="3420000" algn="tl" rotWithShape="0">
              <a:srgbClr val="331903">
                <a:alpha val="40000"/>
              </a:srgbClr>
            </a:outerShdw>
          </a:effectLst>
        </p:grpSpPr>
        <p:pic>
          <p:nvPicPr>
            <p:cNvPr id="7" name="淘宝网chenying0907出品 6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9174">
              <a:off x="3733352" y="1288683"/>
              <a:ext cx="1927984" cy="1985924"/>
            </a:xfrm>
            <a:prstGeom prst="rect">
              <a:avLst/>
            </a:prstGeom>
          </p:spPr>
        </p:pic>
        <p:pic>
          <p:nvPicPr>
            <p:cNvPr id="18" name="淘宝网chenying0907出品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75391">
              <a:off x="3843106" y="1635857"/>
              <a:ext cx="1735696" cy="1100065"/>
            </a:xfrm>
            <a:prstGeom prst="rect">
              <a:avLst/>
            </a:prstGeom>
          </p:spPr>
        </p:pic>
      </p:grpSp>
      <p:grpSp>
        <p:nvGrpSpPr>
          <p:cNvPr id="9" name="淘宝网Chenying0907出品 8"/>
          <p:cNvGrpSpPr/>
          <p:nvPr/>
        </p:nvGrpSpPr>
        <p:grpSpPr>
          <a:xfrm>
            <a:off x="2281980" y="1520684"/>
            <a:ext cx="1941512" cy="1988443"/>
            <a:chOff x="1792516" y="1577602"/>
            <a:chExt cx="1705538" cy="1746765"/>
          </a:xfrm>
          <a:effectLst>
            <a:outerShdw blurRad="190500" dist="127000" dir="2700000" algn="tl" rotWithShape="0">
              <a:srgbClr val="331903">
                <a:alpha val="40000"/>
              </a:srgbClr>
            </a:outerShdw>
          </a:effectLst>
        </p:grpSpPr>
        <p:pic>
          <p:nvPicPr>
            <p:cNvPr id="5" name="淘宝网chenying0907出品 4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75153">
              <a:off x="1792516" y="1577602"/>
              <a:ext cx="1705538" cy="1746765"/>
            </a:xfrm>
            <a:prstGeom prst="rect">
              <a:avLst/>
            </a:prstGeom>
          </p:spPr>
        </p:pic>
        <p:pic>
          <p:nvPicPr>
            <p:cNvPr id="16" name="淘宝网chenying0907出品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70768">
              <a:off x="1853057" y="1856656"/>
              <a:ext cx="1557146" cy="1038097"/>
            </a:xfrm>
            <a:prstGeom prst="rect">
              <a:avLst/>
            </a:prstGeom>
          </p:spPr>
        </p:pic>
      </p:grpSp>
      <p:grpSp>
        <p:nvGrpSpPr>
          <p:cNvPr id="14" name="淘宝网Chenying0907出品 13"/>
          <p:cNvGrpSpPr/>
          <p:nvPr/>
        </p:nvGrpSpPr>
        <p:grpSpPr>
          <a:xfrm rot="342464">
            <a:off x="6397601" y="775797"/>
            <a:ext cx="2116806" cy="1866127"/>
            <a:chOff x="5792742" y="792027"/>
            <a:chExt cx="2052659" cy="1809578"/>
          </a:xfrm>
          <a:effectLst>
            <a:outerShdw blurRad="228600" dist="190500" dir="2700000" algn="tl" rotWithShape="0">
              <a:srgbClr val="331903">
                <a:alpha val="25000"/>
              </a:srgbClr>
            </a:outerShdw>
          </a:effectLst>
        </p:grpSpPr>
        <p:pic>
          <p:nvPicPr>
            <p:cNvPr id="6" name="淘宝网chenying0907出品 5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6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478540">
              <a:off x="5914283" y="670486"/>
              <a:ext cx="1809578" cy="2052659"/>
            </a:xfrm>
            <a:prstGeom prst="rect">
              <a:avLst/>
            </a:prstGeom>
          </p:spPr>
        </p:pic>
        <p:pic>
          <p:nvPicPr>
            <p:cNvPr id="15" name="淘宝网chenying0907出品 1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66346">
              <a:off x="5925982" y="1120562"/>
              <a:ext cx="1789769" cy="1134337"/>
            </a:xfrm>
            <a:prstGeom prst="rect">
              <a:avLst/>
            </a:prstGeom>
          </p:spPr>
        </p:pic>
      </p:grpSp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2185">
            <a:off x="-1001464" y="449112"/>
            <a:ext cx="13073427" cy="1876276"/>
          </a:xfrm>
          <a:prstGeom prst="rect">
            <a:avLst/>
          </a:prstGeom>
        </p:spPr>
      </p:pic>
      <p:sp>
        <p:nvSpPr>
          <p:cNvPr id="35" name="淘宝网Chenying0907出品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6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6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网Chenying0907出品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1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淘宝网Chenying0907出品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淘宝网Chenying0907出品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淘宝网Chenying0907出品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395536" y="3867894"/>
            <a:ext cx="66247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   聚</a:t>
            </a:r>
            <a:r>
              <a:rPr lang="zh-CN" altLang="en-US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也不是开始，散也不是结束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，无数美好</a:t>
            </a:r>
            <a:r>
              <a:rPr lang="zh-CN" altLang="en-US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的</a:t>
            </a:r>
            <a:r>
              <a:rPr lang="zh-CN" altLang="en-US" b="1" dirty="0" smtClean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瞬间</a:t>
            </a:r>
            <a:r>
              <a:rPr lang="zh-CN" altLang="en-US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，将永远铭刻在你我的记忆之中</a:t>
            </a:r>
            <a:r>
              <a:rPr lang="en-US" altLang="zh-CN" b="1" dirty="0">
                <a:solidFill>
                  <a:schemeClr val="bg1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……</a:t>
            </a:r>
            <a:endParaRPr lang="zh-CN" altLang="en-US" b="1" dirty="0">
              <a:solidFill>
                <a:schemeClr val="bg1"/>
              </a:solidFill>
              <a:latin typeface="汉仪娃娃篆简" panose="02010604000101010101" pitchFamily="2" charset="-122"/>
              <a:ea typeface="汉仪娃娃篆简" panose="02010604000101010101" pitchFamily="2" charset="-122"/>
            </a:endParaRPr>
          </a:p>
        </p:txBody>
      </p:sp>
      <p:pic>
        <p:nvPicPr>
          <p:cNvPr id="34" name="淘宝网Chenying0907出品 2"/>
          <p:cNvPicPr>
            <a:picLocks noChangeAspect="1" noChangeArrowheads="1" noCrop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2280" y="3291830"/>
            <a:ext cx="1639868" cy="167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175577"/>
      </p:ext>
    </p:extLst>
  </p:cSld>
  <p:clrMapOvr>
    <a:masterClrMapping/>
  </p:clrMapOvr>
  <p:transition spd="slow" advClick="0" advTm="1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6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8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10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12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14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16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18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6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5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45"/>
            <a:ext cx="9144000" cy="5150445"/>
          </a:xfrm>
          <a:prstGeom prst="rect">
            <a:avLst/>
          </a:prstGeom>
        </p:spPr>
      </p:pic>
      <p:pic>
        <p:nvPicPr>
          <p:cNvPr id="29" name="淘宝网Chenying0907出品 6" descr="C:\Users\Administrator\Desktop\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3991">
            <a:off x="2261363" y="-29272"/>
            <a:ext cx="7550150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淘宝网Chenying0907出品 2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2280" y="3291830"/>
            <a:ext cx="1639868" cy="167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2325767" y="626099"/>
            <a:ext cx="1685859" cy="1068479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1575321" y="1884315"/>
            <a:ext cx="1528517" cy="968757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9077">
            <a:off x="2738544" y="3299122"/>
            <a:ext cx="1898112" cy="1203002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9260">
            <a:off x="5069729" y="3396600"/>
            <a:ext cx="1703681" cy="1079775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5993610" y="1460473"/>
            <a:ext cx="1739952" cy="1102762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淘宝网chenying0907出品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516" y="-183910"/>
            <a:ext cx="6424085" cy="1287823"/>
          </a:xfrm>
          <a:prstGeom prst="rect">
            <a:avLst/>
          </a:prstGeom>
        </p:spPr>
      </p:pic>
      <p:pic>
        <p:nvPicPr>
          <p:cNvPr id="30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4436693" y="595368"/>
            <a:ext cx="1543617" cy="978327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428">
            <a:off x="3592712" y="1717780"/>
            <a:ext cx="2387505" cy="1513174"/>
          </a:xfrm>
          <a:prstGeom prst="rect">
            <a:avLst/>
          </a:prstGeom>
          <a:ln w="5715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淘宝网Chenying0907出品 3" descr="E:\我的酷盘\5.23\1\xiao.gif"/>
          <p:cNvPicPr>
            <a:picLocks noChangeAspect="1" noChangeArrowheads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" y="3075806"/>
            <a:ext cx="2309964" cy="213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淘宝网Chenying0907出品 31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4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淘宝网Chenying0907出品 34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>
            <a:off x="-2048757" y="5055394"/>
            <a:ext cx="375600" cy="375600"/>
          </a:xfrm>
          <a:prstGeom prst="ellipse">
            <a:avLst/>
          </a:prstGeom>
          <a:blipFill dpi="0" rotWithShape="1">
            <a:blip r:embed="rId1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网Chenying0907出品 36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46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73" dur="5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75" dur="7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77" dur="78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79" dur="8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81" dur="7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83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淘宝网Chenying0907出品 2" descr="C:\Users\Administrator\Desktop\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58" y="-1588"/>
            <a:ext cx="21601113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淘宝网Chenying0907出品 8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691680" y="1275606"/>
            <a:ext cx="52191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汉仪娃娃篆简" panose="02010604000101010101" pitchFamily="2" charset="-122"/>
                <a:ea typeface="汉仪娃娃篆简" panose="02010604000101010101" pitchFamily="2" charset="-122"/>
              </a:rPr>
              <a:t>祝唐小</a:t>
            </a:r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汉仪娃娃篆简" panose="02010604000101010101" pitchFamily="2" charset="-122"/>
                <a:ea typeface="汉仪娃娃篆简" panose="02010604000101010101" pitchFamily="2" charset="-122"/>
              </a:rPr>
              <a:t>糖</a:t>
            </a:r>
            <a:r>
              <a:rPr lang="en-US" altLang="zh-CN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汉仪娃娃篆简" panose="02010604000101010101" pitchFamily="2" charset="-122"/>
                <a:ea typeface="汉仪娃娃篆简" panose="02010604000101010101" pitchFamily="2" charset="-122"/>
              </a:rPr>
              <a:t>8</a:t>
            </a:r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汉仪娃娃篆简" panose="02010604000101010101" pitchFamily="2" charset="-122"/>
                <a:ea typeface="汉仪娃娃篆简" panose="02010604000101010101" pitchFamily="2" charset="-122"/>
              </a:rPr>
              <a:t>岁</a:t>
            </a:r>
            <a:r>
              <a:rPr lang="zh-CN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汉仪娃娃篆简" panose="02010604000101010101" pitchFamily="2" charset="-122"/>
                <a:ea typeface="汉仪娃娃篆简" panose="02010604000101010101" pitchFamily="2" charset="-122"/>
              </a:rPr>
              <a:t>生日快乐！</a:t>
            </a:r>
            <a:endParaRPr lang="zh-CN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汉仪娃娃篆简" panose="02010604000101010101" pitchFamily="2" charset="-122"/>
              <a:ea typeface="汉仪娃娃篆简" panose="02010604000101010101" pitchFamily="2" charset="-122"/>
            </a:endParaRPr>
          </a:p>
        </p:txBody>
      </p:sp>
      <p:pic>
        <p:nvPicPr>
          <p:cNvPr id="2052" name="淘宝网Chenying0907出品 4" descr="C:\Users\Administrator\Desktop\Nipic_6400131_3984b8b88d80bcc9\1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7694"/>
            <a:ext cx="1839008" cy="153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淘宝网Chenying0907出品 5" descr="C:\Users\Administrator\Desktop\Nipic_6400131_3984b8b88d80bcc9\1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95686"/>
            <a:ext cx="156082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淘宝网Chenying0907出品 2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9089" y="699542"/>
            <a:ext cx="2805357" cy="286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淘宝网Chenying0907出品 18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淘宝网Chenying0907出品 4" descr="C:\Users\Administrator\Desktop\gif生日蛋糕\xin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9466"/>
            <a:ext cx="1867018" cy="155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淘宝网Chenying0907出品 26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>
            <a:off x="-1651480" y="4631817"/>
            <a:ext cx="568216" cy="568216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>
            <a:off x="-1106450" y="3913701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淘宝网Chenying0907出品 34"/>
          <p:cNvSpPr/>
          <p:nvPr/>
        </p:nvSpPr>
        <p:spPr>
          <a:xfrm>
            <a:off x="-1040930" y="3134566"/>
            <a:ext cx="732454" cy="73245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>
            <a:off x="-662562" y="2526258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淘宝网Chenying0907出品 4" descr="C:\Users\Administrator\Desktop\Nipic_6400131_3984b8b88d80bcc9\1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95686"/>
            <a:ext cx="1839008" cy="153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淘宝网Chenying0907出品 3" descr="C:\Users\Administrator\Desktop\Nipic_6400131_3984b8b88d80bcc9\2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15" y="2157564"/>
            <a:ext cx="1339737" cy="142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淘宝网Chenying0907出品 2" descr="C:\Users\Administrator\Desktop\1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47207"/>
            <a:ext cx="1224136" cy="142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8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3000">
        <p:fade/>
      </p:transition>
    </mc:Choice>
    <mc:Fallback xmlns=""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111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6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34" presetClass="emph" presetSubtype="0" fill="hold" grpId="1" nodeType="withEffect">
                                  <p:stCondLst>
                                    <p:cond delay="5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4.44444E-6 L -2.5E-6 -0.07222 " pathEditMode="relative" rAng="0" ptsTypes="AA">
                                      <p:cBhvr>
                                        <p:cTn id="9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37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99" dur="5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37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101" dur="6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108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37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1" ptsTypes="FffFF">
                                      <p:cBhvr>
                                        <p:cTn id="110" dur="8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37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0.00278 4.55978E-6 L 0.25625 -0.17856 C 0.31128 -0.21656 0.39062 -0.28144 0.47066 -0.35218 C 0.56354 -0.43683 0.63611 -0.50819 0.68524 -0.56503 L 0.92083 -0.83195 " pathEditMode="relative" rAng="-1611417" ptsTypes="FffFF">
                                      <p:cBhvr>
                                        <p:cTn id="112" dur="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37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53" ptsTypes="FffFF">
                                      <p:cBhvr>
                                        <p:cTn id="114" dur="9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37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798 7.50695E-7 L 0.34913 -0.23849 C 0.42135 -0.28854 0.52552 -0.37504 0.63142 -0.46772 C 0.75364 -0.57893 0.84965 -0.67346 0.91441 -0.7473 L 1.22587 -1.09639 " pathEditMode="relative" rAng="-1611417" ptsTypes="FffFF">
                                      <p:cBhvr>
                                        <p:cTn id="116" dur="8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8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7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0066 -4.53197E-6 L 0.28958 -0.2527 C 0.35347 -0.30707 0.44618 -0.39079 0.54045 -0.47698 C 0.65052 -0.58047 0.73767 -0.66388 0.79774 -0.72536 L 1.08594 -1.01668 " pathEditMode="relative" rAng="-1654693" ptsTypes="FffFF">
                                      <p:cBhvr>
                                        <p:cTn id="118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83" y="-49614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37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1" ptsTypes="FffFF">
                                      <p:cBhvr>
                                        <p:cTn id="120" dur="7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37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0.02222 0.00062 L 0.30555 -0.04449 C 0.37517 -0.05345 0.47656 -0.08187 0.58073 -0.11369 C 0.70139 -0.15632 0.7967 -0.19772 0.8625 -0.23571 L 1.1776 -0.40964 " pathEditMode="relative" rAng="-651235" ptsTypes="FffFF">
                                      <p:cBhvr>
                                        <p:cTn id="122" dur="7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69" y="-16095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37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1" ptsTypes="FffFF">
                                      <p:cBhvr>
                                        <p:cTn id="124" dur="8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37" presetClass="path" presetSubtype="0" accel="50000" decel="5000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235" ptsTypes="FffFF">
                                      <p:cBhvr>
                                        <p:cTn id="126" dur="4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0">
                                          <p:stCondLst>
                                            <p:cond delay="48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25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25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0">
                                          <p:stCondLst>
                                            <p:cond delay="123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25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25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9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13720</TotalTime>
  <Words>85</Words>
  <Application>Microsoft Office PowerPoint</Application>
  <PresentationFormat>全屏显示(16:9)</PresentationFormat>
  <Paragraphs>12</Paragraphs>
  <Slides>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宋体</vt:lpstr>
      <vt:lpstr>汉仪娃娃篆简</vt:lpstr>
      <vt:lpstr>Calibri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MICHAEL</cp:lastModifiedBy>
  <cp:revision>698</cp:revision>
  <dcterms:created xsi:type="dcterms:W3CDTF">2014-06-03T18:04:26Z</dcterms:created>
  <dcterms:modified xsi:type="dcterms:W3CDTF">2016-12-23T18:24:27Z</dcterms:modified>
  <cp:category>chenying0907</cp:category>
</cp:coreProperties>
</file>