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6" r:id="rId12"/>
    <p:sldId id="270" r:id="rId13"/>
    <p:sldId id="268" r:id="rId14"/>
    <p:sldId id="271" r:id="rId15"/>
    <p:sldId id="273" r:id="rId16"/>
    <p:sldId id="280" r:id="rId17"/>
    <p:sldId id="282" r:id="rId18"/>
    <p:sldId id="281" r:id="rId19"/>
    <p:sldId id="275" r:id="rId20"/>
    <p:sldId id="272" r:id="rId21"/>
    <p:sldId id="274" r:id="rId22"/>
    <p:sldId id="276" r:id="rId23"/>
    <p:sldId id="277" r:id="rId24"/>
    <p:sldId id="278" r:id="rId25"/>
    <p:sldId id="256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3861" userDrawn="1">
          <p15:clr>
            <a:srgbClr val="A4A3A4"/>
          </p15:clr>
        </p15:guide>
        <p15:guide id="5" pos="5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133881"/>
    <a:srgbClr val="0D3D9D"/>
    <a:srgbClr val="002060"/>
    <a:srgbClr val="9E9E9E"/>
    <a:srgbClr val="0F4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80" y="84"/>
      </p:cViewPr>
      <p:guideLst>
        <p:guide orient="horz" pos="3861"/>
        <p:guide pos="5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ED-4F0B-A6C2-AB3E76A583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D3D9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EED-4F0B-A6C2-AB3E76A583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9E9E9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EED-4F0B-A6C2-AB3E76A583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84147424"/>
        <c:axId val="-584146880"/>
      </c:barChart>
      <c:catAx>
        <c:axId val="-584147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84146880"/>
        <c:crosses val="autoZero"/>
        <c:auto val="1"/>
        <c:lblAlgn val="ctr"/>
        <c:lblOffset val="100"/>
        <c:noMultiLvlLbl val="0"/>
      </c:catAx>
      <c:valAx>
        <c:axId val="-584146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8414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第二季度</c:v>
                </c:pt>
                <c:pt idx="1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3.2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第三季度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1.4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04-4729-913C-51721AE17D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D3D9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04-4729-913C-51721AE17D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47218352"/>
        <c:axId val="-47207472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3504-4729-913C-51721AE17D17}"/>
                  </c:ext>
                </c:extLst>
              </c15:ser>
            </c15:filteredBarSeries>
          </c:ext>
        </c:extLst>
      </c:barChart>
      <c:catAx>
        <c:axId val="-47218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defRPr>
            </a:pPr>
            <a:endParaRPr lang="zh-CN"/>
          </a:p>
        </c:txPr>
        <c:crossAx val="-47207472"/>
        <c:crosses val="autoZero"/>
        <c:auto val="1"/>
        <c:lblAlgn val="ctr"/>
        <c:lblOffset val="100"/>
        <c:noMultiLvlLbl val="0"/>
      </c:catAx>
      <c:valAx>
        <c:axId val="-472074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721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3388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3.4</c:v>
                </c:pt>
                <c:pt idx="6">
                  <c:v>2</c:v>
                </c:pt>
                <c:pt idx="7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31-4720-BEC7-4D0A7DD5E1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1616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2.1</c:v>
                </c:pt>
                <c:pt idx="5">
                  <c:v>4.5999999999999996</c:v>
                </c:pt>
                <c:pt idx="6">
                  <c:v>4.5999999999999996</c:v>
                </c:pt>
                <c:pt idx="7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31-4720-BEC7-4D0A7DD5E1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438976944"/>
        <c:axId val="-438976400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strCache>
                      <c:ptCount val="8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  <c:pt idx="4">
                        <c:v>类别5</c:v>
                      </c:pt>
                      <c:pt idx="5">
                        <c:v>类别6</c:v>
                      </c:pt>
                      <c:pt idx="6">
                        <c:v>类别7</c:v>
                      </c:pt>
                      <c:pt idx="7">
                        <c:v>类别8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Sheet1!$D$2:$D$9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0031-4720-BEC7-4D0A7DD5E106}"/>
                  </c:ext>
                </c:extLst>
              </c15:ser>
            </c15:filteredBarSeries>
          </c:ext>
        </c:extLst>
      </c:barChart>
      <c:catAx>
        <c:axId val="-438976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38976400"/>
        <c:crosses val="autoZero"/>
        <c:auto val="1"/>
        <c:lblAlgn val="ctr"/>
        <c:lblOffset val="100"/>
        <c:noMultiLvlLbl val="0"/>
      </c:catAx>
      <c:valAx>
        <c:axId val="-438976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43897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29758-6BFC-419D-A28C-713472024EFD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ACA5E-8CEE-4CCC-A9AD-A2C7048C09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94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48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55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74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563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801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133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834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133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715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621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4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014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477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412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363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158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364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9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4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75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474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6314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360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421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076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96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230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05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04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32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73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973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4088" userDrawn="1">
          <p15:clr>
            <a:srgbClr val="FBAE40"/>
          </p15:clr>
        </p15:guide>
        <p15:guide id="5" orient="horz" pos="57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0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75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16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2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B59D2-0E6A-437B-A736-5CD8F07E9418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22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4686518"/>
            <a:ext cx="12192000" cy="2171482"/>
          </a:xfrm>
          <a:custGeom>
            <a:avLst/>
            <a:gdLst>
              <a:gd name="connsiteX0" fmla="*/ 3257550 w 12192000"/>
              <a:gd name="connsiteY0" fmla="*/ 188 h 2171482"/>
              <a:gd name="connsiteX1" fmla="*/ 9105900 w 12192000"/>
              <a:gd name="connsiteY1" fmla="*/ 952688 h 2171482"/>
              <a:gd name="connsiteX2" fmla="*/ 11973446 w 12192000"/>
              <a:gd name="connsiteY2" fmla="*/ 221570 h 2171482"/>
              <a:gd name="connsiteX3" fmla="*/ 12192000 w 12192000"/>
              <a:gd name="connsiteY3" fmla="*/ 133408 h 2171482"/>
              <a:gd name="connsiteX4" fmla="*/ 12192000 w 12192000"/>
              <a:gd name="connsiteY4" fmla="*/ 2171482 h 2171482"/>
              <a:gd name="connsiteX5" fmla="*/ 0 w 12192000"/>
              <a:gd name="connsiteY5" fmla="*/ 2171482 h 2171482"/>
              <a:gd name="connsiteX6" fmla="*/ 0 w 12192000"/>
              <a:gd name="connsiteY6" fmla="*/ 601217 h 2171482"/>
              <a:gd name="connsiteX7" fmla="*/ 328334 w 12192000"/>
              <a:gd name="connsiteY7" fmla="*/ 493879 h 2171482"/>
              <a:gd name="connsiteX8" fmla="*/ 3257550 w 12192000"/>
              <a:gd name="connsiteY8" fmla="*/ 188 h 217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71482">
                <a:moveTo>
                  <a:pt x="3257550" y="188"/>
                </a:moveTo>
                <a:cubicBezTo>
                  <a:pt x="4984752" y="-15687"/>
                  <a:pt x="7464425" y="984438"/>
                  <a:pt x="9105900" y="952688"/>
                </a:cubicBezTo>
                <a:cubicBezTo>
                  <a:pt x="10131822" y="932845"/>
                  <a:pt x="11171386" y="543411"/>
                  <a:pt x="11973446" y="221570"/>
                </a:cubicBezTo>
                <a:lnTo>
                  <a:pt x="12192000" y="133408"/>
                </a:lnTo>
                <a:lnTo>
                  <a:pt x="12192000" y="2171482"/>
                </a:lnTo>
                <a:lnTo>
                  <a:pt x="0" y="2171482"/>
                </a:lnTo>
                <a:lnTo>
                  <a:pt x="0" y="601217"/>
                </a:lnTo>
                <a:lnTo>
                  <a:pt x="328334" y="493879"/>
                </a:lnTo>
                <a:cubicBezTo>
                  <a:pt x="1228775" y="215369"/>
                  <a:pt x="2178050" y="10110"/>
                  <a:pt x="3257550" y="18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921642" y="1989138"/>
            <a:ext cx="1242528" cy="883930"/>
            <a:chOff x="3311525" y="1446213"/>
            <a:chExt cx="5572125" cy="3963988"/>
          </a:xfrm>
          <a:solidFill>
            <a:srgbClr val="616161"/>
          </a:solidFill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3311525" y="1446213"/>
              <a:ext cx="5572125" cy="2676525"/>
            </a:xfrm>
            <a:custGeom>
              <a:avLst/>
              <a:gdLst>
                <a:gd name="T0" fmla="*/ 944 w 2050"/>
                <a:gd name="T1" fmla="*/ 28 h 988"/>
                <a:gd name="T2" fmla="*/ 1101 w 2050"/>
                <a:gd name="T3" fmla="*/ 25 h 988"/>
                <a:gd name="T4" fmla="*/ 2021 w 2050"/>
                <a:gd name="T5" fmla="*/ 464 h 988"/>
                <a:gd name="T6" fmla="*/ 2049 w 2050"/>
                <a:gd name="T7" fmla="*/ 497 h 988"/>
                <a:gd name="T8" fmla="*/ 2022 w 2050"/>
                <a:gd name="T9" fmla="*/ 526 h 988"/>
                <a:gd name="T10" fmla="*/ 1090 w 2050"/>
                <a:gd name="T11" fmla="*/ 970 h 988"/>
                <a:gd name="T12" fmla="*/ 966 w 2050"/>
                <a:gd name="T13" fmla="*/ 973 h 988"/>
                <a:gd name="T14" fmla="*/ 637 w 2050"/>
                <a:gd name="T15" fmla="*/ 817 h 988"/>
                <a:gd name="T16" fmla="*/ 573 w 2050"/>
                <a:gd name="T17" fmla="*/ 784 h 988"/>
                <a:gd name="T18" fmla="*/ 579 w 2050"/>
                <a:gd name="T19" fmla="*/ 763 h 988"/>
                <a:gd name="T20" fmla="*/ 972 w 2050"/>
                <a:gd name="T21" fmla="*/ 559 h 988"/>
                <a:gd name="T22" fmla="*/ 1099 w 2050"/>
                <a:gd name="T23" fmla="*/ 550 h 988"/>
                <a:gd name="T24" fmla="*/ 1138 w 2050"/>
                <a:gd name="T25" fmla="*/ 500 h 988"/>
                <a:gd name="T26" fmla="*/ 1110 w 2050"/>
                <a:gd name="T27" fmla="*/ 448 h 988"/>
                <a:gd name="T28" fmla="*/ 996 w 2050"/>
                <a:gd name="T29" fmla="*/ 427 h 988"/>
                <a:gd name="T30" fmla="*/ 922 w 2050"/>
                <a:gd name="T31" fmla="*/ 466 h 988"/>
                <a:gd name="T32" fmla="*/ 916 w 2050"/>
                <a:gd name="T33" fmla="*/ 516 h 988"/>
                <a:gd name="T34" fmla="*/ 521 w 2050"/>
                <a:gd name="T35" fmla="*/ 721 h 988"/>
                <a:gd name="T36" fmla="*/ 500 w 2050"/>
                <a:gd name="T37" fmla="*/ 749 h 988"/>
                <a:gd name="T38" fmla="*/ 269 w 2050"/>
                <a:gd name="T39" fmla="*/ 641 h 988"/>
                <a:gd name="T40" fmla="*/ 28 w 2050"/>
                <a:gd name="T41" fmla="*/ 526 h 988"/>
                <a:gd name="T42" fmla="*/ 1 w 2050"/>
                <a:gd name="T43" fmla="*/ 493 h 988"/>
                <a:gd name="T44" fmla="*/ 31 w 2050"/>
                <a:gd name="T45" fmla="*/ 463 h 988"/>
                <a:gd name="T46" fmla="*/ 944 w 2050"/>
                <a:gd name="T47" fmla="*/ 2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50" h="988">
                  <a:moveTo>
                    <a:pt x="944" y="28"/>
                  </a:moveTo>
                  <a:cubicBezTo>
                    <a:pt x="992" y="1"/>
                    <a:pt x="1053" y="0"/>
                    <a:pt x="1101" y="25"/>
                  </a:cubicBezTo>
                  <a:cubicBezTo>
                    <a:pt x="1408" y="172"/>
                    <a:pt x="1715" y="318"/>
                    <a:pt x="2021" y="464"/>
                  </a:cubicBezTo>
                  <a:cubicBezTo>
                    <a:pt x="2035" y="470"/>
                    <a:pt x="2050" y="481"/>
                    <a:pt x="2049" y="497"/>
                  </a:cubicBezTo>
                  <a:cubicBezTo>
                    <a:pt x="2047" y="512"/>
                    <a:pt x="2034" y="521"/>
                    <a:pt x="2022" y="526"/>
                  </a:cubicBezTo>
                  <a:cubicBezTo>
                    <a:pt x="1711" y="674"/>
                    <a:pt x="1400" y="822"/>
                    <a:pt x="1090" y="970"/>
                  </a:cubicBezTo>
                  <a:cubicBezTo>
                    <a:pt x="1051" y="988"/>
                    <a:pt x="1005" y="988"/>
                    <a:pt x="966" y="973"/>
                  </a:cubicBezTo>
                  <a:cubicBezTo>
                    <a:pt x="856" y="921"/>
                    <a:pt x="747" y="869"/>
                    <a:pt x="637" y="817"/>
                  </a:cubicBezTo>
                  <a:cubicBezTo>
                    <a:pt x="616" y="806"/>
                    <a:pt x="594" y="797"/>
                    <a:pt x="573" y="784"/>
                  </a:cubicBezTo>
                  <a:cubicBezTo>
                    <a:pt x="567" y="777"/>
                    <a:pt x="570" y="766"/>
                    <a:pt x="579" y="763"/>
                  </a:cubicBezTo>
                  <a:cubicBezTo>
                    <a:pt x="710" y="695"/>
                    <a:pt x="841" y="627"/>
                    <a:pt x="972" y="559"/>
                  </a:cubicBezTo>
                  <a:cubicBezTo>
                    <a:pt x="1013" y="572"/>
                    <a:pt x="1060" y="570"/>
                    <a:pt x="1099" y="550"/>
                  </a:cubicBezTo>
                  <a:cubicBezTo>
                    <a:pt x="1118" y="540"/>
                    <a:pt x="1136" y="523"/>
                    <a:pt x="1138" y="500"/>
                  </a:cubicBezTo>
                  <a:cubicBezTo>
                    <a:pt x="1141" y="479"/>
                    <a:pt x="1126" y="460"/>
                    <a:pt x="1110" y="448"/>
                  </a:cubicBezTo>
                  <a:cubicBezTo>
                    <a:pt x="1077" y="426"/>
                    <a:pt x="1035" y="421"/>
                    <a:pt x="996" y="427"/>
                  </a:cubicBezTo>
                  <a:cubicBezTo>
                    <a:pt x="968" y="432"/>
                    <a:pt x="940" y="443"/>
                    <a:pt x="922" y="466"/>
                  </a:cubicBezTo>
                  <a:cubicBezTo>
                    <a:pt x="911" y="480"/>
                    <a:pt x="908" y="499"/>
                    <a:pt x="916" y="516"/>
                  </a:cubicBezTo>
                  <a:cubicBezTo>
                    <a:pt x="784" y="584"/>
                    <a:pt x="652" y="652"/>
                    <a:pt x="521" y="721"/>
                  </a:cubicBezTo>
                  <a:cubicBezTo>
                    <a:pt x="509" y="725"/>
                    <a:pt x="500" y="736"/>
                    <a:pt x="500" y="749"/>
                  </a:cubicBezTo>
                  <a:cubicBezTo>
                    <a:pt x="422" y="715"/>
                    <a:pt x="346" y="677"/>
                    <a:pt x="269" y="641"/>
                  </a:cubicBezTo>
                  <a:cubicBezTo>
                    <a:pt x="189" y="602"/>
                    <a:pt x="108" y="564"/>
                    <a:pt x="28" y="526"/>
                  </a:cubicBezTo>
                  <a:cubicBezTo>
                    <a:pt x="15" y="520"/>
                    <a:pt x="0" y="509"/>
                    <a:pt x="1" y="493"/>
                  </a:cubicBezTo>
                  <a:cubicBezTo>
                    <a:pt x="3" y="478"/>
                    <a:pt x="18" y="469"/>
                    <a:pt x="31" y="463"/>
                  </a:cubicBezTo>
                  <a:cubicBezTo>
                    <a:pt x="335" y="318"/>
                    <a:pt x="640" y="173"/>
                    <a:pt x="94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341813" y="3486151"/>
              <a:ext cx="236538" cy="971550"/>
            </a:xfrm>
            <a:custGeom>
              <a:avLst/>
              <a:gdLst>
                <a:gd name="T0" fmla="*/ 0 w 87"/>
                <a:gd name="T1" fmla="*/ 0 h 359"/>
                <a:gd name="T2" fmla="*/ 87 w 87"/>
                <a:gd name="T3" fmla="*/ 42 h 359"/>
                <a:gd name="T4" fmla="*/ 48 w 87"/>
                <a:gd name="T5" fmla="*/ 359 h 359"/>
                <a:gd name="T6" fmla="*/ 0 w 87"/>
                <a:gd name="T7" fmla="*/ 252 h 359"/>
                <a:gd name="T8" fmla="*/ 0 w 87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59">
                  <a:moveTo>
                    <a:pt x="0" y="0"/>
                  </a:moveTo>
                  <a:cubicBezTo>
                    <a:pt x="29" y="14"/>
                    <a:pt x="58" y="28"/>
                    <a:pt x="87" y="42"/>
                  </a:cubicBezTo>
                  <a:cubicBezTo>
                    <a:pt x="74" y="148"/>
                    <a:pt x="61" y="253"/>
                    <a:pt x="48" y="359"/>
                  </a:cubicBezTo>
                  <a:cubicBezTo>
                    <a:pt x="23" y="328"/>
                    <a:pt x="0" y="293"/>
                    <a:pt x="0" y="252"/>
                  </a:cubicBezTo>
                  <a:cubicBezTo>
                    <a:pt x="1" y="168"/>
                    <a:pt x="0" y="8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930775" y="3494088"/>
              <a:ext cx="2900363" cy="1693863"/>
            </a:xfrm>
            <a:custGeom>
              <a:avLst/>
              <a:gdLst>
                <a:gd name="T0" fmla="*/ 496 w 1067"/>
                <a:gd name="T1" fmla="*/ 275 h 625"/>
                <a:gd name="T2" fmla="*/ 1067 w 1067"/>
                <a:gd name="T3" fmla="*/ 0 h 625"/>
                <a:gd name="T4" fmla="*/ 1067 w 1067"/>
                <a:gd name="T5" fmla="*/ 253 h 625"/>
                <a:gd name="T6" fmla="*/ 1022 w 1067"/>
                <a:gd name="T7" fmla="*/ 353 h 625"/>
                <a:gd name="T8" fmla="*/ 871 w 1067"/>
                <a:gd name="T9" fmla="*/ 479 h 625"/>
                <a:gd name="T10" fmla="*/ 285 w 1067"/>
                <a:gd name="T11" fmla="*/ 591 h 625"/>
                <a:gd name="T12" fmla="*/ 52 w 1067"/>
                <a:gd name="T13" fmla="*/ 518 h 625"/>
                <a:gd name="T14" fmla="*/ 0 w 1067"/>
                <a:gd name="T15" fmla="*/ 101 h 625"/>
                <a:gd name="T16" fmla="*/ 356 w 1067"/>
                <a:gd name="T17" fmla="*/ 273 h 625"/>
                <a:gd name="T18" fmla="*/ 496 w 1067"/>
                <a:gd name="T19" fmla="*/ 27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7" h="625">
                  <a:moveTo>
                    <a:pt x="496" y="275"/>
                  </a:moveTo>
                  <a:cubicBezTo>
                    <a:pt x="686" y="184"/>
                    <a:pt x="876" y="92"/>
                    <a:pt x="1067" y="0"/>
                  </a:cubicBezTo>
                  <a:cubicBezTo>
                    <a:pt x="1066" y="85"/>
                    <a:pt x="1067" y="169"/>
                    <a:pt x="1067" y="253"/>
                  </a:cubicBezTo>
                  <a:cubicBezTo>
                    <a:pt x="1065" y="291"/>
                    <a:pt x="1044" y="324"/>
                    <a:pt x="1022" y="353"/>
                  </a:cubicBezTo>
                  <a:cubicBezTo>
                    <a:pt x="980" y="404"/>
                    <a:pt x="927" y="445"/>
                    <a:pt x="871" y="479"/>
                  </a:cubicBezTo>
                  <a:cubicBezTo>
                    <a:pt x="697" y="583"/>
                    <a:pt x="486" y="625"/>
                    <a:pt x="285" y="591"/>
                  </a:cubicBezTo>
                  <a:cubicBezTo>
                    <a:pt x="204" y="578"/>
                    <a:pt x="126" y="552"/>
                    <a:pt x="52" y="518"/>
                  </a:cubicBezTo>
                  <a:cubicBezTo>
                    <a:pt x="34" y="379"/>
                    <a:pt x="17" y="240"/>
                    <a:pt x="0" y="101"/>
                  </a:cubicBezTo>
                  <a:cubicBezTo>
                    <a:pt x="118" y="159"/>
                    <a:pt x="238" y="216"/>
                    <a:pt x="356" y="273"/>
                  </a:cubicBezTo>
                  <a:cubicBezTo>
                    <a:pt x="400" y="295"/>
                    <a:pt x="452" y="297"/>
                    <a:pt x="496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4543425" y="3681413"/>
              <a:ext cx="404813" cy="1728788"/>
            </a:xfrm>
            <a:custGeom>
              <a:avLst/>
              <a:gdLst>
                <a:gd name="T0" fmla="*/ 0 w 149"/>
                <a:gd name="T1" fmla="*/ 568 h 638"/>
                <a:gd name="T2" fmla="*/ 74 w 149"/>
                <a:gd name="T3" fmla="*/ 0 h 638"/>
                <a:gd name="T4" fmla="*/ 145 w 149"/>
                <a:gd name="T5" fmla="*/ 538 h 638"/>
                <a:gd name="T6" fmla="*/ 149 w 149"/>
                <a:gd name="T7" fmla="*/ 572 h 638"/>
                <a:gd name="T8" fmla="*/ 101 w 149"/>
                <a:gd name="T9" fmla="*/ 629 h 638"/>
                <a:gd name="T10" fmla="*/ 27 w 149"/>
                <a:gd name="T11" fmla="*/ 617 h 638"/>
                <a:gd name="T12" fmla="*/ 0 w 149"/>
                <a:gd name="T13" fmla="*/ 56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638">
                  <a:moveTo>
                    <a:pt x="0" y="568"/>
                  </a:moveTo>
                  <a:cubicBezTo>
                    <a:pt x="24" y="379"/>
                    <a:pt x="49" y="190"/>
                    <a:pt x="74" y="0"/>
                  </a:cubicBezTo>
                  <a:cubicBezTo>
                    <a:pt x="98" y="180"/>
                    <a:pt x="121" y="359"/>
                    <a:pt x="145" y="538"/>
                  </a:cubicBezTo>
                  <a:cubicBezTo>
                    <a:pt x="146" y="549"/>
                    <a:pt x="148" y="560"/>
                    <a:pt x="149" y="572"/>
                  </a:cubicBezTo>
                  <a:cubicBezTo>
                    <a:pt x="142" y="596"/>
                    <a:pt x="126" y="620"/>
                    <a:pt x="101" y="629"/>
                  </a:cubicBezTo>
                  <a:cubicBezTo>
                    <a:pt x="77" y="638"/>
                    <a:pt x="47" y="635"/>
                    <a:pt x="27" y="617"/>
                  </a:cubicBezTo>
                  <a:cubicBezTo>
                    <a:pt x="13" y="605"/>
                    <a:pt x="2" y="587"/>
                    <a:pt x="0" y="5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047109" y="1965013"/>
            <a:ext cx="5223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00206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语文公开课课件</a:t>
            </a:r>
            <a:r>
              <a:rPr lang="en-US" altLang="zh-CN" sz="3600" dirty="0" err="1">
                <a:solidFill>
                  <a:srgbClr val="00206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ppt</a:t>
            </a:r>
            <a:r>
              <a:rPr lang="zh-CN" altLang="en-US" sz="3600" dirty="0">
                <a:solidFill>
                  <a:srgbClr val="00206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模板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129779" y="2762458"/>
            <a:ext cx="505791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797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474573" y="2466353"/>
            <a:ext cx="1563756" cy="1563756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580590" y="2925065"/>
            <a:ext cx="135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目录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62538" y="3344310"/>
            <a:ext cx="1987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1600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36983" y="1635338"/>
            <a:ext cx="737418" cy="737418"/>
            <a:chOff x="4336983" y="1635338"/>
            <a:chExt cx="737418" cy="737418"/>
          </a:xfrm>
        </p:grpSpPr>
        <p:sp>
          <p:nvSpPr>
            <p:cNvPr id="27" name="椭圆 26"/>
            <p:cNvSpPr/>
            <p:nvPr/>
          </p:nvSpPr>
          <p:spPr>
            <a:xfrm>
              <a:off x="4336983" y="1635338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91840" y="1771933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17103" y="1668697"/>
            <a:ext cx="2787445" cy="692956"/>
            <a:chOff x="5117103" y="1668697"/>
            <a:chExt cx="2787445" cy="692956"/>
          </a:xfrm>
        </p:grpSpPr>
        <p:sp>
          <p:nvSpPr>
            <p:cNvPr id="28" name="文本框 27"/>
            <p:cNvSpPr txBox="1"/>
            <p:nvPr/>
          </p:nvSpPr>
          <p:spPr>
            <a:xfrm>
              <a:off x="5132835" y="1668697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研究背景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117103" y="2023099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Background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28343" y="1561598"/>
            <a:ext cx="737418" cy="737418"/>
            <a:chOff x="7828343" y="1561598"/>
            <a:chExt cx="737418" cy="737418"/>
          </a:xfrm>
        </p:grpSpPr>
        <p:sp>
          <p:nvSpPr>
            <p:cNvPr id="60" name="椭圆 59"/>
            <p:cNvSpPr/>
            <p:nvPr/>
          </p:nvSpPr>
          <p:spPr>
            <a:xfrm>
              <a:off x="7828343" y="1561598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983200" y="1698193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608463" y="1594957"/>
            <a:ext cx="2787445" cy="692956"/>
            <a:chOff x="8608463" y="1594957"/>
            <a:chExt cx="2787445" cy="692956"/>
          </a:xfrm>
        </p:grpSpPr>
        <p:sp>
          <p:nvSpPr>
            <p:cNvPr id="63" name="文本框 62"/>
            <p:cNvSpPr txBox="1"/>
            <p:nvPr/>
          </p:nvSpPr>
          <p:spPr>
            <a:xfrm>
              <a:off x="8624195" y="1594957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研究方法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608463" y="1949359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Mothed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36983" y="3083909"/>
            <a:ext cx="737418" cy="737418"/>
            <a:chOff x="4336983" y="3083909"/>
            <a:chExt cx="737418" cy="737418"/>
          </a:xfrm>
        </p:grpSpPr>
        <p:sp>
          <p:nvSpPr>
            <p:cNvPr id="66" name="椭圆 65"/>
            <p:cNvSpPr/>
            <p:nvPr/>
          </p:nvSpPr>
          <p:spPr>
            <a:xfrm>
              <a:off x="4336983" y="3083909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4491840" y="3220504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117103" y="3117268"/>
            <a:ext cx="2787445" cy="692956"/>
            <a:chOff x="5117103" y="3117268"/>
            <a:chExt cx="2787445" cy="692956"/>
          </a:xfrm>
        </p:grpSpPr>
        <p:sp>
          <p:nvSpPr>
            <p:cNvPr id="69" name="文本框 68"/>
            <p:cNvSpPr txBox="1"/>
            <p:nvPr/>
          </p:nvSpPr>
          <p:spPr>
            <a:xfrm>
              <a:off x="5132835" y="3117268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研究过程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117103" y="3471670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Process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28343" y="3079566"/>
            <a:ext cx="737418" cy="737418"/>
            <a:chOff x="7828343" y="3079566"/>
            <a:chExt cx="737418" cy="737418"/>
          </a:xfrm>
        </p:grpSpPr>
        <p:sp>
          <p:nvSpPr>
            <p:cNvPr id="72" name="椭圆 71"/>
            <p:cNvSpPr/>
            <p:nvPr/>
          </p:nvSpPr>
          <p:spPr>
            <a:xfrm>
              <a:off x="7828343" y="3079566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955660" y="3201873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08463" y="3112925"/>
            <a:ext cx="2787445" cy="692956"/>
            <a:chOff x="8608463" y="3112925"/>
            <a:chExt cx="2787445" cy="692956"/>
          </a:xfrm>
        </p:grpSpPr>
        <p:sp>
          <p:nvSpPr>
            <p:cNvPr id="75" name="文本框 74"/>
            <p:cNvSpPr txBox="1"/>
            <p:nvPr/>
          </p:nvSpPr>
          <p:spPr>
            <a:xfrm>
              <a:off x="8624195" y="3112925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研究成果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8608463" y="3467327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Results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36983" y="4532480"/>
            <a:ext cx="737418" cy="737418"/>
            <a:chOff x="4336983" y="4532480"/>
            <a:chExt cx="737418" cy="737418"/>
          </a:xfrm>
        </p:grpSpPr>
        <p:sp>
          <p:nvSpPr>
            <p:cNvPr id="78" name="椭圆 77"/>
            <p:cNvSpPr/>
            <p:nvPr/>
          </p:nvSpPr>
          <p:spPr>
            <a:xfrm>
              <a:off x="4336983" y="4532480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491840" y="466907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17103" y="4565839"/>
            <a:ext cx="2787445" cy="692956"/>
            <a:chOff x="5117103" y="4565839"/>
            <a:chExt cx="2787445" cy="692956"/>
          </a:xfrm>
        </p:grpSpPr>
        <p:sp>
          <p:nvSpPr>
            <p:cNvPr id="81" name="文本框 80"/>
            <p:cNvSpPr txBox="1"/>
            <p:nvPr/>
          </p:nvSpPr>
          <p:spPr>
            <a:xfrm>
              <a:off x="5132835" y="4565839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结论建议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5117103" y="4920241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Conclusions &amp; Suggestions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995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62168" y="2006800"/>
            <a:ext cx="3067664" cy="2322581"/>
            <a:chOff x="4562168" y="1600408"/>
            <a:chExt cx="3067664" cy="2322581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703198" y="1892587"/>
              <a:ext cx="785604" cy="634844"/>
              <a:chOff x="1689101" y="1962151"/>
              <a:chExt cx="2117725" cy="1711325"/>
            </a:xfrm>
            <a:solidFill>
              <a:srgbClr val="002060"/>
            </a:solidFill>
            <a:scene3d>
              <a:camera prst="orthographicFront"/>
              <a:lightRig rig="flat" dir="t"/>
            </a:scene3d>
          </p:grpSpPr>
          <p:sp>
            <p:nvSpPr>
              <p:cNvPr id="4" name="Freeform 6"/>
              <p:cNvSpPr>
                <a:spLocks/>
              </p:cNvSpPr>
              <p:nvPr/>
            </p:nvSpPr>
            <p:spPr bwMode="auto">
              <a:xfrm>
                <a:off x="2016126" y="2319338"/>
                <a:ext cx="1462088" cy="1354138"/>
              </a:xfrm>
              <a:custGeom>
                <a:avLst/>
                <a:gdLst>
                  <a:gd name="T0" fmla="*/ 158 w 537"/>
                  <a:gd name="T1" fmla="*/ 499 h 499"/>
                  <a:gd name="T2" fmla="*/ 1 w 537"/>
                  <a:gd name="T3" fmla="*/ 499 h 499"/>
                  <a:gd name="T4" fmla="*/ 0 w 537"/>
                  <a:gd name="T5" fmla="*/ 483 h 499"/>
                  <a:gd name="T6" fmla="*/ 0 w 537"/>
                  <a:gd name="T7" fmla="*/ 242 h 499"/>
                  <a:gd name="T8" fmla="*/ 7 w 537"/>
                  <a:gd name="T9" fmla="*/ 225 h 499"/>
                  <a:gd name="T10" fmla="*/ 265 w 537"/>
                  <a:gd name="T11" fmla="*/ 3 h 499"/>
                  <a:gd name="T12" fmla="*/ 270 w 537"/>
                  <a:gd name="T13" fmla="*/ 0 h 499"/>
                  <a:gd name="T14" fmla="*/ 332 w 537"/>
                  <a:gd name="T15" fmla="*/ 56 h 499"/>
                  <a:gd name="T16" fmla="*/ 526 w 537"/>
                  <a:gd name="T17" fmla="*/ 228 h 499"/>
                  <a:gd name="T18" fmla="*/ 537 w 537"/>
                  <a:gd name="T19" fmla="*/ 254 h 499"/>
                  <a:gd name="T20" fmla="*/ 537 w 537"/>
                  <a:gd name="T21" fmla="*/ 475 h 499"/>
                  <a:gd name="T22" fmla="*/ 537 w 537"/>
                  <a:gd name="T23" fmla="*/ 498 h 499"/>
                  <a:gd name="T24" fmla="*/ 381 w 537"/>
                  <a:gd name="T25" fmla="*/ 498 h 499"/>
                  <a:gd name="T26" fmla="*/ 380 w 537"/>
                  <a:gd name="T27" fmla="*/ 483 h 499"/>
                  <a:gd name="T28" fmla="*/ 380 w 537"/>
                  <a:gd name="T29" fmla="*/ 375 h 499"/>
                  <a:gd name="T30" fmla="*/ 274 w 537"/>
                  <a:gd name="T31" fmla="*/ 268 h 499"/>
                  <a:gd name="T32" fmla="*/ 159 w 537"/>
                  <a:gd name="T33" fmla="*/ 363 h 499"/>
                  <a:gd name="T34" fmla="*/ 158 w 537"/>
                  <a:gd name="T35" fmla="*/ 456 h 499"/>
                  <a:gd name="T36" fmla="*/ 158 w 537"/>
                  <a:gd name="T37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499">
                    <a:moveTo>
                      <a:pt x="158" y="499"/>
                    </a:moveTo>
                    <a:cubicBezTo>
                      <a:pt x="105" y="499"/>
                      <a:pt x="54" y="499"/>
                      <a:pt x="1" y="499"/>
                    </a:cubicBezTo>
                    <a:cubicBezTo>
                      <a:pt x="1" y="493"/>
                      <a:pt x="0" y="488"/>
                      <a:pt x="0" y="483"/>
                    </a:cubicBezTo>
                    <a:cubicBezTo>
                      <a:pt x="0" y="403"/>
                      <a:pt x="0" y="322"/>
                      <a:pt x="0" y="242"/>
                    </a:cubicBezTo>
                    <a:cubicBezTo>
                      <a:pt x="0" y="236"/>
                      <a:pt x="3" y="229"/>
                      <a:pt x="7" y="225"/>
                    </a:cubicBezTo>
                    <a:cubicBezTo>
                      <a:pt x="93" y="151"/>
                      <a:pt x="179" y="77"/>
                      <a:pt x="265" y="3"/>
                    </a:cubicBezTo>
                    <a:cubicBezTo>
                      <a:pt x="266" y="2"/>
                      <a:pt x="267" y="2"/>
                      <a:pt x="270" y="0"/>
                    </a:cubicBezTo>
                    <a:cubicBezTo>
                      <a:pt x="290" y="19"/>
                      <a:pt x="311" y="37"/>
                      <a:pt x="332" y="56"/>
                    </a:cubicBezTo>
                    <a:cubicBezTo>
                      <a:pt x="397" y="113"/>
                      <a:pt x="461" y="171"/>
                      <a:pt x="526" y="228"/>
                    </a:cubicBezTo>
                    <a:cubicBezTo>
                      <a:pt x="534" y="235"/>
                      <a:pt x="537" y="243"/>
                      <a:pt x="537" y="254"/>
                    </a:cubicBezTo>
                    <a:cubicBezTo>
                      <a:pt x="537" y="327"/>
                      <a:pt x="537" y="401"/>
                      <a:pt x="537" y="475"/>
                    </a:cubicBezTo>
                    <a:cubicBezTo>
                      <a:pt x="537" y="483"/>
                      <a:pt x="537" y="490"/>
                      <a:pt x="537" y="498"/>
                    </a:cubicBezTo>
                    <a:cubicBezTo>
                      <a:pt x="484" y="498"/>
                      <a:pt x="434" y="498"/>
                      <a:pt x="381" y="498"/>
                    </a:cubicBezTo>
                    <a:cubicBezTo>
                      <a:pt x="381" y="493"/>
                      <a:pt x="380" y="488"/>
                      <a:pt x="380" y="483"/>
                    </a:cubicBezTo>
                    <a:cubicBezTo>
                      <a:pt x="380" y="447"/>
                      <a:pt x="381" y="411"/>
                      <a:pt x="380" y="375"/>
                    </a:cubicBezTo>
                    <a:cubicBezTo>
                      <a:pt x="379" y="317"/>
                      <a:pt x="333" y="271"/>
                      <a:pt x="274" y="268"/>
                    </a:cubicBezTo>
                    <a:cubicBezTo>
                      <a:pt x="217" y="265"/>
                      <a:pt x="165" y="306"/>
                      <a:pt x="159" y="363"/>
                    </a:cubicBezTo>
                    <a:cubicBezTo>
                      <a:pt x="156" y="394"/>
                      <a:pt x="158" y="425"/>
                      <a:pt x="158" y="456"/>
                    </a:cubicBezTo>
                    <a:cubicBezTo>
                      <a:pt x="158" y="470"/>
                      <a:pt x="158" y="484"/>
                      <a:pt x="158" y="499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Freeform 7"/>
              <p:cNvSpPr>
                <a:spLocks/>
              </p:cNvSpPr>
              <p:nvPr/>
            </p:nvSpPr>
            <p:spPr bwMode="auto">
              <a:xfrm>
                <a:off x="1689101" y="1962151"/>
                <a:ext cx="2117725" cy="1057275"/>
              </a:xfrm>
              <a:custGeom>
                <a:avLst/>
                <a:gdLst>
                  <a:gd name="T0" fmla="*/ 389 w 778"/>
                  <a:gd name="T1" fmla="*/ 0 h 390"/>
                  <a:gd name="T2" fmla="*/ 541 w 778"/>
                  <a:gd name="T3" fmla="*/ 133 h 390"/>
                  <a:gd name="T4" fmla="*/ 553 w 778"/>
                  <a:gd name="T5" fmla="*/ 111 h 390"/>
                  <a:gd name="T6" fmla="*/ 577 w 778"/>
                  <a:gd name="T7" fmla="*/ 104 h 390"/>
                  <a:gd name="T8" fmla="*/ 640 w 778"/>
                  <a:gd name="T9" fmla="*/ 107 h 390"/>
                  <a:gd name="T10" fmla="*/ 657 w 778"/>
                  <a:gd name="T11" fmla="*/ 130 h 390"/>
                  <a:gd name="T12" fmla="*/ 658 w 778"/>
                  <a:gd name="T13" fmla="*/ 221 h 390"/>
                  <a:gd name="T14" fmla="*/ 667 w 778"/>
                  <a:gd name="T15" fmla="*/ 243 h 390"/>
                  <a:gd name="T16" fmla="*/ 756 w 778"/>
                  <a:gd name="T17" fmla="*/ 321 h 390"/>
                  <a:gd name="T18" fmla="*/ 764 w 778"/>
                  <a:gd name="T19" fmla="*/ 373 h 390"/>
                  <a:gd name="T20" fmla="*/ 710 w 778"/>
                  <a:gd name="T21" fmla="*/ 374 h 390"/>
                  <a:gd name="T22" fmla="*/ 402 w 778"/>
                  <a:gd name="T23" fmla="*/ 104 h 390"/>
                  <a:gd name="T24" fmla="*/ 376 w 778"/>
                  <a:gd name="T25" fmla="*/ 104 h 390"/>
                  <a:gd name="T26" fmla="*/ 67 w 778"/>
                  <a:gd name="T27" fmla="*/ 374 h 390"/>
                  <a:gd name="T28" fmla="*/ 15 w 778"/>
                  <a:gd name="T29" fmla="*/ 375 h 390"/>
                  <a:gd name="T30" fmla="*/ 21 w 778"/>
                  <a:gd name="T31" fmla="*/ 322 h 390"/>
                  <a:gd name="T32" fmla="*/ 289 w 778"/>
                  <a:gd name="T33" fmla="*/ 87 h 390"/>
                  <a:gd name="T34" fmla="*/ 389 w 778"/>
                  <a:gd name="T35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8" h="390">
                    <a:moveTo>
                      <a:pt x="389" y="0"/>
                    </a:moveTo>
                    <a:cubicBezTo>
                      <a:pt x="441" y="45"/>
                      <a:pt x="491" y="90"/>
                      <a:pt x="541" y="133"/>
                    </a:cubicBezTo>
                    <a:cubicBezTo>
                      <a:pt x="545" y="125"/>
                      <a:pt x="547" y="115"/>
                      <a:pt x="553" y="111"/>
                    </a:cubicBezTo>
                    <a:cubicBezTo>
                      <a:pt x="559" y="106"/>
                      <a:pt x="569" y="104"/>
                      <a:pt x="577" y="104"/>
                    </a:cubicBezTo>
                    <a:cubicBezTo>
                      <a:pt x="598" y="104"/>
                      <a:pt x="619" y="105"/>
                      <a:pt x="640" y="107"/>
                    </a:cubicBezTo>
                    <a:cubicBezTo>
                      <a:pt x="653" y="108"/>
                      <a:pt x="658" y="116"/>
                      <a:pt x="657" y="130"/>
                    </a:cubicBezTo>
                    <a:cubicBezTo>
                      <a:pt x="657" y="160"/>
                      <a:pt x="656" y="191"/>
                      <a:pt x="658" y="221"/>
                    </a:cubicBezTo>
                    <a:cubicBezTo>
                      <a:pt x="658" y="229"/>
                      <a:pt x="662" y="238"/>
                      <a:pt x="667" y="243"/>
                    </a:cubicBezTo>
                    <a:cubicBezTo>
                      <a:pt x="696" y="269"/>
                      <a:pt x="726" y="295"/>
                      <a:pt x="756" y="321"/>
                    </a:cubicBezTo>
                    <a:cubicBezTo>
                      <a:pt x="775" y="337"/>
                      <a:pt x="778" y="357"/>
                      <a:pt x="764" y="373"/>
                    </a:cubicBezTo>
                    <a:cubicBezTo>
                      <a:pt x="751" y="390"/>
                      <a:pt x="729" y="390"/>
                      <a:pt x="710" y="374"/>
                    </a:cubicBezTo>
                    <a:cubicBezTo>
                      <a:pt x="608" y="284"/>
                      <a:pt x="505" y="194"/>
                      <a:pt x="402" y="104"/>
                    </a:cubicBezTo>
                    <a:cubicBezTo>
                      <a:pt x="392" y="95"/>
                      <a:pt x="386" y="94"/>
                      <a:pt x="376" y="104"/>
                    </a:cubicBezTo>
                    <a:cubicBezTo>
                      <a:pt x="273" y="194"/>
                      <a:pt x="170" y="284"/>
                      <a:pt x="67" y="374"/>
                    </a:cubicBezTo>
                    <a:cubicBezTo>
                      <a:pt x="49" y="389"/>
                      <a:pt x="29" y="390"/>
                      <a:pt x="15" y="375"/>
                    </a:cubicBezTo>
                    <a:cubicBezTo>
                      <a:pt x="0" y="359"/>
                      <a:pt x="2" y="338"/>
                      <a:pt x="21" y="322"/>
                    </a:cubicBezTo>
                    <a:cubicBezTo>
                      <a:pt x="110" y="244"/>
                      <a:pt x="200" y="165"/>
                      <a:pt x="289" y="87"/>
                    </a:cubicBezTo>
                    <a:cubicBezTo>
                      <a:pt x="322" y="59"/>
                      <a:pt x="355" y="3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研究背景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62168" y="3553657"/>
              <a:ext cx="30676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rPr>
                <a:t>Research Background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337537"/>
      </p:ext>
    </p:extLst>
  </p:cSld>
  <p:clrMapOvr>
    <a:masterClrMapping/>
  </p:clrMapOvr>
  <p:transition spd="med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334963" y="72061"/>
            <a:ext cx="3196011" cy="520828"/>
            <a:chOff x="334963" y="72061"/>
            <a:chExt cx="3196011" cy="520828"/>
          </a:xfrm>
        </p:grpSpPr>
        <p:grpSp>
          <p:nvGrpSpPr>
            <p:cNvPr id="9" name="组合 8"/>
            <p:cNvGrpSpPr/>
            <p:nvPr/>
          </p:nvGrpSpPr>
          <p:grpSpPr>
            <a:xfrm>
              <a:off x="334963" y="117437"/>
              <a:ext cx="487692" cy="394102"/>
              <a:chOff x="1689101" y="1962151"/>
              <a:chExt cx="2117725" cy="1711325"/>
            </a:xfrm>
            <a:solidFill>
              <a:srgbClr val="002060"/>
            </a:solidFill>
            <a:scene3d>
              <a:camera prst="orthographicFront"/>
              <a:lightRig rig="flat" dir="t"/>
            </a:scene3d>
          </p:grpSpPr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2016126" y="2319338"/>
                <a:ext cx="1462088" cy="1354138"/>
              </a:xfrm>
              <a:custGeom>
                <a:avLst/>
                <a:gdLst>
                  <a:gd name="T0" fmla="*/ 158 w 537"/>
                  <a:gd name="T1" fmla="*/ 499 h 499"/>
                  <a:gd name="T2" fmla="*/ 1 w 537"/>
                  <a:gd name="T3" fmla="*/ 499 h 499"/>
                  <a:gd name="T4" fmla="*/ 0 w 537"/>
                  <a:gd name="T5" fmla="*/ 483 h 499"/>
                  <a:gd name="T6" fmla="*/ 0 w 537"/>
                  <a:gd name="T7" fmla="*/ 242 h 499"/>
                  <a:gd name="T8" fmla="*/ 7 w 537"/>
                  <a:gd name="T9" fmla="*/ 225 h 499"/>
                  <a:gd name="T10" fmla="*/ 265 w 537"/>
                  <a:gd name="T11" fmla="*/ 3 h 499"/>
                  <a:gd name="T12" fmla="*/ 270 w 537"/>
                  <a:gd name="T13" fmla="*/ 0 h 499"/>
                  <a:gd name="T14" fmla="*/ 332 w 537"/>
                  <a:gd name="T15" fmla="*/ 56 h 499"/>
                  <a:gd name="T16" fmla="*/ 526 w 537"/>
                  <a:gd name="T17" fmla="*/ 228 h 499"/>
                  <a:gd name="T18" fmla="*/ 537 w 537"/>
                  <a:gd name="T19" fmla="*/ 254 h 499"/>
                  <a:gd name="T20" fmla="*/ 537 w 537"/>
                  <a:gd name="T21" fmla="*/ 475 h 499"/>
                  <a:gd name="T22" fmla="*/ 537 w 537"/>
                  <a:gd name="T23" fmla="*/ 498 h 499"/>
                  <a:gd name="T24" fmla="*/ 381 w 537"/>
                  <a:gd name="T25" fmla="*/ 498 h 499"/>
                  <a:gd name="T26" fmla="*/ 380 w 537"/>
                  <a:gd name="T27" fmla="*/ 483 h 499"/>
                  <a:gd name="T28" fmla="*/ 380 w 537"/>
                  <a:gd name="T29" fmla="*/ 375 h 499"/>
                  <a:gd name="T30" fmla="*/ 274 w 537"/>
                  <a:gd name="T31" fmla="*/ 268 h 499"/>
                  <a:gd name="T32" fmla="*/ 159 w 537"/>
                  <a:gd name="T33" fmla="*/ 363 h 499"/>
                  <a:gd name="T34" fmla="*/ 158 w 537"/>
                  <a:gd name="T35" fmla="*/ 456 h 499"/>
                  <a:gd name="T36" fmla="*/ 158 w 537"/>
                  <a:gd name="T37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499">
                    <a:moveTo>
                      <a:pt x="158" y="499"/>
                    </a:moveTo>
                    <a:cubicBezTo>
                      <a:pt x="105" y="499"/>
                      <a:pt x="54" y="499"/>
                      <a:pt x="1" y="499"/>
                    </a:cubicBezTo>
                    <a:cubicBezTo>
                      <a:pt x="1" y="493"/>
                      <a:pt x="0" y="488"/>
                      <a:pt x="0" y="483"/>
                    </a:cubicBezTo>
                    <a:cubicBezTo>
                      <a:pt x="0" y="403"/>
                      <a:pt x="0" y="322"/>
                      <a:pt x="0" y="242"/>
                    </a:cubicBezTo>
                    <a:cubicBezTo>
                      <a:pt x="0" y="236"/>
                      <a:pt x="3" y="229"/>
                      <a:pt x="7" y="225"/>
                    </a:cubicBezTo>
                    <a:cubicBezTo>
                      <a:pt x="93" y="151"/>
                      <a:pt x="179" y="77"/>
                      <a:pt x="265" y="3"/>
                    </a:cubicBezTo>
                    <a:cubicBezTo>
                      <a:pt x="266" y="2"/>
                      <a:pt x="267" y="2"/>
                      <a:pt x="270" y="0"/>
                    </a:cubicBezTo>
                    <a:cubicBezTo>
                      <a:pt x="290" y="19"/>
                      <a:pt x="311" y="37"/>
                      <a:pt x="332" y="56"/>
                    </a:cubicBezTo>
                    <a:cubicBezTo>
                      <a:pt x="397" y="113"/>
                      <a:pt x="461" y="171"/>
                      <a:pt x="526" y="228"/>
                    </a:cubicBezTo>
                    <a:cubicBezTo>
                      <a:pt x="534" y="235"/>
                      <a:pt x="537" y="243"/>
                      <a:pt x="537" y="254"/>
                    </a:cubicBezTo>
                    <a:cubicBezTo>
                      <a:pt x="537" y="327"/>
                      <a:pt x="537" y="401"/>
                      <a:pt x="537" y="475"/>
                    </a:cubicBezTo>
                    <a:cubicBezTo>
                      <a:pt x="537" y="483"/>
                      <a:pt x="537" y="490"/>
                      <a:pt x="537" y="498"/>
                    </a:cubicBezTo>
                    <a:cubicBezTo>
                      <a:pt x="484" y="498"/>
                      <a:pt x="434" y="498"/>
                      <a:pt x="381" y="498"/>
                    </a:cubicBezTo>
                    <a:cubicBezTo>
                      <a:pt x="381" y="493"/>
                      <a:pt x="380" y="488"/>
                      <a:pt x="380" y="483"/>
                    </a:cubicBezTo>
                    <a:cubicBezTo>
                      <a:pt x="380" y="447"/>
                      <a:pt x="381" y="411"/>
                      <a:pt x="380" y="375"/>
                    </a:cubicBezTo>
                    <a:cubicBezTo>
                      <a:pt x="379" y="317"/>
                      <a:pt x="333" y="271"/>
                      <a:pt x="274" y="268"/>
                    </a:cubicBezTo>
                    <a:cubicBezTo>
                      <a:pt x="217" y="265"/>
                      <a:pt x="165" y="306"/>
                      <a:pt x="159" y="363"/>
                    </a:cubicBezTo>
                    <a:cubicBezTo>
                      <a:pt x="156" y="394"/>
                      <a:pt x="158" y="425"/>
                      <a:pt x="158" y="456"/>
                    </a:cubicBezTo>
                    <a:cubicBezTo>
                      <a:pt x="158" y="470"/>
                      <a:pt x="158" y="484"/>
                      <a:pt x="158" y="499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1689101" y="1962151"/>
                <a:ext cx="2117725" cy="1057275"/>
              </a:xfrm>
              <a:custGeom>
                <a:avLst/>
                <a:gdLst>
                  <a:gd name="T0" fmla="*/ 389 w 778"/>
                  <a:gd name="T1" fmla="*/ 0 h 390"/>
                  <a:gd name="T2" fmla="*/ 541 w 778"/>
                  <a:gd name="T3" fmla="*/ 133 h 390"/>
                  <a:gd name="T4" fmla="*/ 553 w 778"/>
                  <a:gd name="T5" fmla="*/ 111 h 390"/>
                  <a:gd name="T6" fmla="*/ 577 w 778"/>
                  <a:gd name="T7" fmla="*/ 104 h 390"/>
                  <a:gd name="T8" fmla="*/ 640 w 778"/>
                  <a:gd name="T9" fmla="*/ 107 h 390"/>
                  <a:gd name="T10" fmla="*/ 657 w 778"/>
                  <a:gd name="T11" fmla="*/ 130 h 390"/>
                  <a:gd name="T12" fmla="*/ 658 w 778"/>
                  <a:gd name="T13" fmla="*/ 221 h 390"/>
                  <a:gd name="T14" fmla="*/ 667 w 778"/>
                  <a:gd name="T15" fmla="*/ 243 h 390"/>
                  <a:gd name="T16" fmla="*/ 756 w 778"/>
                  <a:gd name="T17" fmla="*/ 321 h 390"/>
                  <a:gd name="T18" fmla="*/ 764 w 778"/>
                  <a:gd name="T19" fmla="*/ 373 h 390"/>
                  <a:gd name="T20" fmla="*/ 710 w 778"/>
                  <a:gd name="T21" fmla="*/ 374 h 390"/>
                  <a:gd name="T22" fmla="*/ 402 w 778"/>
                  <a:gd name="T23" fmla="*/ 104 h 390"/>
                  <a:gd name="T24" fmla="*/ 376 w 778"/>
                  <a:gd name="T25" fmla="*/ 104 h 390"/>
                  <a:gd name="T26" fmla="*/ 67 w 778"/>
                  <a:gd name="T27" fmla="*/ 374 h 390"/>
                  <a:gd name="T28" fmla="*/ 15 w 778"/>
                  <a:gd name="T29" fmla="*/ 375 h 390"/>
                  <a:gd name="T30" fmla="*/ 21 w 778"/>
                  <a:gd name="T31" fmla="*/ 322 h 390"/>
                  <a:gd name="T32" fmla="*/ 289 w 778"/>
                  <a:gd name="T33" fmla="*/ 87 h 390"/>
                  <a:gd name="T34" fmla="*/ 389 w 778"/>
                  <a:gd name="T35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8" h="390">
                    <a:moveTo>
                      <a:pt x="389" y="0"/>
                    </a:moveTo>
                    <a:cubicBezTo>
                      <a:pt x="441" y="45"/>
                      <a:pt x="491" y="90"/>
                      <a:pt x="541" y="133"/>
                    </a:cubicBezTo>
                    <a:cubicBezTo>
                      <a:pt x="545" y="125"/>
                      <a:pt x="547" y="115"/>
                      <a:pt x="553" y="111"/>
                    </a:cubicBezTo>
                    <a:cubicBezTo>
                      <a:pt x="559" y="106"/>
                      <a:pt x="569" y="104"/>
                      <a:pt x="577" y="104"/>
                    </a:cubicBezTo>
                    <a:cubicBezTo>
                      <a:pt x="598" y="104"/>
                      <a:pt x="619" y="105"/>
                      <a:pt x="640" y="107"/>
                    </a:cubicBezTo>
                    <a:cubicBezTo>
                      <a:pt x="653" y="108"/>
                      <a:pt x="658" y="116"/>
                      <a:pt x="657" y="130"/>
                    </a:cubicBezTo>
                    <a:cubicBezTo>
                      <a:pt x="657" y="160"/>
                      <a:pt x="656" y="191"/>
                      <a:pt x="658" y="221"/>
                    </a:cubicBezTo>
                    <a:cubicBezTo>
                      <a:pt x="658" y="229"/>
                      <a:pt x="662" y="238"/>
                      <a:pt x="667" y="243"/>
                    </a:cubicBezTo>
                    <a:cubicBezTo>
                      <a:pt x="696" y="269"/>
                      <a:pt x="726" y="295"/>
                      <a:pt x="756" y="321"/>
                    </a:cubicBezTo>
                    <a:cubicBezTo>
                      <a:pt x="775" y="337"/>
                      <a:pt x="778" y="357"/>
                      <a:pt x="764" y="373"/>
                    </a:cubicBezTo>
                    <a:cubicBezTo>
                      <a:pt x="751" y="390"/>
                      <a:pt x="729" y="390"/>
                      <a:pt x="710" y="374"/>
                    </a:cubicBezTo>
                    <a:cubicBezTo>
                      <a:pt x="608" y="284"/>
                      <a:pt x="505" y="194"/>
                      <a:pt x="402" y="104"/>
                    </a:cubicBezTo>
                    <a:cubicBezTo>
                      <a:pt x="392" y="95"/>
                      <a:pt x="386" y="94"/>
                      <a:pt x="376" y="104"/>
                    </a:cubicBezTo>
                    <a:cubicBezTo>
                      <a:pt x="273" y="194"/>
                      <a:pt x="170" y="284"/>
                      <a:pt x="67" y="374"/>
                    </a:cubicBezTo>
                    <a:cubicBezTo>
                      <a:pt x="49" y="389"/>
                      <a:pt x="29" y="390"/>
                      <a:pt x="15" y="375"/>
                    </a:cubicBezTo>
                    <a:cubicBezTo>
                      <a:pt x="0" y="359"/>
                      <a:pt x="2" y="338"/>
                      <a:pt x="21" y="322"/>
                    </a:cubicBezTo>
                    <a:cubicBezTo>
                      <a:pt x="110" y="244"/>
                      <a:pt x="200" y="165"/>
                      <a:pt x="289" y="87"/>
                    </a:cubicBezTo>
                    <a:cubicBezTo>
                      <a:pt x="322" y="59"/>
                      <a:pt x="355" y="3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743529" y="72061"/>
              <a:ext cx="2787445" cy="520828"/>
              <a:chOff x="1115004" y="119686"/>
              <a:chExt cx="2787445" cy="52082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130736" y="119686"/>
                <a:ext cx="18146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选题背景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115004" y="363515"/>
                <a:ext cx="27874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9E9E9E"/>
                    </a:solidFill>
                    <a:latin typeface="Century Gothic" panose="020B0502020202020204" pitchFamily="34" charset="0"/>
                  </a:rPr>
                  <a:t>Research Background </a:t>
                </a:r>
                <a:endParaRPr lang="zh-CN" altLang="en-US" sz="1200" dirty="0">
                  <a:solidFill>
                    <a:srgbClr val="9E9E9E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608" y="914400"/>
            <a:ext cx="3039369" cy="1994916"/>
            <a:chOff x="339794" y="917450"/>
            <a:chExt cx="3039369" cy="199491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794" y="917450"/>
              <a:ext cx="2992374" cy="1994916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2941013" y="2555222"/>
              <a:ext cx="438150" cy="338554"/>
              <a:chOff x="2901257" y="2913029"/>
              <a:chExt cx="438150" cy="33855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969924" y="2928164"/>
                <a:ext cx="281764" cy="281764"/>
              </a:xfrm>
              <a:prstGeom prst="ellipse">
                <a:avLst/>
              </a:prstGeom>
              <a:solidFill>
                <a:srgbClr val="0D3D9D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901257" y="2913029"/>
                <a:ext cx="438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方正粗宋简体" panose="03000509000000000000" pitchFamily="65" charset="-122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069580" y="914400"/>
            <a:ext cx="3040830" cy="1994916"/>
            <a:chOff x="3361664" y="917450"/>
            <a:chExt cx="3040830" cy="199491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1664" y="917450"/>
              <a:ext cx="2992374" cy="1994916"/>
            </a:xfrm>
            <a:prstGeom prst="rect">
              <a:avLst/>
            </a:prstGeom>
          </p:spPr>
        </p:pic>
        <p:sp>
          <p:nvSpPr>
            <p:cNvPr id="27" name="椭圆 26"/>
            <p:cNvSpPr/>
            <p:nvPr/>
          </p:nvSpPr>
          <p:spPr>
            <a:xfrm>
              <a:off x="6040154" y="2569897"/>
              <a:ext cx="281764" cy="281764"/>
            </a:xfrm>
            <a:prstGeom prst="ellipse">
              <a:avLst/>
            </a:prstGeom>
            <a:solidFill>
              <a:srgbClr val="0D3D9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964344" y="2538095"/>
              <a:ext cx="43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38013" y="914400"/>
            <a:ext cx="3032226" cy="1994916"/>
            <a:chOff x="339794" y="2941862"/>
            <a:chExt cx="3032226" cy="199491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794" y="2941862"/>
              <a:ext cx="2992374" cy="1994916"/>
            </a:xfrm>
            <a:prstGeom prst="rect">
              <a:avLst/>
            </a:prstGeom>
          </p:spPr>
        </p:pic>
        <p:sp>
          <p:nvSpPr>
            <p:cNvPr id="30" name="椭圆 29"/>
            <p:cNvSpPr/>
            <p:nvPr/>
          </p:nvSpPr>
          <p:spPr>
            <a:xfrm>
              <a:off x="3009680" y="4595572"/>
              <a:ext cx="281764" cy="281764"/>
            </a:xfrm>
            <a:prstGeom prst="ellipse">
              <a:avLst/>
            </a:prstGeom>
            <a:solidFill>
              <a:srgbClr val="0D3D9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933870" y="4568532"/>
              <a:ext cx="43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3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197842" y="914400"/>
            <a:ext cx="3031306" cy="1994740"/>
            <a:chOff x="3361664" y="2941862"/>
            <a:chExt cx="3031306" cy="199474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1664" y="2941862"/>
              <a:ext cx="2992374" cy="1994740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6040154" y="4595572"/>
              <a:ext cx="281764" cy="281764"/>
            </a:xfrm>
            <a:prstGeom prst="ellipse">
              <a:avLst/>
            </a:prstGeom>
            <a:solidFill>
              <a:srgbClr val="0D3D9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54820" y="4559008"/>
              <a:ext cx="43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4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4963" y="3178754"/>
            <a:ext cx="463826" cy="460778"/>
            <a:chOff x="334963" y="3178754"/>
            <a:chExt cx="463826" cy="460778"/>
          </a:xfrm>
        </p:grpSpPr>
        <p:sp>
          <p:nvSpPr>
            <p:cNvPr id="39" name="椭圆 38"/>
            <p:cNvSpPr/>
            <p:nvPr/>
          </p:nvSpPr>
          <p:spPr>
            <a:xfrm>
              <a:off x="338011" y="3178754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4963" y="3209088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8789" y="3154597"/>
            <a:ext cx="3472070" cy="560632"/>
            <a:chOff x="798789" y="3154597"/>
            <a:chExt cx="3472070" cy="560632"/>
          </a:xfrm>
        </p:grpSpPr>
        <p:sp>
          <p:nvSpPr>
            <p:cNvPr id="41" name="文本框 40"/>
            <p:cNvSpPr txBox="1"/>
            <p:nvPr/>
          </p:nvSpPr>
          <p:spPr>
            <a:xfrm>
              <a:off x="798789" y="3154597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98789" y="3407452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798789" y="3715229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82091" y="3175515"/>
            <a:ext cx="463826" cy="460778"/>
            <a:chOff x="6882091" y="3175515"/>
            <a:chExt cx="463826" cy="460778"/>
          </a:xfrm>
        </p:grpSpPr>
        <p:sp>
          <p:nvSpPr>
            <p:cNvPr id="46" name="椭圆 45"/>
            <p:cNvSpPr/>
            <p:nvPr/>
          </p:nvSpPr>
          <p:spPr>
            <a:xfrm>
              <a:off x="6885139" y="3175515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882091" y="3205849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45917" y="3151358"/>
            <a:ext cx="3472070" cy="560632"/>
            <a:chOff x="7345917" y="3151358"/>
            <a:chExt cx="3472070" cy="560632"/>
          </a:xfrm>
        </p:grpSpPr>
        <p:sp>
          <p:nvSpPr>
            <p:cNvPr id="48" name="文本框 47"/>
            <p:cNvSpPr txBox="1"/>
            <p:nvPr/>
          </p:nvSpPr>
          <p:spPr>
            <a:xfrm>
              <a:off x="7345917" y="3151358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345917" y="3404213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7345917" y="3711990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334963" y="4811353"/>
            <a:ext cx="463826" cy="460778"/>
            <a:chOff x="334963" y="4811353"/>
            <a:chExt cx="463826" cy="460778"/>
          </a:xfrm>
        </p:grpSpPr>
        <p:sp>
          <p:nvSpPr>
            <p:cNvPr id="52" name="椭圆 51"/>
            <p:cNvSpPr/>
            <p:nvPr/>
          </p:nvSpPr>
          <p:spPr>
            <a:xfrm>
              <a:off x="338011" y="4811353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34963" y="4841687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98789" y="4787196"/>
            <a:ext cx="3472070" cy="560632"/>
            <a:chOff x="798789" y="4787196"/>
            <a:chExt cx="3472070" cy="560632"/>
          </a:xfrm>
        </p:grpSpPr>
        <p:sp>
          <p:nvSpPr>
            <p:cNvPr id="54" name="文本框 53"/>
            <p:cNvSpPr txBox="1"/>
            <p:nvPr/>
          </p:nvSpPr>
          <p:spPr>
            <a:xfrm>
              <a:off x="798789" y="4787196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98789" y="5040051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798789" y="5347828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6882091" y="4811353"/>
            <a:ext cx="463826" cy="460778"/>
            <a:chOff x="6882091" y="4811353"/>
            <a:chExt cx="463826" cy="460778"/>
          </a:xfrm>
        </p:grpSpPr>
        <p:sp>
          <p:nvSpPr>
            <p:cNvPr id="64" name="椭圆 63"/>
            <p:cNvSpPr/>
            <p:nvPr/>
          </p:nvSpPr>
          <p:spPr>
            <a:xfrm>
              <a:off x="6885139" y="4811353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882091" y="4841687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4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345917" y="4787196"/>
            <a:ext cx="3472070" cy="560632"/>
            <a:chOff x="7345917" y="4787196"/>
            <a:chExt cx="3472070" cy="560632"/>
          </a:xfrm>
        </p:grpSpPr>
        <p:sp>
          <p:nvSpPr>
            <p:cNvPr id="67" name="文本框 66"/>
            <p:cNvSpPr txBox="1"/>
            <p:nvPr/>
          </p:nvSpPr>
          <p:spPr>
            <a:xfrm>
              <a:off x="7345917" y="4787196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345917" y="5040051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7345917" y="5347828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6176786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  <p:bldP spid="56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34963" y="72061"/>
            <a:ext cx="3196011" cy="520828"/>
            <a:chOff x="334963" y="72061"/>
            <a:chExt cx="3196011" cy="520828"/>
          </a:xfrm>
        </p:grpSpPr>
        <p:grpSp>
          <p:nvGrpSpPr>
            <p:cNvPr id="10" name="组合 9"/>
            <p:cNvGrpSpPr/>
            <p:nvPr/>
          </p:nvGrpSpPr>
          <p:grpSpPr>
            <a:xfrm>
              <a:off x="334963" y="117437"/>
              <a:ext cx="487692" cy="394102"/>
              <a:chOff x="1689101" y="1962151"/>
              <a:chExt cx="2117725" cy="1711325"/>
            </a:xfrm>
            <a:solidFill>
              <a:srgbClr val="002060"/>
            </a:solidFill>
            <a:scene3d>
              <a:camera prst="orthographicFront"/>
              <a:lightRig rig="flat" dir="t"/>
            </a:scene3d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2016126" y="2319338"/>
                <a:ext cx="1462088" cy="1354138"/>
              </a:xfrm>
              <a:custGeom>
                <a:avLst/>
                <a:gdLst>
                  <a:gd name="T0" fmla="*/ 158 w 537"/>
                  <a:gd name="T1" fmla="*/ 499 h 499"/>
                  <a:gd name="T2" fmla="*/ 1 w 537"/>
                  <a:gd name="T3" fmla="*/ 499 h 499"/>
                  <a:gd name="T4" fmla="*/ 0 w 537"/>
                  <a:gd name="T5" fmla="*/ 483 h 499"/>
                  <a:gd name="T6" fmla="*/ 0 w 537"/>
                  <a:gd name="T7" fmla="*/ 242 h 499"/>
                  <a:gd name="T8" fmla="*/ 7 w 537"/>
                  <a:gd name="T9" fmla="*/ 225 h 499"/>
                  <a:gd name="T10" fmla="*/ 265 w 537"/>
                  <a:gd name="T11" fmla="*/ 3 h 499"/>
                  <a:gd name="T12" fmla="*/ 270 w 537"/>
                  <a:gd name="T13" fmla="*/ 0 h 499"/>
                  <a:gd name="T14" fmla="*/ 332 w 537"/>
                  <a:gd name="T15" fmla="*/ 56 h 499"/>
                  <a:gd name="T16" fmla="*/ 526 w 537"/>
                  <a:gd name="T17" fmla="*/ 228 h 499"/>
                  <a:gd name="T18" fmla="*/ 537 w 537"/>
                  <a:gd name="T19" fmla="*/ 254 h 499"/>
                  <a:gd name="T20" fmla="*/ 537 w 537"/>
                  <a:gd name="T21" fmla="*/ 475 h 499"/>
                  <a:gd name="T22" fmla="*/ 537 w 537"/>
                  <a:gd name="T23" fmla="*/ 498 h 499"/>
                  <a:gd name="T24" fmla="*/ 381 w 537"/>
                  <a:gd name="T25" fmla="*/ 498 h 499"/>
                  <a:gd name="T26" fmla="*/ 380 w 537"/>
                  <a:gd name="T27" fmla="*/ 483 h 499"/>
                  <a:gd name="T28" fmla="*/ 380 w 537"/>
                  <a:gd name="T29" fmla="*/ 375 h 499"/>
                  <a:gd name="T30" fmla="*/ 274 w 537"/>
                  <a:gd name="T31" fmla="*/ 268 h 499"/>
                  <a:gd name="T32" fmla="*/ 159 w 537"/>
                  <a:gd name="T33" fmla="*/ 363 h 499"/>
                  <a:gd name="T34" fmla="*/ 158 w 537"/>
                  <a:gd name="T35" fmla="*/ 456 h 499"/>
                  <a:gd name="T36" fmla="*/ 158 w 537"/>
                  <a:gd name="T37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499">
                    <a:moveTo>
                      <a:pt x="158" y="499"/>
                    </a:moveTo>
                    <a:cubicBezTo>
                      <a:pt x="105" y="499"/>
                      <a:pt x="54" y="499"/>
                      <a:pt x="1" y="499"/>
                    </a:cubicBezTo>
                    <a:cubicBezTo>
                      <a:pt x="1" y="493"/>
                      <a:pt x="0" y="488"/>
                      <a:pt x="0" y="483"/>
                    </a:cubicBezTo>
                    <a:cubicBezTo>
                      <a:pt x="0" y="403"/>
                      <a:pt x="0" y="322"/>
                      <a:pt x="0" y="242"/>
                    </a:cubicBezTo>
                    <a:cubicBezTo>
                      <a:pt x="0" y="236"/>
                      <a:pt x="3" y="229"/>
                      <a:pt x="7" y="225"/>
                    </a:cubicBezTo>
                    <a:cubicBezTo>
                      <a:pt x="93" y="151"/>
                      <a:pt x="179" y="77"/>
                      <a:pt x="265" y="3"/>
                    </a:cubicBezTo>
                    <a:cubicBezTo>
                      <a:pt x="266" y="2"/>
                      <a:pt x="267" y="2"/>
                      <a:pt x="270" y="0"/>
                    </a:cubicBezTo>
                    <a:cubicBezTo>
                      <a:pt x="290" y="19"/>
                      <a:pt x="311" y="37"/>
                      <a:pt x="332" y="56"/>
                    </a:cubicBezTo>
                    <a:cubicBezTo>
                      <a:pt x="397" y="113"/>
                      <a:pt x="461" y="171"/>
                      <a:pt x="526" y="228"/>
                    </a:cubicBezTo>
                    <a:cubicBezTo>
                      <a:pt x="534" y="235"/>
                      <a:pt x="537" y="243"/>
                      <a:pt x="537" y="254"/>
                    </a:cubicBezTo>
                    <a:cubicBezTo>
                      <a:pt x="537" y="327"/>
                      <a:pt x="537" y="401"/>
                      <a:pt x="537" y="475"/>
                    </a:cubicBezTo>
                    <a:cubicBezTo>
                      <a:pt x="537" y="483"/>
                      <a:pt x="537" y="490"/>
                      <a:pt x="537" y="498"/>
                    </a:cubicBezTo>
                    <a:cubicBezTo>
                      <a:pt x="484" y="498"/>
                      <a:pt x="434" y="498"/>
                      <a:pt x="381" y="498"/>
                    </a:cubicBezTo>
                    <a:cubicBezTo>
                      <a:pt x="381" y="493"/>
                      <a:pt x="380" y="488"/>
                      <a:pt x="380" y="483"/>
                    </a:cubicBezTo>
                    <a:cubicBezTo>
                      <a:pt x="380" y="447"/>
                      <a:pt x="381" y="411"/>
                      <a:pt x="380" y="375"/>
                    </a:cubicBezTo>
                    <a:cubicBezTo>
                      <a:pt x="379" y="317"/>
                      <a:pt x="333" y="271"/>
                      <a:pt x="274" y="268"/>
                    </a:cubicBezTo>
                    <a:cubicBezTo>
                      <a:pt x="217" y="265"/>
                      <a:pt x="165" y="306"/>
                      <a:pt x="159" y="363"/>
                    </a:cubicBezTo>
                    <a:cubicBezTo>
                      <a:pt x="156" y="394"/>
                      <a:pt x="158" y="425"/>
                      <a:pt x="158" y="456"/>
                    </a:cubicBezTo>
                    <a:cubicBezTo>
                      <a:pt x="158" y="470"/>
                      <a:pt x="158" y="484"/>
                      <a:pt x="158" y="499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1689101" y="1962151"/>
                <a:ext cx="2117725" cy="1057275"/>
              </a:xfrm>
              <a:custGeom>
                <a:avLst/>
                <a:gdLst>
                  <a:gd name="T0" fmla="*/ 389 w 778"/>
                  <a:gd name="T1" fmla="*/ 0 h 390"/>
                  <a:gd name="T2" fmla="*/ 541 w 778"/>
                  <a:gd name="T3" fmla="*/ 133 h 390"/>
                  <a:gd name="T4" fmla="*/ 553 w 778"/>
                  <a:gd name="T5" fmla="*/ 111 h 390"/>
                  <a:gd name="T6" fmla="*/ 577 w 778"/>
                  <a:gd name="T7" fmla="*/ 104 h 390"/>
                  <a:gd name="T8" fmla="*/ 640 w 778"/>
                  <a:gd name="T9" fmla="*/ 107 h 390"/>
                  <a:gd name="T10" fmla="*/ 657 w 778"/>
                  <a:gd name="T11" fmla="*/ 130 h 390"/>
                  <a:gd name="T12" fmla="*/ 658 w 778"/>
                  <a:gd name="T13" fmla="*/ 221 h 390"/>
                  <a:gd name="T14" fmla="*/ 667 w 778"/>
                  <a:gd name="T15" fmla="*/ 243 h 390"/>
                  <a:gd name="T16" fmla="*/ 756 w 778"/>
                  <a:gd name="T17" fmla="*/ 321 h 390"/>
                  <a:gd name="T18" fmla="*/ 764 w 778"/>
                  <a:gd name="T19" fmla="*/ 373 h 390"/>
                  <a:gd name="T20" fmla="*/ 710 w 778"/>
                  <a:gd name="T21" fmla="*/ 374 h 390"/>
                  <a:gd name="T22" fmla="*/ 402 w 778"/>
                  <a:gd name="T23" fmla="*/ 104 h 390"/>
                  <a:gd name="T24" fmla="*/ 376 w 778"/>
                  <a:gd name="T25" fmla="*/ 104 h 390"/>
                  <a:gd name="T26" fmla="*/ 67 w 778"/>
                  <a:gd name="T27" fmla="*/ 374 h 390"/>
                  <a:gd name="T28" fmla="*/ 15 w 778"/>
                  <a:gd name="T29" fmla="*/ 375 h 390"/>
                  <a:gd name="T30" fmla="*/ 21 w 778"/>
                  <a:gd name="T31" fmla="*/ 322 h 390"/>
                  <a:gd name="T32" fmla="*/ 289 w 778"/>
                  <a:gd name="T33" fmla="*/ 87 h 390"/>
                  <a:gd name="T34" fmla="*/ 389 w 778"/>
                  <a:gd name="T35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8" h="390">
                    <a:moveTo>
                      <a:pt x="389" y="0"/>
                    </a:moveTo>
                    <a:cubicBezTo>
                      <a:pt x="441" y="45"/>
                      <a:pt x="491" y="90"/>
                      <a:pt x="541" y="133"/>
                    </a:cubicBezTo>
                    <a:cubicBezTo>
                      <a:pt x="545" y="125"/>
                      <a:pt x="547" y="115"/>
                      <a:pt x="553" y="111"/>
                    </a:cubicBezTo>
                    <a:cubicBezTo>
                      <a:pt x="559" y="106"/>
                      <a:pt x="569" y="104"/>
                      <a:pt x="577" y="104"/>
                    </a:cubicBezTo>
                    <a:cubicBezTo>
                      <a:pt x="598" y="104"/>
                      <a:pt x="619" y="105"/>
                      <a:pt x="640" y="107"/>
                    </a:cubicBezTo>
                    <a:cubicBezTo>
                      <a:pt x="653" y="108"/>
                      <a:pt x="658" y="116"/>
                      <a:pt x="657" y="130"/>
                    </a:cubicBezTo>
                    <a:cubicBezTo>
                      <a:pt x="657" y="160"/>
                      <a:pt x="656" y="191"/>
                      <a:pt x="658" y="221"/>
                    </a:cubicBezTo>
                    <a:cubicBezTo>
                      <a:pt x="658" y="229"/>
                      <a:pt x="662" y="238"/>
                      <a:pt x="667" y="243"/>
                    </a:cubicBezTo>
                    <a:cubicBezTo>
                      <a:pt x="696" y="269"/>
                      <a:pt x="726" y="295"/>
                      <a:pt x="756" y="321"/>
                    </a:cubicBezTo>
                    <a:cubicBezTo>
                      <a:pt x="775" y="337"/>
                      <a:pt x="778" y="357"/>
                      <a:pt x="764" y="373"/>
                    </a:cubicBezTo>
                    <a:cubicBezTo>
                      <a:pt x="751" y="390"/>
                      <a:pt x="729" y="390"/>
                      <a:pt x="710" y="374"/>
                    </a:cubicBezTo>
                    <a:cubicBezTo>
                      <a:pt x="608" y="284"/>
                      <a:pt x="505" y="194"/>
                      <a:pt x="402" y="104"/>
                    </a:cubicBezTo>
                    <a:cubicBezTo>
                      <a:pt x="392" y="95"/>
                      <a:pt x="386" y="94"/>
                      <a:pt x="376" y="104"/>
                    </a:cubicBezTo>
                    <a:cubicBezTo>
                      <a:pt x="273" y="194"/>
                      <a:pt x="170" y="284"/>
                      <a:pt x="67" y="374"/>
                    </a:cubicBezTo>
                    <a:cubicBezTo>
                      <a:pt x="49" y="389"/>
                      <a:pt x="29" y="390"/>
                      <a:pt x="15" y="375"/>
                    </a:cubicBezTo>
                    <a:cubicBezTo>
                      <a:pt x="0" y="359"/>
                      <a:pt x="2" y="338"/>
                      <a:pt x="21" y="322"/>
                    </a:cubicBezTo>
                    <a:cubicBezTo>
                      <a:pt x="110" y="244"/>
                      <a:pt x="200" y="165"/>
                      <a:pt x="289" y="87"/>
                    </a:cubicBezTo>
                    <a:cubicBezTo>
                      <a:pt x="322" y="59"/>
                      <a:pt x="355" y="3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43529" y="72061"/>
              <a:ext cx="2787445" cy="520828"/>
              <a:chOff x="1115004" y="119686"/>
              <a:chExt cx="2787445" cy="52082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130736" y="119686"/>
                <a:ext cx="18146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研究意义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115004" y="363515"/>
                <a:ext cx="27874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9E9E9E"/>
                    </a:solidFill>
                    <a:latin typeface="Century Gothic" panose="020B0502020202020204" pitchFamily="34" charset="0"/>
                  </a:rPr>
                  <a:t>Meaning Of The Research </a:t>
                </a:r>
                <a:endParaRPr lang="zh-CN" altLang="en-US" sz="1200" dirty="0">
                  <a:solidFill>
                    <a:srgbClr val="9E9E9E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2710" y="914400"/>
            <a:ext cx="2160000" cy="288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" b="5542"/>
          <a:stretch>
            <a:fillRect/>
          </a:stretch>
        </p:blipFill>
        <p:spPr>
          <a:xfrm>
            <a:off x="5023258" y="914400"/>
            <a:ext cx="2160000" cy="288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>
            <a:fillRect/>
          </a:stretch>
        </p:blipFill>
        <p:spPr>
          <a:xfrm>
            <a:off x="342162" y="914400"/>
            <a:ext cx="2160000" cy="288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>
            <a:fillRect/>
          </a:stretch>
        </p:blipFill>
        <p:spPr>
          <a:xfrm>
            <a:off x="7363806" y="914400"/>
            <a:ext cx="2160000" cy="2880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>
            <a:fillRect/>
          </a:stretch>
        </p:blipFill>
        <p:spPr>
          <a:xfrm>
            <a:off x="9704353" y="914400"/>
            <a:ext cx="2160000" cy="2880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3751" y="3942965"/>
            <a:ext cx="2430137" cy="494457"/>
            <a:chOff x="183751" y="3942965"/>
            <a:chExt cx="2430137" cy="494457"/>
          </a:xfrm>
        </p:grpSpPr>
        <p:sp>
          <p:nvSpPr>
            <p:cNvPr id="22" name="文本框 21"/>
            <p:cNvSpPr txBox="1"/>
            <p:nvPr/>
          </p:nvSpPr>
          <p:spPr>
            <a:xfrm>
              <a:off x="235709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3751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34963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30134" y="3942965"/>
            <a:ext cx="2430137" cy="494457"/>
            <a:chOff x="2530134" y="3942965"/>
            <a:chExt cx="2430137" cy="494457"/>
          </a:xfrm>
        </p:grpSpPr>
        <p:sp>
          <p:nvSpPr>
            <p:cNvPr id="42" name="文本框 41"/>
            <p:cNvSpPr txBox="1"/>
            <p:nvPr/>
          </p:nvSpPr>
          <p:spPr>
            <a:xfrm>
              <a:off x="2582092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530134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2681346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76517" y="3942965"/>
            <a:ext cx="2430137" cy="494457"/>
            <a:chOff x="4876517" y="3942965"/>
            <a:chExt cx="2430137" cy="494457"/>
          </a:xfrm>
        </p:grpSpPr>
        <p:sp>
          <p:nvSpPr>
            <p:cNvPr id="49" name="文本框 48"/>
            <p:cNvSpPr txBox="1"/>
            <p:nvPr/>
          </p:nvSpPr>
          <p:spPr>
            <a:xfrm>
              <a:off x="4928475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876517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5027729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222900" y="3942965"/>
            <a:ext cx="2430137" cy="494457"/>
            <a:chOff x="7222900" y="3942965"/>
            <a:chExt cx="2430137" cy="494457"/>
          </a:xfrm>
        </p:grpSpPr>
        <p:sp>
          <p:nvSpPr>
            <p:cNvPr id="59" name="文本框 58"/>
            <p:cNvSpPr txBox="1"/>
            <p:nvPr/>
          </p:nvSpPr>
          <p:spPr>
            <a:xfrm>
              <a:off x="7274858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222900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7374112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569284" y="3942965"/>
            <a:ext cx="2430137" cy="494457"/>
            <a:chOff x="9569284" y="3942965"/>
            <a:chExt cx="2430137" cy="494457"/>
          </a:xfrm>
        </p:grpSpPr>
        <p:sp>
          <p:nvSpPr>
            <p:cNvPr id="66" name="文本框 65"/>
            <p:cNvSpPr txBox="1"/>
            <p:nvPr/>
          </p:nvSpPr>
          <p:spPr>
            <a:xfrm>
              <a:off x="9621242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569284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720496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1650108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1" grpId="0"/>
      <p:bldP spid="47" grpId="0"/>
      <p:bldP spid="57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96219" y="1992292"/>
            <a:ext cx="2787445" cy="2293553"/>
            <a:chOff x="4696219" y="1600408"/>
            <a:chExt cx="2787445" cy="2293553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研究方法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705181" y="1821193"/>
              <a:ext cx="781046" cy="777632"/>
              <a:chOff x="4456113" y="1799319"/>
              <a:chExt cx="2905125" cy="2892425"/>
            </a:xfrm>
            <a:solidFill>
              <a:srgbClr val="002060"/>
            </a:solidFill>
          </p:grpSpPr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4456113" y="1799319"/>
                <a:ext cx="2905125" cy="2892425"/>
              </a:xfrm>
              <a:custGeom>
                <a:avLst/>
                <a:gdLst>
                  <a:gd name="T0" fmla="*/ 1 w 1068"/>
                  <a:gd name="T1" fmla="*/ 490 h 1068"/>
                  <a:gd name="T2" fmla="*/ 98 w 1068"/>
                  <a:gd name="T3" fmla="*/ 459 h 1068"/>
                  <a:gd name="T4" fmla="*/ 123 w 1068"/>
                  <a:gd name="T5" fmla="*/ 413 h 1068"/>
                  <a:gd name="T6" fmla="*/ 56 w 1068"/>
                  <a:gd name="T7" fmla="*/ 328 h 1068"/>
                  <a:gd name="T8" fmla="*/ 93 w 1068"/>
                  <a:gd name="T9" fmla="*/ 230 h 1068"/>
                  <a:gd name="T10" fmla="*/ 197 w 1068"/>
                  <a:gd name="T11" fmla="*/ 252 h 1068"/>
                  <a:gd name="T12" fmla="*/ 239 w 1068"/>
                  <a:gd name="T13" fmla="*/ 223 h 1068"/>
                  <a:gd name="T14" fmla="*/ 223 w 1068"/>
                  <a:gd name="T15" fmla="*/ 116 h 1068"/>
                  <a:gd name="T16" fmla="*/ 304 w 1068"/>
                  <a:gd name="T17" fmla="*/ 51 h 1068"/>
                  <a:gd name="T18" fmla="*/ 383 w 1068"/>
                  <a:gd name="T19" fmla="*/ 121 h 1068"/>
                  <a:gd name="T20" fmla="*/ 444 w 1068"/>
                  <a:gd name="T21" fmla="*/ 115 h 1068"/>
                  <a:gd name="T22" fmla="*/ 474 w 1068"/>
                  <a:gd name="T23" fmla="*/ 16 h 1068"/>
                  <a:gd name="T24" fmla="*/ 577 w 1068"/>
                  <a:gd name="T25" fmla="*/ 0 h 1068"/>
                  <a:gd name="T26" fmla="*/ 609 w 1068"/>
                  <a:gd name="T27" fmla="*/ 98 h 1068"/>
                  <a:gd name="T28" fmla="*/ 666 w 1068"/>
                  <a:gd name="T29" fmla="*/ 126 h 1068"/>
                  <a:gd name="T30" fmla="*/ 740 w 1068"/>
                  <a:gd name="T31" fmla="*/ 56 h 1068"/>
                  <a:gd name="T32" fmla="*/ 834 w 1068"/>
                  <a:gd name="T33" fmla="*/ 91 h 1068"/>
                  <a:gd name="T34" fmla="*/ 816 w 1068"/>
                  <a:gd name="T35" fmla="*/ 195 h 1068"/>
                  <a:gd name="T36" fmla="*/ 852 w 1068"/>
                  <a:gd name="T37" fmla="*/ 246 h 1068"/>
                  <a:gd name="T38" fmla="*/ 951 w 1068"/>
                  <a:gd name="T39" fmla="*/ 223 h 1068"/>
                  <a:gd name="T40" fmla="*/ 1017 w 1068"/>
                  <a:gd name="T41" fmla="*/ 304 h 1068"/>
                  <a:gd name="T42" fmla="*/ 951 w 1068"/>
                  <a:gd name="T43" fmla="*/ 379 h 1068"/>
                  <a:gd name="T44" fmla="*/ 953 w 1068"/>
                  <a:gd name="T45" fmla="*/ 444 h 1068"/>
                  <a:gd name="T46" fmla="*/ 1051 w 1068"/>
                  <a:gd name="T47" fmla="*/ 473 h 1068"/>
                  <a:gd name="T48" fmla="*/ 1067 w 1068"/>
                  <a:gd name="T49" fmla="*/ 577 h 1068"/>
                  <a:gd name="T50" fmla="*/ 971 w 1068"/>
                  <a:gd name="T51" fmla="*/ 608 h 1068"/>
                  <a:gd name="T52" fmla="*/ 942 w 1068"/>
                  <a:gd name="T53" fmla="*/ 666 h 1068"/>
                  <a:gd name="T54" fmla="*/ 1012 w 1068"/>
                  <a:gd name="T55" fmla="*/ 740 h 1068"/>
                  <a:gd name="T56" fmla="*/ 975 w 1068"/>
                  <a:gd name="T57" fmla="*/ 837 h 1068"/>
                  <a:gd name="T58" fmla="*/ 873 w 1068"/>
                  <a:gd name="T59" fmla="*/ 816 h 1068"/>
                  <a:gd name="T60" fmla="*/ 820 w 1068"/>
                  <a:gd name="T61" fmla="*/ 853 h 1068"/>
                  <a:gd name="T62" fmla="*/ 845 w 1068"/>
                  <a:gd name="T63" fmla="*/ 951 h 1068"/>
                  <a:gd name="T64" fmla="*/ 765 w 1068"/>
                  <a:gd name="T65" fmla="*/ 1016 h 1068"/>
                  <a:gd name="T66" fmla="*/ 689 w 1068"/>
                  <a:gd name="T67" fmla="*/ 950 h 1068"/>
                  <a:gd name="T68" fmla="*/ 623 w 1068"/>
                  <a:gd name="T69" fmla="*/ 953 h 1068"/>
                  <a:gd name="T70" fmla="*/ 595 w 1068"/>
                  <a:gd name="T71" fmla="*/ 1051 h 1068"/>
                  <a:gd name="T72" fmla="*/ 492 w 1068"/>
                  <a:gd name="T73" fmla="*/ 1067 h 1068"/>
                  <a:gd name="T74" fmla="*/ 460 w 1068"/>
                  <a:gd name="T75" fmla="*/ 970 h 1068"/>
                  <a:gd name="T76" fmla="*/ 401 w 1068"/>
                  <a:gd name="T77" fmla="*/ 941 h 1068"/>
                  <a:gd name="T78" fmla="*/ 328 w 1068"/>
                  <a:gd name="T79" fmla="*/ 1012 h 1068"/>
                  <a:gd name="T80" fmla="*/ 232 w 1068"/>
                  <a:gd name="T81" fmla="*/ 975 h 1068"/>
                  <a:gd name="T82" fmla="*/ 252 w 1068"/>
                  <a:gd name="T83" fmla="*/ 870 h 1068"/>
                  <a:gd name="T84" fmla="*/ 213 w 1068"/>
                  <a:gd name="T85" fmla="*/ 819 h 1068"/>
                  <a:gd name="T86" fmla="*/ 117 w 1068"/>
                  <a:gd name="T87" fmla="*/ 845 h 1068"/>
                  <a:gd name="T88" fmla="*/ 51 w 1068"/>
                  <a:gd name="T89" fmla="*/ 763 h 1068"/>
                  <a:gd name="T90" fmla="*/ 121 w 1068"/>
                  <a:gd name="T91" fmla="*/ 686 h 1068"/>
                  <a:gd name="T92" fmla="*/ 115 w 1068"/>
                  <a:gd name="T93" fmla="*/ 623 h 1068"/>
                  <a:gd name="T94" fmla="*/ 15 w 1068"/>
                  <a:gd name="T95" fmla="*/ 594 h 1068"/>
                  <a:gd name="T96" fmla="*/ 1 w 1068"/>
                  <a:gd name="T97" fmla="*/ 534 h 1068"/>
                  <a:gd name="T98" fmla="*/ 534 w 1068"/>
                  <a:gd name="T99" fmla="*/ 282 h 1068"/>
                  <a:gd name="T100" fmla="*/ 534 w 1068"/>
                  <a:gd name="T101" fmla="*/ 786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68" h="1068">
                    <a:moveTo>
                      <a:pt x="1" y="534"/>
                    </a:moveTo>
                    <a:cubicBezTo>
                      <a:pt x="1" y="519"/>
                      <a:pt x="1" y="505"/>
                      <a:pt x="1" y="490"/>
                    </a:cubicBezTo>
                    <a:cubicBezTo>
                      <a:pt x="0" y="481"/>
                      <a:pt x="4" y="476"/>
                      <a:pt x="14" y="474"/>
                    </a:cubicBezTo>
                    <a:cubicBezTo>
                      <a:pt x="42" y="469"/>
                      <a:pt x="70" y="464"/>
                      <a:pt x="98" y="459"/>
                    </a:cubicBezTo>
                    <a:cubicBezTo>
                      <a:pt x="108" y="458"/>
                      <a:pt x="114" y="454"/>
                      <a:pt x="115" y="443"/>
                    </a:cubicBezTo>
                    <a:cubicBezTo>
                      <a:pt x="116" y="432"/>
                      <a:pt x="119" y="422"/>
                      <a:pt x="123" y="413"/>
                    </a:cubicBezTo>
                    <a:cubicBezTo>
                      <a:pt x="132" y="395"/>
                      <a:pt x="126" y="384"/>
                      <a:pt x="111" y="373"/>
                    </a:cubicBezTo>
                    <a:cubicBezTo>
                      <a:pt x="92" y="359"/>
                      <a:pt x="75" y="343"/>
                      <a:pt x="56" y="328"/>
                    </a:cubicBezTo>
                    <a:cubicBezTo>
                      <a:pt x="47" y="321"/>
                      <a:pt x="45" y="314"/>
                      <a:pt x="51" y="303"/>
                    </a:cubicBezTo>
                    <a:cubicBezTo>
                      <a:pt x="66" y="279"/>
                      <a:pt x="80" y="255"/>
                      <a:pt x="93" y="230"/>
                    </a:cubicBezTo>
                    <a:cubicBezTo>
                      <a:pt x="99" y="221"/>
                      <a:pt x="105" y="218"/>
                      <a:pt x="115" y="222"/>
                    </a:cubicBezTo>
                    <a:cubicBezTo>
                      <a:pt x="142" y="233"/>
                      <a:pt x="170" y="242"/>
                      <a:pt x="197" y="252"/>
                    </a:cubicBezTo>
                    <a:cubicBezTo>
                      <a:pt x="204" y="255"/>
                      <a:pt x="209" y="255"/>
                      <a:pt x="215" y="248"/>
                    </a:cubicBezTo>
                    <a:cubicBezTo>
                      <a:pt x="222" y="239"/>
                      <a:pt x="229" y="230"/>
                      <a:pt x="239" y="223"/>
                    </a:cubicBezTo>
                    <a:cubicBezTo>
                      <a:pt x="255" y="212"/>
                      <a:pt x="255" y="200"/>
                      <a:pt x="248" y="183"/>
                    </a:cubicBezTo>
                    <a:cubicBezTo>
                      <a:pt x="238" y="161"/>
                      <a:pt x="231" y="138"/>
                      <a:pt x="223" y="116"/>
                    </a:cubicBezTo>
                    <a:cubicBezTo>
                      <a:pt x="219" y="105"/>
                      <a:pt x="221" y="98"/>
                      <a:pt x="231" y="93"/>
                    </a:cubicBezTo>
                    <a:cubicBezTo>
                      <a:pt x="256" y="79"/>
                      <a:pt x="280" y="65"/>
                      <a:pt x="304" y="51"/>
                    </a:cubicBezTo>
                    <a:cubicBezTo>
                      <a:pt x="314" y="44"/>
                      <a:pt x="321" y="47"/>
                      <a:pt x="328" y="55"/>
                    </a:cubicBezTo>
                    <a:cubicBezTo>
                      <a:pt x="346" y="77"/>
                      <a:pt x="365" y="99"/>
                      <a:pt x="383" y="121"/>
                    </a:cubicBezTo>
                    <a:cubicBezTo>
                      <a:pt x="388" y="128"/>
                      <a:pt x="393" y="129"/>
                      <a:pt x="400" y="126"/>
                    </a:cubicBezTo>
                    <a:cubicBezTo>
                      <a:pt x="415" y="122"/>
                      <a:pt x="429" y="117"/>
                      <a:pt x="444" y="115"/>
                    </a:cubicBezTo>
                    <a:cubicBezTo>
                      <a:pt x="454" y="113"/>
                      <a:pt x="458" y="108"/>
                      <a:pt x="459" y="98"/>
                    </a:cubicBezTo>
                    <a:cubicBezTo>
                      <a:pt x="464" y="71"/>
                      <a:pt x="470" y="43"/>
                      <a:pt x="474" y="16"/>
                    </a:cubicBezTo>
                    <a:cubicBezTo>
                      <a:pt x="476" y="4"/>
                      <a:pt x="481" y="0"/>
                      <a:pt x="493" y="0"/>
                    </a:cubicBezTo>
                    <a:cubicBezTo>
                      <a:pt x="521" y="1"/>
                      <a:pt x="549" y="1"/>
                      <a:pt x="577" y="0"/>
                    </a:cubicBezTo>
                    <a:cubicBezTo>
                      <a:pt x="587" y="0"/>
                      <a:pt x="592" y="4"/>
                      <a:pt x="594" y="14"/>
                    </a:cubicBezTo>
                    <a:cubicBezTo>
                      <a:pt x="599" y="42"/>
                      <a:pt x="604" y="70"/>
                      <a:pt x="609" y="98"/>
                    </a:cubicBezTo>
                    <a:cubicBezTo>
                      <a:pt x="610" y="108"/>
                      <a:pt x="614" y="113"/>
                      <a:pt x="624" y="115"/>
                    </a:cubicBezTo>
                    <a:cubicBezTo>
                      <a:pt x="638" y="117"/>
                      <a:pt x="652" y="121"/>
                      <a:pt x="666" y="126"/>
                    </a:cubicBezTo>
                    <a:cubicBezTo>
                      <a:pt x="675" y="129"/>
                      <a:pt x="680" y="128"/>
                      <a:pt x="686" y="120"/>
                    </a:cubicBezTo>
                    <a:cubicBezTo>
                      <a:pt x="704" y="98"/>
                      <a:pt x="722" y="77"/>
                      <a:pt x="740" y="56"/>
                    </a:cubicBezTo>
                    <a:cubicBezTo>
                      <a:pt x="748" y="46"/>
                      <a:pt x="755" y="45"/>
                      <a:pt x="765" y="51"/>
                    </a:cubicBezTo>
                    <a:cubicBezTo>
                      <a:pt x="788" y="65"/>
                      <a:pt x="811" y="78"/>
                      <a:pt x="834" y="91"/>
                    </a:cubicBezTo>
                    <a:cubicBezTo>
                      <a:pt x="847" y="97"/>
                      <a:pt x="850" y="105"/>
                      <a:pt x="845" y="118"/>
                    </a:cubicBezTo>
                    <a:cubicBezTo>
                      <a:pt x="834" y="144"/>
                      <a:pt x="826" y="170"/>
                      <a:pt x="816" y="195"/>
                    </a:cubicBezTo>
                    <a:cubicBezTo>
                      <a:pt x="813" y="203"/>
                      <a:pt x="813" y="209"/>
                      <a:pt x="820" y="215"/>
                    </a:cubicBezTo>
                    <a:cubicBezTo>
                      <a:pt x="832" y="224"/>
                      <a:pt x="843" y="235"/>
                      <a:pt x="852" y="246"/>
                    </a:cubicBezTo>
                    <a:cubicBezTo>
                      <a:pt x="859" y="255"/>
                      <a:pt x="865" y="255"/>
                      <a:pt x="874" y="251"/>
                    </a:cubicBezTo>
                    <a:cubicBezTo>
                      <a:pt x="899" y="241"/>
                      <a:pt x="926" y="233"/>
                      <a:pt x="951" y="223"/>
                    </a:cubicBezTo>
                    <a:cubicBezTo>
                      <a:pt x="962" y="218"/>
                      <a:pt x="969" y="220"/>
                      <a:pt x="975" y="231"/>
                    </a:cubicBezTo>
                    <a:cubicBezTo>
                      <a:pt x="989" y="256"/>
                      <a:pt x="1003" y="280"/>
                      <a:pt x="1017" y="304"/>
                    </a:cubicBezTo>
                    <a:cubicBezTo>
                      <a:pt x="1023" y="314"/>
                      <a:pt x="1022" y="320"/>
                      <a:pt x="1013" y="327"/>
                    </a:cubicBezTo>
                    <a:cubicBezTo>
                      <a:pt x="992" y="344"/>
                      <a:pt x="972" y="362"/>
                      <a:pt x="951" y="379"/>
                    </a:cubicBezTo>
                    <a:cubicBezTo>
                      <a:pt x="942" y="386"/>
                      <a:pt x="938" y="393"/>
                      <a:pt x="943" y="405"/>
                    </a:cubicBezTo>
                    <a:cubicBezTo>
                      <a:pt x="948" y="417"/>
                      <a:pt x="951" y="431"/>
                      <a:pt x="953" y="444"/>
                    </a:cubicBezTo>
                    <a:cubicBezTo>
                      <a:pt x="955" y="454"/>
                      <a:pt x="960" y="458"/>
                      <a:pt x="970" y="459"/>
                    </a:cubicBezTo>
                    <a:cubicBezTo>
                      <a:pt x="997" y="464"/>
                      <a:pt x="1024" y="469"/>
                      <a:pt x="1051" y="473"/>
                    </a:cubicBezTo>
                    <a:cubicBezTo>
                      <a:pt x="1063" y="475"/>
                      <a:pt x="1068" y="480"/>
                      <a:pt x="1068" y="493"/>
                    </a:cubicBezTo>
                    <a:cubicBezTo>
                      <a:pt x="1067" y="521"/>
                      <a:pt x="1067" y="549"/>
                      <a:pt x="1067" y="577"/>
                    </a:cubicBezTo>
                    <a:cubicBezTo>
                      <a:pt x="1068" y="587"/>
                      <a:pt x="1063" y="592"/>
                      <a:pt x="1053" y="594"/>
                    </a:cubicBezTo>
                    <a:cubicBezTo>
                      <a:pt x="1026" y="598"/>
                      <a:pt x="998" y="604"/>
                      <a:pt x="971" y="608"/>
                    </a:cubicBezTo>
                    <a:cubicBezTo>
                      <a:pt x="959" y="610"/>
                      <a:pt x="955" y="614"/>
                      <a:pt x="953" y="626"/>
                    </a:cubicBezTo>
                    <a:cubicBezTo>
                      <a:pt x="951" y="639"/>
                      <a:pt x="946" y="653"/>
                      <a:pt x="942" y="666"/>
                    </a:cubicBezTo>
                    <a:cubicBezTo>
                      <a:pt x="939" y="675"/>
                      <a:pt x="941" y="680"/>
                      <a:pt x="948" y="686"/>
                    </a:cubicBezTo>
                    <a:cubicBezTo>
                      <a:pt x="970" y="704"/>
                      <a:pt x="991" y="722"/>
                      <a:pt x="1012" y="740"/>
                    </a:cubicBezTo>
                    <a:cubicBezTo>
                      <a:pt x="1021" y="747"/>
                      <a:pt x="1023" y="754"/>
                      <a:pt x="1017" y="764"/>
                    </a:cubicBezTo>
                    <a:cubicBezTo>
                      <a:pt x="1002" y="788"/>
                      <a:pt x="988" y="812"/>
                      <a:pt x="975" y="837"/>
                    </a:cubicBezTo>
                    <a:cubicBezTo>
                      <a:pt x="969" y="847"/>
                      <a:pt x="963" y="849"/>
                      <a:pt x="952" y="845"/>
                    </a:cubicBezTo>
                    <a:cubicBezTo>
                      <a:pt x="926" y="835"/>
                      <a:pt x="899" y="826"/>
                      <a:pt x="873" y="816"/>
                    </a:cubicBezTo>
                    <a:cubicBezTo>
                      <a:pt x="865" y="813"/>
                      <a:pt x="859" y="813"/>
                      <a:pt x="853" y="820"/>
                    </a:cubicBezTo>
                    <a:cubicBezTo>
                      <a:pt x="843" y="832"/>
                      <a:pt x="832" y="843"/>
                      <a:pt x="820" y="853"/>
                    </a:cubicBezTo>
                    <a:cubicBezTo>
                      <a:pt x="813" y="859"/>
                      <a:pt x="813" y="864"/>
                      <a:pt x="816" y="871"/>
                    </a:cubicBezTo>
                    <a:cubicBezTo>
                      <a:pt x="826" y="898"/>
                      <a:pt x="835" y="925"/>
                      <a:pt x="845" y="951"/>
                    </a:cubicBezTo>
                    <a:cubicBezTo>
                      <a:pt x="850" y="963"/>
                      <a:pt x="847" y="969"/>
                      <a:pt x="836" y="975"/>
                    </a:cubicBezTo>
                    <a:cubicBezTo>
                      <a:pt x="812" y="988"/>
                      <a:pt x="788" y="1002"/>
                      <a:pt x="765" y="1016"/>
                    </a:cubicBezTo>
                    <a:cubicBezTo>
                      <a:pt x="755" y="1023"/>
                      <a:pt x="748" y="1021"/>
                      <a:pt x="740" y="1012"/>
                    </a:cubicBezTo>
                    <a:cubicBezTo>
                      <a:pt x="723" y="991"/>
                      <a:pt x="705" y="971"/>
                      <a:pt x="689" y="950"/>
                    </a:cubicBezTo>
                    <a:cubicBezTo>
                      <a:pt x="681" y="941"/>
                      <a:pt x="675" y="938"/>
                      <a:pt x="664" y="942"/>
                    </a:cubicBezTo>
                    <a:cubicBezTo>
                      <a:pt x="651" y="947"/>
                      <a:pt x="637" y="951"/>
                      <a:pt x="623" y="953"/>
                    </a:cubicBezTo>
                    <a:cubicBezTo>
                      <a:pt x="613" y="955"/>
                      <a:pt x="610" y="960"/>
                      <a:pt x="609" y="969"/>
                    </a:cubicBezTo>
                    <a:cubicBezTo>
                      <a:pt x="604" y="996"/>
                      <a:pt x="599" y="1024"/>
                      <a:pt x="595" y="1051"/>
                    </a:cubicBezTo>
                    <a:cubicBezTo>
                      <a:pt x="593" y="1063"/>
                      <a:pt x="588" y="1068"/>
                      <a:pt x="576" y="1067"/>
                    </a:cubicBezTo>
                    <a:cubicBezTo>
                      <a:pt x="548" y="1067"/>
                      <a:pt x="520" y="1067"/>
                      <a:pt x="492" y="1067"/>
                    </a:cubicBezTo>
                    <a:cubicBezTo>
                      <a:pt x="481" y="1067"/>
                      <a:pt x="476" y="1063"/>
                      <a:pt x="474" y="1052"/>
                    </a:cubicBezTo>
                    <a:cubicBezTo>
                      <a:pt x="469" y="1025"/>
                      <a:pt x="464" y="997"/>
                      <a:pt x="460" y="970"/>
                    </a:cubicBezTo>
                    <a:cubicBezTo>
                      <a:pt x="458" y="960"/>
                      <a:pt x="455" y="955"/>
                      <a:pt x="444" y="953"/>
                    </a:cubicBezTo>
                    <a:cubicBezTo>
                      <a:pt x="430" y="950"/>
                      <a:pt x="415" y="946"/>
                      <a:pt x="401" y="941"/>
                    </a:cubicBezTo>
                    <a:cubicBezTo>
                      <a:pt x="392" y="938"/>
                      <a:pt x="388" y="940"/>
                      <a:pt x="382" y="947"/>
                    </a:cubicBezTo>
                    <a:cubicBezTo>
                      <a:pt x="364" y="969"/>
                      <a:pt x="346" y="990"/>
                      <a:pt x="328" y="1012"/>
                    </a:cubicBezTo>
                    <a:cubicBezTo>
                      <a:pt x="321" y="1021"/>
                      <a:pt x="314" y="1023"/>
                      <a:pt x="303" y="1016"/>
                    </a:cubicBezTo>
                    <a:cubicBezTo>
                      <a:pt x="280" y="1002"/>
                      <a:pt x="256" y="988"/>
                      <a:pt x="232" y="975"/>
                    </a:cubicBezTo>
                    <a:cubicBezTo>
                      <a:pt x="220" y="969"/>
                      <a:pt x="219" y="962"/>
                      <a:pt x="223" y="951"/>
                    </a:cubicBezTo>
                    <a:cubicBezTo>
                      <a:pt x="233" y="924"/>
                      <a:pt x="243" y="897"/>
                      <a:pt x="252" y="870"/>
                    </a:cubicBezTo>
                    <a:cubicBezTo>
                      <a:pt x="254" y="866"/>
                      <a:pt x="252" y="858"/>
                      <a:pt x="248" y="854"/>
                    </a:cubicBezTo>
                    <a:cubicBezTo>
                      <a:pt x="237" y="842"/>
                      <a:pt x="226" y="830"/>
                      <a:pt x="213" y="819"/>
                    </a:cubicBezTo>
                    <a:cubicBezTo>
                      <a:pt x="210" y="816"/>
                      <a:pt x="202" y="814"/>
                      <a:pt x="197" y="816"/>
                    </a:cubicBezTo>
                    <a:cubicBezTo>
                      <a:pt x="170" y="825"/>
                      <a:pt x="144" y="835"/>
                      <a:pt x="117" y="845"/>
                    </a:cubicBezTo>
                    <a:cubicBezTo>
                      <a:pt x="106" y="849"/>
                      <a:pt x="99" y="847"/>
                      <a:pt x="93" y="836"/>
                    </a:cubicBezTo>
                    <a:cubicBezTo>
                      <a:pt x="79" y="811"/>
                      <a:pt x="65" y="787"/>
                      <a:pt x="51" y="763"/>
                    </a:cubicBezTo>
                    <a:cubicBezTo>
                      <a:pt x="45" y="753"/>
                      <a:pt x="47" y="747"/>
                      <a:pt x="55" y="740"/>
                    </a:cubicBezTo>
                    <a:cubicBezTo>
                      <a:pt x="77" y="722"/>
                      <a:pt x="99" y="703"/>
                      <a:pt x="121" y="686"/>
                    </a:cubicBezTo>
                    <a:cubicBezTo>
                      <a:pt x="128" y="680"/>
                      <a:pt x="129" y="675"/>
                      <a:pt x="126" y="666"/>
                    </a:cubicBezTo>
                    <a:cubicBezTo>
                      <a:pt x="122" y="652"/>
                      <a:pt x="117" y="638"/>
                      <a:pt x="115" y="623"/>
                    </a:cubicBezTo>
                    <a:cubicBezTo>
                      <a:pt x="113" y="613"/>
                      <a:pt x="109" y="610"/>
                      <a:pt x="99" y="608"/>
                    </a:cubicBezTo>
                    <a:cubicBezTo>
                      <a:pt x="71" y="604"/>
                      <a:pt x="44" y="598"/>
                      <a:pt x="15" y="594"/>
                    </a:cubicBezTo>
                    <a:cubicBezTo>
                      <a:pt x="4" y="592"/>
                      <a:pt x="0" y="587"/>
                      <a:pt x="0" y="576"/>
                    </a:cubicBezTo>
                    <a:cubicBezTo>
                      <a:pt x="1" y="562"/>
                      <a:pt x="1" y="548"/>
                      <a:pt x="1" y="534"/>
                    </a:cubicBezTo>
                    <a:close/>
                    <a:moveTo>
                      <a:pt x="786" y="533"/>
                    </a:moveTo>
                    <a:cubicBezTo>
                      <a:pt x="786" y="395"/>
                      <a:pt x="672" y="281"/>
                      <a:pt x="534" y="282"/>
                    </a:cubicBezTo>
                    <a:cubicBezTo>
                      <a:pt x="395" y="282"/>
                      <a:pt x="281" y="396"/>
                      <a:pt x="282" y="535"/>
                    </a:cubicBezTo>
                    <a:cubicBezTo>
                      <a:pt x="282" y="672"/>
                      <a:pt x="396" y="786"/>
                      <a:pt x="534" y="786"/>
                    </a:cubicBezTo>
                    <a:cubicBezTo>
                      <a:pt x="673" y="786"/>
                      <a:pt x="786" y="672"/>
                      <a:pt x="786" y="5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5308601" y="2651806"/>
                <a:ext cx="1157288" cy="1001713"/>
              </a:xfrm>
              <a:custGeom>
                <a:avLst/>
                <a:gdLst>
                  <a:gd name="T0" fmla="*/ 426 w 426"/>
                  <a:gd name="T1" fmla="*/ 157 h 370"/>
                  <a:gd name="T2" fmla="*/ 351 w 426"/>
                  <a:gd name="T3" fmla="*/ 130 h 370"/>
                  <a:gd name="T4" fmla="*/ 328 w 426"/>
                  <a:gd name="T5" fmla="*/ 135 h 370"/>
                  <a:gd name="T6" fmla="*/ 303 w 426"/>
                  <a:gd name="T7" fmla="*/ 161 h 370"/>
                  <a:gd name="T8" fmla="*/ 295 w 426"/>
                  <a:gd name="T9" fmla="*/ 193 h 370"/>
                  <a:gd name="T10" fmla="*/ 322 w 426"/>
                  <a:gd name="T11" fmla="*/ 265 h 370"/>
                  <a:gd name="T12" fmla="*/ 313 w 426"/>
                  <a:gd name="T13" fmla="*/ 288 h 370"/>
                  <a:gd name="T14" fmla="*/ 241 w 426"/>
                  <a:gd name="T15" fmla="*/ 330 h 370"/>
                  <a:gd name="T16" fmla="*/ 217 w 426"/>
                  <a:gd name="T17" fmla="*/ 325 h 370"/>
                  <a:gd name="T18" fmla="*/ 162 w 426"/>
                  <a:gd name="T19" fmla="*/ 260 h 370"/>
                  <a:gd name="T20" fmla="*/ 144 w 426"/>
                  <a:gd name="T21" fmla="*/ 254 h 370"/>
                  <a:gd name="T22" fmla="*/ 101 w 426"/>
                  <a:gd name="T23" fmla="*/ 266 h 370"/>
                  <a:gd name="T24" fmla="*/ 85 w 426"/>
                  <a:gd name="T25" fmla="*/ 282 h 370"/>
                  <a:gd name="T26" fmla="*/ 70 w 426"/>
                  <a:gd name="T27" fmla="*/ 370 h 370"/>
                  <a:gd name="T28" fmla="*/ 13 w 426"/>
                  <a:gd name="T29" fmla="*/ 271 h 370"/>
                  <a:gd name="T30" fmla="*/ 36 w 426"/>
                  <a:gd name="T31" fmla="*/ 110 h 370"/>
                  <a:gd name="T32" fmla="*/ 57 w 426"/>
                  <a:gd name="T33" fmla="*/ 94 h 370"/>
                  <a:gd name="T34" fmla="*/ 201 w 426"/>
                  <a:gd name="T35" fmla="*/ 13 h 370"/>
                  <a:gd name="T36" fmla="*/ 220 w 426"/>
                  <a:gd name="T37" fmla="*/ 4 h 370"/>
                  <a:gd name="T38" fmla="*/ 426 w 426"/>
                  <a:gd name="T39" fmla="*/ 157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26" h="370">
                    <a:moveTo>
                      <a:pt x="426" y="157"/>
                    </a:moveTo>
                    <a:cubicBezTo>
                      <a:pt x="399" y="148"/>
                      <a:pt x="375" y="139"/>
                      <a:pt x="351" y="130"/>
                    </a:cubicBezTo>
                    <a:cubicBezTo>
                      <a:pt x="341" y="126"/>
                      <a:pt x="335" y="126"/>
                      <a:pt x="328" y="135"/>
                    </a:cubicBezTo>
                    <a:cubicBezTo>
                      <a:pt x="321" y="145"/>
                      <a:pt x="313" y="154"/>
                      <a:pt x="303" y="161"/>
                    </a:cubicBezTo>
                    <a:cubicBezTo>
                      <a:pt x="289" y="170"/>
                      <a:pt x="290" y="180"/>
                      <a:pt x="295" y="193"/>
                    </a:cubicBezTo>
                    <a:cubicBezTo>
                      <a:pt x="305" y="217"/>
                      <a:pt x="313" y="241"/>
                      <a:pt x="322" y="265"/>
                    </a:cubicBezTo>
                    <a:cubicBezTo>
                      <a:pt x="326" y="276"/>
                      <a:pt x="324" y="282"/>
                      <a:pt x="313" y="288"/>
                    </a:cubicBezTo>
                    <a:cubicBezTo>
                      <a:pt x="289" y="301"/>
                      <a:pt x="265" y="315"/>
                      <a:pt x="241" y="330"/>
                    </a:cubicBezTo>
                    <a:cubicBezTo>
                      <a:pt x="230" y="336"/>
                      <a:pt x="224" y="334"/>
                      <a:pt x="217" y="325"/>
                    </a:cubicBezTo>
                    <a:cubicBezTo>
                      <a:pt x="199" y="303"/>
                      <a:pt x="180" y="282"/>
                      <a:pt x="162" y="260"/>
                    </a:cubicBezTo>
                    <a:cubicBezTo>
                      <a:pt x="157" y="253"/>
                      <a:pt x="152" y="252"/>
                      <a:pt x="144" y="254"/>
                    </a:cubicBezTo>
                    <a:cubicBezTo>
                      <a:pt x="130" y="259"/>
                      <a:pt x="116" y="263"/>
                      <a:pt x="101" y="266"/>
                    </a:cubicBezTo>
                    <a:cubicBezTo>
                      <a:pt x="91" y="268"/>
                      <a:pt x="87" y="272"/>
                      <a:pt x="85" y="282"/>
                    </a:cubicBezTo>
                    <a:cubicBezTo>
                      <a:pt x="81" y="311"/>
                      <a:pt x="75" y="339"/>
                      <a:pt x="70" y="370"/>
                    </a:cubicBezTo>
                    <a:cubicBezTo>
                      <a:pt x="40" y="341"/>
                      <a:pt x="21" y="309"/>
                      <a:pt x="13" y="271"/>
                    </a:cubicBezTo>
                    <a:cubicBezTo>
                      <a:pt x="0" y="215"/>
                      <a:pt x="7" y="161"/>
                      <a:pt x="36" y="110"/>
                    </a:cubicBezTo>
                    <a:cubicBezTo>
                      <a:pt x="41" y="101"/>
                      <a:pt x="47" y="96"/>
                      <a:pt x="57" y="94"/>
                    </a:cubicBezTo>
                    <a:cubicBezTo>
                      <a:pt x="114" y="84"/>
                      <a:pt x="162" y="56"/>
                      <a:pt x="201" y="13"/>
                    </a:cubicBezTo>
                    <a:cubicBezTo>
                      <a:pt x="205" y="8"/>
                      <a:pt x="213" y="5"/>
                      <a:pt x="220" y="4"/>
                    </a:cubicBezTo>
                    <a:cubicBezTo>
                      <a:pt x="307" y="0"/>
                      <a:pt x="402" y="69"/>
                      <a:pt x="426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696219" y="3524629"/>
              <a:ext cx="2787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/>
                <a:t>Research Mothed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31715870"/>
      </p:ext>
    </p:extLst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14" name="文本框 13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总体思路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Train Of Thought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泪滴形 37"/>
          <p:cNvSpPr/>
          <p:nvPr/>
        </p:nvSpPr>
        <p:spPr>
          <a:xfrm rot="8108100">
            <a:off x="704260" y="1125120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1028701" y="1513144"/>
            <a:ext cx="367732" cy="366770"/>
            <a:chOff x="5256213" y="2622550"/>
            <a:chExt cx="1819275" cy="1814513"/>
          </a:xfrm>
          <a:solidFill>
            <a:schemeClr val="bg1"/>
          </a:solidFill>
        </p:grpSpPr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6051550" y="2622550"/>
              <a:ext cx="1023938" cy="1022350"/>
            </a:xfrm>
            <a:custGeom>
              <a:avLst/>
              <a:gdLst>
                <a:gd name="T0" fmla="*/ 20 w 376"/>
                <a:gd name="T1" fmla="*/ 265 h 377"/>
                <a:gd name="T2" fmla="*/ 42 w 376"/>
                <a:gd name="T3" fmla="*/ 137 h 377"/>
                <a:gd name="T4" fmla="*/ 130 w 376"/>
                <a:gd name="T5" fmla="*/ 49 h 377"/>
                <a:gd name="T6" fmla="*/ 297 w 376"/>
                <a:gd name="T7" fmla="*/ 48 h 377"/>
                <a:gd name="T8" fmla="*/ 333 w 376"/>
                <a:gd name="T9" fmla="*/ 85 h 377"/>
                <a:gd name="T10" fmla="*/ 334 w 376"/>
                <a:gd name="T11" fmla="*/ 241 h 377"/>
                <a:gd name="T12" fmla="*/ 237 w 376"/>
                <a:gd name="T13" fmla="*/ 337 h 377"/>
                <a:gd name="T14" fmla="*/ 111 w 376"/>
                <a:gd name="T15" fmla="*/ 355 h 377"/>
                <a:gd name="T16" fmla="*/ 157 w 376"/>
                <a:gd name="T17" fmla="*/ 311 h 377"/>
                <a:gd name="T18" fmla="*/ 261 w 376"/>
                <a:gd name="T19" fmla="*/ 208 h 377"/>
                <a:gd name="T20" fmla="*/ 261 w 376"/>
                <a:gd name="T21" fmla="*/ 120 h 377"/>
                <a:gd name="T22" fmla="*/ 227 w 376"/>
                <a:gd name="T23" fmla="*/ 96 h 377"/>
                <a:gd name="T24" fmla="*/ 169 w 376"/>
                <a:gd name="T25" fmla="*/ 116 h 377"/>
                <a:gd name="T26" fmla="*/ 32 w 376"/>
                <a:gd name="T27" fmla="*/ 254 h 377"/>
                <a:gd name="T28" fmla="*/ 20 w 376"/>
                <a:gd name="T29" fmla="*/ 26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377">
                  <a:moveTo>
                    <a:pt x="20" y="265"/>
                  </a:moveTo>
                  <a:cubicBezTo>
                    <a:pt x="0" y="220"/>
                    <a:pt x="9" y="170"/>
                    <a:pt x="42" y="137"/>
                  </a:cubicBezTo>
                  <a:cubicBezTo>
                    <a:pt x="71" y="107"/>
                    <a:pt x="101" y="78"/>
                    <a:pt x="130" y="49"/>
                  </a:cubicBezTo>
                  <a:cubicBezTo>
                    <a:pt x="180" y="0"/>
                    <a:pt x="248" y="0"/>
                    <a:pt x="297" y="48"/>
                  </a:cubicBezTo>
                  <a:cubicBezTo>
                    <a:pt x="310" y="60"/>
                    <a:pt x="322" y="72"/>
                    <a:pt x="333" y="85"/>
                  </a:cubicBezTo>
                  <a:cubicBezTo>
                    <a:pt x="375" y="130"/>
                    <a:pt x="376" y="196"/>
                    <a:pt x="334" y="241"/>
                  </a:cubicBezTo>
                  <a:cubicBezTo>
                    <a:pt x="302" y="274"/>
                    <a:pt x="270" y="306"/>
                    <a:pt x="237" y="337"/>
                  </a:cubicBezTo>
                  <a:cubicBezTo>
                    <a:pt x="204" y="370"/>
                    <a:pt x="151" y="377"/>
                    <a:pt x="111" y="355"/>
                  </a:cubicBezTo>
                  <a:cubicBezTo>
                    <a:pt x="127" y="340"/>
                    <a:pt x="142" y="326"/>
                    <a:pt x="157" y="311"/>
                  </a:cubicBezTo>
                  <a:cubicBezTo>
                    <a:pt x="192" y="277"/>
                    <a:pt x="226" y="242"/>
                    <a:pt x="261" y="208"/>
                  </a:cubicBezTo>
                  <a:cubicBezTo>
                    <a:pt x="292" y="177"/>
                    <a:pt x="292" y="150"/>
                    <a:pt x="261" y="120"/>
                  </a:cubicBezTo>
                  <a:cubicBezTo>
                    <a:pt x="251" y="110"/>
                    <a:pt x="239" y="100"/>
                    <a:pt x="227" y="96"/>
                  </a:cubicBezTo>
                  <a:cubicBezTo>
                    <a:pt x="204" y="88"/>
                    <a:pt x="185" y="99"/>
                    <a:pt x="169" y="116"/>
                  </a:cubicBezTo>
                  <a:cubicBezTo>
                    <a:pt x="124" y="162"/>
                    <a:pt x="78" y="208"/>
                    <a:pt x="32" y="254"/>
                  </a:cubicBezTo>
                  <a:cubicBezTo>
                    <a:pt x="28" y="257"/>
                    <a:pt x="24" y="260"/>
                    <a:pt x="20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5256213" y="3414713"/>
              <a:ext cx="1020763" cy="1022350"/>
            </a:xfrm>
            <a:custGeom>
              <a:avLst/>
              <a:gdLst>
                <a:gd name="T0" fmla="*/ 266 w 375"/>
                <a:gd name="T1" fmla="*/ 22 h 377"/>
                <a:gd name="T2" fmla="*/ 210 w 375"/>
                <a:gd name="T3" fmla="*/ 76 h 377"/>
                <a:gd name="T4" fmla="*/ 111 w 375"/>
                <a:gd name="T5" fmla="*/ 174 h 377"/>
                <a:gd name="T6" fmla="*/ 111 w 375"/>
                <a:gd name="T7" fmla="*/ 256 h 377"/>
                <a:gd name="T8" fmla="*/ 123 w 375"/>
                <a:gd name="T9" fmla="*/ 267 h 377"/>
                <a:gd name="T10" fmla="*/ 201 w 375"/>
                <a:gd name="T11" fmla="*/ 267 h 377"/>
                <a:gd name="T12" fmla="*/ 340 w 375"/>
                <a:gd name="T13" fmla="*/ 128 h 377"/>
                <a:gd name="T14" fmla="*/ 353 w 375"/>
                <a:gd name="T15" fmla="*/ 110 h 377"/>
                <a:gd name="T16" fmla="*/ 341 w 375"/>
                <a:gd name="T17" fmla="*/ 232 h 377"/>
                <a:gd name="T18" fmla="*/ 236 w 375"/>
                <a:gd name="T19" fmla="*/ 338 h 377"/>
                <a:gd name="T20" fmla="*/ 85 w 375"/>
                <a:gd name="T21" fmla="*/ 336 h 377"/>
                <a:gd name="T22" fmla="*/ 46 w 375"/>
                <a:gd name="T23" fmla="*/ 297 h 377"/>
                <a:gd name="T24" fmla="*/ 46 w 375"/>
                <a:gd name="T25" fmla="*/ 133 h 377"/>
                <a:gd name="T26" fmla="*/ 132 w 375"/>
                <a:gd name="T27" fmla="*/ 47 h 377"/>
                <a:gd name="T28" fmla="*/ 266 w 375"/>
                <a:gd name="T29" fmla="*/ 2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77">
                  <a:moveTo>
                    <a:pt x="266" y="22"/>
                  </a:moveTo>
                  <a:cubicBezTo>
                    <a:pt x="247" y="41"/>
                    <a:pt x="228" y="58"/>
                    <a:pt x="210" y="76"/>
                  </a:cubicBezTo>
                  <a:cubicBezTo>
                    <a:pt x="177" y="108"/>
                    <a:pt x="144" y="141"/>
                    <a:pt x="111" y="174"/>
                  </a:cubicBezTo>
                  <a:cubicBezTo>
                    <a:pt x="85" y="200"/>
                    <a:pt x="85" y="230"/>
                    <a:pt x="111" y="256"/>
                  </a:cubicBezTo>
                  <a:cubicBezTo>
                    <a:pt x="115" y="260"/>
                    <a:pt x="119" y="264"/>
                    <a:pt x="123" y="267"/>
                  </a:cubicBezTo>
                  <a:cubicBezTo>
                    <a:pt x="147" y="291"/>
                    <a:pt x="177" y="291"/>
                    <a:pt x="201" y="267"/>
                  </a:cubicBezTo>
                  <a:cubicBezTo>
                    <a:pt x="248" y="221"/>
                    <a:pt x="294" y="175"/>
                    <a:pt x="340" y="128"/>
                  </a:cubicBezTo>
                  <a:cubicBezTo>
                    <a:pt x="345" y="123"/>
                    <a:pt x="348" y="117"/>
                    <a:pt x="353" y="110"/>
                  </a:cubicBezTo>
                  <a:cubicBezTo>
                    <a:pt x="375" y="149"/>
                    <a:pt x="370" y="201"/>
                    <a:pt x="341" y="232"/>
                  </a:cubicBezTo>
                  <a:cubicBezTo>
                    <a:pt x="308" y="269"/>
                    <a:pt x="272" y="305"/>
                    <a:pt x="236" y="338"/>
                  </a:cubicBezTo>
                  <a:cubicBezTo>
                    <a:pt x="193" y="377"/>
                    <a:pt x="127" y="374"/>
                    <a:pt x="85" y="336"/>
                  </a:cubicBezTo>
                  <a:cubicBezTo>
                    <a:pt x="72" y="323"/>
                    <a:pt x="59" y="310"/>
                    <a:pt x="46" y="297"/>
                  </a:cubicBezTo>
                  <a:cubicBezTo>
                    <a:pt x="0" y="249"/>
                    <a:pt x="0" y="180"/>
                    <a:pt x="46" y="133"/>
                  </a:cubicBezTo>
                  <a:cubicBezTo>
                    <a:pt x="75" y="104"/>
                    <a:pt x="103" y="75"/>
                    <a:pt x="132" y="47"/>
                  </a:cubicBezTo>
                  <a:cubicBezTo>
                    <a:pt x="170" y="10"/>
                    <a:pt x="220" y="0"/>
                    <a:pt x="26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5765800" y="3121025"/>
              <a:ext cx="808038" cy="815975"/>
            </a:xfrm>
            <a:custGeom>
              <a:avLst/>
              <a:gdLst>
                <a:gd name="T0" fmla="*/ 0 w 297"/>
                <a:gd name="T1" fmla="*/ 254 h 301"/>
                <a:gd name="T2" fmla="*/ 12 w 297"/>
                <a:gd name="T3" fmla="*/ 232 h 301"/>
                <a:gd name="T4" fmla="*/ 229 w 297"/>
                <a:gd name="T5" fmla="*/ 15 h 301"/>
                <a:gd name="T6" fmla="*/ 282 w 297"/>
                <a:gd name="T7" fmla="*/ 16 h 301"/>
                <a:gd name="T8" fmla="*/ 280 w 297"/>
                <a:gd name="T9" fmla="*/ 71 h 301"/>
                <a:gd name="T10" fmla="*/ 167 w 297"/>
                <a:gd name="T11" fmla="*/ 184 h 301"/>
                <a:gd name="T12" fmla="*/ 65 w 297"/>
                <a:gd name="T13" fmla="*/ 286 h 301"/>
                <a:gd name="T14" fmla="*/ 22 w 297"/>
                <a:gd name="T15" fmla="*/ 294 h 301"/>
                <a:gd name="T16" fmla="*/ 0 w 297"/>
                <a:gd name="T17" fmla="*/ 25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1">
                  <a:moveTo>
                    <a:pt x="0" y="254"/>
                  </a:moveTo>
                  <a:cubicBezTo>
                    <a:pt x="3" y="249"/>
                    <a:pt x="6" y="239"/>
                    <a:pt x="12" y="232"/>
                  </a:cubicBezTo>
                  <a:cubicBezTo>
                    <a:pt x="84" y="160"/>
                    <a:pt x="157" y="87"/>
                    <a:pt x="229" y="15"/>
                  </a:cubicBezTo>
                  <a:cubicBezTo>
                    <a:pt x="245" y="0"/>
                    <a:pt x="267" y="1"/>
                    <a:pt x="282" y="16"/>
                  </a:cubicBezTo>
                  <a:cubicBezTo>
                    <a:pt x="297" y="31"/>
                    <a:pt x="297" y="53"/>
                    <a:pt x="280" y="71"/>
                  </a:cubicBezTo>
                  <a:cubicBezTo>
                    <a:pt x="243" y="109"/>
                    <a:pt x="205" y="146"/>
                    <a:pt x="167" y="184"/>
                  </a:cubicBezTo>
                  <a:cubicBezTo>
                    <a:pt x="133" y="218"/>
                    <a:pt x="99" y="252"/>
                    <a:pt x="65" y="286"/>
                  </a:cubicBezTo>
                  <a:cubicBezTo>
                    <a:pt x="52" y="298"/>
                    <a:pt x="36" y="301"/>
                    <a:pt x="22" y="294"/>
                  </a:cubicBezTo>
                  <a:cubicBezTo>
                    <a:pt x="8" y="287"/>
                    <a:pt x="1" y="275"/>
                    <a:pt x="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泪滴形 38"/>
          <p:cNvSpPr/>
          <p:nvPr/>
        </p:nvSpPr>
        <p:spPr>
          <a:xfrm rot="8108100">
            <a:off x="704260" y="2362779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026545" y="2705567"/>
            <a:ext cx="411288" cy="409253"/>
            <a:chOff x="670066" y="2758729"/>
            <a:chExt cx="520156" cy="517582"/>
          </a:xfrm>
        </p:grpSpPr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670066" y="2758729"/>
              <a:ext cx="520156" cy="517582"/>
            </a:xfrm>
            <a:custGeom>
              <a:avLst/>
              <a:gdLst>
                <a:gd name="T0" fmla="*/ 748 w 825"/>
                <a:gd name="T1" fmla="*/ 238 h 824"/>
                <a:gd name="T2" fmla="*/ 640 w 825"/>
                <a:gd name="T3" fmla="*/ 710 h 824"/>
                <a:gd name="T4" fmla="*/ 143 w 825"/>
                <a:gd name="T5" fmla="*/ 673 h 824"/>
                <a:gd name="T6" fmla="*/ 117 w 825"/>
                <a:gd name="T7" fmla="*/ 175 h 824"/>
                <a:gd name="T8" fmla="*/ 583 w 825"/>
                <a:gd name="T9" fmla="*/ 74 h 824"/>
                <a:gd name="T10" fmla="*/ 535 w 825"/>
                <a:gd name="T11" fmla="*/ 121 h 824"/>
                <a:gd name="T12" fmla="*/ 521 w 825"/>
                <a:gd name="T13" fmla="*/ 121 h 824"/>
                <a:gd name="T14" fmla="*/ 114 w 825"/>
                <a:gd name="T15" fmla="*/ 333 h 824"/>
                <a:gd name="T16" fmla="*/ 362 w 825"/>
                <a:gd name="T17" fmla="*/ 713 h 824"/>
                <a:gd name="T18" fmla="*/ 720 w 825"/>
                <a:gd name="T19" fmla="*/ 398 h 824"/>
                <a:gd name="T20" fmla="*/ 701 w 825"/>
                <a:gd name="T21" fmla="*/ 300 h 824"/>
                <a:gd name="T22" fmla="*/ 704 w 825"/>
                <a:gd name="T23" fmla="*/ 282 h 824"/>
                <a:gd name="T24" fmla="*/ 748 w 825"/>
                <a:gd name="T25" fmla="*/ 238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5" h="824">
                  <a:moveTo>
                    <a:pt x="748" y="238"/>
                  </a:moveTo>
                  <a:cubicBezTo>
                    <a:pt x="825" y="386"/>
                    <a:pt x="796" y="591"/>
                    <a:pt x="640" y="710"/>
                  </a:cubicBezTo>
                  <a:cubicBezTo>
                    <a:pt x="491" y="824"/>
                    <a:pt x="275" y="809"/>
                    <a:pt x="143" y="673"/>
                  </a:cubicBezTo>
                  <a:cubicBezTo>
                    <a:pt x="11" y="538"/>
                    <a:pt x="0" y="321"/>
                    <a:pt x="117" y="175"/>
                  </a:cubicBezTo>
                  <a:cubicBezTo>
                    <a:pt x="240" y="21"/>
                    <a:pt x="445" y="0"/>
                    <a:pt x="583" y="74"/>
                  </a:cubicBezTo>
                  <a:cubicBezTo>
                    <a:pt x="567" y="90"/>
                    <a:pt x="551" y="106"/>
                    <a:pt x="535" y="121"/>
                  </a:cubicBezTo>
                  <a:cubicBezTo>
                    <a:pt x="533" y="124"/>
                    <a:pt x="526" y="122"/>
                    <a:pt x="521" y="121"/>
                  </a:cubicBezTo>
                  <a:cubicBezTo>
                    <a:pt x="348" y="57"/>
                    <a:pt x="161" y="154"/>
                    <a:pt x="114" y="333"/>
                  </a:cubicBezTo>
                  <a:cubicBezTo>
                    <a:pt x="68" y="506"/>
                    <a:pt x="184" y="685"/>
                    <a:pt x="362" y="713"/>
                  </a:cubicBezTo>
                  <a:cubicBezTo>
                    <a:pt x="556" y="744"/>
                    <a:pt x="727" y="595"/>
                    <a:pt x="720" y="398"/>
                  </a:cubicBezTo>
                  <a:cubicBezTo>
                    <a:pt x="719" y="365"/>
                    <a:pt x="708" y="333"/>
                    <a:pt x="701" y="300"/>
                  </a:cubicBezTo>
                  <a:cubicBezTo>
                    <a:pt x="699" y="293"/>
                    <a:pt x="698" y="288"/>
                    <a:pt x="704" y="282"/>
                  </a:cubicBezTo>
                  <a:cubicBezTo>
                    <a:pt x="719" y="269"/>
                    <a:pt x="732" y="254"/>
                    <a:pt x="748" y="2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2"/>
            <p:cNvSpPr>
              <a:spLocks/>
            </p:cNvSpPr>
            <p:nvPr/>
          </p:nvSpPr>
          <p:spPr bwMode="auto">
            <a:xfrm>
              <a:off x="762031" y="2847384"/>
              <a:ext cx="329972" cy="332180"/>
            </a:xfrm>
            <a:custGeom>
              <a:avLst/>
              <a:gdLst>
                <a:gd name="T0" fmla="*/ 387 w 523"/>
                <a:gd name="T1" fmla="*/ 62 h 529"/>
                <a:gd name="T2" fmla="*/ 341 w 523"/>
                <a:gd name="T3" fmla="*/ 105 h 529"/>
                <a:gd name="T4" fmla="*/ 322 w 523"/>
                <a:gd name="T5" fmla="*/ 106 h 529"/>
                <a:gd name="T6" fmla="*/ 126 w 523"/>
                <a:gd name="T7" fmla="*/ 171 h 529"/>
                <a:gd name="T8" fmla="*/ 134 w 523"/>
                <a:gd name="T9" fmla="*/ 378 h 529"/>
                <a:gd name="T10" fmla="*/ 334 w 523"/>
                <a:gd name="T11" fmla="*/ 426 h 529"/>
                <a:gd name="T12" fmla="*/ 436 w 523"/>
                <a:gd name="T13" fmla="*/ 247 h 529"/>
                <a:gd name="T14" fmla="*/ 428 w 523"/>
                <a:gd name="T15" fmla="*/ 212 h 529"/>
                <a:gd name="T16" fmla="*/ 433 w 523"/>
                <a:gd name="T17" fmla="*/ 188 h 529"/>
                <a:gd name="T18" fmla="*/ 472 w 523"/>
                <a:gd name="T19" fmla="*/ 148 h 529"/>
                <a:gd name="T20" fmla="*/ 429 w 523"/>
                <a:gd name="T21" fmla="*/ 445 h 529"/>
                <a:gd name="T22" fmla="*/ 105 w 523"/>
                <a:gd name="T23" fmla="*/ 446 h 529"/>
                <a:gd name="T24" fmla="*/ 76 w 523"/>
                <a:gd name="T25" fmla="*/ 123 h 529"/>
                <a:gd name="T26" fmla="*/ 387 w 523"/>
                <a:gd name="T27" fmla="*/ 62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3" h="529">
                  <a:moveTo>
                    <a:pt x="387" y="62"/>
                  </a:moveTo>
                  <a:cubicBezTo>
                    <a:pt x="371" y="77"/>
                    <a:pt x="357" y="92"/>
                    <a:pt x="341" y="105"/>
                  </a:cubicBezTo>
                  <a:cubicBezTo>
                    <a:pt x="337" y="109"/>
                    <a:pt x="328" y="108"/>
                    <a:pt x="322" y="106"/>
                  </a:cubicBezTo>
                  <a:cubicBezTo>
                    <a:pt x="249" y="82"/>
                    <a:pt x="169" y="108"/>
                    <a:pt x="126" y="171"/>
                  </a:cubicBezTo>
                  <a:cubicBezTo>
                    <a:pt x="82" y="234"/>
                    <a:pt x="86" y="318"/>
                    <a:pt x="134" y="378"/>
                  </a:cubicBezTo>
                  <a:cubicBezTo>
                    <a:pt x="182" y="436"/>
                    <a:pt x="265" y="456"/>
                    <a:pt x="334" y="426"/>
                  </a:cubicBezTo>
                  <a:cubicBezTo>
                    <a:pt x="405" y="395"/>
                    <a:pt x="447" y="322"/>
                    <a:pt x="436" y="247"/>
                  </a:cubicBezTo>
                  <a:cubicBezTo>
                    <a:pt x="435" y="235"/>
                    <a:pt x="432" y="223"/>
                    <a:pt x="428" y="212"/>
                  </a:cubicBezTo>
                  <a:cubicBezTo>
                    <a:pt x="424" y="202"/>
                    <a:pt x="426" y="195"/>
                    <a:pt x="433" y="188"/>
                  </a:cubicBezTo>
                  <a:cubicBezTo>
                    <a:pt x="447" y="175"/>
                    <a:pt x="459" y="162"/>
                    <a:pt x="472" y="148"/>
                  </a:cubicBezTo>
                  <a:cubicBezTo>
                    <a:pt x="523" y="225"/>
                    <a:pt x="523" y="359"/>
                    <a:pt x="429" y="445"/>
                  </a:cubicBezTo>
                  <a:cubicBezTo>
                    <a:pt x="337" y="529"/>
                    <a:pt x="197" y="529"/>
                    <a:pt x="105" y="446"/>
                  </a:cubicBezTo>
                  <a:cubicBezTo>
                    <a:pt x="13" y="362"/>
                    <a:pt x="0" y="224"/>
                    <a:pt x="76" y="123"/>
                  </a:cubicBezTo>
                  <a:cubicBezTo>
                    <a:pt x="147" y="28"/>
                    <a:pt x="285" y="0"/>
                    <a:pt x="387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3"/>
            <p:cNvSpPr>
              <a:spLocks/>
            </p:cNvSpPr>
            <p:nvPr/>
          </p:nvSpPr>
          <p:spPr bwMode="auto">
            <a:xfrm>
              <a:off x="920947" y="2771972"/>
              <a:ext cx="252721" cy="250514"/>
            </a:xfrm>
            <a:custGeom>
              <a:avLst/>
              <a:gdLst>
                <a:gd name="T0" fmla="*/ 286 w 401"/>
                <a:gd name="T1" fmla="*/ 0 h 399"/>
                <a:gd name="T2" fmla="*/ 296 w 401"/>
                <a:gd name="T3" fmla="*/ 107 h 399"/>
                <a:gd name="T4" fmla="*/ 401 w 401"/>
                <a:gd name="T5" fmla="*/ 117 h 399"/>
                <a:gd name="T6" fmla="*/ 393 w 401"/>
                <a:gd name="T7" fmla="*/ 126 h 399"/>
                <a:gd name="T8" fmla="*/ 288 w 401"/>
                <a:gd name="T9" fmla="*/ 231 h 399"/>
                <a:gd name="T10" fmla="*/ 271 w 401"/>
                <a:gd name="T11" fmla="*/ 237 h 399"/>
                <a:gd name="T12" fmla="*/ 256 w 401"/>
                <a:gd name="T13" fmla="*/ 236 h 399"/>
                <a:gd name="T14" fmla="*/ 174 w 401"/>
                <a:gd name="T15" fmla="*/ 267 h 399"/>
                <a:gd name="T16" fmla="*/ 58 w 401"/>
                <a:gd name="T17" fmla="*/ 384 h 399"/>
                <a:gd name="T18" fmla="*/ 26 w 401"/>
                <a:gd name="T19" fmla="*/ 395 h 399"/>
                <a:gd name="T20" fmla="*/ 14 w 401"/>
                <a:gd name="T21" fmla="*/ 350 h 399"/>
                <a:gd name="T22" fmla="*/ 55 w 401"/>
                <a:gd name="T23" fmla="*/ 309 h 399"/>
                <a:gd name="T24" fmla="*/ 162 w 401"/>
                <a:gd name="T25" fmla="*/ 201 h 399"/>
                <a:gd name="T26" fmla="*/ 170 w 401"/>
                <a:gd name="T27" fmla="*/ 182 h 399"/>
                <a:gd name="T28" fmla="*/ 166 w 401"/>
                <a:gd name="T29" fmla="*/ 131 h 399"/>
                <a:gd name="T30" fmla="*/ 169 w 401"/>
                <a:gd name="T31" fmla="*/ 118 h 399"/>
                <a:gd name="T32" fmla="*/ 286 w 401"/>
                <a:gd name="T3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1" h="399">
                  <a:moveTo>
                    <a:pt x="286" y="0"/>
                  </a:moveTo>
                  <a:cubicBezTo>
                    <a:pt x="289" y="38"/>
                    <a:pt x="293" y="72"/>
                    <a:pt x="296" y="107"/>
                  </a:cubicBezTo>
                  <a:cubicBezTo>
                    <a:pt x="331" y="110"/>
                    <a:pt x="365" y="113"/>
                    <a:pt x="401" y="117"/>
                  </a:cubicBezTo>
                  <a:cubicBezTo>
                    <a:pt x="397" y="121"/>
                    <a:pt x="395" y="124"/>
                    <a:pt x="393" y="126"/>
                  </a:cubicBezTo>
                  <a:cubicBezTo>
                    <a:pt x="358" y="161"/>
                    <a:pt x="323" y="196"/>
                    <a:pt x="288" y="231"/>
                  </a:cubicBezTo>
                  <a:cubicBezTo>
                    <a:pt x="284" y="235"/>
                    <a:pt x="277" y="236"/>
                    <a:pt x="271" y="237"/>
                  </a:cubicBezTo>
                  <a:cubicBezTo>
                    <a:pt x="266" y="238"/>
                    <a:pt x="261" y="237"/>
                    <a:pt x="256" y="236"/>
                  </a:cubicBezTo>
                  <a:cubicBezTo>
                    <a:pt x="221" y="225"/>
                    <a:pt x="197" y="241"/>
                    <a:pt x="174" y="267"/>
                  </a:cubicBezTo>
                  <a:cubicBezTo>
                    <a:pt x="137" y="307"/>
                    <a:pt x="97" y="345"/>
                    <a:pt x="58" y="384"/>
                  </a:cubicBezTo>
                  <a:cubicBezTo>
                    <a:pt x="49" y="393"/>
                    <a:pt x="39" y="399"/>
                    <a:pt x="26" y="395"/>
                  </a:cubicBezTo>
                  <a:cubicBezTo>
                    <a:pt x="7" y="390"/>
                    <a:pt x="0" y="366"/>
                    <a:pt x="14" y="350"/>
                  </a:cubicBezTo>
                  <a:cubicBezTo>
                    <a:pt x="27" y="336"/>
                    <a:pt x="42" y="323"/>
                    <a:pt x="55" y="309"/>
                  </a:cubicBezTo>
                  <a:cubicBezTo>
                    <a:pt x="91" y="273"/>
                    <a:pt x="127" y="238"/>
                    <a:pt x="162" y="201"/>
                  </a:cubicBezTo>
                  <a:cubicBezTo>
                    <a:pt x="167" y="197"/>
                    <a:pt x="170" y="189"/>
                    <a:pt x="170" y="182"/>
                  </a:cubicBezTo>
                  <a:cubicBezTo>
                    <a:pt x="170" y="165"/>
                    <a:pt x="167" y="148"/>
                    <a:pt x="166" y="131"/>
                  </a:cubicBezTo>
                  <a:cubicBezTo>
                    <a:pt x="166" y="127"/>
                    <a:pt x="166" y="121"/>
                    <a:pt x="169" y="118"/>
                  </a:cubicBezTo>
                  <a:cubicBezTo>
                    <a:pt x="207" y="79"/>
                    <a:pt x="245" y="41"/>
                    <a:pt x="2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4"/>
            <p:cNvSpPr>
              <a:spLocks/>
            </p:cNvSpPr>
            <p:nvPr/>
          </p:nvSpPr>
          <p:spPr bwMode="auto">
            <a:xfrm>
              <a:off x="859147" y="2947810"/>
              <a:ext cx="140155" cy="138316"/>
            </a:xfrm>
            <a:custGeom>
              <a:avLst/>
              <a:gdLst>
                <a:gd name="T0" fmla="*/ 126 w 222"/>
                <a:gd name="T1" fmla="*/ 12 h 220"/>
                <a:gd name="T2" fmla="*/ 88 w 222"/>
                <a:gd name="T3" fmla="*/ 46 h 220"/>
                <a:gd name="T4" fmla="*/ 89 w 222"/>
                <a:gd name="T5" fmla="*/ 133 h 220"/>
                <a:gd name="T6" fmla="*/ 175 w 222"/>
                <a:gd name="T7" fmla="*/ 133 h 220"/>
                <a:gd name="T8" fmla="*/ 211 w 222"/>
                <a:gd name="T9" fmla="*/ 95 h 220"/>
                <a:gd name="T10" fmla="*/ 167 w 222"/>
                <a:gd name="T11" fmla="*/ 196 h 220"/>
                <a:gd name="T12" fmla="*/ 43 w 222"/>
                <a:gd name="T13" fmla="*/ 185 h 220"/>
                <a:gd name="T14" fmla="*/ 21 w 222"/>
                <a:gd name="T15" fmla="*/ 61 h 220"/>
                <a:gd name="T16" fmla="*/ 126 w 222"/>
                <a:gd name="T17" fmla="*/ 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20">
                  <a:moveTo>
                    <a:pt x="126" y="12"/>
                  </a:moveTo>
                  <a:cubicBezTo>
                    <a:pt x="113" y="23"/>
                    <a:pt x="100" y="34"/>
                    <a:pt x="88" y="46"/>
                  </a:cubicBezTo>
                  <a:cubicBezTo>
                    <a:pt x="63" y="72"/>
                    <a:pt x="64" y="109"/>
                    <a:pt x="89" y="133"/>
                  </a:cubicBezTo>
                  <a:cubicBezTo>
                    <a:pt x="113" y="157"/>
                    <a:pt x="150" y="157"/>
                    <a:pt x="175" y="133"/>
                  </a:cubicBezTo>
                  <a:cubicBezTo>
                    <a:pt x="188" y="121"/>
                    <a:pt x="199" y="108"/>
                    <a:pt x="211" y="95"/>
                  </a:cubicBezTo>
                  <a:cubicBezTo>
                    <a:pt x="222" y="131"/>
                    <a:pt x="201" y="174"/>
                    <a:pt x="167" y="196"/>
                  </a:cubicBezTo>
                  <a:cubicBezTo>
                    <a:pt x="128" y="220"/>
                    <a:pt x="77" y="215"/>
                    <a:pt x="43" y="185"/>
                  </a:cubicBezTo>
                  <a:cubicBezTo>
                    <a:pt x="9" y="153"/>
                    <a:pt x="0" y="103"/>
                    <a:pt x="21" y="61"/>
                  </a:cubicBezTo>
                  <a:cubicBezTo>
                    <a:pt x="41" y="23"/>
                    <a:pt x="84" y="0"/>
                    <a:pt x="12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泪滴形 39"/>
          <p:cNvSpPr/>
          <p:nvPr/>
        </p:nvSpPr>
        <p:spPr>
          <a:xfrm rot="8108100">
            <a:off x="704260" y="3600438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/>
        </p:nvGrpSpPr>
        <p:grpSpPr>
          <a:xfrm>
            <a:off x="1038673" y="3978172"/>
            <a:ext cx="370615" cy="371554"/>
            <a:chOff x="3027363" y="1563688"/>
            <a:chExt cx="1878013" cy="1882776"/>
          </a:xfrm>
          <a:solidFill>
            <a:schemeClr val="bg1"/>
          </a:solidFill>
        </p:grpSpPr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3027363" y="1785938"/>
              <a:ext cx="1743075" cy="1522413"/>
            </a:xfrm>
            <a:custGeom>
              <a:avLst/>
              <a:gdLst>
                <a:gd name="T0" fmla="*/ 0 w 640"/>
                <a:gd name="T1" fmla="*/ 1 h 561"/>
                <a:gd name="T2" fmla="*/ 84 w 640"/>
                <a:gd name="T3" fmla="*/ 1 h 561"/>
                <a:gd name="T4" fmla="*/ 113 w 640"/>
                <a:gd name="T5" fmla="*/ 67 h 561"/>
                <a:gd name="T6" fmla="*/ 159 w 640"/>
                <a:gd name="T7" fmla="*/ 82 h 561"/>
                <a:gd name="T8" fmla="*/ 231 w 640"/>
                <a:gd name="T9" fmla="*/ 2 h 561"/>
                <a:gd name="T10" fmla="*/ 408 w 640"/>
                <a:gd name="T11" fmla="*/ 2 h 561"/>
                <a:gd name="T12" fmla="*/ 436 w 640"/>
                <a:gd name="T13" fmla="*/ 66 h 561"/>
                <a:gd name="T14" fmla="*/ 483 w 640"/>
                <a:gd name="T15" fmla="*/ 82 h 561"/>
                <a:gd name="T16" fmla="*/ 556 w 640"/>
                <a:gd name="T17" fmla="*/ 1 h 561"/>
                <a:gd name="T18" fmla="*/ 633 w 640"/>
                <a:gd name="T19" fmla="*/ 1 h 561"/>
                <a:gd name="T20" fmla="*/ 639 w 640"/>
                <a:gd name="T21" fmla="*/ 15 h 561"/>
                <a:gd name="T22" fmla="*/ 639 w 640"/>
                <a:gd name="T23" fmla="*/ 193 h 561"/>
                <a:gd name="T24" fmla="*/ 639 w 640"/>
                <a:gd name="T25" fmla="*/ 273 h 561"/>
                <a:gd name="T26" fmla="*/ 595 w 640"/>
                <a:gd name="T27" fmla="*/ 246 h 561"/>
                <a:gd name="T28" fmla="*/ 591 w 640"/>
                <a:gd name="T29" fmla="*/ 233 h 561"/>
                <a:gd name="T30" fmla="*/ 590 w 640"/>
                <a:gd name="T31" fmla="*/ 160 h 561"/>
                <a:gd name="T32" fmla="*/ 49 w 640"/>
                <a:gd name="T33" fmla="*/ 160 h 561"/>
                <a:gd name="T34" fmla="*/ 49 w 640"/>
                <a:gd name="T35" fmla="*/ 524 h 561"/>
                <a:gd name="T36" fmla="*/ 66 w 640"/>
                <a:gd name="T37" fmla="*/ 524 h 561"/>
                <a:gd name="T38" fmla="*/ 310 w 640"/>
                <a:gd name="T39" fmla="*/ 523 h 561"/>
                <a:gd name="T40" fmla="*/ 336 w 640"/>
                <a:gd name="T41" fmla="*/ 538 h 561"/>
                <a:gd name="T42" fmla="*/ 350 w 640"/>
                <a:gd name="T43" fmla="*/ 561 h 561"/>
                <a:gd name="T44" fmla="*/ 0 w 640"/>
                <a:gd name="T45" fmla="*/ 561 h 561"/>
                <a:gd name="T46" fmla="*/ 0 w 640"/>
                <a:gd name="T47" fmla="*/ 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0" h="561">
                  <a:moveTo>
                    <a:pt x="0" y="1"/>
                  </a:moveTo>
                  <a:cubicBezTo>
                    <a:pt x="29" y="1"/>
                    <a:pt x="56" y="1"/>
                    <a:pt x="84" y="1"/>
                  </a:cubicBezTo>
                  <a:cubicBezTo>
                    <a:pt x="84" y="28"/>
                    <a:pt x="90" y="52"/>
                    <a:pt x="113" y="67"/>
                  </a:cubicBezTo>
                  <a:cubicBezTo>
                    <a:pt x="126" y="75"/>
                    <a:pt x="143" y="82"/>
                    <a:pt x="159" y="82"/>
                  </a:cubicBezTo>
                  <a:cubicBezTo>
                    <a:pt x="199" y="83"/>
                    <a:pt x="222" y="57"/>
                    <a:pt x="231" y="2"/>
                  </a:cubicBezTo>
                  <a:cubicBezTo>
                    <a:pt x="290" y="2"/>
                    <a:pt x="348" y="2"/>
                    <a:pt x="408" y="2"/>
                  </a:cubicBezTo>
                  <a:cubicBezTo>
                    <a:pt x="408" y="28"/>
                    <a:pt x="414" y="52"/>
                    <a:pt x="436" y="66"/>
                  </a:cubicBezTo>
                  <a:cubicBezTo>
                    <a:pt x="450" y="75"/>
                    <a:pt x="467" y="81"/>
                    <a:pt x="483" y="82"/>
                  </a:cubicBezTo>
                  <a:cubicBezTo>
                    <a:pt x="523" y="84"/>
                    <a:pt x="544" y="58"/>
                    <a:pt x="556" y="1"/>
                  </a:cubicBezTo>
                  <a:cubicBezTo>
                    <a:pt x="581" y="1"/>
                    <a:pt x="607" y="0"/>
                    <a:pt x="633" y="1"/>
                  </a:cubicBezTo>
                  <a:cubicBezTo>
                    <a:pt x="635" y="2"/>
                    <a:pt x="639" y="10"/>
                    <a:pt x="639" y="15"/>
                  </a:cubicBezTo>
                  <a:cubicBezTo>
                    <a:pt x="640" y="74"/>
                    <a:pt x="639" y="134"/>
                    <a:pt x="639" y="193"/>
                  </a:cubicBezTo>
                  <a:cubicBezTo>
                    <a:pt x="639" y="219"/>
                    <a:pt x="639" y="245"/>
                    <a:pt x="639" y="273"/>
                  </a:cubicBezTo>
                  <a:cubicBezTo>
                    <a:pt x="623" y="263"/>
                    <a:pt x="609" y="255"/>
                    <a:pt x="595" y="246"/>
                  </a:cubicBezTo>
                  <a:cubicBezTo>
                    <a:pt x="592" y="244"/>
                    <a:pt x="591" y="238"/>
                    <a:pt x="591" y="233"/>
                  </a:cubicBezTo>
                  <a:cubicBezTo>
                    <a:pt x="590" y="209"/>
                    <a:pt x="590" y="185"/>
                    <a:pt x="590" y="160"/>
                  </a:cubicBezTo>
                  <a:cubicBezTo>
                    <a:pt x="410" y="160"/>
                    <a:pt x="230" y="160"/>
                    <a:pt x="49" y="160"/>
                  </a:cubicBezTo>
                  <a:cubicBezTo>
                    <a:pt x="49" y="281"/>
                    <a:pt x="49" y="401"/>
                    <a:pt x="49" y="524"/>
                  </a:cubicBezTo>
                  <a:cubicBezTo>
                    <a:pt x="55" y="524"/>
                    <a:pt x="60" y="524"/>
                    <a:pt x="66" y="524"/>
                  </a:cubicBezTo>
                  <a:cubicBezTo>
                    <a:pt x="147" y="524"/>
                    <a:pt x="229" y="524"/>
                    <a:pt x="310" y="523"/>
                  </a:cubicBezTo>
                  <a:cubicBezTo>
                    <a:pt x="323" y="523"/>
                    <a:pt x="331" y="526"/>
                    <a:pt x="336" y="538"/>
                  </a:cubicBezTo>
                  <a:cubicBezTo>
                    <a:pt x="339" y="546"/>
                    <a:pt x="345" y="552"/>
                    <a:pt x="350" y="561"/>
                  </a:cubicBezTo>
                  <a:cubicBezTo>
                    <a:pt x="233" y="561"/>
                    <a:pt x="117" y="561"/>
                    <a:pt x="0" y="561"/>
                  </a:cubicBezTo>
                  <a:cubicBezTo>
                    <a:pt x="0" y="374"/>
                    <a:pt x="0" y="189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0"/>
            <p:cNvSpPr>
              <a:spLocks noEditPoints="1"/>
            </p:cNvSpPr>
            <p:nvPr/>
          </p:nvSpPr>
          <p:spPr bwMode="auto">
            <a:xfrm>
              <a:off x="3922713" y="2466976"/>
              <a:ext cx="982663" cy="979488"/>
            </a:xfrm>
            <a:custGeom>
              <a:avLst/>
              <a:gdLst>
                <a:gd name="T0" fmla="*/ 358 w 361"/>
                <a:gd name="T1" fmla="*/ 183 h 361"/>
                <a:gd name="T2" fmla="*/ 169 w 361"/>
                <a:gd name="T3" fmla="*/ 358 h 361"/>
                <a:gd name="T4" fmla="*/ 3 w 361"/>
                <a:gd name="T5" fmla="*/ 176 h 361"/>
                <a:gd name="T6" fmla="*/ 190 w 361"/>
                <a:gd name="T7" fmla="*/ 4 h 361"/>
                <a:gd name="T8" fmla="*/ 358 w 361"/>
                <a:gd name="T9" fmla="*/ 183 h 361"/>
                <a:gd name="T10" fmla="*/ 179 w 361"/>
                <a:gd name="T11" fmla="*/ 314 h 361"/>
                <a:gd name="T12" fmla="*/ 314 w 361"/>
                <a:gd name="T13" fmla="*/ 182 h 361"/>
                <a:gd name="T14" fmla="*/ 182 w 361"/>
                <a:gd name="T15" fmla="*/ 47 h 361"/>
                <a:gd name="T16" fmla="*/ 47 w 361"/>
                <a:gd name="T17" fmla="*/ 179 h 361"/>
                <a:gd name="T18" fmla="*/ 179 w 361"/>
                <a:gd name="T19" fmla="*/ 31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361">
                  <a:moveTo>
                    <a:pt x="358" y="183"/>
                  </a:moveTo>
                  <a:cubicBezTo>
                    <a:pt x="354" y="287"/>
                    <a:pt x="274" y="361"/>
                    <a:pt x="169" y="358"/>
                  </a:cubicBezTo>
                  <a:cubicBezTo>
                    <a:pt x="77" y="355"/>
                    <a:pt x="0" y="271"/>
                    <a:pt x="3" y="176"/>
                  </a:cubicBezTo>
                  <a:cubicBezTo>
                    <a:pt x="6" y="76"/>
                    <a:pt x="88" y="0"/>
                    <a:pt x="190" y="4"/>
                  </a:cubicBezTo>
                  <a:cubicBezTo>
                    <a:pt x="283" y="7"/>
                    <a:pt x="361" y="91"/>
                    <a:pt x="358" y="183"/>
                  </a:cubicBezTo>
                  <a:close/>
                  <a:moveTo>
                    <a:pt x="179" y="314"/>
                  </a:moveTo>
                  <a:cubicBezTo>
                    <a:pt x="252" y="315"/>
                    <a:pt x="313" y="256"/>
                    <a:pt x="314" y="182"/>
                  </a:cubicBezTo>
                  <a:cubicBezTo>
                    <a:pt x="314" y="109"/>
                    <a:pt x="255" y="48"/>
                    <a:pt x="182" y="47"/>
                  </a:cubicBezTo>
                  <a:cubicBezTo>
                    <a:pt x="109" y="46"/>
                    <a:pt x="48" y="105"/>
                    <a:pt x="47" y="179"/>
                  </a:cubicBezTo>
                  <a:cubicBezTo>
                    <a:pt x="46" y="253"/>
                    <a:pt x="105" y="313"/>
                    <a:pt x="179" y="3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3324226" y="1563688"/>
              <a:ext cx="263525" cy="377825"/>
            </a:xfrm>
            <a:custGeom>
              <a:avLst/>
              <a:gdLst>
                <a:gd name="T0" fmla="*/ 1 w 97"/>
                <a:gd name="T1" fmla="*/ 71 h 139"/>
                <a:gd name="T2" fmla="*/ 1 w 97"/>
                <a:gd name="T3" fmla="*/ 44 h 139"/>
                <a:gd name="T4" fmla="*/ 50 w 97"/>
                <a:gd name="T5" fmla="*/ 1 h 139"/>
                <a:gd name="T6" fmla="*/ 95 w 97"/>
                <a:gd name="T7" fmla="*/ 46 h 139"/>
                <a:gd name="T8" fmla="*/ 95 w 97"/>
                <a:gd name="T9" fmla="*/ 95 h 139"/>
                <a:gd name="T10" fmla="*/ 48 w 97"/>
                <a:gd name="T11" fmla="*/ 139 h 139"/>
                <a:gd name="T12" fmla="*/ 1 w 97"/>
                <a:gd name="T13" fmla="*/ 95 h 139"/>
                <a:gd name="T14" fmla="*/ 1 w 97"/>
                <a:gd name="T15" fmla="*/ 71 h 139"/>
                <a:gd name="T16" fmla="*/ 1 w 97"/>
                <a:gd name="T17" fmla="*/ 7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39">
                  <a:moveTo>
                    <a:pt x="1" y="71"/>
                  </a:moveTo>
                  <a:cubicBezTo>
                    <a:pt x="1" y="62"/>
                    <a:pt x="0" y="52"/>
                    <a:pt x="1" y="44"/>
                  </a:cubicBezTo>
                  <a:cubicBezTo>
                    <a:pt x="4" y="17"/>
                    <a:pt x="24" y="0"/>
                    <a:pt x="50" y="1"/>
                  </a:cubicBezTo>
                  <a:cubicBezTo>
                    <a:pt x="74" y="1"/>
                    <a:pt x="94" y="20"/>
                    <a:pt x="95" y="46"/>
                  </a:cubicBezTo>
                  <a:cubicBezTo>
                    <a:pt x="97" y="62"/>
                    <a:pt x="96" y="79"/>
                    <a:pt x="95" y="95"/>
                  </a:cubicBezTo>
                  <a:cubicBezTo>
                    <a:pt x="94" y="121"/>
                    <a:pt x="73" y="139"/>
                    <a:pt x="48" y="139"/>
                  </a:cubicBezTo>
                  <a:cubicBezTo>
                    <a:pt x="23" y="139"/>
                    <a:pt x="2" y="120"/>
                    <a:pt x="1" y="95"/>
                  </a:cubicBezTo>
                  <a:cubicBezTo>
                    <a:pt x="0" y="87"/>
                    <a:pt x="1" y="79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4206876" y="1563688"/>
              <a:ext cx="260350" cy="382588"/>
            </a:xfrm>
            <a:custGeom>
              <a:avLst/>
              <a:gdLst>
                <a:gd name="T0" fmla="*/ 96 w 96"/>
                <a:gd name="T1" fmla="*/ 72 h 141"/>
                <a:gd name="T2" fmla="*/ 96 w 96"/>
                <a:gd name="T3" fmla="*/ 93 h 141"/>
                <a:gd name="T4" fmla="*/ 52 w 96"/>
                <a:gd name="T5" fmla="*/ 139 h 141"/>
                <a:gd name="T6" fmla="*/ 1 w 96"/>
                <a:gd name="T7" fmla="*/ 97 h 141"/>
                <a:gd name="T8" fmla="*/ 1 w 96"/>
                <a:gd name="T9" fmla="*/ 44 h 141"/>
                <a:gd name="T10" fmla="*/ 51 w 96"/>
                <a:gd name="T11" fmla="*/ 1 h 141"/>
                <a:gd name="T12" fmla="*/ 96 w 96"/>
                <a:gd name="T13" fmla="*/ 49 h 141"/>
                <a:gd name="T14" fmla="*/ 96 w 96"/>
                <a:gd name="T15" fmla="*/ 72 h 141"/>
                <a:gd name="T16" fmla="*/ 96 w 96"/>
                <a:gd name="T1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41">
                  <a:moveTo>
                    <a:pt x="96" y="72"/>
                  </a:moveTo>
                  <a:cubicBezTo>
                    <a:pt x="96" y="79"/>
                    <a:pt x="96" y="86"/>
                    <a:pt x="96" y="93"/>
                  </a:cubicBezTo>
                  <a:cubicBezTo>
                    <a:pt x="95" y="118"/>
                    <a:pt x="76" y="138"/>
                    <a:pt x="52" y="139"/>
                  </a:cubicBezTo>
                  <a:cubicBezTo>
                    <a:pt x="26" y="141"/>
                    <a:pt x="4" y="124"/>
                    <a:pt x="1" y="97"/>
                  </a:cubicBezTo>
                  <a:cubicBezTo>
                    <a:pt x="0" y="80"/>
                    <a:pt x="0" y="62"/>
                    <a:pt x="1" y="44"/>
                  </a:cubicBezTo>
                  <a:cubicBezTo>
                    <a:pt x="4" y="17"/>
                    <a:pt x="25" y="0"/>
                    <a:pt x="51" y="1"/>
                  </a:cubicBezTo>
                  <a:cubicBezTo>
                    <a:pt x="77" y="2"/>
                    <a:pt x="95" y="22"/>
                    <a:pt x="96" y="49"/>
                  </a:cubicBezTo>
                  <a:cubicBezTo>
                    <a:pt x="96" y="57"/>
                    <a:pt x="96" y="64"/>
                    <a:pt x="96" y="72"/>
                  </a:cubicBezTo>
                  <a:cubicBezTo>
                    <a:pt x="96" y="72"/>
                    <a:pt x="96" y="72"/>
                    <a:pt x="9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3"/>
            <p:cNvSpPr>
              <a:spLocks/>
            </p:cNvSpPr>
            <p:nvPr/>
          </p:nvSpPr>
          <p:spPr bwMode="auto">
            <a:xfrm>
              <a:off x="3330576" y="2903538"/>
              <a:ext cx="176213" cy="174625"/>
            </a:xfrm>
            <a:custGeom>
              <a:avLst/>
              <a:gdLst>
                <a:gd name="T0" fmla="*/ 65 w 65"/>
                <a:gd name="T1" fmla="*/ 64 h 64"/>
                <a:gd name="T2" fmla="*/ 0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  <a:gd name="T8" fmla="*/ 65 w 6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65" y="64"/>
                  </a:moveTo>
                  <a:cubicBezTo>
                    <a:pt x="43" y="64"/>
                    <a:pt x="22" y="64"/>
                    <a:pt x="0" y="64"/>
                  </a:cubicBezTo>
                  <a:cubicBezTo>
                    <a:pt x="0" y="43"/>
                    <a:pt x="0" y="22"/>
                    <a:pt x="0" y="0"/>
                  </a:cubicBezTo>
                  <a:cubicBezTo>
                    <a:pt x="21" y="0"/>
                    <a:pt x="42" y="0"/>
                    <a:pt x="65" y="0"/>
                  </a:cubicBezTo>
                  <a:cubicBezTo>
                    <a:pt x="65" y="21"/>
                    <a:pt x="65" y="42"/>
                    <a:pt x="6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4"/>
            <p:cNvSpPr>
              <a:spLocks/>
            </p:cNvSpPr>
            <p:nvPr/>
          </p:nvSpPr>
          <p:spPr bwMode="auto">
            <a:xfrm>
              <a:off x="3330576" y="2624138"/>
              <a:ext cx="176213" cy="176213"/>
            </a:xfrm>
            <a:custGeom>
              <a:avLst/>
              <a:gdLst>
                <a:gd name="T0" fmla="*/ 65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0 w 65"/>
                <a:gd name="T7" fmla="*/ 0 h 65"/>
                <a:gd name="T8" fmla="*/ 65 w 6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cubicBezTo>
                    <a:pt x="65" y="22"/>
                    <a:pt x="65" y="43"/>
                    <a:pt x="65" y="65"/>
                  </a:cubicBezTo>
                  <a:cubicBezTo>
                    <a:pt x="43" y="65"/>
                    <a:pt x="22" y="65"/>
                    <a:pt x="0" y="65"/>
                  </a:cubicBezTo>
                  <a:cubicBezTo>
                    <a:pt x="0" y="43"/>
                    <a:pt x="0" y="22"/>
                    <a:pt x="0" y="0"/>
                  </a:cubicBezTo>
                  <a:cubicBezTo>
                    <a:pt x="22" y="0"/>
                    <a:pt x="43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5"/>
            <p:cNvSpPr>
              <a:spLocks/>
            </p:cNvSpPr>
            <p:nvPr/>
          </p:nvSpPr>
          <p:spPr bwMode="auto">
            <a:xfrm>
              <a:off x="3654426" y="2347913"/>
              <a:ext cx="176213" cy="173038"/>
            </a:xfrm>
            <a:custGeom>
              <a:avLst/>
              <a:gdLst>
                <a:gd name="T0" fmla="*/ 0 w 65"/>
                <a:gd name="T1" fmla="*/ 64 h 64"/>
                <a:gd name="T2" fmla="*/ 0 w 65"/>
                <a:gd name="T3" fmla="*/ 0 h 64"/>
                <a:gd name="T4" fmla="*/ 65 w 65"/>
                <a:gd name="T5" fmla="*/ 0 h 64"/>
                <a:gd name="T6" fmla="*/ 65 w 65"/>
                <a:gd name="T7" fmla="*/ 64 h 64"/>
                <a:gd name="T8" fmla="*/ 0 w 6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0" y="64"/>
                  </a:moveTo>
                  <a:cubicBezTo>
                    <a:pt x="0" y="42"/>
                    <a:pt x="0" y="21"/>
                    <a:pt x="0" y="0"/>
                  </a:cubicBezTo>
                  <a:cubicBezTo>
                    <a:pt x="22" y="0"/>
                    <a:pt x="42" y="0"/>
                    <a:pt x="65" y="0"/>
                  </a:cubicBezTo>
                  <a:cubicBezTo>
                    <a:pt x="65" y="21"/>
                    <a:pt x="65" y="42"/>
                    <a:pt x="65" y="64"/>
                  </a:cubicBezTo>
                  <a:cubicBezTo>
                    <a:pt x="44" y="64"/>
                    <a:pt x="23" y="64"/>
                    <a:pt x="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"/>
            <p:cNvSpPr>
              <a:spLocks/>
            </p:cNvSpPr>
            <p:nvPr/>
          </p:nvSpPr>
          <p:spPr bwMode="auto">
            <a:xfrm>
              <a:off x="3654426" y="2624138"/>
              <a:ext cx="176213" cy="176213"/>
            </a:xfrm>
            <a:custGeom>
              <a:avLst/>
              <a:gdLst>
                <a:gd name="T0" fmla="*/ 0 w 65"/>
                <a:gd name="T1" fmla="*/ 65 h 65"/>
                <a:gd name="T2" fmla="*/ 0 w 65"/>
                <a:gd name="T3" fmla="*/ 0 h 65"/>
                <a:gd name="T4" fmla="*/ 65 w 65"/>
                <a:gd name="T5" fmla="*/ 0 h 65"/>
                <a:gd name="T6" fmla="*/ 65 w 65"/>
                <a:gd name="T7" fmla="*/ 65 h 65"/>
                <a:gd name="T8" fmla="*/ 0 w 65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0" y="65"/>
                  </a:moveTo>
                  <a:cubicBezTo>
                    <a:pt x="0" y="42"/>
                    <a:pt x="0" y="22"/>
                    <a:pt x="0" y="0"/>
                  </a:cubicBezTo>
                  <a:cubicBezTo>
                    <a:pt x="22" y="0"/>
                    <a:pt x="43" y="0"/>
                    <a:pt x="65" y="0"/>
                  </a:cubicBezTo>
                  <a:cubicBezTo>
                    <a:pt x="65" y="21"/>
                    <a:pt x="65" y="42"/>
                    <a:pt x="65" y="65"/>
                  </a:cubicBezTo>
                  <a:cubicBezTo>
                    <a:pt x="44" y="65"/>
                    <a:pt x="23" y="65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"/>
            <p:cNvSpPr>
              <a:spLocks/>
            </p:cNvSpPr>
            <p:nvPr/>
          </p:nvSpPr>
          <p:spPr bwMode="auto">
            <a:xfrm>
              <a:off x="3654426" y="2901951"/>
              <a:ext cx="176213" cy="176213"/>
            </a:xfrm>
            <a:custGeom>
              <a:avLst/>
              <a:gdLst>
                <a:gd name="T0" fmla="*/ 0 w 65"/>
                <a:gd name="T1" fmla="*/ 0 h 65"/>
                <a:gd name="T2" fmla="*/ 65 w 65"/>
                <a:gd name="T3" fmla="*/ 0 h 65"/>
                <a:gd name="T4" fmla="*/ 65 w 65"/>
                <a:gd name="T5" fmla="*/ 65 h 65"/>
                <a:gd name="T6" fmla="*/ 0 w 65"/>
                <a:gd name="T7" fmla="*/ 65 h 65"/>
                <a:gd name="T8" fmla="*/ 0 w 6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0" y="0"/>
                  </a:moveTo>
                  <a:cubicBezTo>
                    <a:pt x="23" y="0"/>
                    <a:pt x="43" y="0"/>
                    <a:pt x="65" y="0"/>
                  </a:cubicBezTo>
                  <a:cubicBezTo>
                    <a:pt x="65" y="22"/>
                    <a:pt x="65" y="43"/>
                    <a:pt x="65" y="65"/>
                  </a:cubicBezTo>
                  <a:cubicBezTo>
                    <a:pt x="44" y="65"/>
                    <a:pt x="23" y="65"/>
                    <a:pt x="0" y="65"/>
                  </a:cubicBezTo>
                  <a:cubicBezTo>
                    <a:pt x="0" y="44"/>
                    <a:pt x="0" y="2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8"/>
            <p:cNvSpPr>
              <a:spLocks/>
            </p:cNvSpPr>
            <p:nvPr/>
          </p:nvSpPr>
          <p:spPr bwMode="auto">
            <a:xfrm>
              <a:off x="3979863" y="2347913"/>
              <a:ext cx="196850" cy="195263"/>
            </a:xfrm>
            <a:custGeom>
              <a:avLst/>
              <a:gdLst>
                <a:gd name="T0" fmla="*/ 0 w 72"/>
                <a:gd name="T1" fmla="*/ 0 h 72"/>
                <a:gd name="T2" fmla="*/ 64 w 72"/>
                <a:gd name="T3" fmla="*/ 0 h 72"/>
                <a:gd name="T4" fmla="*/ 0 w 72"/>
                <a:gd name="T5" fmla="*/ 64 h 72"/>
                <a:gd name="T6" fmla="*/ 0 w 7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cubicBezTo>
                    <a:pt x="22" y="0"/>
                    <a:pt x="43" y="0"/>
                    <a:pt x="64" y="0"/>
                  </a:cubicBezTo>
                  <a:cubicBezTo>
                    <a:pt x="72" y="49"/>
                    <a:pt x="50" y="72"/>
                    <a:pt x="0" y="64"/>
                  </a:cubicBezTo>
                  <a:cubicBezTo>
                    <a:pt x="0" y="43"/>
                    <a:pt x="0" y="2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9"/>
            <p:cNvSpPr>
              <a:spLocks/>
            </p:cNvSpPr>
            <p:nvPr/>
          </p:nvSpPr>
          <p:spPr bwMode="auto">
            <a:xfrm>
              <a:off x="4306888" y="2347913"/>
              <a:ext cx="177800" cy="60325"/>
            </a:xfrm>
            <a:custGeom>
              <a:avLst/>
              <a:gdLst>
                <a:gd name="T0" fmla="*/ 65 w 65"/>
                <a:gd name="T1" fmla="*/ 0 h 22"/>
                <a:gd name="T2" fmla="*/ 65 w 65"/>
                <a:gd name="T3" fmla="*/ 22 h 22"/>
                <a:gd name="T4" fmla="*/ 0 w 65"/>
                <a:gd name="T5" fmla="*/ 22 h 22"/>
                <a:gd name="T6" fmla="*/ 0 w 65"/>
                <a:gd name="T7" fmla="*/ 0 h 22"/>
                <a:gd name="T8" fmla="*/ 65 w 65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2">
                  <a:moveTo>
                    <a:pt x="65" y="0"/>
                  </a:moveTo>
                  <a:cubicBezTo>
                    <a:pt x="65" y="7"/>
                    <a:pt x="65" y="13"/>
                    <a:pt x="65" y="22"/>
                  </a:cubicBezTo>
                  <a:cubicBezTo>
                    <a:pt x="43" y="22"/>
                    <a:pt x="22" y="22"/>
                    <a:pt x="0" y="22"/>
                  </a:cubicBezTo>
                  <a:cubicBezTo>
                    <a:pt x="0" y="16"/>
                    <a:pt x="0" y="9"/>
                    <a:pt x="0" y="0"/>
                  </a:cubicBezTo>
                  <a:cubicBezTo>
                    <a:pt x="21" y="0"/>
                    <a:pt x="42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1"/>
            <p:cNvSpPr>
              <a:spLocks/>
            </p:cNvSpPr>
            <p:nvPr/>
          </p:nvSpPr>
          <p:spPr bwMode="auto">
            <a:xfrm>
              <a:off x="4340226" y="2798763"/>
              <a:ext cx="369888" cy="242888"/>
            </a:xfrm>
            <a:custGeom>
              <a:avLst/>
              <a:gdLst>
                <a:gd name="T0" fmla="*/ 28 w 136"/>
                <a:gd name="T1" fmla="*/ 44 h 90"/>
                <a:gd name="T2" fmla="*/ 43 w 136"/>
                <a:gd name="T3" fmla="*/ 39 h 90"/>
                <a:gd name="T4" fmla="*/ 107 w 136"/>
                <a:gd name="T5" fmla="*/ 7 h 90"/>
                <a:gd name="T6" fmla="*/ 130 w 136"/>
                <a:gd name="T7" fmla="*/ 10 h 90"/>
                <a:gd name="T8" fmla="*/ 120 w 136"/>
                <a:gd name="T9" fmla="*/ 33 h 90"/>
                <a:gd name="T10" fmla="*/ 66 w 136"/>
                <a:gd name="T11" fmla="*/ 61 h 90"/>
                <a:gd name="T12" fmla="*/ 42 w 136"/>
                <a:gd name="T13" fmla="*/ 80 h 90"/>
                <a:gd name="T14" fmla="*/ 13 w 136"/>
                <a:gd name="T15" fmla="*/ 85 h 90"/>
                <a:gd name="T16" fmla="*/ 2 w 136"/>
                <a:gd name="T17" fmla="*/ 59 h 90"/>
                <a:gd name="T18" fmla="*/ 28 w 136"/>
                <a:gd name="T19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6" h="90">
                  <a:moveTo>
                    <a:pt x="28" y="44"/>
                  </a:moveTo>
                  <a:cubicBezTo>
                    <a:pt x="33" y="42"/>
                    <a:pt x="38" y="41"/>
                    <a:pt x="43" y="39"/>
                  </a:cubicBezTo>
                  <a:cubicBezTo>
                    <a:pt x="64" y="28"/>
                    <a:pt x="85" y="18"/>
                    <a:pt x="107" y="7"/>
                  </a:cubicBezTo>
                  <a:cubicBezTo>
                    <a:pt x="116" y="2"/>
                    <a:pt x="125" y="0"/>
                    <a:pt x="130" y="10"/>
                  </a:cubicBezTo>
                  <a:cubicBezTo>
                    <a:pt x="136" y="21"/>
                    <a:pt x="130" y="28"/>
                    <a:pt x="120" y="33"/>
                  </a:cubicBezTo>
                  <a:cubicBezTo>
                    <a:pt x="102" y="42"/>
                    <a:pt x="83" y="51"/>
                    <a:pt x="66" y="61"/>
                  </a:cubicBezTo>
                  <a:cubicBezTo>
                    <a:pt x="57" y="66"/>
                    <a:pt x="49" y="73"/>
                    <a:pt x="42" y="80"/>
                  </a:cubicBezTo>
                  <a:cubicBezTo>
                    <a:pt x="33" y="88"/>
                    <a:pt x="24" y="90"/>
                    <a:pt x="13" y="85"/>
                  </a:cubicBezTo>
                  <a:cubicBezTo>
                    <a:pt x="3" y="79"/>
                    <a:pt x="0" y="70"/>
                    <a:pt x="2" y="59"/>
                  </a:cubicBezTo>
                  <a:cubicBezTo>
                    <a:pt x="5" y="48"/>
                    <a:pt x="15" y="41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泪滴形 40"/>
          <p:cNvSpPr/>
          <p:nvPr/>
        </p:nvSpPr>
        <p:spPr>
          <a:xfrm rot="8108100">
            <a:off x="704260" y="4838098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1100906" y="5185942"/>
            <a:ext cx="246148" cy="422346"/>
            <a:chOff x="6527800" y="1631950"/>
            <a:chExt cx="1184275" cy="2032000"/>
          </a:xfrm>
          <a:solidFill>
            <a:schemeClr val="bg1"/>
          </a:solidFill>
        </p:grpSpPr>
        <p:sp>
          <p:nvSpPr>
            <p:cNvPr id="70" name="Freeform 48"/>
            <p:cNvSpPr>
              <a:spLocks/>
            </p:cNvSpPr>
            <p:nvPr/>
          </p:nvSpPr>
          <p:spPr bwMode="auto">
            <a:xfrm>
              <a:off x="6816725" y="1631950"/>
              <a:ext cx="625475" cy="1219200"/>
            </a:xfrm>
            <a:custGeom>
              <a:avLst/>
              <a:gdLst>
                <a:gd name="T0" fmla="*/ 228 w 230"/>
                <a:gd name="T1" fmla="*/ 300 h 450"/>
                <a:gd name="T2" fmla="*/ 228 w 230"/>
                <a:gd name="T3" fmla="*/ 360 h 450"/>
                <a:gd name="T4" fmla="*/ 126 w 230"/>
                <a:gd name="T5" fmla="*/ 360 h 450"/>
                <a:gd name="T6" fmla="*/ 126 w 230"/>
                <a:gd name="T7" fmla="*/ 390 h 450"/>
                <a:gd name="T8" fmla="*/ 225 w 230"/>
                <a:gd name="T9" fmla="*/ 390 h 450"/>
                <a:gd name="T10" fmla="*/ 210 w 230"/>
                <a:gd name="T11" fmla="*/ 416 h 450"/>
                <a:gd name="T12" fmla="*/ 138 w 230"/>
                <a:gd name="T13" fmla="*/ 450 h 450"/>
                <a:gd name="T14" fmla="*/ 95 w 230"/>
                <a:gd name="T15" fmla="*/ 450 h 450"/>
                <a:gd name="T16" fmla="*/ 1 w 230"/>
                <a:gd name="T17" fmla="*/ 362 h 450"/>
                <a:gd name="T18" fmla="*/ 2 w 230"/>
                <a:gd name="T19" fmla="*/ 89 h 450"/>
                <a:gd name="T20" fmla="*/ 78 w 230"/>
                <a:gd name="T21" fmla="*/ 3 h 450"/>
                <a:gd name="T22" fmla="*/ 158 w 230"/>
                <a:gd name="T23" fmla="*/ 4 h 450"/>
                <a:gd name="T24" fmla="*/ 227 w 230"/>
                <a:gd name="T25" fmla="*/ 90 h 450"/>
                <a:gd name="T26" fmla="*/ 125 w 230"/>
                <a:gd name="T27" fmla="*/ 90 h 450"/>
                <a:gd name="T28" fmla="*/ 125 w 230"/>
                <a:gd name="T29" fmla="*/ 120 h 450"/>
                <a:gd name="T30" fmla="*/ 228 w 230"/>
                <a:gd name="T31" fmla="*/ 120 h 450"/>
                <a:gd name="T32" fmla="*/ 228 w 230"/>
                <a:gd name="T33" fmla="*/ 180 h 450"/>
                <a:gd name="T34" fmla="*/ 125 w 230"/>
                <a:gd name="T35" fmla="*/ 180 h 450"/>
                <a:gd name="T36" fmla="*/ 125 w 230"/>
                <a:gd name="T37" fmla="*/ 210 h 450"/>
                <a:gd name="T38" fmla="*/ 227 w 230"/>
                <a:gd name="T39" fmla="*/ 210 h 450"/>
                <a:gd name="T40" fmla="*/ 227 w 230"/>
                <a:gd name="T41" fmla="*/ 269 h 450"/>
                <a:gd name="T42" fmla="*/ 126 w 230"/>
                <a:gd name="T43" fmla="*/ 269 h 450"/>
                <a:gd name="T44" fmla="*/ 126 w 230"/>
                <a:gd name="T45" fmla="*/ 300 h 450"/>
                <a:gd name="T46" fmla="*/ 228 w 230"/>
                <a:gd name="T47" fmla="*/ 30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450">
                  <a:moveTo>
                    <a:pt x="228" y="300"/>
                  </a:moveTo>
                  <a:cubicBezTo>
                    <a:pt x="228" y="321"/>
                    <a:pt x="228" y="340"/>
                    <a:pt x="228" y="360"/>
                  </a:cubicBezTo>
                  <a:cubicBezTo>
                    <a:pt x="194" y="360"/>
                    <a:pt x="160" y="360"/>
                    <a:pt x="126" y="360"/>
                  </a:cubicBezTo>
                  <a:cubicBezTo>
                    <a:pt x="126" y="370"/>
                    <a:pt x="126" y="379"/>
                    <a:pt x="126" y="390"/>
                  </a:cubicBezTo>
                  <a:cubicBezTo>
                    <a:pt x="157" y="390"/>
                    <a:pt x="189" y="390"/>
                    <a:pt x="225" y="390"/>
                  </a:cubicBezTo>
                  <a:cubicBezTo>
                    <a:pt x="219" y="400"/>
                    <a:pt x="215" y="409"/>
                    <a:pt x="210" y="416"/>
                  </a:cubicBezTo>
                  <a:cubicBezTo>
                    <a:pt x="191" y="438"/>
                    <a:pt x="167" y="450"/>
                    <a:pt x="138" y="450"/>
                  </a:cubicBezTo>
                  <a:cubicBezTo>
                    <a:pt x="124" y="450"/>
                    <a:pt x="109" y="450"/>
                    <a:pt x="95" y="450"/>
                  </a:cubicBezTo>
                  <a:cubicBezTo>
                    <a:pt x="41" y="450"/>
                    <a:pt x="2" y="415"/>
                    <a:pt x="1" y="362"/>
                  </a:cubicBezTo>
                  <a:cubicBezTo>
                    <a:pt x="0" y="271"/>
                    <a:pt x="1" y="180"/>
                    <a:pt x="2" y="89"/>
                  </a:cubicBezTo>
                  <a:cubicBezTo>
                    <a:pt x="2" y="43"/>
                    <a:pt x="32" y="8"/>
                    <a:pt x="78" y="3"/>
                  </a:cubicBezTo>
                  <a:cubicBezTo>
                    <a:pt x="104" y="0"/>
                    <a:pt x="132" y="0"/>
                    <a:pt x="158" y="4"/>
                  </a:cubicBezTo>
                  <a:cubicBezTo>
                    <a:pt x="200" y="10"/>
                    <a:pt x="230" y="50"/>
                    <a:pt x="227" y="90"/>
                  </a:cubicBezTo>
                  <a:cubicBezTo>
                    <a:pt x="193" y="90"/>
                    <a:pt x="160" y="90"/>
                    <a:pt x="125" y="90"/>
                  </a:cubicBezTo>
                  <a:cubicBezTo>
                    <a:pt x="125" y="100"/>
                    <a:pt x="125" y="109"/>
                    <a:pt x="125" y="120"/>
                  </a:cubicBezTo>
                  <a:cubicBezTo>
                    <a:pt x="159" y="120"/>
                    <a:pt x="193" y="120"/>
                    <a:pt x="228" y="120"/>
                  </a:cubicBezTo>
                  <a:cubicBezTo>
                    <a:pt x="228" y="140"/>
                    <a:pt x="228" y="159"/>
                    <a:pt x="228" y="180"/>
                  </a:cubicBezTo>
                  <a:cubicBezTo>
                    <a:pt x="194" y="180"/>
                    <a:pt x="160" y="180"/>
                    <a:pt x="125" y="180"/>
                  </a:cubicBezTo>
                  <a:cubicBezTo>
                    <a:pt x="125" y="190"/>
                    <a:pt x="125" y="199"/>
                    <a:pt x="125" y="210"/>
                  </a:cubicBezTo>
                  <a:cubicBezTo>
                    <a:pt x="159" y="210"/>
                    <a:pt x="193" y="210"/>
                    <a:pt x="227" y="210"/>
                  </a:cubicBezTo>
                  <a:cubicBezTo>
                    <a:pt x="227" y="230"/>
                    <a:pt x="227" y="249"/>
                    <a:pt x="227" y="269"/>
                  </a:cubicBezTo>
                  <a:cubicBezTo>
                    <a:pt x="194" y="269"/>
                    <a:pt x="160" y="269"/>
                    <a:pt x="126" y="269"/>
                  </a:cubicBezTo>
                  <a:cubicBezTo>
                    <a:pt x="126" y="280"/>
                    <a:pt x="126" y="289"/>
                    <a:pt x="126" y="300"/>
                  </a:cubicBezTo>
                  <a:cubicBezTo>
                    <a:pt x="160" y="300"/>
                    <a:pt x="193" y="300"/>
                    <a:pt x="228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9"/>
            <p:cNvSpPr>
              <a:spLocks/>
            </p:cNvSpPr>
            <p:nvPr/>
          </p:nvSpPr>
          <p:spPr bwMode="auto">
            <a:xfrm>
              <a:off x="6527800" y="2165350"/>
              <a:ext cx="1184275" cy="1498600"/>
            </a:xfrm>
            <a:custGeom>
              <a:avLst/>
              <a:gdLst>
                <a:gd name="T0" fmla="*/ 263 w 435"/>
                <a:gd name="T1" fmla="*/ 358 h 553"/>
                <a:gd name="T2" fmla="*/ 263 w 435"/>
                <a:gd name="T3" fmla="*/ 463 h 553"/>
                <a:gd name="T4" fmla="*/ 307 w 435"/>
                <a:gd name="T5" fmla="*/ 463 h 553"/>
                <a:gd name="T6" fmla="*/ 352 w 435"/>
                <a:gd name="T7" fmla="*/ 509 h 553"/>
                <a:gd name="T8" fmla="*/ 306 w 435"/>
                <a:gd name="T9" fmla="*/ 552 h 553"/>
                <a:gd name="T10" fmla="*/ 135 w 435"/>
                <a:gd name="T11" fmla="*/ 553 h 553"/>
                <a:gd name="T12" fmla="*/ 96 w 435"/>
                <a:gd name="T13" fmla="*/ 483 h 553"/>
                <a:gd name="T14" fmla="*/ 130 w 435"/>
                <a:gd name="T15" fmla="*/ 463 h 553"/>
                <a:gd name="T16" fmla="*/ 174 w 435"/>
                <a:gd name="T17" fmla="*/ 463 h 553"/>
                <a:gd name="T18" fmla="*/ 173 w 435"/>
                <a:gd name="T19" fmla="*/ 363 h 553"/>
                <a:gd name="T20" fmla="*/ 161 w 435"/>
                <a:gd name="T21" fmla="*/ 356 h 553"/>
                <a:gd name="T22" fmla="*/ 55 w 435"/>
                <a:gd name="T23" fmla="*/ 309 h 553"/>
                <a:gd name="T24" fmla="*/ 1 w 435"/>
                <a:gd name="T25" fmla="*/ 192 h 553"/>
                <a:gd name="T26" fmla="*/ 0 w 435"/>
                <a:gd name="T27" fmla="*/ 33 h 553"/>
                <a:gd name="T28" fmla="*/ 27 w 435"/>
                <a:gd name="T29" fmla="*/ 1 h 553"/>
                <a:gd name="T30" fmla="*/ 52 w 435"/>
                <a:gd name="T31" fmla="*/ 33 h 553"/>
                <a:gd name="T32" fmla="*/ 51 w 435"/>
                <a:gd name="T33" fmla="*/ 178 h 553"/>
                <a:gd name="T34" fmla="*/ 155 w 435"/>
                <a:gd name="T35" fmla="*/ 302 h 553"/>
                <a:gd name="T36" fmla="*/ 295 w 435"/>
                <a:gd name="T37" fmla="*/ 300 h 553"/>
                <a:gd name="T38" fmla="*/ 382 w 435"/>
                <a:gd name="T39" fmla="*/ 192 h 553"/>
                <a:gd name="T40" fmla="*/ 383 w 435"/>
                <a:gd name="T41" fmla="*/ 36 h 553"/>
                <a:gd name="T42" fmla="*/ 387 w 435"/>
                <a:gd name="T43" fmla="*/ 14 h 553"/>
                <a:gd name="T44" fmla="*/ 413 w 435"/>
                <a:gd name="T45" fmla="*/ 2 h 553"/>
                <a:gd name="T46" fmla="*/ 434 w 435"/>
                <a:gd name="T47" fmla="*/ 28 h 553"/>
                <a:gd name="T48" fmla="*/ 434 w 435"/>
                <a:gd name="T49" fmla="*/ 149 h 553"/>
                <a:gd name="T50" fmla="*/ 430 w 435"/>
                <a:gd name="T51" fmla="*/ 221 h 553"/>
                <a:gd name="T52" fmla="*/ 285 w 435"/>
                <a:gd name="T53" fmla="*/ 355 h 553"/>
                <a:gd name="T54" fmla="*/ 263 w 435"/>
                <a:gd name="T55" fmla="*/ 3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5" h="553">
                  <a:moveTo>
                    <a:pt x="263" y="358"/>
                  </a:moveTo>
                  <a:cubicBezTo>
                    <a:pt x="263" y="393"/>
                    <a:pt x="263" y="427"/>
                    <a:pt x="263" y="463"/>
                  </a:cubicBezTo>
                  <a:cubicBezTo>
                    <a:pt x="277" y="463"/>
                    <a:pt x="292" y="463"/>
                    <a:pt x="307" y="463"/>
                  </a:cubicBezTo>
                  <a:cubicBezTo>
                    <a:pt x="336" y="464"/>
                    <a:pt x="353" y="481"/>
                    <a:pt x="352" y="509"/>
                  </a:cubicBezTo>
                  <a:cubicBezTo>
                    <a:pt x="352" y="535"/>
                    <a:pt x="334" y="552"/>
                    <a:pt x="306" y="552"/>
                  </a:cubicBezTo>
                  <a:cubicBezTo>
                    <a:pt x="249" y="552"/>
                    <a:pt x="192" y="551"/>
                    <a:pt x="135" y="553"/>
                  </a:cubicBezTo>
                  <a:cubicBezTo>
                    <a:pt x="96" y="553"/>
                    <a:pt x="79" y="513"/>
                    <a:pt x="96" y="483"/>
                  </a:cubicBezTo>
                  <a:cubicBezTo>
                    <a:pt x="103" y="470"/>
                    <a:pt x="115" y="464"/>
                    <a:pt x="130" y="463"/>
                  </a:cubicBezTo>
                  <a:cubicBezTo>
                    <a:pt x="144" y="463"/>
                    <a:pt x="158" y="463"/>
                    <a:pt x="174" y="463"/>
                  </a:cubicBezTo>
                  <a:cubicBezTo>
                    <a:pt x="174" y="429"/>
                    <a:pt x="174" y="396"/>
                    <a:pt x="173" y="363"/>
                  </a:cubicBezTo>
                  <a:cubicBezTo>
                    <a:pt x="173" y="361"/>
                    <a:pt x="166" y="356"/>
                    <a:pt x="161" y="356"/>
                  </a:cubicBezTo>
                  <a:cubicBezTo>
                    <a:pt x="121" y="351"/>
                    <a:pt x="85" y="336"/>
                    <a:pt x="55" y="309"/>
                  </a:cubicBezTo>
                  <a:cubicBezTo>
                    <a:pt x="19" y="278"/>
                    <a:pt x="1" y="239"/>
                    <a:pt x="1" y="192"/>
                  </a:cubicBezTo>
                  <a:cubicBezTo>
                    <a:pt x="1" y="139"/>
                    <a:pt x="0" y="86"/>
                    <a:pt x="0" y="33"/>
                  </a:cubicBezTo>
                  <a:cubicBezTo>
                    <a:pt x="0" y="14"/>
                    <a:pt x="11" y="1"/>
                    <a:pt x="27" y="1"/>
                  </a:cubicBezTo>
                  <a:cubicBezTo>
                    <a:pt x="42" y="2"/>
                    <a:pt x="52" y="14"/>
                    <a:pt x="52" y="33"/>
                  </a:cubicBezTo>
                  <a:cubicBezTo>
                    <a:pt x="52" y="81"/>
                    <a:pt x="54" y="130"/>
                    <a:pt x="51" y="178"/>
                  </a:cubicBezTo>
                  <a:cubicBezTo>
                    <a:pt x="48" y="246"/>
                    <a:pt x="93" y="294"/>
                    <a:pt x="155" y="302"/>
                  </a:cubicBezTo>
                  <a:cubicBezTo>
                    <a:pt x="201" y="307"/>
                    <a:pt x="249" y="306"/>
                    <a:pt x="295" y="300"/>
                  </a:cubicBezTo>
                  <a:cubicBezTo>
                    <a:pt x="348" y="292"/>
                    <a:pt x="382" y="246"/>
                    <a:pt x="382" y="192"/>
                  </a:cubicBezTo>
                  <a:cubicBezTo>
                    <a:pt x="383" y="140"/>
                    <a:pt x="382" y="88"/>
                    <a:pt x="383" y="36"/>
                  </a:cubicBezTo>
                  <a:cubicBezTo>
                    <a:pt x="383" y="29"/>
                    <a:pt x="383" y="21"/>
                    <a:pt x="387" y="14"/>
                  </a:cubicBezTo>
                  <a:cubicBezTo>
                    <a:pt x="392" y="4"/>
                    <a:pt x="402" y="0"/>
                    <a:pt x="413" y="2"/>
                  </a:cubicBezTo>
                  <a:cubicBezTo>
                    <a:pt x="426" y="5"/>
                    <a:pt x="434" y="14"/>
                    <a:pt x="434" y="28"/>
                  </a:cubicBezTo>
                  <a:cubicBezTo>
                    <a:pt x="434" y="68"/>
                    <a:pt x="434" y="109"/>
                    <a:pt x="434" y="149"/>
                  </a:cubicBezTo>
                  <a:cubicBezTo>
                    <a:pt x="433" y="173"/>
                    <a:pt x="435" y="198"/>
                    <a:pt x="430" y="221"/>
                  </a:cubicBezTo>
                  <a:cubicBezTo>
                    <a:pt x="418" y="290"/>
                    <a:pt x="355" y="347"/>
                    <a:pt x="285" y="355"/>
                  </a:cubicBezTo>
                  <a:cubicBezTo>
                    <a:pt x="278" y="356"/>
                    <a:pt x="271" y="357"/>
                    <a:pt x="263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1770327" y="1321156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点击添加文字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1770327" y="1644321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4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4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1871700" y="1684742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1770327" y="2564299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粗宋简体" panose="03000509000000000000" pitchFamily="65" charset="-122"/>
                <a:ea typeface="方正粗宋简体" panose="03000509000000000000" pitchFamily="65" charset="-122"/>
              </a:defRPr>
            </a:lvl1pPr>
          </a:lstStyle>
          <a:p>
            <a:r>
              <a:rPr lang="zh-CN" altLang="en-US" dirty="0"/>
              <a:t>点击添加文字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770327" y="2887464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82" name="直接连接符 81"/>
          <p:cNvCxnSpPr/>
          <p:nvPr/>
        </p:nvCxnSpPr>
        <p:spPr>
          <a:xfrm>
            <a:off x="1871700" y="2927885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1770327" y="3820694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粗宋简体" panose="03000509000000000000" pitchFamily="65" charset="-122"/>
                <a:ea typeface="方正粗宋简体" panose="03000509000000000000" pitchFamily="65" charset="-122"/>
              </a:defRPr>
            </a:lvl1pPr>
          </a:lstStyle>
          <a:p>
            <a:r>
              <a:rPr lang="zh-CN" altLang="en-US" dirty="0"/>
              <a:t>点击添加文字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1770327" y="4130607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86" name="直接连接符 85"/>
          <p:cNvCxnSpPr/>
          <p:nvPr/>
        </p:nvCxnSpPr>
        <p:spPr>
          <a:xfrm>
            <a:off x="1871700" y="4171028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1770327" y="5063836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粗宋简体" panose="03000509000000000000" pitchFamily="65" charset="-122"/>
                <a:ea typeface="方正粗宋简体" panose="03000509000000000000" pitchFamily="65" charset="-122"/>
              </a:defRPr>
            </a:lvl1pPr>
          </a:lstStyle>
          <a:p>
            <a:r>
              <a:rPr lang="zh-CN" altLang="en-US" dirty="0"/>
              <a:t>点击添加文字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770327" y="5373749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0" name="直接连接符 89"/>
          <p:cNvCxnSpPr/>
          <p:nvPr/>
        </p:nvCxnSpPr>
        <p:spPr>
          <a:xfrm>
            <a:off x="1871700" y="5414170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图片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7145078" y="1573595"/>
            <a:ext cx="2160000" cy="216000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0" r="16660"/>
          <a:stretch>
            <a:fillRect/>
          </a:stretch>
        </p:blipFill>
        <p:spPr>
          <a:xfrm>
            <a:off x="7145078" y="3771695"/>
            <a:ext cx="2160000" cy="2160000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9343178" y="3768819"/>
            <a:ext cx="2160000" cy="2160000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43178" y="1573595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900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75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5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72" grpId="0"/>
      <p:bldP spid="73" grpId="0"/>
      <p:bldP spid="80" grpId="0"/>
      <p:bldP spid="81" grpId="0"/>
      <p:bldP spid="84" grpId="0"/>
      <p:bldP spid="85" grpId="0"/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理论基础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The Basis Of The Theory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666875" y="1295592"/>
            <a:ext cx="885825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95295" y="860433"/>
            <a:ext cx="240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D3D9D"/>
                </a:solidFill>
                <a:latin typeface="+mj-ea"/>
                <a:ea typeface="+mj-ea"/>
              </a:rPr>
              <a:t>点击添加标题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168348" y="1282340"/>
            <a:ext cx="18420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099863" y="2569869"/>
            <a:ext cx="613606" cy="613606"/>
            <a:chOff x="363263" y="2416519"/>
            <a:chExt cx="613606" cy="613606"/>
          </a:xfrm>
        </p:grpSpPr>
        <p:sp>
          <p:nvSpPr>
            <p:cNvPr id="14" name="椭圆 13"/>
            <p:cNvSpPr/>
            <p:nvPr/>
          </p:nvSpPr>
          <p:spPr>
            <a:xfrm>
              <a:off x="363263" y="2416519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2271" y="2502670"/>
              <a:ext cx="375590" cy="411300"/>
              <a:chOff x="3475038" y="2392363"/>
              <a:chExt cx="1903413" cy="2084388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3943351" y="2765425"/>
                <a:ext cx="958850" cy="1282700"/>
              </a:xfrm>
              <a:custGeom>
                <a:avLst/>
                <a:gdLst>
                  <a:gd name="T0" fmla="*/ 246 w 352"/>
                  <a:gd name="T1" fmla="*/ 473 h 473"/>
                  <a:gd name="T2" fmla="*/ 106 w 352"/>
                  <a:gd name="T3" fmla="*/ 473 h 473"/>
                  <a:gd name="T4" fmla="*/ 92 w 352"/>
                  <a:gd name="T5" fmla="*/ 408 h 473"/>
                  <a:gd name="T6" fmla="*/ 45 w 352"/>
                  <a:gd name="T7" fmla="*/ 303 h 473"/>
                  <a:gd name="T8" fmla="*/ 10 w 352"/>
                  <a:gd name="T9" fmla="*/ 207 h 473"/>
                  <a:gd name="T10" fmla="*/ 139 w 352"/>
                  <a:gd name="T11" fmla="*/ 23 h 473"/>
                  <a:gd name="T12" fmla="*/ 344 w 352"/>
                  <a:gd name="T13" fmla="*/ 148 h 473"/>
                  <a:gd name="T14" fmla="*/ 332 w 352"/>
                  <a:gd name="T15" fmla="*/ 254 h 473"/>
                  <a:gd name="T16" fmla="*/ 290 w 352"/>
                  <a:gd name="T17" fmla="*/ 335 h 473"/>
                  <a:gd name="T18" fmla="*/ 246 w 352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2" h="473">
                    <a:moveTo>
                      <a:pt x="246" y="473"/>
                    </a:moveTo>
                    <a:cubicBezTo>
                      <a:pt x="199" y="473"/>
                      <a:pt x="152" y="473"/>
                      <a:pt x="106" y="473"/>
                    </a:cubicBezTo>
                    <a:cubicBezTo>
                      <a:pt x="102" y="451"/>
                      <a:pt x="100" y="428"/>
                      <a:pt x="92" y="408"/>
                    </a:cubicBezTo>
                    <a:cubicBezTo>
                      <a:pt x="79" y="372"/>
                      <a:pt x="62" y="337"/>
                      <a:pt x="45" y="303"/>
                    </a:cubicBezTo>
                    <a:cubicBezTo>
                      <a:pt x="30" y="272"/>
                      <a:pt x="14" y="242"/>
                      <a:pt x="10" y="207"/>
                    </a:cubicBezTo>
                    <a:cubicBezTo>
                      <a:pt x="0" y="118"/>
                      <a:pt x="52" y="44"/>
                      <a:pt x="139" y="23"/>
                    </a:cubicBezTo>
                    <a:cubicBezTo>
                      <a:pt x="230" y="0"/>
                      <a:pt x="323" y="57"/>
                      <a:pt x="344" y="148"/>
                    </a:cubicBezTo>
                    <a:cubicBezTo>
                      <a:pt x="352" y="185"/>
                      <a:pt x="348" y="220"/>
                      <a:pt x="332" y="254"/>
                    </a:cubicBezTo>
                    <a:cubicBezTo>
                      <a:pt x="320" y="281"/>
                      <a:pt x="305" y="308"/>
                      <a:pt x="290" y="335"/>
                    </a:cubicBezTo>
                    <a:cubicBezTo>
                      <a:pt x="267" y="378"/>
                      <a:pt x="249" y="422"/>
                      <a:pt x="246" y="4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4229101" y="4119563"/>
                <a:ext cx="384175" cy="357188"/>
              </a:xfrm>
              <a:custGeom>
                <a:avLst/>
                <a:gdLst>
                  <a:gd name="T0" fmla="*/ 0 w 141"/>
                  <a:gd name="T1" fmla="*/ 0 h 132"/>
                  <a:gd name="T2" fmla="*/ 139 w 141"/>
                  <a:gd name="T3" fmla="*/ 0 h 132"/>
                  <a:gd name="T4" fmla="*/ 138 w 141"/>
                  <a:gd name="T5" fmla="*/ 78 h 132"/>
                  <a:gd name="T6" fmla="*/ 67 w 141"/>
                  <a:gd name="T7" fmla="*/ 131 h 132"/>
                  <a:gd name="T8" fmla="*/ 1 w 141"/>
                  <a:gd name="T9" fmla="*/ 73 h 132"/>
                  <a:gd name="T10" fmla="*/ 0 w 141"/>
                  <a:gd name="T11" fmla="*/ 55 h 132"/>
                  <a:gd name="T12" fmla="*/ 0 w 141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2">
                    <a:moveTo>
                      <a:pt x="0" y="0"/>
                    </a:moveTo>
                    <a:cubicBezTo>
                      <a:pt x="48" y="0"/>
                      <a:pt x="93" y="0"/>
                      <a:pt x="139" y="0"/>
                    </a:cubicBezTo>
                    <a:cubicBezTo>
                      <a:pt x="139" y="26"/>
                      <a:pt x="141" y="52"/>
                      <a:pt x="138" y="78"/>
                    </a:cubicBezTo>
                    <a:cubicBezTo>
                      <a:pt x="134" y="109"/>
                      <a:pt x="101" y="132"/>
                      <a:pt x="67" y="131"/>
                    </a:cubicBezTo>
                    <a:cubicBezTo>
                      <a:pt x="33" y="130"/>
                      <a:pt x="5" y="104"/>
                      <a:pt x="1" y="73"/>
                    </a:cubicBezTo>
                    <a:cubicBezTo>
                      <a:pt x="0" y="67"/>
                      <a:pt x="0" y="61"/>
                      <a:pt x="0" y="55"/>
                    </a:cubicBezTo>
                    <a:cubicBezTo>
                      <a:pt x="0" y="37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4392613" y="2392363"/>
                <a:ext cx="71438" cy="292100"/>
              </a:xfrm>
              <a:custGeom>
                <a:avLst/>
                <a:gdLst>
                  <a:gd name="T0" fmla="*/ 25 w 26"/>
                  <a:gd name="T1" fmla="*/ 54 h 108"/>
                  <a:gd name="T2" fmla="*/ 24 w 26"/>
                  <a:gd name="T3" fmla="*/ 94 h 108"/>
                  <a:gd name="T4" fmla="*/ 13 w 26"/>
                  <a:gd name="T5" fmla="*/ 108 h 108"/>
                  <a:gd name="T6" fmla="*/ 2 w 26"/>
                  <a:gd name="T7" fmla="*/ 93 h 108"/>
                  <a:gd name="T8" fmla="*/ 2 w 26"/>
                  <a:gd name="T9" fmla="*/ 14 h 108"/>
                  <a:gd name="T10" fmla="*/ 13 w 26"/>
                  <a:gd name="T11" fmla="*/ 0 h 108"/>
                  <a:gd name="T12" fmla="*/ 24 w 26"/>
                  <a:gd name="T13" fmla="*/ 15 h 108"/>
                  <a:gd name="T14" fmla="*/ 25 w 26"/>
                  <a:gd name="T1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08">
                    <a:moveTo>
                      <a:pt x="25" y="54"/>
                    </a:moveTo>
                    <a:cubicBezTo>
                      <a:pt x="25" y="67"/>
                      <a:pt x="26" y="81"/>
                      <a:pt x="24" y="94"/>
                    </a:cubicBezTo>
                    <a:cubicBezTo>
                      <a:pt x="24" y="99"/>
                      <a:pt x="17" y="103"/>
                      <a:pt x="13" y="108"/>
                    </a:cubicBezTo>
                    <a:cubicBezTo>
                      <a:pt x="9" y="103"/>
                      <a:pt x="2" y="98"/>
                      <a:pt x="2" y="93"/>
                    </a:cubicBezTo>
                    <a:cubicBezTo>
                      <a:pt x="0" y="67"/>
                      <a:pt x="0" y="41"/>
                      <a:pt x="2" y="14"/>
                    </a:cubicBezTo>
                    <a:cubicBezTo>
                      <a:pt x="2" y="9"/>
                      <a:pt x="9" y="5"/>
                      <a:pt x="13" y="0"/>
                    </a:cubicBezTo>
                    <a:cubicBezTo>
                      <a:pt x="17" y="5"/>
                      <a:pt x="24" y="9"/>
                      <a:pt x="24" y="15"/>
                    </a:cubicBezTo>
                    <a:cubicBezTo>
                      <a:pt x="26" y="27"/>
                      <a:pt x="25" y="41"/>
                      <a:pt x="25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3935413" y="2514600"/>
                <a:ext cx="182563" cy="260350"/>
              </a:xfrm>
              <a:custGeom>
                <a:avLst/>
                <a:gdLst>
                  <a:gd name="T0" fmla="*/ 67 w 67"/>
                  <a:gd name="T1" fmla="*/ 87 h 96"/>
                  <a:gd name="T2" fmla="*/ 59 w 67"/>
                  <a:gd name="T3" fmla="*/ 95 h 96"/>
                  <a:gd name="T4" fmla="*/ 46 w 67"/>
                  <a:gd name="T5" fmla="*/ 93 h 96"/>
                  <a:gd name="T6" fmla="*/ 2 w 67"/>
                  <a:gd name="T7" fmla="*/ 16 h 96"/>
                  <a:gd name="T8" fmla="*/ 8 w 67"/>
                  <a:gd name="T9" fmla="*/ 2 h 96"/>
                  <a:gd name="T10" fmla="*/ 22 w 67"/>
                  <a:gd name="T11" fmla="*/ 6 h 96"/>
                  <a:gd name="T12" fmla="*/ 65 w 67"/>
                  <a:gd name="T13" fmla="*/ 81 h 96"/>
                  <a:gd name="T14" fmla="*/ 67 w 67"/>
                  <a:gd name="T15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96">
                    <a:moveTo>
                      <a:pt x="67" y="87"/>
                    </a:moveTo>
                    <a:cubicBezTo>
                      <a:pt x="65" y="89"/>
                      <a:pt x="62" y="94"/>
                      <a:pt x="59" y="95"/>
                    </a:cubicBezTo>
                    <a:cubicBezTo>
                      <a:pt x="55" y="96"/>
                      <a:pt x="48" y="95"/>
                      <a:pt x="46" y="93"/>
                    </a:cubicBezTo>
                    <a:cubicBezTo>
                      <a:pt x="31" y="68"/>
                      <a:pt x="16" y="42"/>
                      <a:pt x="2" y="16"/>
                    </a:cubicBezTo>
                    <a:cubicBezTo>
                      <a:pt x="0" y="13"/>
                      <a:pt x="4" y="5"/>
                      <a:pt x="8" y="2"/>
                    </a:cubicBezTo>
                    <a:cubicBezTo>
                      <a:pt x="10" y="0"/>
                      <a:pt x="20" y="3"/>
                      <a:pt x="22" y="6"/>
                    </a:cubicBezTo>
                    <a:cubicBezTo>
                      <a:pt x="37" y="30"/>
                      <a:pt x="51" y="55"/>
                      <a:pt x="65" y="81"/>
                    </a:cubicBezTo>
                    <a:cubicBezTo>
                      <a:pt x="66" y="82"/>
                      <a:pt x="66" y="83"/>
                      <a:pt x="67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4733926" y="2516188"/>
                <a:ext cx="187325" cy="268288"/>
              </a:xfrm>
              <a:custGeom>
                <a:avLst/>
                <a:gdLst>
                  <a:gd name="T0" fmla="*/ 69 w 69"/>
                  <a:gd name="T1" fmla="*/ 10 h 99"/>
                  <a:gd name="T2" fmla="*/ 65 w 69"/>
                  <a:gd name="T3" fmla="*/ 21 h 99"/>
                  <a:gd name="T4" fmla="*/ 28 w 69"/>
                  <a:gd name="T5" fmla="*/ 86 h 99"/>
                  <a:gd name="T6" fmla="*/ 8 w 69"/>
                  <a:gd name="T7" fmla="*/ 94 h 99"/>
                  <a:gd name="T8" fmla="*/ 7 w 69"/>
                  <a:gd name="T9" fmla="*/ 74 h 99"/>
                  <a:gd name="T10" fmla="*/ 46 w 69"/>
                  <a:gd name="T11" fmla="*/ 7 h 99"/>
                  <a:gd name="T12" fmla="*/ 60 w 69"/>
                  <a:gd name="T13" fmla="*/ 0 h 99"/>
                  <a:gd name="T14" fmla="*/ 69 w 69"/>
                  <a:gd name="T15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99">
                    <a:moveTo>
                      <a:pt x="69" y="10"/>
                    </a:moveTo>
                    <a:cubicBezTo>
                      <a:pt x="67" y="15"/>
                      <a:pt x="66" y="18"/>
                      <a:pt x="65" y="21"/>
                    </a:cubicBezTo>
                    <a:cubicBezTo>
                      <a:pt x="52" y="43"/>
                      <a:pt x="40" y="64"/>
                      <a:pt x="28" y="86"/>
                    </a:cubicBezTo>
                    <a:cubicBezTo>
                      <a:pt x="23" y="94"/>
                      <a:pt x="17" y="99"/>
                      <a:pt x="8" y="94"/>
                    </a:cubicBezTo>
                    <a:cubicBezTo>
                      <a:pt x="0" y="89"/>
                      <a:pt x="2" y="81"/>
                      <a:pt x="7" y="74"/>
                    </a:cubicBezTo>
                    <a:cubicBezTo>
                      <a:pt x="20" y="52"/>
                      <a:pt x="32" y="29"/>
                      <a:pt x="46" y="7"/>
                    </a:cubicBezTo>
                    <a:cubicBezTo>
                      <a:pt x="48" y="3"/>
                      <a:pt x="55" y="0"/>
                      <a:pt x="60" y="0"/>
                    </a:cubicBezTo>
                    <a:cubicBezTo>
                      <a:pt x="63" y="0"/>
                      <a:pt x="67" y="7"/>
                      <a:pt x="6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>
                <a:off x="3603626" y="2836863"/>
                <a:ext cx="271463" cy="187325"/>
              </a:xfrm>
              <a:custGeom>
                <a:avLst/>
                <a:gdLst>
                  <a:gd name="T0" fmla="*/ 11 w 100"/>
                  <a:gd name="T1" fmla="*/ 4 h 69"/>
                  <a:gd name="T2" fmla="*/ 21 w 100"/>
                  <a:gd name="T3" fmla="*/ 9 h 69"/>
                  <a:gd name="T4" fmla="*/ 85 w 100"/>
                  <a:gd name="T5" fmla="*/ 46 h 69"/>
                  <a:gd name="T6" fmla="*/ 93 w 100"/>
                  <a:gd name="T7" fmla="*/ 64 h 69"/>
                  <a:gd name="T8" fmla="*/ 74 w 100"/>
                  <a:gd name="T9" fmla="*/ 66 h 69"/>
                  <a:gd name="T10" fmla="*/ 7 w 100"/>
                  <a:gd name="T11" fmla="*/ 28 h 69"/>
                  <a:gd name="T12" fmla="*/ 0 w 100"/>
                  <a:gd name="T13" fmla="*/ 13 h 69"/>
                  <a:gd name="T14" fmla="*/ 6 w 100"/>
                  <a:gd name="T15" fmla="*/ 0 h 69"/>
                  <a:gd name="T16" fmla="*/ 11 w 100"/>
                  <a:gd name="T1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69">
                    <a:moveTo>
                      <a:pt x="11" y="4"/>
                    </a:moveTo>
                    <a:cubicBezTo>
                      <a:pt x="14" y="6"/>
                      <a:pt x="18" y="7"/>
                      <a:pt x="21" y="9"/>
                    </a:cubicBezTo>
                    <a:cubicBezTo>
                      <a:pt x="42" y="21"/>
                      <a:pt x="64" y="33"/>
                      <a:pt x="85" y="46"/>
                    </a:cubicBezTo>
                    <a:cubicBezTo>
                      <a:pt x="93" y="50"/>
                      <a:pt x="100" y="56"/>
                      <a:pt x="93" y="64"/>
                    </a:cubicBezTo>
                    <a:cubicBezTo>
                      <a:pt x="90" y="68"/>
                      <a:pt x="79" y="69"/>
                      <a:pt x="74" y="66"/>
                    </a:cubicBezTo>
                    <a:cubicBezTo>
                      <a:pt x="51" y="55"/>
                      <a:pt x="29" y="41"/>
                      <a:pt x="7" y="28"/>
                    </a:cubicBezTo>
                    <a:cubicBezTo>
                      <a:pt x="3" y="25"/>
                      <a:pt x="0" y="18"/>
                      <a:pt x="0" y="13"/>
                    </a:cubicBezTo>
                    <a:cubicBezTo>
                      <a:pt x="0" y="9"/>
                      <a:pt x="4" y="4"/>
                      <a:pt x="6" y="0"/>
                    </a:cubicBezTo>
                    <a:cubicBezTo>
                      <a:pt x="8" y="1"/>
                      <a:pt x="9" y="3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4997451" y="2841625"/>
                <a:ext cx="258763" cy="184150"/>
              </a:xfrm>
              <a:custGeom>
                <a:avLst/>
                <a:gdLst>
                  <a:gd name="T0" fmla="*/ 95 w 95"/>
                  <a:gd name="T1" fmla="*/ 17 h 68"/>
                  <a:gd name="T2" fmla="*/ 87 w 95"/>
                  <a:gd name="T3" fmla="*/ 26 h 68"/>
                  <a:gd name="T4" fmla="*/ 18 w 95"/>
                  <a:gd name="T5" fmla="*/ 65 h 68"/>
                  <a:gd name="T6" fmla="*/ 0 w 95"/>
                  <a:gd name="T7" fmla="*/ 62 h 68"/>
                  <a:gd name="T8" fmla="*/ 7 w 95"/>
                  <a:gd name="T9" fmla="*/ 45 h 68"/>
                  <a:gd name="T10" fmla="*/ 75 w 95"/>
                  <a:gd name="T11" fmla="*/ 6 h 68"/>
                  <a:gd name="T12" fmla="*/ 95 w 95"/>
                  <a:gd name="T13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68">
                    <a:moveTo>
                      <a:pt x="95" y="17"/>
                    </a:moveTo>
                    <a:cubicBezTo>
                      <a:pt x="93" y="19"/>
                      <a:pt x="91" y="24"/>
                      <a:pt x="87" y="26"/>
                    </a:cubicBezTo>
                    <a:cubicBezTo>
                      <a:pt x="64" y="40"/>
                      <a:pt x="42" y="53"/>
                      <a:pt x="18" y="65"/>
                    </a:cubicBezTo>
                    <a:cubicBezTo>
                      <a:pt x="14" y="68"/>
                      <a:pt x="6" y="64"/>
                      <a:pt x="0" y="62"/>
                    </a:cubicBezTo>
                    <a:cubicBezTo>
                      <a:pt x="2" y="57"/>
                      <a:pt x="3" y="48"/>
                      <a:pt x="7" y="45"/>
                    </a:cubicBezTo>
                    <a:cubicBezTo>
                      <a:pt x="29" y="31"/>
                      <a:pt x="52" y="18"/>
                      <a:pt x="75" y="6"/>
                    </a:cubicBezTo>
                    <a:cubicBezTo>
                      <a:pt x="85" y="0"/>
                      <a:pt x="95" y="5"/>
                      <a:pt x="9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3"/>
              <p:cNvSpPr>
                <a:spLocks/>
              </p:cNvSpPr>
              <p:nvPr/>
            </p:nvSpPr>
            <p:spPr bwMode="auto">
              <a:xfrm>
                <a:off x="3592513" y="3641725"/>
                <a:ext cx="273050" cy="184150"/>
              </a:xfrm>
              <a:custGeom>
                <a:avLst/>
                <a:gdLst>
                  <a:gd name="T0" fmla="*/ 99 w 100"/>
                  <a:gd name="T1" fmla="*/ 18 h 68"/>
                  <a:gd name="T2" fmla="*/ 91 w 100"/>
                  <a:gd name="T3" fmla="*/ 27 h 68"/>
                  <a:gd name="T4" fmla="*/ 23 w 100"/>
                  <a:gd name="T5" fmla="*/ 65 h 68"/>
                  <a:gd name="T6" fmla="*/ 5 w 100"/>
                  <a:gd name="T7" fmla="*/ 63 h 68"/>
                  <a:gd name="T8" fmla="*/ 12 w 100"/>
                  <a:gd name="T9" fmla="*/ 45 h 68"/>
                  <a:gd name="T10" fmla="*/ 79 w 100"/>
                  <a:gd name="T11" fmla="*/ 6 h 68"/>
                  <a:gd name="T12" fmla="*/ 99 w 100"/>
                  <a:gd name="T13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68">
                    <a:moveTo>
                      <a:pt x="99" y="18"/>
                    </a:moveTo>
                    <a:cubicBezTo>
                      <a:pt x="97" y="20"/>
                      <a:pt x="95" y="25"/>
                      <a:pt x="91" y="27"/>
                    </a:cubicBezTo>
                    <a:cubicBezTo>
                      <a:pt x="68" y="40"/>
                      <a:pt x="46" y="54"/>
                      <a:pt x="23" y="65"/>
                    </a:cubicBezTo>
                    <a:cubicBezTo>
                      <a:pt x="19" y="68"/>
                      <a:pt x="8" y="67"/>
                      <a:pt x="5" y="63"/>
                    </a:cubicBezTo>
                    <a:cubicBezTo>
                      <a:pt x="0" y="56"/>
                      <a:pt x="4" y="49"/>
                      <a:pt x="12" y="45"/>
                    </a:cubicBezTo>
                    <a:cubicBezTo>
                      <a:pt x="34" y="32"/>
                      <a:pt x="56" y="19"/>
                      <a:pt x="79" y="6"/>
                    </a:cubicBezTo>
                    <a:cubicBezTo>
                      <a:pt x="90" y="0"/>
                      <a:pt x="100" y="6"/>
                      <a:pt x="9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4"/>
              <p:cNvSpPr>
                <a:spLocks/>
              </p:cNvSpPr>
              <p:nvPr/>
            </p:nvSpPr>
            <p:spPr bwMode="auto">
              <a:xfrm>
                <a:off x="4994276" y="3649663"/>
                <a:ext cx="261938" cy="187325"/>
              </a:xfrm>
              <a:custGeom>
                <a:avLst/>
                <a:gdLst>
                  <a:gd name="T0" fmla="*/ 96 w 96"/>
                  <a:gd name="T1" fmla="*/ 52 h 69"/>
                  <a:gd name="T2" fmla="*/ 79 w 96"/>
                  <a:gd name="T3" fmla="*/ 64 h 69"/>
                  <a:gd name="T4" fmla="*/ 5 w 96"/>
                  <a:gd name="T5" fmla="*/ 22 h 69"/>
                  <a:gd name="T6" fmla="*/ 2 w 96"/>
                  <a:gd name="T7" fmla="*/ 7 h 69"/>
                  <a:gd name="T8" fmla="*/ 16 w 96"/>
                  <a:gd name="T9" fmla="*/ 2 h 69"/>
                  <a:gd name="T10" fmla="*/ 91 w 96"/>
                  <a:gd name="T11" fmla="*/ 45 h 69"/>
                  <a:gd name="T12" fmla="*/ 96 w 96"/>
                  <a:gd name="T13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9">
                    <a:moveTo>
                      <a:pt x="96" y="52"/>
                    </a:moveTo>
                    <a:cubicBezTo>
                      <a:pt x="96" y="63"/>
                      <a:pt x="87" y="69"/>
                      <a:pt x="79" y="64"/>
                    </a:cubicBezTo>
                    <a:cubicBezTo>
                      <a:pt x="54" y="51"/>
                      <a:pt x="30" y="37"/>
                      <a:pt x="5" y="22"/>
                    </a:cubicBezTo>
                    <a:cubicBezTo>
                      <a:pt x="2" y="20"/>
                      <a:pt x="0" y="10"/>
                      <a:pt x="2" y="7"/>
                    </a:cubicBezTo>
                    <a:cubicBezTo>
                      <a:pt x="4" y="3"/>
                      <a:pt x="13" y="0"/>
                      <a:pt x="16" y="2"/>
                    </a:cubicBezTo>
                    <a:cubicBezTo>
                      <a:pt x="42" y="16"/>
                      <a:pt x="67" y="30"/>
                      <a:pt x="91" y="45"/>
                    </a:cubicBezTo>
                    <a:cubicBezTo>
                      <a:pt x="94" y="47"/>
                      <a:pt x="95" y="51"/>
                      <a:pt x="9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3475038" y="3305175"/>
                <a:ext cx="296863" cy="65088"/>
              </a:xfrm>
              <a:custGeom>
                <a:avLst/>
                <a:gdLst>
                  <a:gd name="T0" fmla="*/ 54 w 109"/>
                  <a:gd name="T1" fmla="*/ 24 h 24"/>
                  <a:gd name="T2" fmla="*/ 17 w 109"/>
                  <a:gd name="T3" fmla="*/ 24 h 24"/>
                  <a:gd name="T4" fmla="*/ 2 w 109"/>
                  <a:gd name="T5" fmla="*/ 12 h 24"/>
                  <a:gd name="T6" fmla="*/ 16 w 109"/>
                  <a:gd name="T7" fmla="*/ 1 h 24"/>
                  <a:gd name="T8" fmla="*/ 93 w 109"/>
                  <a:gd name="T9" fmla="*/ 1 h 24"/>
                  <a:gd name="T10" fmla="*/ 107 w 109"/>
                  <a:gd name="T11" fmla="*/ 12 h 24"/>
                  <a:gd name="T12" fmla="*/ 93 w 109"/>
                  <a:gd name="T13" fmla="*/ 24 h 24"/>
                  <a:gd name="T14" fmla="*/ 54 w 109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24">
                    <a:moveTo>
                      <a:pt x="54" y="24"/>
                    </a:moveTo>
                    <a:cubicBezTo>
                      <a:pt x="41" y="24"/>
                      <a:pt x="29" y="24"/>
                      <a:pt x="17" y="24"/>
                    </a:cubicBezTo>
                    <a:cubicBezTo>
                      <a:pt x="8" y="24"/>
                      <a:pt x="0" y="22"/>
                      <a:pt x="2" y="12"/>
                    </a:cubicBezTo>
                    <a:cubicBezTo>
                      <a:pt x="3" y="8"/>
                      <a:pt x="11" y="1"/>
                      <a:pt x="16" y="1"/>
                    </a:cubicBezTo>
                    <a:cubicBezTo>
                      <a:pt x="41" y="0"/>
                      <a:pt x="68" y="0"/>
                      <a:pt x="93" y="1"/>
                    </a:cubicBezTo>
                    <a:cubicBezTo>
                      <a:pt x="99" y="1"/>
                      <a:pt x="107" y="7"/>
                      <a:pt x="107" y="12"/>
                    </a:cubicBezTo>
                    <a:cubicBezTo>
                      <a:pt x="109" y="21"/>
                      <a:pt x="101" y="24"/>
                      <a:pt x="93" y="24"/>
                    </a:cubicBezTo>
                    <a:cubicBezTo>
                      <a:pt x="80" y="24"/>
                      <a:pt x="67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5084763" y="3305175"/>
                <a:ext cx="293688" cy="68263"/>
              </a:xfrm>
              <a:custGeom>
                <a:avLst/>
                <a:gdLst>
                  <a:gd name="T0" fmla="*/ 54 w 108"/>
                  <a:gd name="T1" fmla="*/ 24 h 25"/>
                  <a:gd name="T2" fmla="*/ 16 w 108"/>
                  <a:gd name="T3" fmla="*/ 24 h 25"/>
                  <a:gd name="T4" fmla="*/ 1 w 108"/>
                  <a:gd name="T5" fmla="*/ 13 h 25"/>
                  <a:gd name="T6" fmla="*/ 16 w 108"/>
                  <a:gd name="T7" fmla="*/ 0 h 25"/>
                  <a:gd name="T8" fmla="*/ 92 w 108"/>
                  <a:gd name="T9" fmla="*/ 0 h 25"/>
                  <a:gd name="T10" fmla="*/ 108 w 108"/>
                  <a:gd name="T11" fmla="*/ 13 h 25"/>
                  <a:gd name="T12" fmla="*/ 92 w 108"/>
                  <a:gd name="T13" fmla="*/ 24 h 25"/>
                  <a:gd name="T14" fmla="*/ 54 w 108"/>
                  <a:gd name="T15" fmla="*/ 24 h 25"/>
                  <a:gd name="T16" fmla="*/ 54 w 108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">
                    <a:moveTo>
                      <a:pt x="54" y="24"/>
                    </a:moveTo>
                    <a:cubicBezTo>
                      <a:pt x="41" y="24"/>
                      <a:pt x="28" y="25"/>
                      <a:pt x="16" y="24"/>
                    </a:cubicBezTo>
                    <a:cubicBezTo>
                      <a:pt x="10" y="23"/>
                      <a:pt x="2" y="17"/>
                      <a:pt x="1" y="13"/>
                    </a:cubicBezTo>
                    <a:cubicBezTo>
                      <a:pt x="0" y="4"/>
                      <a:pt x="7" y="0"/>
                      <a:pt x="16" y="0"/>
                    </a:cubicBezTo>
                    <a:cubicBezTo>
                      <a:pt x="41" y="0"/>
                      <a:pt x="67" y="0"/>
                      <a:pt x="92" y="0"/>
                    </a:cubicBezTo>
                    <a:cubicBezTo>
                      <a:pt x="101" y="0"/>
                      <a:pt x="108" y="3"/>
                      <a:pt x="108" y="13"/>
                    </a:cubicBezTo>
                    <a:cubicBezTo>
                      <a:pt x="108" y="22"/>
                      <a:pt x="100" y="24"/>
                      <a:pt x="92" y="24"/>
                    </a:cubicBezTo>
                    <a:cubicBezTo>
                      <a:pt x="79" y="24"/>
                      <a:pt x="67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1743862" y="2627506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732598" y="2966730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1829877" y="2981638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093128" y="4593275"/>
            <a:ext cx="613606" cy="613606"/>
            <a:chOff x="1093128" y="4593275"/>
            <a:chExt cx="613606" cy="613606"/>
          </a:xfrm>
        </p:grpSpPr>
        <p:sp>
          <p:nvSpPr>
            <p:cNvPr id="29" name="椭圆 28"/>
            <p:cNvSpPr/>
            <p:nvPr/>
          </p:nvSpPr>
          <p:spPr>
            <a:xfrm>
              <a:off x="1093128" y="4593275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216225" y="4717275"/>
              <a:ext cx="369100" cy="365606"/>
              <a:chOff x="2752725" y="2243138"/>
              <a:chExt cx="1844675" cy="1827213"/>
            </a:xfrm>
            <a:solidFill>
              <a:schemeClr val="bg1"/>
            </a:solidFill>
          </p:grpSpPr>
          <p:sp>
            <p:nvSpPr>
              <p:cNvPr id="57" name="Freeform 21"/>
              <p:cNvSpPr>
                <a:spLocks noEditPoints="1"/>
              </p:cNvSpPr>
              <p:nvPr/>
            </p:nvSpPr>
            <p:spPr bwMode="auto">
              <a:xfrm>
                <a:off x="2873375" y="2303463"/>
                <a:ext cx="1593850" cy="1766888"/>
              </a:xfrm>
              <a:custGeom>
                <a:avLst/>
                <a:gdLst>
                  <a:gd name="T0" fmla="*/ 332 w 1354"/>
                  <a:gd name="T1" fmla="*/ 1308 h 1509"/>
                  <a:gd name="T2" fmla="*/ 267 w 1354"/>
                  <a:gd name="T3" fmla="*/ 1399 h 1509"/>
                  <a:gd name="T4" fmla="*/ 214 w 1354"/>
                  <a:gd name="T5" fmla="*/ 1472 h 1509"/>
                  <a:gd name="T6" fmla="*/ 129 w 1354"/>
                  <a:gd name="T7" fmla="*/ 1488 h 1509"/>
                  <a:gd name="T8" fmla="*/ 117 w 1354"/>
                  <a:gd name="T9" fmla="*/ 1402 h 1509"/>
                  <a:gd name="T10" fmla="*/ 226 w 1354"/>
                  <a:gd name="T11" fmla="*/ 1250 h 1509"/>
                  <a:gd name="T12" fmla="*/ 236 w 1354"/>
                  <a:gd name="T13" fmla="*/ 1236 h 1509"/>
                  <a:gd name="T14" fmla="*/ 9 w 1354"/>
                  <a:gd name="T15" fmla="*/ 701 h 1509"/>
                  <a:gd name="T16" fmla="*/ 223 w 1354"/>
                  <a:gd name="T17" fmla="*/ 240 h 1509"/>
                  <a:gd name="T18" fmla="*/ 1139 w 1354"/>
                  <a:gd name="T19" fmla="*/ 242 h 1509"/>
                  <a:gd name="T20" fmla="*/ 1351 w 1354"/>
                  <a:gd name="T21" fmla="*/ 743 h 1509"/>
                  <a:gd name="T22" fmla="*/ 1124 w 1354"/>
                  <a:gd name="T23" fmla="*/ 1236 h 1509"/>
                  <a:gd name="T24" fmla="*/ 1209 w 1354"/>
                  <a:gd name="T25" fmla="*/ 1355 h 1509"/>
                  <a:gd name="T26" fmla="*/ 1244 w 1354"/>
                  <a:gd name="T27" fmla="*/ 1405 h 1509"/>
                  <a:gd name="T28" fmla="*/ 1231 w 1354"/>
                  <a:gd name="T29" fmla="*/ 1488 h 1509"/>
                  <a:gd name="T30" fmla="*/ 1146 w 1354"/>
                  <a:gd name="T31" fmla="*/ 1473 h 1509"/>
                  <a:gd name="T32" fmla="*/ 1036 w 1354"/>
                  <a:gd name="T33" fmla="*/ 1320 h 1509"/>
                  <a:gd name="T34" fmla="*/ 1027 w 1354"/>
                  <a:gd name="T35" fmla="*/ 1309 h 1509"/>
                  <a:gd name="T36" fmla="*/ 332 w 1354"/>
                  <a:gd name="T37" fmla="*/ 1308 h 1509"/>
                  <a:gd name="T38" fmla="*/ 679 w 1354"/>
                  <a:gd name="T39" fmla="*/ 180 h 1509"/>
                  <a:gd name="T40" fmla="*/ 128 w 1354"/>
                  <a:gd name="T41" fmla="*/ 732 h 1509"/>
                  <a:gd name="T42" fmla="*/ 679 w 1354"/>
                  <a:gd name="T43" fmla="*/ 1284 h 1509"/>
                  <a:gd name="T44" fmla="*/ 1232 w 1354"/>
                  <a:gd name="T45" fmla="*/ 731 h 1509"/>
                  <a:gd name="T46" fmla="*/ 679 w 1354"/>
                  <a:gd name="T47" fmla="*/ 180 h 1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54" h="1509">
                    <a:moveTo>
                      <a:pt x="332" y="1308"/>
                    </a:moveTo>
                    <a:cubicBezTo>
                      <a:pt x="311" y="1338"/>
                      <a:pt x="289" y="1369"/>
                      <a:pt x="267" y="1399"/>
                    </a:cubicBezTo>
                    <a:cubicBezTo>
                      <a:pt x="249" y="1423"/>
                      <a:pt x="232" y="1448"/>
                      <a:pt x="214" y="1472"/>
                    </a:cubicBezTo>
                    <a:cubicBezTo>
                      <a:pt x="193" y="1502"/>
                      <a:pt x="157" y="1509"/>
                      <a:pt x="129" y="1488"/>
                    </a:cubicBezTo>
                    <a:cubicBezTo>
                      <a:pt x="101" y="1468"/>
                      <a:pt x="96" y="1432"/>
                      <a:pt x="117" y="1402"/>
                    </a:cubicBezTo>
                    <a:cubicBezTo>
                      <a:pt x="153" y="1351"/>
                      <a:pt x="190" y="1301"/>
                      <a:pt x="226" y="1250"/>
                    </a:cubicBezTo>
                    <a:cubicBezTo>
                      <a:pt x="229" y="1246"/>
                      <a:pt x="232" y="1241"/>
                      <a:pt x="236" y="1236"/>
                    </a:cubicBezTo>
                    <a:cubicBezTo>
                      <a:pt x="80" y="1091"/>
                      <a:pt x="0" y="914"/>
                      <a:pt x="9" y="701"/>
                    </a:cubicBezTo>
                    <a:cubicBezTo>
                      <a:pt x="17" y="519"/>
                      <a:pt x="91" y="365"/>
                      <a:pt x="223" y="240"/>
                    </a:cubicBezTo>
                    <a:cubicBezTo>
                      <a:pt x="475" y="0"/>
                      <a:pt x="889" y="1"/>
                      <a:pt x="1139" y="242"/>
                    </a:cubicBezTo>
                    <a:cubicBezTo>
                      <a:pt x="1281" y="378"/>
                      <a:pt x="1354" y="545"/>
                      <a:pt x="1351" y="743"/>
                    </a:cubicBezTo>
                    <a:cubicBezTo>
                      <a:pt x="1348" y="939"/>
                      <a:pt x="1269" y="1103"/>
                      <a:pt x="1124" y="1236"/>
                    </a:cubicBezTo>
                    <a:cubicBezTo>
                      <a:pt x="1152" y="1276"/>
                      <a:pt x="1180" y="1315"/>
                      <a:pt x="1209" y="1355"/>
                    </a:cubicBezTo>
                    <a:cubicBezTo>
                      <a:pt x="1220" y="1371"/>
                      <a:pt x="1233" y="1388"/>
                      <a:pt x="1244" y="1405"/>
                    </a:cubicBezTo>
                    <a:cubicBezTo>
                      <a:pt x="1264" y="1434"/>
                      <a:pt x="1258" y="1469"/>
                      <a:pt x="1231" y="1488"/>
                    </a:cubicBezTo>
                    <a:cubicBezTo>
                      <a:pt x="1203" y="1508"/>
                      <a:pt x="1167" y="1502"/>
                      <a:pt x="1146" y="1473"/>
                    </a:cubicBezTo>
                    <a:cubicBezTo>
                      <a:pt x="1109" y="1422"/>
                      <a:pt x="1073" y="1371"/>
                      <a:pt x="1036" y="1320"/>
                    </a:cubicBezTo>
                    <a:cubicBezTo>
                      <a:pt x="1033" y="1316"/>
                      <a:pt x="1030" y="1312"/>
                      <a:pt x="1027" y="1309"/>
                    </a:cubicBezTo>
                    <a:cubicBezTo>
                      <a:pt x="795" y="1436"/>
                      <a:pt x="564" y="1436"/>
                      <a:pt x="332" y="1308"/>
                    </a:cubicBezTo>
                    <a:close/>
                    <a:moveTo>
                      <a:pt x="679" y="180"/>
                    </a:moveTo>
                    <a:cubicBezTo>
                      <a:pt x="375" y="180"/>
                      <a:pt x="128" y="428"/>
                      <a:pt x="128" y="732"/>
                    </a:cubicBezTo>
                    <a:cubicBezTo>
                      <a:pt x="128" y="1036"/>
                      <a:pt x="375" y="1284"/>
                      <a:pt x="679" y="1284"/>
                    </a:cubicBezTo>
                    <a:cubicBezTo>
                      <a:pt x="984" y="1284"/>
                      <a:pt x="1233" y="1035"/>
                      <a:pt x="1232" y="731"/>
                    </a:cubicBezTo>
                    <a:cubicBezTo>
                      <a:pt x="1231" y="427"/>
                      <a:pt x="983" y="180"/>
                      <a:pt x="679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2"/>
              <p:cNvSpPr>
                <a:spLocks/>
              </p:cNvSpPr>
              <p:nvPr/>
            </p:nvSpPr>
            <p:spPr bwMode="auto">
              <a:xfrm>
                <a:off x="4065588" y="2251075"/>
                <a:ext cx="531812" cy="520700"/>
              </a:xfrm>
              <a:custGeom>
                <a:avLst/>
                <a:gdLst>
                  <a:gd name="T0" fmla="*/ 332 w 452"/>
                  <a:gd name="T1" fmla="*/ 444 h 444"/>
                  <a:gd name="T2" fmla="*/ 0 w 452"/>
                  <a:gd name="T3" fmla="*/ 111 h 444"/>
                  <a:gd name="T4" fmla="*/ 215 w 452"/>
                  <a:gd name="T5" fmla="*/ 9 h 444"/>
                  <a:gd name="T6" fmla="*/ 428 w 452"/>
                  <a:gd name="T7" fmla="*/ 190 h 444"/>
                  <a:gd name="T8" fmla="*/ 332 w 452"/>
                  <a:gd name="T9" fmla="*/ 44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444">
                    <a:moveTo>
                      <a:pt x="332" y="444"/>
                    </a:moveTo>
                    <a:cubicBezTo>
                      <a:pt x="257" y="297"/>
                      <a:pt x="146" y="186"/>
                      <a:pt x="0" y="111"/>
                    </a:cubicBezTo>
                    <a:cubicBezTo>
                      <a:pt x="33" y="53"/>
                      <a:pt x="120" y="0"/>
                      <a:pt x="215" y="9"/>
                    </a:cubicBezTo>
                    <a:cubicBezTo>
                      <a:pt x="319" y="19"/>
                      <a:pt x="403" y="91"/>
                      <a:pt x="428" y="190"/>
                    </a:cubicBezTo>
                    <a:cubicBezTo>
                      <a:pt x="452" y="285"/>
                      <a:pt x="413" y="389"/>
                      <a:pt x="332" y="4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3"/>
              <p:cNvSpPr>
                <a:spLocks/>
              </p:cNvSpPr>
              <p:nvPr/>
            </p:nvSpPr>
            <p:spPr bwMode="auto">
              <a:xfrm>
                <a:off x="2752725" y="2243138"/>
                <a:ext cx="528637" cy="527050"/>
              </a:xfrm>
              <a:custGeom>
                <a:avLst/>
                <a:gdLst>
                  <a:gd name="T0" fmla="*/ 450 w 450"/>
                  <a:gd name="T1" fmla="*/ 118 h 450"/>
                  <a:gd name="T2" fmla="*/ 257 w 450"/>
                  <a:gd name="T3" fmla="*/ 258 h 450"/>
                  <a:gd name="T4" fmla="*/ 118 w 450"/>
                  <a:gd name="T5" fmla="*/ 450 h 450"/>
                  <a:gd name="T6" fmla="*/ 19 w 450"/>
                  <a:gd name="T7" fmla="*/ 213 h 450"/>
                  <a:gd name="T8" fmla="*/ 213 w 450"/>
                  <a:gd name="T9" fmla="*/ 19 h 450"/>
                  <a:gd name="T10" fmla="*/ 450 w 450"/>
                  <a:gd name="T11" fmla="*/ 11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0" h="450">
                    <a:moveTo>
                      <a:pt x="450" y="118"/>
                    </a:moveTo>
                    <a:cubicBezTo>
                      <a:pt x="378" y="154"/>
                      <a:pt x="314" y="201"/>
                      <a:pt x="257" y="258"/>
                    </a:cubicBezTo>
                    <a:cubicBezTo>
                      <a:pt x="200" y="314"/>
                      <a:pt x="154" y="379"/>
                      <a:pt x="118" y="450"/>
                    </a:cubicBezTo>
                    <a:cubicBezTo>
                      <a:pt x="56" y="412"/>
                      <a:pt x="0" y="319"/>
                      <a:pt x="19" y="213"/>
                    </a:cubicBezTo>
                    <a:cubicBezTo>
                      <a:pt x="36" y="115"/>
                      <a:pt x="115" y="36"/>
                      <a:pt x="213" y="19"/>
                    </a:cubicBezTo>
                    <a:cubicBezTo>
                      <a:pt x="319" y="0"/>
                      <a:pt x="412" y="56"/>
                      <a:pt x="450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5"/>
              <p:cNvSpPr>
                <a:spLocks/>
              </p:cNvSpPr>
              <p:nvPr/>
            </p:nvSpPr>
            <p:spPr bwMode="auto">
              <a:xfrm>
                <a:off x="3602038" y="2682875"/>
                <a:ext cx="379412" cy="777875"/>
              </a:xfrm>
              <a:custGeom>
                <a:avLst/>
                <a:gdLst>
                  <a:gd name="T0" fmla="*/ 1 w 322"/>
                  <a:gd name="T1" fmla="*/ 233 h 665"/>
                  <a:gd name="T2" fmla="*/ 1 w 322"/>
                  <a:gd name="T3" fmla="*/ 64 h 665"/>
                  <a:gd name="T4" fmla="*/ 62 w 322"/>
                  <a:gd name="T5" fmla="*/ 0 h 665"/>
                  <a:gd name="T6" fmla="*/ 121 w 322"/>
                  <a:gd name="T7" fmla="*/ 64 h 665"/>
                  <a:gd name="T8" fmla="*/ 121 w 322"/>
                  <a:gd name="T9" fmla="*/ 370 h 665"/>
                  <a:gd name="T10" fmla="*/ 130 w 322"/>
                  <a:gd name="T11" fmla="*/ 391 h 665"/>
                  <a:gd name="T12" fmla="*/ 296 w 322"/>
                  <a:gd name="T13" fmla="*/ 554 h 665"/>
                  <a:gd name="T14" fmla="*/ 304 w 322"/>
                  <a:gd name="T15" fmla="*/ 633 h 665"/>
                  <a:gd name="T16" fmla="*/ 231 w 322"/>
                  <a:gd name="T17" fmla="*/ 653 h 665"/>
                  <a:gd name="T18" fmla="*/ 210 w 322"/>
                  <a:gd name="T19" fmla="*/ 638 h 665"/>
                  <a:gd name="T20" fmla="*/ 24 w 322"/>
                  <a:gd name="T21" fmla="*/ 456 h 665"/>
                  <a:gd name="T22" fmla="*/ 1 w 322"/>
                  <a:gd name="T23" fmla="*/ 401 h 665"/>
                  <a:gd name="T24" fmla="*/ 1 w 322"/>
                  <a:gd name="T25" fmla="*/ 233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2" h="665">
                    <a:moveTo>
                      <a:pt x="1" y="233"/>
                    </a:moveTo>
                    <a:cubicBezTo>
                      <a:pt x="1" y="177"/>
                      <a:pt x="1" y="120"/>
                      <a:pt x="1" y="64"/>
                    </a:cubicBezTo>
                    <a:cubicBezTo>
                      <a:pt x="1" y="26"/>
                      <a:pt x="27" y="0"/>
                      <a:pt x="62" y="0"/>
                    </a:cubicBezTo>
                    <a:cubicBezTo>
                      <a:pt x="96" y="0"/>
                      <a:pt x="121" y="27"/>
                      <a:pt x="121" y="64"/>
                    </a:cubicBezTo>
                    <a:cubicBezTo>
                      <a:pt x="121" y="166"/>
                      <a:pt x="121" y="268"/>
                      <a:pt x="121" y="370"/>
                    </a:cubicBezTo>
                    <a:cubicBezTo>
                      <a:pt x="121" y="377"/>
                      <a:pt x="125" y="386"/>
                      <a:pt x="130" y="391"/>
                    </a:cubicBezTo>
                    <a:cubicBezTo>
                      <a:pt x="185" y="446"/>
                      <a:pt x="241" y="500"/>
                      <a:pt x="296" y="554"/>
                    </a:cubicBezTo>
                    <a:cubicBezTo>
                      <a:pt x="319" y="577"/>
                      <a:pt x="322" y="609"/>
                      <a:pt x="304" y="633"/>
                    </a:cubicBezTo>
                    <a:cubicBezTo>
                      <a:pt x="288" y="657"/>
                      <a:pt x="257" y="665"/>
                      <a:pt x="231" y="653"/>
                    </a:cubicBezTo>
                    <a:cubicBezTo>
                      <a:pt x="223" y="649"/>
                      <a:pt x="216" y="644"/>
                      <a:pt x="210" y="638"/>
                    </a:cubicBezTo>
                    <a:cubicBezTo>
                      <a:pt x="148" y="577"/>
                      <a:pt x="86" y="516"/>
                      <a:pt x="24" y="456"/>
                    </a:cubicBezTo>
                    <a:cubicBezTo>
                      <a:pt x="8" y="441"/>
                      <a:pt x="0" y="423"/>
                      <a:pt x="1" y="401"/>
                    </a:cubicBezTo>
                    <a:cubicBezTo>
                      <a:pt x="1" y="345"/>
                      <a:pt x="1" y="289"/>
                      <a:pt x="1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1" name="文本框 70"/>
          <p:cNvSpPr txBox="1"/>
          <p:nvPr/>
        </p:nvSpPr>
        <p:spPr>
          <a:xfrm>
            <a:off x="1753504" y="4657537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1742240" y="499676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1839519" y="5011669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7001662" y="2627506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6990398" y="2966730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6" name="直接连接符 95"/>
          <p:cNvCxnSpPr/>
          <p:nvPr/>
        </p:nvCxnSpPr>
        <p:spPr>
          <a:xfrm>
            <a:off x="7087677" y="2981638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357663" y="2569869"/>
            <a:ext cx="613606" cy="613606"/>
            <a:chOff x="6357663" y="2569869"/>
            <a:chExt cx="613606" cy="613606"/>
          </a:xfrm>
        </p:grpSpPr>
        <p:sp>
          <p:nvSpPr>
            <p:cNvPr id="103" name="椭圆 102"/>
            <p:cNvSpPr/>
            <p:nvPr/>
          </p:nvSpPr>
          <p:spPr>
            <a:xfrm>
              <a:off x="6357663" y="2569869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6480937" y="2683104"/>
              <a:ext cx="367058" cy="355994"/>
              <a:chOff x="1652588" y="2241550"/>
              <a:chExt cx="1527175" cy="1481138"/>
            </a:xfrm>
            <a:solidFill>
              <a:schemeClr val="bg1"/>
            </a:solidFill>
          </p:grpSpPr>
          <p:sp>
            <p:nvSpPr>
              <p:cNvPr id="117" name="Freeform 30"/>
              <p:cNvSpPr>
                <a:spLocks/>
              </p:cNvSpPr>
              <p:nvPr/>
            </p:nvSpPr>
            <p:spPr bwMode="auto">
              <a:xfrm>
                <a:off x="1968500" y="2241550"/>
                <a:ext cx="1211263" cy="1025525"/>
              </a:xfrm>
              <a:custGeom>
                <a:avLst/>
                <a:gdLst>
                  <a:gd name="T0" fmla="*/ 0 w 1138"/>
                  <a:gd name="T1" fmla="*/ 579 h 967"/>
                  <a:gd name="T2" fmla="*/ 39 w 1138"/>
                  <a:gd name="T3" fmla="*/ 493 h 967"/>
                  <a:gd name="T4" fmla="*/ 141 w 1138"/>
                  <a:gd name="T5" fmla="*/ 301 h 967"/>
                  <a:gd name="T6" fmla="*/ 236 w 1138"/>
                  <a:gd name="T7" fmla="*/ 235 h 967"/>
                  <a:gd name="T8" fmla="*/ 442 w 1138"/>
                  <a:gd name="T9" fmla="*/ 184 h 967"/>
                  <a:gd name="T10" fmla="*/ 790 w 1138"/>
                  <a:gd name="T11" fmla="*/ 73 h 967"/>
                  <a:gd name="T12" fmla="*/ 873 w 1138"/>
                  <a:gd name="T13" fmla="*/ 30 h 967"/>
                  <a:gd name="T14" fmla="*/ 1009 w 1138"/>
                  <a:gd name="T15" fmla="*/ 61 h 967"/>
                  <a:gd name="T16" fmla="*/ 1134 w 1138"/>
                  <a:gd name="T17" fmla="*/ 321 h 967"/>
                  <a:gd name="T18" fmla="*/ 1135 w 1138"/>
                  <a:gd name="T19" fmla="*/ 377 h 967"/>
                  <a:gd name="T20" fmla="*/ 1101 w 1138"/>
                  <a:gd name="T21" fmla="*/ 421 h 967"/>
                  <a:gd name="T22" fmla="*/ 1019 w 1138"/>
                  <a:gd name="T23" fmla="*/ 479 h 967"/>
                  <a:gd name="T24" fmla="*/ 920 w 1138"/>
                  <a:gd name="T25" fmla="*/ 622 h 967"/>
                  <a:gd name="T26" fmla="*/ 797 w 1138"/>
                  <a:gd name="T27" fmla="*/ 743 h 967"/>
                  <a:gd name="T28" fmla="*/ 617 w 1138"/>
                  <a:gd name="T29" fmla="*/ 793 h 967"/>
                  <a:gd name="T30" fmla="*/ 511 w 1138"/>
                  <a:gd name="T31" fmla="*/ 835 h 967"/>
                  <a:gd name="T32" fmla="*/ 375 w 1138"/>
                  <a:gd name="T33" fmla="*/ 916 h 967"/>
                  <a:gd name="T34" fmla="*/ 201 w 1138"/>
                  <a:gd name="T35" fmla="*/ 963 h 967"/>
                  <a:gd name="T36" fmla="*/ 108 w 1138"/>
                  <a:gd name="T37" fmla="*/ 927 h 967"/>
                  <a:gd name="T38" fmla="*/ 99 w 1138"/>
                  <a:gd name="T39" fmla="*/ 827 h 967"/>
                  <a:gd name="T40" fmla="*/ 184 w 1138"/>
                  <a:gd name="T41" fmla="*/ 724 h 967"/>
                  <a:gd name="T42" fmla="*/ 348 w 1138"/>
                  <a:gd name="T43" fmla="*/ 634 h 967"/>
                  <a:gd name="T44" fmla="*/ 477 w 1138"/>
                  <a:gd name="T45" fmla="*/ 524 h 967"/>
                  <a:gd name="T46" fmla="*/ 475 w 1138"/>
                  <a:gd name="T47" fmla="*/ 501 h 967"/>
                  <a:gd name="T48" fmla="*/ 438 w 1138"/>
                  <a:gd name="T49" fmla="*/ 466 h 967"/>
                  <a:gd name="T50" fmla="*/ 420 w 1138"/>
                  <a:gd name="T51" fmla="*/ 460 h 967"/>
                  <a:gd name="T52" fmla="*/ 302 w 1138"/>
                  <a:gd name="T53" fmla="*/ 479 h 967"/>
                  <a:gd name="T54" fmla="*/ 289 w 1138"/>
                  <a:gd name="T55" fmla="*/ 489 h 967"/>
                  <a:gd name="T56" fmla="*/ 231 w 1138"/>
                  <a:gd name="T57" fmla="*/ 573 h 967"/>
                  <a:gd name="T58" fmla="*/ 217 w 1138"/>
                  <a:gd name="T59" fmla="*/ 580 h 967"/>
                  <a:gd name="T60" fmla="*/ 8 w 1138"/>
                  <a:gd name="T61" fmla="*/ 581 h 967"/>
                  <a:gd name="T62" fmla="*/ 0 w 1138"/>
                  <a:gd name="T63" fmla="*/ 579 h 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38" h="967">
                    <a:moveTo>
                      <a:pt x="0" y="579"/>
                    </a:moveTo>
                    <a:cubicBezTo>
                      <a:pt x="13" y="549"/>
                      <a:pt x="25" y="520"/>
                      <a:pt x="39" y="493"/>
                    </a:cubicBezTo>
                    <a:cubicBezTo>
                      <a:pt x="72" y="428"/>
                      <a:pt x="106" y="364"/>
                      <a:pt x="141" y="301"/>
                    </a:cubicBezTo>
                    <a:cubicBezTo>
                      <a:pt x="162" y="264"/>
                      <a:pt x="198" y="246"/>
                      <a:pt x="236" y="235"/>
                    </a:cubicBezTo>
                    <a:cubicBezTo>
                      <a:pt x="304" y="216"/>
                      <a:pt x="373" y="200"/>
                      <a:pt x="442" y="184"/>
                    </a:cubicBezTo>
                    <a:cubicBezTo>
                      <a:pt x="562" y="158"/>
                      <a:pt x="680" y="129"/>
                      <a:pt x="790" y="73"/>
                    </a:cubicBezTo>
                    <a:cubicBezTo>
                      <a:pt x="818" y="59"/>
                      <a:pt x="845" y="44"/>
                      <a:pt x="873" y="30"/>
                    </a:cubicBezTo>
                    <a:cubicBezTo>
                      <a:pt x="934" y="1"/>
                      <a:pt x="955" y="0"/>
                      <a:pt x="1009" y="61"/>
                    </a:cubicBezTo>
                    <a:cubicBezTo>
                      <a:pt x="1075" y="135"/>
                      <a:pt x="1116" y="223"/>
                      <a:pt x="1134" y="321"/>
                    </a:cubicBezTo>
                    <a:cubicBezTo>
                      <a:pt x="1138" y="339"/>
                      <a:pt x="1137" y="358"/>
                      <a:pt x="1135" y="377"/>
                    </a:cubicBezTo>
                    <a:cubicBezTo>
                      <a:pt x="1134" y="399"/>
                      <a:pt x="1118" y="410"/>
                      <a:pt x="1101" y="421"/>
                    </a:cubicBezTo>
                    <a:cubicBezTo>
                      <a:pt x="1073" y="439"/>
                      <a:pt x="1044" y="456"/>
                      <a:pt x="1019" y="479"/>
                    </a:cubicBezTo>
                    <a:cubicBezTo>
                      <a:pt x="975" y="519"/>
                      <a:pt x="944" y="568"/>
                      <a:pt x="920" y="622"/>
                    </a:cubicBezTo>
                    <a:cubicBezTo>
                      <a:pt x="896" y="680"/>
                      <a:pt x="853" y="718"/>
                      <a:pt x="797" y="743"/>
                    </a:cubicBezTo>
                    <a:cubicBezTo>
                      <a:pt x="740" y="769"/>
                      <a:pt x="679" y="784"/>
                      <a:pt x="617" y="793"/>
                    </a:cubicBezTo>
                    <a:cubicBezTo>
                      <a:pt x="578" y="799"/>
                      <a:pt x="543" y="813"/>
                      <a:pt x="511" y="835"/>
                    </a:cubicBezTo>
                    <a:cubicBezTo>
                      <a:pt x="467" y="864"/>
                      <a:pt x="422" y="894"/>
                      <a:pt x="375" y="916"/>
                    </a:cubicBezTo>
                    <a:cubicBezTo>
                      <a:pt x="320" y="942"/>
                      <a:pt x="261" y="958"/>
                      <a:pt x="201" y="963"/>
                    </a:cubicBezTo>
                    <a:cubicBezTo>
                      <a:pt x="165" y="967"/>
                      <a:pt x="130" y="959"/>
                      <a:pt x="108" y="927"/>
                    </a:cubicBezTo>
                    <a:cubicBezTo>
                      <a:pt x="86" y="896"/>
                      <a:pt x="82" y="862"/>
                      <a:pt x="99" y="827"/>
                    </a:cubicBezTo>
                    <a:cubicBezTo>
                      <a:pt x="118" y="785"/>
                      <a:pt x="147" y="751"/>
                      <a:pt x="184" y="724"/>
                    </a:cubicBezTo>
                    <a:cubicBezTo>
                      <a:pt x="235" y="687"/>
                      <a:pt x="291" y="660"/>
                      <a:pt x="348" y="634"/>
                    </a:cubicBezTo>
                    <a:cubicBezTo>
                      <a:pt x="401" y="609"/>
                      <a:pt x="445" y="573"/>
                      <a:pt x="477" y="524"/>
                    </a:cubicBezTo>
                    <a:cubicBezTo>
                      <a:pt x="484" y="514"/>
                      <a:pt x="485" y="509"/>
                      <a:pt x="475" y="501"/>
                    </a:cubicBezTo>
                    <a:cubicBezTo>
                      <a:pt x="462" y="490"/>
                      <a:pt x="451" y="477"/>
                      <a:pt x="438" y="466"/>
                    </a:cubicBezTo>
                    <a:cubicBezTo>
                      <a:pt x="433" y="462"/>
                      <a:pt x="425" y="460"/>
                      <a:pt x="420" y="460"/>
                    </a:cubicBezTo>
                    <a:cubicBezTo>
                      <a:pt x="380" y="466"/>
                      <a:pt x="341" y="472"/>
                      <a:pt x="302" y="479"/>
                    </a:cubicBezTo>
                    <a:cubicBezTo>
                      <a:pt x="297" y="480"/>
                      <a:pt x="292" y="485"/>
                      <a:pt x="289" y="489"/>
                    </a:cubicBezTo>
                    <a:cubicBezTo>
                      <a:pt x="270" y="517"/>
                      <a:pt x="251" y="545"/>
                      <a:pt x="231" y="573"/>
                    </a:cubicBezTo>
                    <a:cubicBezTo>
                      <a:pt x="229" y="577"/>
                      <a:pt x="222" y="580"/>
                      <a:pt x="217" y="580"/>
                    </a:cubicBezTo>
                    <a:cubicBezTo>
                      <a:pt x="147" y="581"/>
                      <a:pt x="78" y="581"/>
                      <a:pt x="8" y="581"/>
                    </a:cubicBezTo>
                    <a:cubicBezTo>
                      <a:pt x="6" y="581"/>
                      <a:pt x="5" y="580"/>
                      <a:pt x="0" y="5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31"/>
              <p:cNvSpPr>
                <a:spLocks noEditPoints="1"/>
              </p:cNvSpPr>
              <p:nvPr/>
            </p:nvSpPr>
            <p:spPr bwMode="auto">
              <a:xfrm>
                <a:off x="1652588" y="2911475"/>
                <a:ext cx="1225550" cy="811213"/>
              </a:xfrm>
              <a:custGeom>
                <a:avLst/>
                <a:gdLst>
                  <a:gd name="T0" fmla="*/ 537 w 1151"/>
                  <a:gd name="T1" fmla="*/ 0 h 766"/>
                  <a:gd name="T2" fmla="*/ 433 w 1151"/>
                  <a:gd name="T3" fmla="*/ 71 h 766"/>
                  <a:gd name="T4" fmla="*/ 364 w 1151"/>
                  <a:gd name="T5" fmla="*/ 94 h 766"/>
                  <a:gd name="T6" fmla="*/ 144 w 1151"/>
                  <a:gd name="T7" fmla="*/ 94 h 766"/>
                  <a:gd name="T8" fmla="*/ 95 w 1151"/>
                  <a:gd name="T9" fmla="*/ 141 h 766"/>
                  <a:gd name="T10" fmla="*/ 95 w 1151"/>
                  <a:gd name="T11" fmla="*/ 419 h 766"/>
                  <a:gd name="T12" fmla="*/ 96 w 1151"/>
                  <a:gd name="T13" fmla="*/ 431 h 766"/>
                  <a:gd name="T14" fmla="*/ 1057 w 1151"/>
                  <a:gd name="T15" fmla="*/ 431 h 766"/>
                  <a:gd name="T16" fmla="*/ 1057 w 1151"/>
                  <a:gd name="T17" fmla="*/ 404 h 766"/>
                  <a:gd name="T18" fmla="*/ 1057 w 1151"/>
                  <a:gd name="T19" fmla="*/ 201 h 766"/>
                  <a:gd name="T20" fmla="*/ 1070 w 1151"/>
                  <a:gd name="T21" fmla="*/ 183 h 766"/>
                  <a:gd name="T22" fmla="*/ 1151 w 1151"/>
                  <a:gd name="T23" fmla="*/ 148 h 766"/>
                  <a:gd name="T24" fmla="*/ 1151 w 1151"/>
                  <a:gd name="T25" fmla="*/ 229 h 766"/>
                  <a:gd name="T26" fmla="*/ 1150 w 1151"/>
                  <a:gd name="T27" fmla="*/ 616 h 766"/>
                  <a:gd name="T28" fmla="*/ 1065 w 1151"/>
                  <a:gd name="T29" fmla="*/ 752 h 766"/>
                  <a:gd name="T30" fmla="*/ 1001 w 1151"/>
                  <a:gd name="T31" fmla="*/ 765 h 766"/>
                  <a:gd name="T32" fmla="*/ 259 w 1151"/>
                  <a:gd name="T33" fmla="*/ 766 h 766"/>
                  <a:gd name="T34" fmla="*/ 150 w 1151"/>
                  <a:gd name="T35" fmla="*/ 766 h 766"/>
                  <a:gd name="T36" fmla="*/ 6 w 1151"/>
                  <a:gd name="T37" fmla="*/ 652 h 766"/>
                  <a:gd name="T38" fmla="*/ 1 w 1151"/>
                  <a:gd name="T39" fmla="*/ 554 h 766"/>
                  <a:gd name="T40" fmla="*/ 1 w 1151"/>
                  <a:gd name="T41" fmla="*/ 147 h 766"/>
                  <a:gd name="T42" fmla="*/ 113 w 1151"/>
                  <a:gd name="T43" fmla="*/ 5 h 766"/>
                  <a:gd name="T44" fmla="*/ 182 w 1151"/>
                  <a:gd name="T45" fmla="*/ 0 h 766"/>
                  <a:gd name="T46" fmla="*/ 537 w 1151"/>
                  <a:gd name="T47" fmla="*/ 0 h 766"/>
                  <a:gd name="T48" fmla="*/ 95 w 1151"/>
                  <a:gd name="T49" fmla="*/ 575 h 766"/>
                  <a:gd name="T50" fmla="*/ 95 w 1151"/>
                  <a:gd name="T51" fmla="*/ 617 h 766"/>
                  <a:gd name="T52" fmla="*/ 150 w 1151"/>
                  <a:gd name="T53" fmla="*/ 673 h 766"/>
                  <a:gd name="T54" fmla="*/ 613 w 1151"/>
                  <a:gd name="T55" fmla="*/ 672 h 766"/>
                  <a:gd name="T56" fmla="*/ 1005 w 1151"/>
                  <a:gd name="T57" fmla="*/ 672 h 766"/>
                  <a:gd name="T58" fmla="*/ 1055 w 1151"/>
                  <a:gd name="T59" fmla="*/ 634 h 766"/>
                  <a:gd name="T60" fmla="*/ 1056 w 1151"/>
                  <a:gd name="T61" fmla="*/ 575 h 766"/>
                  <a:gd name="T62" fmla="*/ 95 w 1151"/>
                  <a:gd name="T63" fmla="*/ 575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51" h="766">
                    <a:moveTo>
                      <a:pt x="537" y="0"/>
                    </a:moveTo>
                    <a:cubicBezTo>
                      <a:pt x="502" y="23"/>
                      <a:pt x="465" y="44"/>
                      <a:pt x="433" y="71"/>
                    </a:cubicBezTo>
                    <a:cubicBezTo>
                      <a:pt x="411" y="88"/>
                      <a:pt x="391" y="95"/>
                      <a:pt x="364" y="94"/>
                    </a:cubicBezTo>
                    <a:cubicBezTo>
                      <a:pt x="291" y="93"/>
                      <a:pt x="217" y="94"/>
                      <a:pt x="144" y="94"/>
                    </a:cubicBezTo>
                    <a:cubicBezTo>
                      <a:pt x="116" y="94"/>
                      <a:pt x="95" y="114"/>
                      <a:pt x="95" y="141"/>
                    </a:cubicBezTo>
                    <a:cubicBezTo>
                      <a:pt x="95" y="234"/>
                      <a:pt x="95" y="326"/>
                      <a:pt x="95" y="419"/>
                    </a:cubicBezTo>
                    <a:cubicBezTo>
                      <a:pt x="95" y="423"/>
                      <a:pt x="95" y="426"/>
                      <a:pt x="96" y="431"/>
                    </a:cubicBezTo>
                    <a:cubicBezTo>
                      <a:pt x="416" y="431"/>
                      <a:pt x="736" y="431"/>
                      <a:pt x="1057" y="431"/>
                    </a:cubicBezTo>
                    <a:cubicBezTo>
                      <a:pt x="1057" y="422"/>
                      <a:pt x="1057" y="413"/>
                      <a:pt x="1057" y="404"/>
                    </a:cubicBezTo>
                    <a:cubicBezTo>
                      <a:pt x="1057" y="336"/>
                      <a:pt x="1057" y="269"/>
                      <a:pt x="1057" y="201"/>
                    </a:cubicBezTo>
                    <a:cubicBezTo>
                      <a:pt x="1057" y="191"/>
                      <a:pt x="1060" y="187"/>
                      <a:pt x="1070" y="183"/>
                    </a:cubicBezTo>
                    <a:cubicBezTo>
                      <a:pt x="1096" y="172"/>
                      <a:pt x="1122" y="160"/>
                      <a:pt x="1151" y="148"/>
                    </a:cubicBezTo>
                    <a:cubicBezTo>
                      <a:pt x="1151" y="175"/>
                      <a:pt x="1151" y="202"/>
                      <a:pt x="1151" y="229"/>
                    </a:cubicBezTo>
                    <a:cubicBezTo>
                      <a:pt x="1151" y="358"/>
                      <a:pt x="1151" y="487"/>
                      <a:pt x="1150" y="616"/>
                    </a:cubicBezTo>
                    <a:cubicBezTo>
                      <a:pt x="1150" y="679"/>
                      <a:pt x="1123" y="726"/>
                      <a:pt x="1065" y="752"/>
                    </a:cubicBezTo>
                    <a:cubicBezTo>
                      <a:pt x="1046" y="761"/>
                      <a:pt x="1023" y="765"/>
                      <a:pt x="1001" y="765"/>
                    </a:cubicBezTo>
                    <a:cubicBezTo>
                      <a:pt x="754" y="766"/>
                      <a:pt x="506" y="766"/>
                      <a:pt x="259" y="766"/>
                    </a:cubicBezTo>
                    <a:cubicBezTo>
                      <a:pt x="223" y="766"/>
                      <a:pt x="186" y="766"/>
                      <a:pt x="150" y="766"/>
                    </a:cubicBezTo>
                    <a:cubicBezTo>
                      <a:pt x="79" y="766"/>
                      <a:pt x="16" y="718"/>
                      <a:pt x="6" y="652"/>
                    </a:cubicBezTo>
                    <a:cubicBezTo>
                      <a:pt x="0" y="620"/>
                      <a:pt x="1" y="586"/>
                      <a:pt x="1" y="554"/>
                    </a:cubicBezTo>
                    <a:cubicBezTo>
                      <a:pt x="1" y="418"/>
                      <a:pt x="1" y="283"/>
                      <a:pt x="1" y="147"/>
                    </a:cubicBezTo>
                    <a:cubicBezTo>
                      <a:pt x="1" y="77"/>
                      <a:pt x="46" y="20"/>
                      <a:pt x="113" y="5"/>
                    </a:cubicBezTo>
                    <a:cubicBezTo>
                      <a:pt x="135" y="0"/>
                      <a:pt x="159" y="0"/>
                      <a:pt x="182" y="0"/>
                    </a:cubicBezTo>
                    <a:cubicBezTo>
                      <a:pt x="301" y="0"/>
                      <a:pt x="419" y="0"/>
                      <a:pt x="537" y="0"/>
                    </a:cubicBezTo>
                    <a:close/>
                    <a:moveTo>
                      <a:pt x="95" y="575"/>
                    </a:moveTo>
                    <a:cubicBezTo>
                      <a:pt x="95" y="590"/>
                      <a:pt x="96" y="603"/>
                      <a:pt x="95" y="617"/>
                    </a:cubicBezTo>
                    <a:cubicBezTo>
                      <a:pt x="92" y="653"/>
                      <a:pt x="122" y="673"/>
                      <a:pt x="150" y="673"/>
                    </a:cubicBezTo>
                    <a:cubicBezTo>
                      <a:pt x="304" y="671"/>
                      <a:pt x="459" y="672"/>
                      <a:pt x="613" y="672"/>
                    </a:cubicBezTo>
                    <a:cubicBezTo>
                      <a:pt x="744" y="672"/>
                      <a:pt x="874" y="672"/>
                      <a:pt x="1005" y="672"/>
                    </a:cubicBezTo>
                    <a:cubicBezTo>
                      <a:pt x="1031" y="672"/>
                      <a:pt x="1052" y="658"/>
                      <a:pt x="1055" y="634"/>
                    </a:cubicBezTo>
                    <a:cubicBezTo>
                      <a:pt x="1058" y="615"/>
                      <a:pt x="1056" y="595"/>
                      <a:pt x="1056" y="575"/>
                    </a:cubicBezTo>
                    <a:cubicBezTo>
                      <a:pt x="735" y="575"/>
                      <a:pt x="416" y="575"/>
                      <a:pt x="95" y="5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91" name="文本框 90"/>
          <p:cNvSpPr txBox="1"/>
          <p:nvPr/>
        </p:nvSpPr>
        <p:spPr>
          <a:xfrm>
            <a:off x="7011304" y="4657537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7000040" y="499676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7097319" y="5011669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350928" y="4593275"/>
            <a:ext cx="613606" cy="613606"/>
            <a:chOff x="6350928" y="4593275"/>
            <a:chExt cx="613606" cy="613606"/>
          </a:xfrm>
        </p:grpSpPr>
        <p:sp>
          <p:nvSpPr>
            <p:cNvPr id="81" name="椭圆 80"/>
            <p:cNvSpPr/>
            <p:nvPr/>
          </p:nvSpPr>
          <p:spPr>
            <a:xfrm>
              <a:off x="6350928" y="4593275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6496332" y="4700968"/>
              <a:ext cx="310868" cy="372820"/>
              <a:chOff x="3602038" y="1455738"/>
              <a:chExt cx="3130550" cy="3754437"/>
            </a:xfrm>
            <a:solidFill>
              <a:schemeClr val="bg1"/>
            </a:solidFill>
          </p:grpSpPr>
          <p:sp>
            <p:nvSpPr>
              <p:cNvPr id="121" name="Freeform 37"/>
              <p:cNvSpPr>
                <a:spLocks noEditPoints="1"/>
              </p:cNvSpPr>
              <p:nvPr/>
            </p:nvSpPr>
            <p:spPr bwMode="auto">
              <a:xfrm>
                <a:off x="3602038" y="2333625"/>
                <a:ext cx="3130550" cy="2876550"/>
              </a:xfrm>
              <a:custGeom>
                <a:avLst/>
                <a:gdLst>
                  <a:gd name="T0" fmla="*/ 89 w 1151"/>
                  <a:gd name="T1" fmla="*/ 4 h 1062"/>
                  <a:gd name="T2" fmla="*/ 160 w 1151"/>
                  <a:gd name="T3" fmla="*/ 87 h 1062"/>
                  <a:gd name="T4" fmla="*/ 483 w 1151"/>
                  <a:gd name="T5" fmla="*/ 244 h 1062"/>
                  <a:gd name="T6" fmla="*/ 607 w 1151"/>
                  <a:gd name="T7" fmla="*/ 246 h 1062"/>
                  <a:gd name="T8" fmla="*/ 985 w 1151"/>
                  <a:gd name="T9" fmla="*/ 89 h 1062"/>
                  <a:gd name="T10" fmla="*/ 1050 w 1151"/>
                  <a:gd name="T11" fmla="*/ 13 h 1062"/>
                  <a:gd name="T12" fmla="*/ 1060 w 1151"/>
                  <a:gd name="T13" fmla="*/ 0 h 1062"/>
                  <a:gd name="T14" fmla="*/ 1070 w 1151"/>
                  <a:gd name="T15" fmla="*/ 107 h 1062"/>
                  <a:gd name="T16" fmla="*/ 1099 w 1151"/>
                  <a:gd name="T17" fmla="*/ 438 h 1062"/>
                  <a:gd name="T18" fmla="*/ 1124 w 1151"/>
                  <a:gd name="T19" fmla="*/ 728 h 1062"/>
                  <a:gd name="T20" fmla="*/ 1146 w 1151"/>
                  <a:gd name="T21" fmla="*/ 980 h 1062"/>
                  <a:gd name="T22" fmla="*/ 1074 w 1151"/>
                  <a:gd name="T23" fmla="*/ 1062 h 1062"/>
                  <a:gd name="T24" fmla="*/ 864 w 1151"/>
                  <a:gd name="T25" fmla="*/ 1062 h 1062"/>
                  <a:gd name="T26" fmla="*/ 94 w 1151"/>
                  <a:gd name="T27" fmla="*/ 1062 h 1062"/>
                  <a:gd name="T28" fmla="*/ 48 w 1151"/>
                  <a:gd name="T29" fmla="*/ 1056 h 1062"/>
                  <a:gd name="T30" fmla="*/ 3 w 1151"/>
                  <a:gd name="T31" fmla="*/ 989 h 1062"/>
                  <a:gd name="T32" fmla="*/ 43 w 1151"/>
                  <a:gd name="T33" fmla="*/ 528 h 1062"/>
                  <a:gd name="T34" fmla="*/ 86 w 1151"/>
                  <a:gd name="T35" fmla="*/ 28 h 1062"/>
                  <a:gd name="T36" fmla="*/ 89 w 1151"/>
                  <a:gd name="T37" fmla="*/ 4 h 1062"/>
                  <a:gd name="T38" fmla="*/ 539 w 1151"/>
                  <a:gd name="T39" fmla="*/ 289 h 1062"/>
                  <a:gd name="T40" fmla="*/ 539 w 1151"/>
                  <a:gd name="T41" fmla="*/ 355 h 1062"/>
                  <a:gd name="T42" fmla="*/ 566 w 1151"/>
                  <a:gd name="T43" fmla="*/ 381 h 1062"/>
                  <a:gd name="T44" fmla="*/ 604 w 1151"/>
                  <a:gd name="T45" fmla="*/ 361 h 1062"/>
                  <a:gd name="T46" fmla="*/ 605 w 1151"/>
                  <a:gd name="T47" fmla="*/ 289 h 1062"/>
                  <a:gd name="T48" fmla="*/ 539 w 1151"/>
                  <a:gd name="T49" fmla="*/ 289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51" h="1062">
                    <a:moveTo>
                      <a:pt x="89" y="4"/>
                    </a:moveTo>
                    <a:cubicBezTo>
                      <a:pt x="113" y="32"/>
                      <a:pt x="135" y="61"/>
                      <a:pt x="160" y="87"/>
                    </a:cubicBezTo>
                    <a:cubicBezTo>
                      <a:pt x="249" y="178"/>
                      <a:pt x="358" y="229"/>
                      <a:pt x="483" y="244"/>
                    </a:cubicBezTo>
                    <a:cubicBezTo>
                      <a:pt x="523" y="249"/>
                      <a:pt x="565" y="245"/>
                      <a:pt x="607" y="246"/>
                    </a:cubicBezTo>
                    <a:cubicBezTo>
                      <a:pt x="755" y="247"/>
                      <a:pt x="880" y="190"/>
                      <a:pt x="985" y="89"/>
                    </a:cubicBezTo>
                    <a:cubicBezTo>
                      <a:pt x="1009" y="66"/>
                      <a:pt x="1029" y="38"/>
                      <a:pt x="1050" y="13"/>
                    </a:cubicBezTo>
                    <a:cubicBezTo>
                      <a:pt x="1053" y="10"/>
                      <a:pt x="1056" y="6"/>
                      <a:pt x="1060" y="0"/>
                    </a:cubicBezTo>
                    <a:cubicBezTo>
                      <a:pt x="1064" y="38"/>
                      <a:pt x="1067" y="72"/>
                      <a:pt x="1070" y="107"/>
                    </a:cubicBezTo>
                    <a:cubicBezTo>
                      <a:pt x="1079" y="217"/>
                      <a:pt x="1089" y="328"/>
                      <a:pt x="1099" y="438"/>
                    </a:cubicBezTo>
                    <a:cubicBezTo>
                      <a:pt x="1107" y="535"/>
                      <a:pt x="1115" y="631"/>
                      <a:pt x="1124" y="728"/>
                    </a:cubicBezTo>
                    <a:cubicBezTo>
                      <a:pt x="1131" y="812"/>
                      <a:pt x="1138" y="896"/>
                      <a:pt x="1146" y="980"/>
                    </a:cubicBezTo>
                    <a:cubicBezTo>
                      <a:pt x="1151" y="1031"/>
                      <a:pt x="1125" y="1061"/>
                      <a:pt x="1074" y="1062"/>
                    </a:cubicBezTo>
                    <a:cubicBezTo>
                      <a:pt x="1004" y="1062"/>
                      <a:pt x="934" y="1062"/>
                      <a:pt x="864" y="1062"/>
                    </a:cubicBezTo>
                    <a:cubicBezTo>
                      <a:pt x="607" y="1062"/>
                      <a:pt x="351" y="1062"/>
                      <a:pt x="94" y="1062"/>
                    </a:cubicBezTo>
                    <a:cubicBezTo>
                      <a:pt x="78" y="1062"/>
                      <a:pt x="63" y="1060"/>
                      <a:pt x="48" y="1056"/>
                    </a:cubicBezTo>
                    <a:cubicBezTo>
                      <a:pt x="16" y="1047"/>
                      <a:pt x="0" y="1022"/>
                      <a:pt x="3" y="989"/>
                    </a:cubicBezTo>
                    <a:cubicBezTo>
                      <a:pt x="16" y="835"/>
                      <a:pt x="30" y="682"/>
                      <a:pt x="43" y="528"/>
                    </a:cubicBezTo>
                    <a:cubicBezTo>
                      <a:pt x="58" y="361"/>
                      <a:pt x="72" y="194"/>
                      <a:pt x="86" y="28"/>
                    </a:cubicBezTo>
                    <a:cubicBezTo>
                      <a:pt x="87" y="20"/>
                      <a:pt x="88" y="12"/>
                      <a:pt x="89" y="4"/>
                    </a:cubicBezTo>
                    <a:close/>
                    <a:moveTo>
                      <a:pt x="539" y="289"/>
                    </a:moveTo>
                    <a:cubicBezTo>
                      <a:pt x="539" y="312"/>
                      <a:pt x="539" y="334"/>
                      <a:pt x="539" y="355"/>
                    </a:cubicBezTo>
                    <a:cubicBezTo>
                      <a:pt x="540" y="371"/>
                      <a:pt x="551" y="380"/>
                      <a:pt x="566" y="381"/>
                    </a:cubicBezTo>
                    <a:cubicBezTo>
                      <a:pt x="588" y="383"/>
                      <a:pt x="603" y="376"/>
                      <a:pt x="604" y="361"/>
                    </a:cubicBezTo>
                    <a:cubicBezTo>
                      <a:pt x="606" y="337"/>
                      <a:pt x="605" y="313"/>
                      <a:pt x="605" y="289"/>
                    </a:cubicBezTo>
                    <a:cubicBezTo>
                      <a:pt x="582" y="289"/>
                      <a:pt x="562" y="289"/>
                      <a:pt x="539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38"/>
              <p:cNvSpPr>
                <a:spLocks noEditPoints="1"/>
              </p:cNvSpPr>
              <p:nvPr/>
            </p:nvSpPr>
            <p:spPr bwMode="auto">
              <a:xfrm>
                <a:off x="3749675" y="1455738"/>
                <a:ext cx="2800350" cy="1479550"/>
              </a:xfrm>
              <a:custGeom>
                <a:avLst/>
                <a:gdLst>
                  <a:gd name="T0" fmla="*/ 148 w 1030"/>
                  <a:gd name="T1" fmla="*/ 159 h 546"/>
                  <a:gd name="T2" fmla="*/ 221 w 1030"/>
                  <a:gd name="T3" fmla="*/ 159 h 546"/>
                  <a:gd name="T4" fmla="*/ 234 w 1030"/>
                  <a:gd name="T5" fmla="*/ 153 h 546"/>
                  <a:gd name="T6" fmla="*/ 396 w 1030"/>
                  <a:gd name="T7" fmla="*/ 30 h 546"/>
                  <a:gd name="T8" fmla="*/ 687 w 1030"/>
                  <a:gd name="T9" fmla="*/ 54 h 546"/>
                  <a:gd name="T10" fmla="*/ 789 w 1030"/>
                  <a:gd name="T11" fmla="*/ 151 h 546"/>
                  <a:gd name="T12" fmla="*/ 804 w 1030"/>
                  <a:gd name="T13" fmla="*/ 159 h 546"/>
                  <a:gd name="T14" fmla="*/ 959 w 1030"/>
                  <a:gd name="T15" fmla="*/ 159 h 546"/>
                  <a:gd name="T16" fmla="*/ 1029 w 1030"/>
                  <a:gd name="T17" fmla="*/ 213 h 546"/>
                  <a:gd name="T18" fmla="*/ 1023 w 1030"/>
                  <a:gd name="T19" fmla="*/ 241 h 546"/>
                  <a:gd name="T20" fmla="*/ 715 w 1030"/>
                  <a:gd name="T21" fmla="*/ 492 h 546"/>
                  <a:gd name="T22" fmla="*/ 209 w 1030"/>
                  <a:gd name="T23" fmla="*/ 440 h 546"/>
                  <a:gd name="T24" fmla="*/ 20 w 1030"/>
                  <a:gd name="T25" fmla="*/ 246 h 546"/>
                  <a:gd name="T26" fmla="*/ 60 w 1030"/>
                  <a:gd name="T27" fmla="*/ 162 h 546"/>
                  <a:gd name="T28" fmla="*/ 148 w 1030"/>
                  <a:gd name="T29" fmla="*/ 162 h 546"/>
                  <a:gd name="T30" fmla="*/ 148 w 1030"/>
                  <a:gd name="T31" fmla="*/ 159 h 546"/>
                  <a:gd name="T32" fmla="*/ 681 w 1030"/>
                  <a:gd name="T33" fmla="*/ 159 h 546"/>
                  <a:gd name="T34" fmla="*/ 345 w 1030"/>
                  <a:gd name="T35" fmla="*/ 159 h 546"/>
                  <a:gd name="T36" fmla="*/ 681 w 1030"/>
                  <a:gd name="T37" fmla="*/ 15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0" h="546">
                    <a:moveTo>
                      <a:pt x="148" y="159"/>
                    </a:moveTo>
                    <a:cubicBezTo>
                      <a:pt x="172" y="159"/>
                      <a:pt x="197" y="160"/>
                      <a:pt x="221" y="159"/>
                    </a:cubicBezTo>
                    <a:cubicBezTo>
                      <a:pt x="226" y="159"/>
                      <a:pt x="233" y="156"/>
                      <a:pt x="234" y="153"/>
                    </a:cubicBezTo>
                    <a:cubicBezTo>
                      <a:pt x="270" y="88"/>
                      <a:pt x="327" y="51"/>
                      <a:pt x="396" y="30"/>
                    </a:cubicBezTo>
                    <a:cubicBezTo>
                      <a:pt x="495" y="0"/>
                      <a:pt x="593" y="6"/>
                      <a:pt x="687" y="54"/>
                    </a:cubicBezTo>
                    <a:cubicBezTo>
                      <a:pt x="730" y="76"/>
                      <a:pt x="765" y="108"/>
                      <a:pt x="789" y="151"/>
                    </a:cubicBezTo>
                    <a:cubicBezTo>
                      <a:pt x="791" y="156"/>
                      <a:pt x="799" y="159"/>
                      <a:pt x="804" y="159"/>
                    </a:cubicBezTo>
                    <a:cubicBezTo>
                      <a:pt x="856" y="160"/>
                      <a:pt x="907" y="159"/>
                      <a:pt x="959" y="159"/>
                    </a:cubicBezTo>
                    <a:cubicBezTo>
                      <a:pt x="998" y="160"/>
                      <a:pt x="1024" y="179"/>
                      <a:pt x="1029" y="213"/>
                    </a:cubicBezTo>
                    <a:cubicBezTo>
                      <a:pt x="1030" y="222"/>
                      <a:pt x="1028" y="233"/>
                      <a:pt x="1023" y="241"/>
                    </a:cubicBezTo>
                    <a:cubicBezTo>
                      <a:pt x="953" y="364"/>
                      <a:pt x="850" y="451"/>
                      <a:pt x="715" y="492"/>
                    </a:cubicBezTo>
                    <a:cubicBezTo>
                      <a:pt x="540" y="546"/>
                      <a:pt x="369" y="534"/>
                      <a:pt x="209" y="440"/>
                    </a:cubicBezTo>
                    <a:cubicBezTo>
                      <a:pt x="129" y="393"/>
                      <a:pt x="68" y="326"/>
                      <a:pt x="20" y="246"/>
                    </a:cubicBezTo>
                    <a:cubicBezTo>
                      <a:pt x="0" y="213"/>
                      <a:pt x="27" y="164"/>
                      <a:pt x="60" y="162"/>
                    </a:cubicBezTo>
                    <a:cubicBezTo>
                      <a:pt x="89" y="160"/>
                      <a:pt x="119" y="162"/>
                      <a:pt x="148" y="162"/>
                    </a:cubicBezTo>
                    <a:cubicBezTo>
                      <a:pt x="148" y="161"/>
                      <a:pt x="148" y="160"/>
                      <a:pt x="148" y="159"/>
                    </a:cubicBezTo>
                    <a:close/>
                    <a:moveTo>
                      <a:pt x="681" y="159"/>
                    </a:moveTo>
                    <a:cubicBezTo>
                      <a:pt x="601" y="56"/>
                      <a:pt x="404" y="69"/>
                      <a:pt x="345" y="159"/>
                    </a:cubicBezTo>
                    <a:cubicBezTo>
                      <a:pt x="457" y="159"/>
                      <a:pt x="568" y="159"/>
                      <a:pt x="681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9419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4" grpId="0"/>
      <p:bldP spid="65" grpId="0"/>
      <p:bldP spid="71" grpId="0"/>
      <p:bldP spid="72" grpId="0"/>
      <p:bldP spid="94" grpId="0"/>
      <p:bldP spid="95" grpId="0"/>
      <p:bldP spid="91" grpId="0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具体方法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Concrete Methods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泪滴形 48"/>
          <p:cNvSpPr/>
          <p:nvPr/>
        </p:nvSpPr>
        <p:spPr>
          <a:xfrm flipV="1">
            <a:off x="4618383" y="1908313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泪滴形 49"/>
          <p:cNvSpPr/>
          <p:nvPr/>
        </p:nvSpPr>
        <p:spPr>
          <a:xfrm rot="5400000" flipV="1">
            <a:off x="6115878" y="1908313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泪滴形 50"/>
          <p:cNvSpPr/>
          <p:nvPr/>
        </p:nvSpPr>
        <p:spPr>
          <a:xfrm rot="16200000" flipV="1">
            <a:off x="4618383" y="3392556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泪滴形 51"/>
          <p:cNvSpPr/>
          <p:nvPr/>
        </p:nvSpPr>
        <p:spPr>
          <a:xfrm rot="10800000" flipV="1">
            <a:off x="6115878" y="3392556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4"/>
          <p:cNvSpPr>
            <a:spLocks noEditPoints="1"/>
          </p:cNvSpPr>
          <p:nvPr/>
        </p:nvSpPr>
        <p:spPr bwMode="auto">
          <a:xfrm flipH="1">
            <a:off x="4916556" y="2207596"/>
            <a:ext cx="861392" cy="859172"/>
          </a:xfrm>
          <a:custGeom>
            <a:avLst/>
            <a:gdLst>
              <a:gd name="T0" fmla="*/ 1461 w 3000"/>
              <a:gd name="T1" fmla="*/ 0 h 3003"/>
              <a:gd name="T2" fmla="*/ 1651 w 3000"/>
              <a:gd name="T3" fmla="*/ 0 h 3003"/>
              <a:gd name="T4" fmla="*/ 1755 w 3000"/>
              <a:gd name="T5" fmla="*/ 422 h 3003"/>
              <a:gd name="T6" fmla="*/ 1802 w 3000"/>
              <a:gd name="T7" fmla="*/ 457 h 3003"/>
              <a:gd name="T8" fmla="*/ 2025 w 3000"/>
              <a:gd name="T9" fmla="*/ 537 h 3003"/>
              <a:gd name="T10" fmla="*/ 2108 w 3000"/>
              <a:gd name="T11" fmla="*/ 579 h 3003"/>
              <a:gd name="T12" fmla="*/ 2135 w 3000"/>
              <a:gd name="T13" fmla="*/ 571 h 3003"/>
              <a:gd name="T14" fmla="*/ 2539 w 3000"/>
              <a:gd name="T15" fmla="*/ 334 h 3003"/>
              <a:gd name="T16" fmla="*/ 2671 w 3000"/>
              <a:gd name="T17" fmla="*/ 467 h 3003"/>
              <a:gd name="T18" fmla="*/ 2404 w 3000"/>
              <a:gd name="T19" fmla="*/ 862 h 3003"/>
              <a:gd name="T20" fmla="*/ 2498 w 3000"/>
              <a:gd name="T21" fmla="*/ 1027 h 3003"/>
              <a:gd name="T22" fmla="*/ 2575 w 3000"/>
              <a:gd name="T23" fmla="*/ 1267 h 3003"/>
              <a:gd name="T24" fmla="*/ 3000 w 3000"/>
              <a:gd name="T25" fmla="*/ 1360 h 3003"/>
              <a:gd name="T26" fmla="*/ 3000 w 3000"/>
              <a:gd name="T27" fmla="*/ 1551 h 3003"/>
              <a:gd name="T28" fmla="*/ 2581 w 3000"/>
              <a:gd name="T29" fmla="*/ 1669 h 3003"/>
              <a:gd name="T30" fmla="*/ 2511 w 3000"/>
              <a:gd name="T31" fmla="*/ 1920 h 3003"/>
              <a:gd name="T32" fmla="*/ 2428 w 3000"/>
              <a:gd name="T33" fmla="*/ 2077 h 3003"/>
              <a:gd name="T34" fmla="*/ 2675 w 3000"/>
              <a:gd name="T35" fmla="*/ 2459 h 3003"/>
              <a:gd name="T36" fmla="*/ 2540 w 3000"/>
              <a:gd name="T37" fmla="*/ 2595 h 3003"/>
              <a:gd name="T38" fmla="*/ 2138 w 3000"/>
              <a:gd name="T39" fmla="*/ 2370 h 3003"/>
              <a:gd name="T40" fmla="*/ 1819 w 3000"/>
              <a:gd name="T41" fmla="*/ 2522 h 3003"/>
              <a:gd name="T42" fmla="*/ 1753 w 3000"/>
              <a:gd name="T43" fmla="*/ 2542 h 3003"/>
              <a:gd name="T44" fmla="*/ 1650 w 3000"/>
              <a:gd name="T45" fmla="*/ 3000 h 3003"/>
              <a:gd name="T46" fmla="*/ 1475 w 3000"/>
              <a:gd name="T47" fmla="*/ 3000 h 3003"/>
              <a:gd name="T48" fmla="*/ 1460 w 3000"/>
              <a:gd name="T49" fmla="*/ 2995 h 3003"/>
              <a:gd name="T50" fmla="*/ 1358 w 3000"/>
              <a:gd name="T51" fmla="*/ 2541 h 3003"/>
              <a:gd name="T52" fmla="*/ 1315 w 3000"/>
              <a:gd name="T53" fmla="*/ 2523 h 3003"/>
              <a:gd name="T54" fmla="*/ 938 w 3000"/>
              <a:gd name="T55" fmla="*/ 2339 h 3003"/>
              <a:gd name="T56" fmla="*/ 553 w 3000"/>
              <a:gd name="T57" fmla="*/ 2589 h 3003"/>
              <a:gd name="T58" fmla="*/ 418 w 3000"/>
              <a:gd name="T59" fmla="*/ 2455 h 3003"/>
              <a:gd name="T60" fmla="*/ 628 w 3000"/>
              <a:gd name="T61" fmla="*/ 2084 h 3003"/>
              <a:gd name="T62" fmla="*/ 642 w 3000"/>
              <a:gd name="T63" fmla="*/ 2017 h 3003"/>
              <a:gd name="T64" fmla="*/ 562 w 3000"/>
              <a:gd name="T65" fmla="*/ 1852 h 3003"/>
              <a:gd name="T66" fmla="*/ 513 w 3000"/>
              <a:gd name="T67" fmla="*/ 1686 h 3003"/>
              <a:gd name="T68" fmla="*/ 458 w 3000"/>
              <a:gd name="T69" fmla="*/ 1665 h 3003"/>
              <a:gd name="T70" fmla="*/ 0 w 3000"/>
              <a:gd name="T71" fmla="*/ 1550 h 3003"/>
              <a:gd name="T72" fmla="*/ 0 w 3000"/>
              <a:gd name="T73" fmla="*/ 1361 h 3003"/>
              <a:gd name="T74" fmla="*/ 431 w 3000"/>
              <a:gd name="T75" fmla="*/ 1277 h 3003"/>
              <a:gd name="T76" fmla="*/ 526 w 3000"/>
              <a:gd name="T77" fmla="*/ 1250 h 3003"/>
              <a:gd name="T78" fmla="*/ 667 w 3000"/>
              <a:gd name="T79" fmla="*/ 914 h 3003"/>
              <a:gd name="T80" fmla="*/ 656 w 3000"/>
              <a:gd name="T81" fmla="*/ 875 h 3003"/>
              <a:gd name="T82" fmla="*/ 419 w 3000"/>
              <a:gd name="T83" fmla="*/ 470 h 3003"/>
              <a:gd name="T84" fmla="*/ 553 w 3000"/>
              <a:gd name="T85" fmla="*/ 337 h 3003"/>
              <a:gd name="T86" fmla="*/ 925 w 3000"/>
              <a:gd name="T87" fmla="*/ 585 h 3003"/>
              <a:gd name="T88" fmla="*/ 968 w 3000"/>
              <a:gd name="T89" fmla="*/ 610 h 3003"/>
              <a:gd name="T90" fmla="*/ 1039 w 3000"/>
              <a:gd name="T91" fmla="*/ 567 h 3003"/>
              <a:gd name="T92" fmla="*/ 1275 w 3000"/>
              <a:gd name="T93" fmla="*/ 475 h 3003"/>
              <a:gd name="T94" fmla="*/ 1318 w 3000"/>
              <a:gd name="T95" fmla="*/ 466 h 3003"/>
              <a:gd name="T96" fmla="*/ 1348 w 3000"/>
              <a:gd name="T97" fmla="*/ 429 h 3003"/>
              <a:gd name="T98" fmla="*/ 1359 w 3000"/>
              <a:gd name="T99" fmla="*/ 411 h 3003"/>
              <a:gd name="T100" fmla="*/ 1461 w 3000"/>
              <a:gd name="T101" fmla="*/ 0 h 3003"/>
              <a:gd name="T102" fmla="*/ 1493 w 3000"/>
              <a:gd name="T103" fmla="*/ 930 h 3003"/>
              <a:gd name="T104" fmla="*/ 1301 w 3000"/>
              <a:gd name="T105" fmla="*/ 988 h 3003"/>
              <a:gd name="T106" fmla="*/ 1056 w 3000"/>
              <a:gd name="T107" fmla="*/ 1240 h 3003"/>
              <a:gd name="T108" fmla="*/ 1008 w 3000"/>
              <a:gd name="T109" fmla="*/ 1575 h 3003"/>
              <a:gd name="T110" fmla="*/ 1228 w 3000"/>
              <a:gd name="T111" fmla="*/ 1930 h 3003"/>
              <a:gd name="T112" fmla="*/ 1611 w 3000"/>
              <a:gd name="T113" fmla="*/ 2035 h 3003"/>
              <a:gd name="T114" fmla="*/ 1978 w 3000"/>
              <a:gd name="T115" fmla="*/ 1843 h 3003"/>
              <a:gd name="T116" fmla="*/ 2111 w 3000"/>
              <a:gd name="T117" fmla="*/ 1454 h 3003"/>
              <a:gd name="T118" fmla="*/ 1922 w 3000"/>
              <a:gd name="T119" fmla="*/ 1064 h 3003"/>
              <a:gd name="T120" fmla="*/ 1493 w 3000"/>
              <a:gd name="T121" fmla="*/ 930 h 3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00" h="3003">
                <a:moveTo>
                  <a:pt x="1461" y="0"/>
                </a:moveTo>
                <a:cubicBezTo>
                  <a:pt x="1524" y="0"/>
                  <a:pt x="1587" y="0"/>
                  <a:pt x="1651" y="0"/>
                </a:cubicBezTo>
                <a:cubicBezTo>
                  <a:pt x="1686" y="140"/>
                  <a:pt x="1720" y="281"/>
                  <a:pt x="1755" y="422"/>
                </a:cubicBezTo>
                <a:cubicBezTo>
                  <a:pt x="1771" y="433"/>
                  <a:pt x="1785" y="448"/>
                  <a:pt x="1802" y="457"/>
                </a:cubicBezTo>
                <a:cubicBezTo>
                  <a:pt x="1879" y="475"/>
                  <a:pt x="1954" y="502"/>
                  <a:pt x="2025" y="537"/>
                </a:cubicBezTo>
                <a:cubicBezTo>
                  <a:pt x="2053" y="550"/>
                  <a:pt x="2079" y="569"/>
                  <a:pt x="2108" y="579"/>
                </a:cubicBezTo>
                <a:cubicBezTo>
                  <a:pt x="2117" y="577"/>
                  <a:pt x="2126" y="575"/>
                  <a:pt x="2135" y="571"/>
                </a:cubicBezTo>
                <a:cubicBezTo>
                  <a:pt x="2269" y="492"/>
                  <a:pt x="2404" y="413"/>
                  <a:pt x="2539" y="334"/>
                </a:cubicBezTo>
                <a:cubicBezTo>
                  <a:pt x="2583" y="378"/>
                  <a:pt x="2627" y="423"/>
                  <a:pt x="2671" y="467"/>
                </a:cubicBezTo>
                <a:cubicBezTo>
                  <a:pt x="2582" y="599"/>
                  <a:pt x="2493" y="730"/>
                  <a:pt x="2404" y="862"/>
                </a:cubicBezTo>
                <a:cubicBezTo>
                  <a:pt x="2441" y="914"/>
                  <a:pt x="2473" y="969"/>
                  <a:pt x="2498" y="1027"/>
                </a:cubicBezTo>
                <a:cubicBezTo>
                  <a:pt x="2533" y="1104"/>
                  <a:pt x="2556" y="1185"/>
                  <a:pt x="2575" y="1267"/>
                </a:cubicBezTo>
                <a:cubicBezTo>
                  <a:pt x="2717" y="1298"/>
                  <a:pt x="2859" y="1329"/>
                  <a:pt x="3000" y="1360"/>
                </a:cubicBezTo>
                <a:cubicBezTo>
                  <a:pt x="3000" y="1424"/>
                  <a:pt x="3000" y="1487"/>
                  <a:pt x="3000" y="1551"/>
                </a:cubicBezTo>
                <a:cubicBezTo>
                  <a:pt x="2861" y="1591"/>
                  <a:pt x="2721" y="1630"/>
                  <a:pt x="2581" y="1669"/>
                </a:cubicBezTo>
                <a:cubicBezTo>
                  <a:pt x="2564" y="1754"/>
                  <a:pt x="2543" y="1839"/>
                  <a:pt x="2511" y="1920"/>
                </a:cubicBezTo>
                <a:cubicBezTo>
                  <a:pt x="2490" y="1976"/>
                  <a:pt x="2460" y="2028"/>
                  <a:pt x="2428" y="2077"/>
                </a:cubicBezTo>
                <a:cubicBezTo>
                  <a:pt x="2510" y="2204"/>
                  <a:pt x="2593" y="2332"/>
                  <a:pt x="2675" y="2459"/>
                </a:cubicBezTo>
                <a:cubicBezTo>
                  <a:pt x="2630" y="2504"/>
                  <a:pt x="2585" y="2550"/>
                  <a:pt x="2540" y="2595"/>
                </a:cubicBezTo>
                <a:cubicBezTo>
                  <a:pt x="2406" y="2520"/>
                  <a:pt x="2272" y="2445"/>
                  <a:pt x="2138" y="2370"/>
                </a:cubicBezTo>
                <a:cubicBezTo>
                  <a:pt x="2039" y="2435"/>
                  <a:pt x="1933" y="2490"/>
                  <a:pt x="1819" y="2522"/>
                </a:cubicBezTo>
                <a:cubicBezTo>
                  <a:pt x="1796" y="2527"/>
                  <a:pt x="1774" y="2533"/>
                  <a:pt x="1753" y="2542"/>
                </a:cubicBezTo>
                <a:cubicBezTo>
                  <a:pt x="1719" y="2694"/>
                  <a:pt x="1685" y="2847"/>
                  <a:pt x="1650" y="3000"/>
                </a:cubicBezTo>
                <a:cubicBezTo>
                  <a:pt x="1592" y="3000"/>
                  <a:pt x="1534" y="2999"/>
                  <a:pt x="1475" y="3000"/>
                </a:cubicBezTo>
                <a:cubicBezTo>
                  <a:pt x="1470" y="2998"/>
                  <a:pt x="1461" y="3003"/>
                  <a:pt x="1460" y="2995"/>
                </a:cubicBezTo>
                <a:cubicBezTo>
                  <a:pt x="1426" y="2844"/>
                  <a:pt x="1393" y="2692"/>
                  <a:pt x="1358" y="2541"/>
                </a:cubicBezTo>
                <a:cubicBezTo>
                  <a:pt x="1344" y="2535"/>
                  <a:pt x="1331" y="2526"/>
                  <a:pt x="1315" y="2523"/>
                </a:cubicBezTo>
                <a:cubicBezTo>
                  <a:pt x="1178" y="2490"/>
                  <a:pt x="1054" y="2418"/>
                  <a:pt x="938" y="2339"/>
                </a:cubicBezTo>
                <a:cubicBezTo>
                  <a:pt x="810" y="2422"/>
                  <a:pt x="681" y="2506"/>
                  <a:pt x="553" y="2589"/>
                </a:cubicBezTo>
                <a:cubicBezTo>
                  <a:pt x="508" y="2544"/>
                  <a:pt x="463" y="2499"/>
                  <a:pt x="418" y="2455"/>
                </a:cubicBezTo>
                <a:cubicBezTo>
                  <a:pt x="488" y="2331"/>
                  <a:pt x="558" y="2208"/>
                  <a:pt x="628" y="2084"/>
                </a:cubicBezTo>
                <a:cubicBezTo>
                  <a:pt x="642" y="2065"/>
                  <a:pt x="640" y="2040"/>
                  <a:pt x="642" y="2017"/>
                </a:cubicBezTo>
                <a:cubicBezTo>
                  <a:pt x="613" y="1964"/>
                  <a:pt x="584" y="1909"/>
                  <a:pt x="562" y="1852"/>
                </a:cubicBezTo>
                <a:cubicBezTo>
                  <a:pt x="541" y="1798"/>
                  <a:pt x="525" y="1743"/>
                  <a:pt x="513" y="1686"/>
                </a:cubicBezTo>
                <a:cubicBezTo>
                  <a:pt x="495" y="1679"/>
                  <a:pt x="477" y="1670"/>
                  <a:pt x="458" y="1665"/>
                </a:cubicBezTo>
                <a:cubicBezTo>
                  <a:pt x="306" y="1626"/>
                  <a:pt x="153" y="1588"/>
                  <a:pt x="0" y="1550"/>
                </a:cubicBezTo>
                <a:cubicBezTo>
                  <a:pt x="0" y="1487"/>
                  <a:pt x="0" y="1424"/>
                  <a:pt x="0" y="1361"/>
                </a:cubicBezTo>
                <a:cubicBezTo>
                  <a:pt x="144" y="1333"/>
                  <a:pt x="288" y="1305"/>
                  <a:pt x="431" y="1277"/>
                </a:cubicBezTo>
                <a:cubicBezTo>
                  <a:pt x="464" y="1272"/>
                  <a:pt x="495" y="1259"/>
                  <a:pt x="526" y="1250"/>
                </a:cubicBezTo>
                <a:cubicBezTo>
                  <a:pt x="554" y="1131"/>
                  <a:pt x="601" y="1017"/>
                  <a:pt x="667" y="914"/>
                </a:cubicBezTo>
                <a:cubicBezTo>
                  <a:pt x="663" y="901"/>
                  <a:pt x="662" y="887"/>
                  <a:pt x="656" y="875"/>
                </a:cubicBezTo>
                <a:cubicBezTo>
                  <a:pt x="577" y="740"/>
                  <a:pt x="498" y="605"/>
                  <a:pt x="419" y="470"/>
                </a:cubicBezTo>
                <a:cubicBezTo>
                  <a:pt x="464" y="425"/>
                  <a:pt x="508" y="381"/>
                  <a:pt x="553" y="337"/>
                </a:cubicBezTo>
                <a:cubicBezTo>
                  <a:pt x="677" y="419"/>
                  <a:pt x="801" y="502"/>
                  <a:pt x="925" y="585"/>
                </a:cubicBezTo>
                <a:cubicBezTo>
                  <a:pt x="939" y="594"/>
                  <a:pt x="953" y="602"/>
                  <a:pt x="968" y="610"/>
                </a:cubicBezTo>
                <a:cubicBezTo>
                  <a:pt x="992" y="596"/>
                  <a:pt x="1015" y="581"/>
                  <a:pt x="1039" y="567"/>
                </a:cubicBezTo>
                <a:cubicBezTo>
                  <a:pt x="1113" y="526"/>
                  <a:pt x="1193" y="497"/>
                  <a:pt x="1275" y="475"/>
                </a:cubicBezTo>
                <a:cubicBezTo>
                  <a:pt x="1289" y="471"/>
                  <a:pt x="1303" y="467"/>
                  <a:pt x="1318" y="466"/>
                </a:cubicBezTo>
                <a:cubicBezTo>
                  <a:pt x="1328" y="453"/>
                  <a:pt x="1338" y="441"/>
                  <a:pt x="1348" y="429"/>
                </a:cubicBezTo>
                <a:cubicBezTo>
                  <a:pt x="1353" y="423"/>
                  <a:pt x="1358" y="418"/>
                  <a:pt x="1359" y="411"/>
                </a:cubicBezTo>
                <a:cubicBezTo>
                  <a:pt x="1393" y="274"/>
                  <a:pt x="1427" y="137"/>
                  <a:pt x="1461" y="0"/>
                </a:cubicBezTo>
                <a:close/>
                <a:moveTo>
                  <a:pt x="1493" y="930"/>
                </a:moveTo>
                <a:cubicBezTo>
                  <a:pt x="1426" y="937"/>
                  <a:pt x="1360" y="957"/>
                  <a:pt x="1301" y="988"/>
                </a:cubicBezTo>
                <a:cubicBezTo>
                  <a:pt x="1195" y="1043"/>
                  <a:pt x="1107" y="1133"/>
                  <a:pt x="1056" y="1240"/>
                </a:cubicBezTo>
                <a:cubicBezTo>
                  <a:pt x="1005" y="1343"/>
                  <a:pt x="989" y="1462"/>
                  <a:pt x="1008" y="1575"/>
                </a:cubicBezTo>
                <a:cubicBezTo>
                  <a:pt x="1031" y="1716"/>
                  <a:pt x="1112" y="1846"/>
                  <a:pt x="1228" y="1930"/>
                </a:cubicBezTo>
                <a:cubicBezTo>
                  <a:pt x="1337" y="2011"/>
                  <a:pt x="1476" y="2049"/>
                  <a:pt x="1611" y="2035"/>
                </a:cubicBezTo>
                <a:cubicBezTo>
                  <a:pt x="1752" y="2021"/>
                  <a:pt x="1886" y="1950"/>
                  <a:pt x="1978" y="1843"/>
                </a:cubicBezTo>
                <a:cubicBezTo>
                  <a:pt x="2070" y="1736"/>
                  <a:pt x="2118" y="1595"/>
                  <a:pt x="2111" y="1454"/>
                </a:cubicBezTo>
                <a:cubicBezTo>
                  <a:pt x="2104" y="1306"/>
                  <a:pt x="2034" y="1162"/>
                  <a:pt x="1922" y="1064"/>
                </a:cubicBezTo>
                <a:cubicBezTo>
                  <a:pt x="1806" y="962"/>
                  <a:pt x="1646" y="912"/>
                  <a:pt x="1493" y="9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440555" y="2193854"/>
            <a:ext cx="808384" cy="886656"/>
            <a:chOff x="8366125" y="1946275"/>
            <a:chExt cx="1901826" cy="2085975"/>
          </a:xfrm>
          <a:solidFill>
            <a:schemeClr val="bg1"/>
          </a:solidFill>
        </p:grpSpPr>
        <p:sp>
          <p:nvSpPr>
            <p:cNvPr id="15" name="Freeform 41"/>
            <p:cNvSpPr>
              <a:spLocks/>
            </p:cNvSpPr>
            <p:nvPr/>
          </p:nvSpPr>
          <p:spPr bwMode="auto">
            <a:xfrm>
              <a:off x="8834438" y="2320925"/>
              <a:ext cx="957263" cy="1282700"/>
            </a:xfrm>
            <a:custGeom>
              <a:avLst/>
              <a:gdLst>
                <a:gd name="T0" fmla="*/ 246 w 352"/>
                <a:gd name="T1" fmla="*/ 473 h 473"/>
                <a:gd name="T2" fmla="*/ 106 w 352"/>
                <a:gd name="T3" fmla="*/ 473 h 473"/>
                <a:gd name="T4" fmla="*/ 92 w 352"/>
                <a:gd name="T5" fmla="*/ 408 h 473"/>
                <a:gd name="T6" fmla="*/ 45 w 352"/>
                <a:gd name="T7" fmla="*/ 303 h 473"/>
                <a:gd name="T8" fmla="*/ 10 w 352"/>
                <a:gd name="T9" fmla="*/ 207 h 473"/>
                <a:gd name="T10" fmla="*/ 139 w 352"/>
                <a:gd name="T11" fmla="*/ 23 h 473"/>
                <a:gd name="T12" fmla="*/ 344 w 352"/>
                <a:gd name="T13" fmla="*/ 148 h 473"/>
                <a:gd name="T14" fmla="*/ 332 w 352"/>
                <a:gd name="T15" fmla="*/ 254 h 473"/>
                <a:gd name="T16" fmla="*/ 290 w 352"/>
                <a:gd name="T17" fmla="*/ 335 h 473"/>
                <a:gd name="T18" fmla="*/ 246 w 352"/>
                <a:gd name="T19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473">
                  <a:moveTo>
                    <a:pt x="246" y="473"/>
                  </a:moveTo>
                  <a:cubicBezTo>
                    <a:pt x="199" y="473"/>
                    <a:pt x="152" y="473"/>
                    <a:pt x="106" y="473"/>
                  </a:cubicBezTo>
                  <a:cubicBezTo>
                    <a:pt x="102" y="451"/>
                    <a:pt x="100" y="428"/>
                    <a:pt x="92" y="408"/>
                  </a:cubicBezTo>
                  <a:cubicBezTo>
                    <a:pt x="79" y="372"/>
                    <a:pt x="62" y="337"/>
                    <a:pt x="45" y="303"/>
                  </a:cubicBezTo>
                  <a:cubicBezTo>
                    <a:pt x="30" y="272"/>
                    <a:pt x="14" y="242"/>
                    <a:pt x="10" y="207"/>
                  </a:cubicBezTo>
                  <a:cubicBezTo>
                    <a:pt x="0" y="118"/>
                    <a:pt x="52" y="44"/>
                    <a:pt x="139" y="23"/>
                  </a:cubicBezTo>
                  <a:cubicBezTo>
                    <a:pt x="230" y="0"/>
                    <a:pt x="323" y="57"/>
                    <a:pt x="344" y="148"/>
                  </a:cubicBezTo>
                  <a:cubicBezTo>
                    <a:pt x="352" y="185"/>
                    <a:pt x="348" y="220"/>
                    <a:pt x="332" y="254"/>
                  </a:cubicBezTo>
                  <a:cubicBezTo>
                    <a:pt x="320" y="281"/>
                    <a:pt x="305" y="308"/>
                    <a:pt x="290" y="335"/>
                  </a:cubicBezTo>
                  <a:cubicBezTo>
                    <a:pt x="267" y="378"/>
                    <a:pt x="249" y="422"/>
                    <a:pt x="246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9120188" y="3675063"/>
              <a:ext cx="384175" cy="357187"/>
            </a:xfrm>
            <a:custGeom>
              <a:avLst/>
              <a:gdLst>
                <a:gd name="T0" fmla="*/ 0 w 141"/>
                <a:gd name="T1" fmla="*/ 0 h 132"/>
                <a:gd name="T2" fmla="*/ 139 w 141"/>
                <a:gd name="T3" fmla="*/ 0 h 132"/>
                <a:gd name="T4" fmla="*/ 138 w 141"/>
                <a:gd name="T5" fmla="*/ 78 h 132"/>
                <a:gd name="T6" fmla="*/ 67 w 141"/>
                <a:gd name="T7" fmla="*/ 131 h 132"/>
                <a:gd name="T8" fmla="*/ 1 w 141"/>
                <a:gd name="T9" fmla="*/ 73 h 132"/>
                <a:gd name="T10" fmla="*/ 0 w 141"/>
                <a:gd name="T11" fmla="*/ 55 h 132"/>
                <a:gd name="T12" fmla="*/ 0 w 141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2">
                  <a:moveTo>
                    <a:pt x="0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9" y="26"/>
                    <a:pt x="141" y="52"/>
                    <a:pt x="138" y="78"/>
                  </a:cubicBezTo>
                  <a:cubicBezTo>
                    <a:pt x="134" y="109"/>
                    <a:pt x="101" y="132"/>
                    <a:pt x="67" y="131"/>
                  </a:cubicBezTo>
                  <a:cubicBezTo>
                    <a:pt x="33" y="130"/>
                    <a:pt x="5" y="104"/>
                    <a:pt x="1" y="73"/>
                  </a:cubicBezTo>
                  <a:cubicBezTo>
                    <a:pt x="0" y="67"/>
                    <a:pt x="0" y="61"/>
                    <a:pt x="0" y="55"/>
                  </a:cubicBezTo>
                  <a:cubicBezTo>
                    <a:pt x="0" y="37"/>
                    <a:pt x="0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9283700" y="1946275"/>
              <a:ext cx="69850" cy="292100"/>
            </a:xfrm>
            <a:custGeom>
              <a:avLst/>
              <a:gdLst>
                <a:gd name="T0" fmla="*/ 25 w 26"/>
                <a:gd name="T1" fmla="*/ 54 h 108"/>
                <a:gd name="T2" fmla="*/ 24 w 26"/>
                <a:gd name="T3" fmla="*/ 94 h 108"/>
                <a:gd name="T4" fmla="*/ 13 w 26"/>
                <a:gd name="T5" fmla="*/ 108 h 108"/>
                <a:gd name="T6" fmla="*/ 2 w 26"/>
                <a:gd name="T7" fmla="*/ 93 h 108"/>
                <a:gd name="T8" fmla="*/ 2 w 26"/>
                <a:gd name="T9" fmla="*/ 14 h 108"/>
                <a:gd name="T10" fmla="*/ 13 w 26"/>
                <a:gd name="T11" fmla="*/ 0 h 108"/>
                <a:gd name="T12" fmla="*/ 24 w 26"/>
                <a:gd name="T13" fmla="*/ 15 h 108"/>
                <a:gd name="T14" fmla="*/ 25 w 26"/>
                <a:gd name="T1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8">
                  <a:moveTo>
                    <a:pt x="25" y="54"/>
                  </a:moveTo>
                  <a:cubicBezTo>
                    <a:pt x="25" y="67"/>
                    <a:pt x="26" y="81"/>
                    <a:pt x="24" y="94"/>
                  </a:cubicBezTo>
                  <a:cubicBezTo>
                    <a:pt x="24" y="99"/>
                    <a:pt x="17" y="103"/>
                    <a:pt x="13" y="108"/>
                  </a:cubicBezTo>
                  <a:cubicBezTo>
                    <a:pt x="9" y="103"/>
                    <a:pt x="2" y="98"/>
                    <a:pt x="2" y="93"/>
                  </a:cubicBezTo>
                  <a:cubicBezTo>
                    <a:pt x="0" y="67"/>
                    <a:pt x="0" y="41"/>
                    <a:pt x="2" y="14"/>
                  </a:cubicBezTo>
                  <a:cubicBezTo>
                    <a:pt x="2" y="9"/>
                    <a:pt x="9" y="5"/>
                    <a:pt x="13" y="0"/>
                  </a:cubicBezTo>
                  <a:cubicBezTo>
                    <a:pt x="17" y="5"/>
                    <a:pt x="24" y="9"/>
                    <a:pt x="24" y="15"/>
                  </a:cubicBezTo>
                  <a:cubicBezTo>
                    <a:pt x="26" y="27"/>
                    <a:pt x="25" y="41"/>
                    <a:pt x="2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8826500" y="2068513"/>
              <a:ext cx="182563" cy="260350"/>
            </a:xfrm>
            <a:custGeom>
              <a:avLst/>
              <a:gdLst>
                <a:gd name="T0" fmla="*/ 67 w 67"/>
                <a:gd name="T1" fmla="*/ 87 h 96"/>
                <a:gd name="T2" fmla="*/ 59 w 67"/>
                <a:gd name="T3" fmla="*/ 95 h 96"/>
                <a:gd name="T4" fmla="*/ 46 w 67"/>
                <a:gd name="T5" fmla="*/ 93 h 96"/>
                <a:gd name="T6" fmla="*/ 2 w 67"/>
                <a:gd name="T7" fmla="*/ 16 h 96"/>
                <a:gd name="T8" fmla="*/ 8 w 67"/>
                <a:gd name="T9" fmla="*/ 2 h 96"/>
                <a:gd name="T10" fmla="*/ 22 w 67"/>
                <a:gd name="T11" fmla="*/ 6 h 96"/>
                <a:gd name="T12" fmla="*/ 65 w 67"/>
                <a:gd name="T13" fmla="*/ 81 h 96"/>
                <a:gd name="T14" fmla="*/ 67 w 67"/>
                <a:gd name="T15" fmla="*/ 8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6">
                  <a:moveTo>
                    <a:pt x="67" y="87"/>
                  </a:moveTo>
                  <a:cubicBezTo>
                    <a:pt x="65" y="89"/>
                    <a:pt x="62" y="94"/>
                    <a:pt x="59" y="95"/>
                  </a:cubicBezTo>
                  <a:cubicBezTo>
                    <a:pt x="55" y="96"/>
                    <a:pt x="48" y="95"/>
                    <a:pt x="46" y="93"/>
                  </a:cubicBezTo>
                  <a:cubicBezTo>
                    <a:pt x="31" y="68"/>
                    <a:pt x="16" y="42"/>
                    <a:pt x="2" y="16"/>
                  </a:cubicBezTo>
                  <a:cubicBezTo>
                    <a:pt x="0" y="13"/>
                    <a:pt x="4" y="5"/>
                    <a:pt x="8" y="2"/>
                  </a:cubicBezTo>
                  <a:cubicBezTo>
                    <a:pt x="10" y="0"/>
                    <a:pt x="20" y="3"/>
                    <a:pt x="22" y="6"/>
                  </a:cubicBezTo>
                  <a:cubicBezTo>
                    <a:pt x="37" y="30"/>
                    <a:pt x="51" y="55"/>
                    <a:pt x="65" y="81"/>
                  </a:cubicBezTo>
                  <a:cubicBezTo>
                    <a:pt x="66" y="82"/>
                    <a:pt x="66" y="83"/>
                    <a:pt x="6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9623425" y="2070100"/>
              <a:ext cx="187325" cy="269875"/>
            </a:xfrm>
            <a:custGeom>
              <a:avLst/>
              <a:gdLst>
                <a:gd name="T0" fmla="*/ 69 w 69"/>
                <a:gd name="T1" fmla="*/ 10 h 99"/>
                <a:gd name="T2" fmla="*/ 65 w 69"/>
                <a:gd name="T3" fmla="*/ 21 h 99"/>
                <a:gd name="T4" fmla="*/ 28 w 69"/>
                <a:gd name="T5" fmla="*/ 86 h 99"/>
                <a:gd name="T6" fmla="*/ 8 w 69"/>
                <a:gd name="T7" fmla="*/ 94 h 99"/>
                <a:gd name="T8" fmla="*/ 7 w 69"/>
                <a:gd name="T9" fmla="*/ 74 h 99"/>
                <a:gd name="T10" fmla="*/ 46 w 69"/>
                <a:gd name="T11" fmla="*/ 7 h 99"/>
                <a:gd name="T12" fmla="*/ 60 w 69"/>
                <a:gd name="T13" fmla="*/ 0 h 99"/>
                <a:gd name="T14" fmla="*/ 69 w 69"/>
                <a:gd name="T15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9">
                  <a:moveTo>
                    <a:pt x="69" y="10"/>
                  </a:moveTo>
                  <a:cubicBezTo>
                    <a:pt x="67" y="15"/>
                    <a:pt x="66" y="18"/>
                    <a:pt x="65" y="21"/>
                  </a:cubicBezTo>
                  <a:cubicBezTo>
                    <a:pt x="52" y="43"/>
                    <a:pt x="40" y="64"/>
                    <a:pt x="28" y="86"/>
                  </a:cubicBezTo>
                  <a:cubicBezTo>
                    <a:pt x="23" y="94"/>
                    <a:pt x="17" y="99"/>
                    <a:pt x="8" y="94"/>
                  </a:cubicBezTo>
                  <a:cubicBezTo>
                    <a:pt x="0" y="89"/>
                    <a:pt x="2" y="81"/>
                    <a:pt x="7" y="74"/>
                  </a:cubicBezTo>
                  <a:cubicBezTo>
                    <a:pt x="20" y="52"/>
                    <a:pt x="32" y="29"/>
                    <a:pt x="46" y="7"/>
                  </a:cubicBezTo>
                  <a:cubicBezTo>
                    <a:pt x="48" y="3"/>
                    <a:pt x="55" y="0"/>
                    <a:pt x="60" y="0"/>
                  </a:cubicBezTo>
                  <a:cubicBezTo>
                    <a:pt x="63" y="0"/>
                    <a:pt x="67" y="7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494713" y="2390775"/>
              <a:ext cx="271463" cy="187325"/>
            </a:xfrm>
            <a:custGeom>
              <a:avLst/>
              <a:gdLst>
                <a:gd name="T0" fmla="*/ 11 w 100"/>
                <a:gd name="T1" fmla="*/ 4 h 69"/>
                <a:gd name="T2" fmla="*/ 21 w 100"/>
                <a:gd name="T3" fmla="*/ 9 h 69"/>
                <a:gd name="T4" fmla="*/ 85 w 100"/>
                <a:gd name="T5" fmla="*/ 46 h 69"/>
                <a:gd name="T6" fmla="*/ 93 w 100"/>
                <a:gd name="T7" fmla="*/ 64 h 69"/>
                <a:gd name="T8" fmla="*/ 74 w 100"/>
                <a:gd name="T9" fmla="*/ 66 h 69"/>
                <a:gd name="T10" fmla="*/ 7 w 100"/>
                <a:gd name="T11" fmla="*/ 28 h 69"/>
                <a:gd name="T12" fmla="*/ 0 w 100"/>
                <a:gd name="T13" fmla="*/ 13 h 69"/>
                <a:gd name="T14" fmla="*/ 6 w 100"/>
                <a:gd name="T15" fmla="*/ 0 h 69"/>
                <a:gd name="T16" fmla="*/ 11 w 100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9">
                  <a:moveTo>
                    <a:pt x="11" y="4"/>
                  </a:moveTo>
                  <a:cubicBezTo>
                    <a:pt x="14" y="6"/>
                    <a:pt x="18" y="7"/>
                    <a:pt x="21" y="9"/>
                  </a:cubicBezTo>
                  <a:cubicBezTo>
                    <a:pt x="42" y="21"/>
                    <a:pt x="64" y="33"/>
                    <a:pt x="85" y="46"/>
                  </a:cubicBezTo>
                  <a:cubicBezTo>
                    <a:pt x="93" y="50"/>
                    <a:pt x="100" y="56"/>
                    <a:pt x="93" y="64"/>
                  </a:cubicBezTo>
                  <a:cubicBezTo>
                    <a:pt x="90" y="68"/>
                    <a:pt x="79" y="69"/>
                    <a:pt x="74" y="66"/>
                  </a:cubicBezTo>
                  <a:cubicBezTo>
                    <a:pt x="51" y="55"/>
                    <a:pt x="29" y="41"/>
                    <a:pt x="7" y="28"/>
                  </a:cubicBezTo>
                  <a:cubicBezTo>
                    <a:pt x="3" y="25"/>
                    <a:pt x="0" y="18"/>
                    <a:pt x="0" y="13"/>
                  </a:cubicBezTo>
                  <a:cubicBezTo>
                    <a:pt x="0" y="9"/>
                    <a:pt x="4" y="4"/>
                    <a:pt x="6" y="0"/>
                  </a:cubicBezTo>
                  <a:cubicBezTo>
                    <a:pt x="8" y="1"/>
                    <a:pt x="9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9886950" y="2397125"/>
              <a:ext cx="258763" cy="184150"/>
            </a:xfrm>
            <a:custGeom>
              <a:avLst/>
              <a:gdLst>
                <a:gd name="T0" fmla="*/ 95 w 95"/>
                <a:gd name="T1" fmla="*/ 17 h 68"/>
                <a:gd name="T2" fmla="*/ 87 w 95"/>
                <a:gd name="T3" fmla="*/ 26 h 68"/>
                <a:gd name="T4" fmla="*/ 18 w 95"/>
                <a:gd name="T5" fmla="*/ 65 h 68"/>
                <a:gd name="T6" fmla="*/ 0 w 95"/>
                <a:gd name="T7" fmla="*/ 62 h 68"/>
                <a:gd name="T8" fmla="*/ 7 w 95"/>
                <a:gd name="T9" fmla="*/ 45 h 68"/>
                <a:gd name="T10" fmla="*/ 75 w 95"/>
                <a:gd name="T11" fmla="*/ 6 h 68"/>
                <a:gd name="T12" fmla="*/ 95 w 95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8">
                  <a:moveTo>
                    <a:pt x="95" y="17"/>
                  </a:moveTo>
                  <a:cubicBezTo>
                    <a:pt x="93" y="19"/>
                    <a:pt x="91" y="24"/>
                    <a:pt x="87" y="26"/>
                  </a:cubicBezTo>
                  <a:cubicBezTo>
                    <a:pt x="64" y="40"/>
                    <a:pt x="42" y="53"/>
                    <a:pt x="18" y="65"/>
                  </a:cubicBezTo>
                  <a:cubicBezTo>
                    <a:pt x="14" y="68"/>
                    <a:pt x="6" y="64"/>
                    <a:pt x="0" y="62"/>
                  </a:cubicBezTo>
                  <a:cubicBezTo>
                    <a:pt x="2" y="57"/>
                    <a:pt x="3" y="48"/>
                    <a:pt x="7" y="45"/>
                  </a:cubicBezTo>
                  <a:cubicBezTo>
                    <a:pt x="29" y="31"/>
                    <a:pt x="52" y="18"/>
                    <a:pt x="75" y="6"/>
                  </a:cubicBezTo>
                  <a:cubicBezTo>
                    <a:pt x="85" y="0"/>
                    <a:pt x="95" y="5"/>
                    <a:pt x="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8"/>
            <p:cNvSpPr>
              <a:spLocks/>
            </p:cNvSpPr>
            <p:nvPr/>
          </p:nvSpPr>
          <p:spPr bwMode="auto">
            <a:xfrm>
              <a:off x="8483600" y="3197225"/>
              <a:ext cx="271463" cy="184150"/>
            </a:xfrm>
            <a:custGeom>
              <a:avLst/>
              <a:gdLst>
                <a:gd name="T0" fmla="*/ 99 w 100"/>
                <a:gd name="T1" fmla="*/ 18 h 68"/>
                <a:gd name="T2" fmla="*/ 91 w 100"/>
                <a:gd name="T3" fmla="*/ 27 h 68"/>
                <a:gd name="T4" fmla="*/ 23 w 100"/>
                <a:gd name="T5" fmla="*/ 65 h 68"/>
                <a:gd name="T6" fmla="*/ 5 w 100"/>
                <a:gd name="T7" fmla="*/ 63 h 68"/>
                <a:gd name="T8" fmla="*/ 12 w 100"/>
                <a:gd name="T9" fmla="*/ 45 h 68"/>
                <a:gd name="T10" fmla="*/ 79 w 100"/>
                <a:gd name="T11" fmla="*/ 6 h 68"/>
                <a:gd name="T12" fmla="*/ 99 w 100"/>
                <a:gd name="T13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8">
                  <a:moveTo>
                    <a:pt x="99" y="18"/>
                  </a:moveTo>
                  <a:cubicBezTo>
                    <a:pt x="97" y="20"/>
                    <a:pt x="95" y="25"/>
                    <a:pt x="91" y="27"/>
                  </a:cubicBezTo>
                  <a:cubicBezTo>
                    <a:pt x="68" y="40"/>
                    <a:pt x="46" y="54"/>
                    <a:pt x="23" y="65"/>
                  </a:cubicBezTo>
                  <a:cubicBezTo>
                    <a:pt x="19" y="68"/>
                    <a:pt x="8" y="67"/>
                    <a:pt x="5" y="63"/>
                  </a:cubicBezTo>
                  <a:cubicBezTo>
                    <a:pt x="0" y="56"/>
                    <a:pt x="4" y="49"/>
                    <a:pt x="12" y="45"/>
                  </a:cubicBezTo>
                  <a:cubicBezTo>
                    <a:pt x="34" y="32"/>
                    <a:pt x="56" y="19"/>
                    <a:pt x="79" y="6"/>
                  </a:cubicBezTo>
                  <a:cubicBezTo>
                    <a:pt x="90" y="0"/>
                    <a:pt x="100" y="6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9"/>
            <p:cNvSpPr>
              <a:spLocks/>
            </p:cNvSpPr>
            <p:nvPr/>
          </p:nvSpPr>
          <p:spPr bwMode="auto">
            <a:xfrm>
              <a:off x="9885363" y="3205163"/>
              <a:ext cx="260350" cy="187325"/>
            </a:xfrm>
            <a:custGeom>
              <a:avLst/>
              <a:gdLst>
                <a:gd name="T0" fmla="*/ 96 w 96"/>
                <a:gd name="T1" fmla="*/ 52 h 69"/>
                <a:gd name="T2" fmla="*/ 79 w 96"/>
                <a:gd name="T3" fmla="*/ 64 h 69"/>
                <a:gd name="T4" fmla="*/ 5 w 96"/>
                <a:gd name="T5" fmla="*/ 22 h 69"/>
                <a:gd name="T6" fmla="*/ 2 w 96"/>
                <a:gd name="T7" fmla="*/ 7 h 69"/>
                <a:gd name="T8" fmla="*/ 16 w 96"/>
                <a:gd name="T9" fmla="*/ 2 h 69"/>
                <a:gd name="T10" fmla="*/ 91 w 96"/>
                <a:gd name="T11" fmla="*/ 45 h 69"/>
                <a:gd name="T12" fmla="*/ 96 w 96"/>
                <a:gd name="T1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9">
                  <a:moveTo>
                    <a:pt x="96" y="52"/>
                  </a:moveTo>
                  <a:cubicBezTo>
                    <a:pt x="96" y="63"/>
                    <a:pt x="87" y="69"/>
                    <a:pt x="79" y="64"/>
                  </a:cubicBezTo>
                  <a:cubicBezTo>
                    <a:pt x="54" y="51"/>
                    <a:pt x="30" y="37"/>
                    <a:pt x="5" y="22"/>
                  </a:cubicBezTo>
                  <a:cubicBezTo>
                    <a:pt x="2" y="20"/>
                    <a:pt x="0" y="10"/>
                    <a:pt x="2" y="7"/>
                  </a:cubicBezTo>
                  <a:cubicBezTo>
                    <a:pt x="4" y="3"/>
                    <a:pt x="13" y="0"/>
                    <a:pt x="16" y="2"/>
                  </a:cubicBezTo>
                  <a:cubicBezTo>
                    <a:pt x="42" y="16"/>
                    <a:pt x="67" y="30"/>
                    <a:pt x="91" y="45"/>
                  </a:cubicBezTo>
                  <a:cubicBezTo>
                    <a:pt x="94" y="47"/>
                    <a:pt x="95" y="51"/>
                    <a:pt x="9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0"/>
            <p:cNvSpPr>
              <a:spLocks/>
            </p:cNvSpPr>
            <p:nvPr/>
          </p:nvSpPr>
          <p:spPr bwMode="auto">
            <a:xfrm>
              <a:off x="8366125" y="2860675"/>
              <a:ext cx="296863" cy="65087"/>
            </a:xfrm>
            <a:custGeom>
              <a:avLst/>
              <a:gdLst>
                <a:gd name="T0" fmla="*/ 54 w 109"/>
                <a:gd name="T1" fmla="*/ 24 h 24"/>
                <a:gd name="T2" fmla="*/ 17 w 109"/>
                <a:gd name="T3" fmla="*/ 24 h 24"/>
                <a:gd name="T4" fmla="*/ 2 w 109"/>
                <a:gd name="T5" fmla="*/ 12 h 24"/>
                <a:gd name="T6" fmla="*/ 16 w 109"/>
                <a:gd name="T7" fmla="*/ 1 h 24"/>
                <a:gd name="T8" fmla="*/ 93 w 109"/>
                <a:gd name="T9" fmla="*/ 1 h 24"/>
                <a:gd name="T10" fmla="*/ 107 w 109"/>
                <a:gd name="T11" fmla="*/ 12 h 24"/>
                <a:gd name="T12" fmla="*/ 93 w 109"/>
                <a:gd name="T13" fmla="*/ 24 h 24"/>
                <a:gd name="T14" fmla="*/ 54 w 10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4">
                  <a:moveTo>
                    <a:pt x="54" y="24"/>
                  </a:moveTo>
                  <a:cubicBezTo>
                    <a:pt x="41" y="24"/>
                    <a:pt x="29" y="24"/>
                    <a:pt x="17" y="24"/>
                  </a:cubicBezTo>
                  <a:cubicBezTo>
                    <a:pt x="8" y="24"/>
                    <a:pt x="0" y="22"/>
                    <a:pt x="2" y="12"/>
                  </a:cubicBezTo>
                  <a:cubicBezTo>
                    <a:pt x="3" y="8"/>
                    <a:pt x="11" y="1"/>
                    <a:pt x="16" y="1"/>
                  </a:cubicBezTo>
                  <a:cubicBezTo>
                    <a:pt x="41" y="0"/>
                    <a:pt x="68" y="0"/>
                    <a:pt x="93" y="1"/>
                  </a:cubicBezTo>
                  <a:cubicBezTo>
                    <a:pt x="99" y="1"/>
                    <a:pt x="107" y="7"/>
                    <a:pt x="107" y="12"/>
                  </a:cubicBezTo>
                  <a:cubicBezTo>
                    <a:pt x="109" y="21"/>
                    <a:pt x="101" y="24"/>
                    <a:pt x="93" y="24"/>
                  </a:cubicBezTo>
                  <a:cubicBezTo>
                    <a:pt x="80" y="24"/>
                    <a:pt x="67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1"/>
            <p:cNvSpPr>
              <a:spLocks/>
            </p:cNvSpPr>
            <p:nvPr/>
          </p:nvSpPr>
          <p:spPr bwMode="auto">
            <a:xfrm>
              <a:off x="9974263" y="2860675"/>
              <a:ext cx="293688" cy="68262"/>
            </a:xfrm>
            <a:custGeom>
              <a:avLst/>
              <a:gdLst>
                <a:gd name="T0" fmla="*/ 54 w 108"/>
                <a:gd name="T1" fmla="*/ 24 h 25"/>
                <a:gd name="T2" fmla="*/ 16 w 108"/>
                <a:gd name="T3" fmla="*/ 24 h 25"/>
                <a:gd name="T4" fmla="*/ 1 w 108"/>
                <a:gd name="T5" fmla="*/ 13 h 25"/>
                <a:gd name="T6" fmla="*/ 16 w 108"/>
                <a:gd name="T7" fmla="*/ 0 h 25"/>
                <a:gd name="T8" fmla="*/ 92 w 108"/>
                <a:gd name="T9" fmla="*/ 0 h 25"/>
                <a:gd name="T10" fmla="*/ 108 w 108"/>
                <a:gd name="T11" fmla="*/ 13 h 25"/>
                <a:gd name="T12" fmla="*/ 92 w 108"/>
                <a:gd name="T13" fmla="*/ 24 h 25"/>
                <a:gd name="T14" fmla="*/ 54 w 108"/>
                <a:gd name="T15" fmla="*/ 24 h 25"/>
                <a:gd name="T16" fmla="*/ 54 w 108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25">
                  <a:moveTo>
                    <a:pt x="54" y="24"/>
                  </a:moveTo>
                  <a:cubicBezTo>
                    <a:pt x="41" y="24"/>
                    <a:pt x="28" y="25"/>
                    <a:pt x="16" y="24"/>
                  </a:cubicBezTo>
                  <a:cubicBezTo>
                    <a:pt x="10" y="23"/>
                    <a:pt x="2" y="17"/>
                    <a:pt x="1" y="13"/>
                  </a:cubicBezTo>
                  <a:cubicBezTo>
                    <a:pt x="0" y="4"/>
                    <a:pt x="7" y="0"/>
                    <a:pt x="16" y="0"/>
                  </a:cubicBezTo>
                  <a:cubicBezTo>
                    <a:pt x="41" y="0"/>
                    <a:pt x="67" y="0"/>
                    <a:pt x="92" y="0"/>
                  </a:cubicBezTo>
                  <a:cubicBezTo>
                    <a:pt x="101" y="0"/>
                    <a:pt x="108" y="3"/>
                    <a:pt x="108" y="13"/>
                  </a:cubicBezTo>
                  <a:cubicBezTo>
                    <a:pt x="108" y="22"/>
                    <a:pt x="100" y="24"/>
                    <a:pt x="92" y="24"/>
                  </a:cubicBezTo>
                  <a:cubicBezTo>
                    <a:pt x="79" y="24"/>
                    <a:pt x="67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47472" y="3713852"/>
            <a:ext cx="830476" cy="815146"/>
            <a:chOff x="4710113" y="4732338"/>
            <a:chExt cx="1462088" cy="1435100"/>
          </a:xfrm>
          <a:solidFill>
            <a:schemeClr val="bg1"/>
          </a:solidFill>
        </p:grpSpPr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4710113" y="4732338"/>
              <a:ext cx="1431925" cy="1420813"/>
            </a:xfrm>
            <a:custGeom>
              <a:avLst/>
              <a:gdLst>
                <a:gd name="T0" fmla="*/ 350 w 526"/>
                <a:gd name="T1" fmla="*/ 447 h 524"/>
                <a:gd name="T2" fmla="*/ 320 w 526"/>
                <a:gd name="T3" fmla="*/ 458 h 524"/>
                <a:gd name="T4" fmla="*/ 307 w 526"/>
                <a:gd name="T5" fmla="*/ 474 h 524"/>
                <a:gd name="T6" fmla="*/ 302 w 526"/>
                <a:gd name="T7" fmla="*/ 509 h 524"/>
                <a:gd name="T8" fmla="*/ 285 w 526"/>
                <a:gd name="T9" fmla="*/ 524 h 524"/>
                <a:gd name="T10" fmla="*/ 243 w 526"/>
                <a:gd name="T11" fmla="*/ 524 h 524"/>
                <a:gd name="T12" fmla="*/ 226 w 526"/>
                <a:gd name="T13" fmla="*/ 510 h 524"/>
                <a:gd name="T14" fmla="*/ 220 w 526"/>
                <a:gd name="T15" fmla="*/ 473 h 524"/>
                <a:gd name="T16" fmla="*/ 208 w 526"/>
                <a:gd name="T17" fmla="*/ 459 h 524"/>
                <a:gd name="T18" fmla="*/ 162 w 526"/>
                <a:gd name="T19" fmla="*/ 440 h 524"/>
                <a:gd name="T20" fmla="*/ 146 w 526"/>
                <a:gd name="T21" fmla="*/ 441 h 524"/>
                <a:gd name="T22" fmla="*/ 120 w 526"/>
                <a:gd name="T23" fmla="*/ 461 h 524"/>
                <a:gd name="T24" fmla="*/ 113 w 526"/>
                <a:gd name="T25" fmla="*/ 466 h 524"/>
                <a:gd name="T26" fmla="*/ 67 w 526"/>
                <a:gd name="T27" fmla="*/ 441 h 524"/>
                <a:gd name="T28" fmla="*/ 62 w 526"/>
                <a:gd name="T29" fmla="*/ 409 h 524"/>
                <a:gd name="T30" fmla="*/ 74 w 526"/>
                <a:gd name="T31" fmla="*/ 333 h 524"/>
                <a:gd name="T32" fmla="*/ 30 w 526"/>
                <a:gd name="T33" fmla="*/ 302 h 524"/>
                <a:gd name="T34" fmla="*/ 2 w 526"/>
                <a:gd name="T35" fmla="*/ 271 h 524"/>
                <a:gd name="T36" fmla="*/ 1 w 526"/>
                <a:gd name="T37" fmla="*/ 246 h 524"/>
                <a:gd name="T38" fmla="*/ 21 w 526"/>
                <a:gd name="T39" fmla="*/ 223 h 524"/>
                <a:gd name="T40" fmla="*/ 79 w 526"/>
                <a:gd name="T41" fmla="*/ 179 h 524"/>
                <a:gd name="T42" fmla="*/ 71 w 526"/>
                <a:gd name="T43" fmla="*/ 125 h 524"/>
                <a:gd name="T44" fmla="*/ 74 w 526"/>
                <a:gd name="T45" fmla="*/ 76 h 524"/>
                <a:gd name="T46" fmla="*/ 79 w 526"/>
                <a:gd name="T47" fmla="*/ 70 h 524"/>
                <a:gd name="T48" fmla="*/ 126 w 526"/>
                <a:gd name="T49" fmla="*/ 68 h 524"/>
                <a:gd name="T50" fmla="*/ 181 w 526"/>
                <a:gd name="T51" fmla="*/ 75 h 524"/>
                <a:gd name="T52" fmla="*/ 195 w 526"/>
                <a:gd name="T53" fmla="*/ 69 h 524"/>
                <a:gd name="T54" fmla="*/ 223 w 526"/>
                <a:gd name="T55" fmla="*/ 31 h 524"/>
                <a:gd name="T56" fmla="*/ 224 w 526"/>
                <a:gd name="T57" fmla="*/ 22 h 524"/>
                <a:gd name="T58" fmla="*/ 250 w 526"/>
                <a:gd name="T59" fmla="*/ 0 h 524"/>
                <a:gd name="T60" fmla="*/ 277 w 526"/>
                <a:gd name="T61" fmla="*/ 0 h 524"/>
                <a:gd name="T62" fmla="*/ 303 w 526"/>
                <a:gd name="T63" fmla="*/ 23 h 524"/>
                <a:gd name="T64" fmla="*/ 344 w 526"/>
                <a:gd name="T65" fmla="*/ 75 h 524"/>
                <a:gd name="T66" fmla="*/ 405 w 526"/>
                <a:gd name="T67" fmla="*/ 66 h 524"/>
                <a:gd name="T68" fmla="*/ 447 w 526"/>
                <a:gd name="T69" fmla="*/ 68 h 524"/>
                <a:gd name="T70" fmla="*/ 454 w 526"/>
                <a:gd name="T71" fmla="*/ 75 h 524"/>
                <a:gd name="T72" fmla="*/ 457 w 526"/>
                <a:gd name="T73" fmla="*/ 124 h 524"/>
                <a:gd name="T74" fmla="*/ 450 w 526"/>
                <a:gd name="T75" fmla="*/ 178 h 524"/>
                <a:gd name="T76" fmla="*/ 457 w 526"/>
                <a:gd name="T77" fmla="*/ 195 h 524"/>
                <a:gd name="T78" fmla="*/ 492 w 526"/>
                <a:gd name="T79" fmla="*/ 221 h 524"/>
                <a:gd name="T80" fmla="*/ 498 w 526"/>
                <a:gd name="T81" fmla="*/ 222 h 524"/>
                <a:gd name="T82" fmla="*/ 526 w 526"/>
                <a:gd name="T83" fmla="*/ 251 h 524"/>
                <a:gd name="T84" fmla="*/ 526 w 526"/>
                <a:gd name="T85" fmla="*/ 274 h 524"/>
                <a:gd name="T86" fmla="*/ 501 w 526"/>
                <a:gd name="T87" fmla="*/ 302 h 524"/>
                <a:gd name="T88" fmla="*/ 497 w 526"/>
                <a:gd name="T89" fmla="*/ 302 h 524"/>
                <a:gd name="T90" fmla="*/ 455 w 526"/>
                <a:gd name="T91" fmla="*/ 332 h 524"/>
                <a:gd name="T92" fmla="*/ 445 w 526"/>
                <a:gd name="T93" fmla="*/ 347 h 524"/>
                <a:gd name="T94" fmla="*/ 432 w 526"/>
                <a:gd name="T95" fmla="*/ 334 h 524"/>
                <a:gd name="T96" fmla="*/ 405 w 526"/>
                <a:gd name="T97" fmla="*/ 258 h 524"/>
                <a:gd name="T98" fmla="*/ 277 w 526"/>
                <a:gd name="T99" fmla="*/ 120 h 524"/>
                <a:gd name="T100" fmla="*/ 124 w 526"/>
                <a:gd name="T101" fmla="*/ 231 h 524"/>
                <a:gd name="T102" fmla="*/ 276 w 526"/>
                <a:gd name="T103" fmla="*/ 404 h 524"/>
                <a:gd name="T104" fmla="*/ 351 w 526"/>
                <a:gd name="T105" fmla="*/ 442 h 524"/>
                <a:gd name="T106" fmla="*/ 350 w 526"/>
                <a:gd name="T107" fmla="*/ 44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6" h="524">
                  <a:moveTo>
                    <a:pt x="350" y="447"/>
                  </a:moveTo>
                  <a:cubicBezTo>
                    <a:pt x="340" y="451"/>
                    <a:pt x="330" y="455"/>
                    <a:pt x="320" y="458"/>
                  </a:cubicBezTo>
                  <a:cubicBezTo>
                    <a:pt x="312" y="461"/>
                    <a:pt x="307" y="464"/>
                    <a:pt x="307" y="474"/>
                  </a:cubicBezTo>
                  <a:cubicBezTo>
                    <a:pt x="306" y="485"/>
                    <a:pt x="303" y="497"/>
                    <a:pt x="302" y="509"/>
                  </a:cubicBezTo>
                  <a:cubicBezTo>
                    <a:pt x="301" y="520"/>
                    <a:pt x="295" y="524"/>
                    <a:pt x="285" y="524"/>
                  </a:cubicBezTo>
                  <a:cubicBezTo>
                    <a:pt x="271" y="524"/>
                    <a:pt x="257" y="524"/>
                    <a:pt x="243" y="524"/>
                  </a:cubicBezTo>
                  <a:cubicBezTo>
                    <a:pt x="233" y="524"/>
                    <a:pt x="227" y="521"/>
                    <a:pt x="226" y="510"/>
                  </a:cubicBezTo>
                  <a:cubicBezTo>
                    <a:pt x="224" y="497"/>
                    <a:pt x="223" y="485"/>
                    <a:pt x="220" y="473"/>
                  </a:cubicBezTo>
                  <a:cubicBezTo>
                    <a:pt x="219" y="468"/>
                    <a:pt x="214" y="461"/>
                    <a:pt x="208" y="459"/>
                  </a:cubicBezTo>
                  <a:cubicBezTo>
                    <a:pt x="193" y="452"/>
                    <a:pt x="178" y="445"/>
                    <a:pt x="162" y="440"/>
                  </a:cubicBezTo>
                  <a:cubicBezTo>
                    <a:pt x="157" y="438"/>
                    <a:pt x="150" y="438"/>
                    <a:pt x="146" y="441"/>
                  </a:cubicBezTo>
                  <a:cubicBezTo>
                    <a:pt x="137" y="447"/>
                    <a:pt x="129" y="454"/>
                    <a:pt x="120" y="461"/>
                  </a:cubicBezTo>
                  <a:cubicBezTo>
                    <a:pt x="118" y="463"/>
                    <a:pt x="115" y="465"/>
                    <a:pt x="113" y="466"/>
                  </a:cubicBezTo>
                  <a:cubicBezTo>
                    <a:pt x="89" y="474"/>
                    <a:pt x="80" y="453"/>
                    <a:pt x="67" y="441"/>
                  </a:cubicBezTo>
                  <a:cubicBezTo>
                    <a:pt x="58" y="432"/>
                    <a:pt x="51" y="420"/>
                    <a:pt x="62" y="409"/>
                  </a:cubicBezTo>
                  <a:cubicBezTo>
                    <a:pt x="88" y="386"/>
                    <a:pt x="89" y="364"/>
                    <a:pt x="74" y="333"/>
                  </a:cubicBezTo>
                  <a:cubicBezTo>
                    <a:pt x="63" y="311"/>
                    <a:pt x="52" y="303"/>
                    <a:pt x="30" y="302"/>
                  </a:cubicBezTo>
                  <a:cubicBezTo>
                    <a:pt x="3" y="301"/>
                    <a:pt x="2" y="298"/>
                    <a:pt x="2" y="271"/>
                  </a:cubicBezTo>
                  <a:cubicBezTo>
                    <a:pt x="2" y="263"/>
                    <a:pt x="2" y="254"/>
                    <a:pt x="1" y="246"/>
                  </a:cubicBezTo>
                  <a:cubicBezTo>
                    <a:pt x="0" y="231"/>
                    <a:pt x="7" y="222"/>
                    <a:pt x="21" y="223"/>
                  </a:cubicBezTo>
                  <a:cubicBezTo>
                    <a:pt x="54" y="225"/>
                    <a:pt x="67" y="208"/>
                    <a:pt x="79" y="179"/>
                  </a:cubicBezTo>
                  <a:cubicBezTo>
                    <a:pt x="87" y="156"/>
                    <a:pt x="86" y="142"/>
                    <a:pt x="71" y="125"/>
                  </a:cubicBezTo>
                  <a:cubicBezTo>
                    <a:pt x="50" y="102"/>
                    <a:pt x="51" y="98"/>
                    <a:pt x="74" y="76"/>
                  </a:cubicBezTo>
                  <a:cubicBezTo>
                    <a:pt x="75" y="74"/>
                    <a:pt x="77" y="72"/>
                    <a:pt x="79" y="70"/>
                  </a:cubicBezTo>
                  <a:cubicBezTo>
                    <a:pt x="100" y="49"/>
                    <a:pt x="104" y="48"/>
                    <a:pt x="126" y="68"/>
                  </a:cubicBezTo>
                  <a:cubicBezTo>
                    <a:pt x="144" y="85"/>
                    <a:pt x="160" y="92"/>
                    <a:pt x="181" y="75"/>
                  </a:cubicBezTo>
                  <a:cubicBezTo>
                    <a:pt x="185" y="72"/>
                    <a:pt x="190" y="70"/>
                    <a:pt x="195" y="69"/>
                  </a:cubicBezTo>
                  <a:cubicBezTo>
                    <a:pt x="220" y="67"/>
                    <a:pt x="223" y="50"/>
                    <a:pt x="223" y="31"/>
                  </a:cubicBezTo>
                  <a:cubicBezTo>
                    <a:pt x="224" y="28"/>
                    <a:pt x="224" y="25"/>
                    <a:pt x="224" y="22"/>
                  </a:cubicBezTo>
                  <a:cubicBezTo>
                    <a:pt x="227" y="2"/>
                    <a:pt x="229" y="0"/>
                    <a:pt x="250" y="0"/>
                  </a:cubicBezTo>
                  <a:cubicBezTo>
                    <a:pt x="259" y="0"/>
                    <a:pt x="268" y="0"/>
                    <a:pt x="277" y="0"/>
                  </a:cubicBezTo>
                  <a:cubicBezTo>
                    <a:pt x="299" y="0"/>
                    <a:pt x="303" y="1"/>
                    <a:pt x="303" y="23"/>
                  </a:cubicBezTo>
                  <a:cubicBezTo>
                    <a:pt x="302" y="54"/>
                    <a:pt x="318" y="64"/>
                    <a:pt x="344" y="75"/>
                  </a:cubicBezTo>
                  <a:cubicBezTo>
                    <a:pt x="370" y="87"/>
                    <a:pt x="386" y="84"/>
                    <a:pt x="405" y="66"/>
                  </a:cubicBezTo>
                  <a:cubicBezTo>
                    <a:pt x="421" y="50"/>
                    <a:pt x="430" y="52"/>
                    <a:pt x="447" y="68"/>
                  </a:cubicBezTo>
                  <a:cubicBezTo>
                    <a:pt x="449" y="70"/>
                    <a:pt x="452" y="73"/>
                    <a:pt x="454" y="75"/>
                  </a:cubicBezTo>
                  <a:cubicBezTo>
                    <a:pt x="475" y="97"/>
                    <a:pt x="477" y="102"/>
                    <a:pt x="457" y="124"/>
                  </a:cubicBezTo>
                  <a:cubicBezTo>
                    <a:pt x="442" y="142"/>
                    <a:pt x="433" y="157"/>
                    <a:pt x="450" y="178"/>
                  </a:cubicBezTo>
                  <a:cubicBezTo>
                    <a:pt x="454" y="182"/>
                    <a:pt x="455" y="189"/>
                    <a:pt x="457" y="195"/>
                  </a:cubicBezTo>
                  <a:cubicBezTo>
                    <a:pt x="466" y="220"/>
                    <a:pt x="466" y="220"/>
                    <a:pt x="492" y="221"/>
                  </a:cubicBezTo>
                  <a:cubicBezTo>
                    <a:pt x="494" y="222"/>
                    <a:pt x="496" y="221"/>
                    <a:pt x="498" y="222"/>
                  </a:cubicBezTo>
                  <a:cubicBezTo>
                    <a:pt x="524" y="223"/>
                    <a:pt x="526" y="226"/>
                    <a:pt x="526" y="251"/>
                  </a:cubicBezTo>
                  <a:cubicBezTo>
                    <a:pt x="526" y="259"/>
                    <a:pt x="526" y="266"/>
                    <a:pt x="526" y="274"/>
                  </a:cubicBezTo>
                  <a:cubicBezTo>
                    <a:pt x="526" y="297"/>
                    <a:pt x="525" y="299"/>
                    <a:pt x="501" y="302"/>
                  </a:cubicBezTo>
                  <a:cubicBezTo>
                    <a:pt x="500" y="302"/>
                    <a:pt x="498" y="302"/>
                    <a:pt x="497" y="302"/>
                  </a:cubicBezTo>
                  <a:cubicBezTo>
                    <a:pt x="476" y="302"/>
                    <a:pt x="459" y="306"/>
                    <a:pt x="455" y="332"/>
                  </a:cubicBezTo>
                  <a:cubicBezTo>
                    <a:pt x="455" y="337"/>
                    <a:pt x="449" y="342"/>
                    <a:pt x="445" y="347"/>
                  </a:cubicBezTo>
                  <a:cubicBezTo>
                    <a:pt x="441" y="343"/>
                    <a:pt x="437" y="338"/>
                    <a:pt x="432" y="334"/>
                  </a:cubicBezTo>
                  <a:cubicBezTo>
                    <a:pt x="404" y="316"/>
                    <a:pt x="404" y="289"/>
                    <a:pt x="405" y="258"/>
                  </a:cubicBezTo>
                  <a:cubicBezTo>
                    <a:pt x="408" y="188"/>
                    <a:pt x="347" y="125"/>
                    <a:pt x="277" y="120"/>
                  </a:cubicBezTo>
                  <a:cubicBezTo>
                    <a:pt x="205" y="114"/>
                    <a:pt x="139" y="162"/>
                    <a:pt x="124" y="231"/>
                  </a:cubicBezTo>
                  <a:cubicBezTo>
                    <a:pt x="105" y="326"/>
                    <a:pt x="179" y="411"/>
                    <a:pt x="276" y="404"/>
                  </a:cubicBezTo>
                  <a:cubicBezTo>
                    <a:pt x="316" y="388"/>
                    <a:pt x="328" y="425"/>
                    <a:pt x="351" y="442"/>
                  </a:cubicBezTo>
                  <a:cubicBezTo>
                    <a:pt x="350" y="443"/>
                    <a:pt x="350" y="445"/>
                    <a:pt x="350" y="4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"/>
            <p:cNvSpPr>
              <a:spLocks noEditPoints="1"/>
            </p:cNvSpPr>
            <p:nvPr/>
          </p:nvSpPr>
          <p:spPr bwMode="auto">
            <a:xfrm>
              <a:off x="5106988" y="5149850"/>
              <a:ext cx="1065213" cy="1017588"/>
            </a:xfrm>
            <a:custGeom>
              <a:avLst/>
              <a:gdLst>
                <a:gd name="T0" fmla="*/ 17 w 391"/>
                <a:gd name="T1" fmla="*/ 74 h 375"/>
                <a:gd name="T2" fmla="*/ 57 w 391"/>
                <a:gd name="T3" fmla="*/ 108 h 375"/>
                <a:gd name="T4" fmla="*/ 77 w 391"/>
                <a:gd name="T5" fmla="*/ 111 h 375"/>
                <a:gd name="T6" fmla="*/ 100 w 391"/>
                <a:gd name="T7" fmla="*/ 86 h 375"/>
                <a:gd name="T8" fmla="*/ 110 w 391"/>
                <a:gd name="T9" fmla="*/ 73 h 375"/>
                <a:gd name="T10" fmla="*/ 113 w 391"/>
                <a:gd name="T11" fmla="*/ 46 h 375"/>
                <a:gd name="T12" fmla="*/ 78 w 391"/>
                <a:gd name="T13" fmla="*/ 11 h 375"/>
                <a:gd name="T14" fmla="*/ 142 w 391"/>
                <a:gd name="T15" fmla="*/ 6 h 375"/>
                <a:gd name="T16" fmla="*/ 225 w 391"/>
                <a:gd name="T17" fmla="*/ 126 h 375"/>
                <a:gd name="T18" fmla="*/ 241 w 391"/>
                <a:gd name="T19" fmla="*/ 157 h 375"/>
                <a:gd name="T20" fmla="*/ 250 w 391"/>
                <a:gd name="T21" fmla="*/ 164 h 375"/>
                <a:gd name="T22" fmla="*/ 328 w 391"/>
                <a:gd name="T23" fmla="*/ 245 h 375"/>
                <a:gd name="T24" fmla="*/ 370 w 391"/>
                <a:gd name="T25" fmla="*/ 286 h 375"/>
                <a:gd name="T26" fmla="*/ 374 w 391"/>
                <a:gd name="T27" fmla="*/ 353 h 375"/>
                <a:gd name="T28" fmla="*/ 306 w 391"/>
                <a:gd name="T29" fmla="*/ 358 h 375"/>
                <a:gd name="T30" fmla="*/ 293 w 391"/>
                <a:gd name="T31" fmla="*/ 346 h 375"/>
                <a:gd name="T32" fmla="*/ 165 w 391"/>
                <a:gd name="T33" fmla="*/ 223 h 375"/>
                <a:gd name="T34" fmla="*/ 143 w 391"/>
                <a:gd name="T35" fmla="*/ 216 h 375"/>
                <a:gd name="T36" fmla="*/ 12 w 391"/>
                <a:gd name="T37" fmla="*/ 89 h 375"/>
                <a:gd name="T38" fmla="*/ 17 w 391"/>
                <a:gd name="T39" fmla="*/ 74 h 375"/>
                <a:gd name="T40" fmla="*/ 360 w 391"/>
                <a:gd name="T41" fmla="*/ 335 h 375"/>
                <a:gd name="T42" fmla="*/ 342 w 391"/>
                <a:gd name="T43" fmla="*/ 323 h 375"/>
                <a:gd name="T44" fmla="*/ 334 w 391"/>
                <a:gd name="T45" fmla="*/ 333 h 375"/>
                <a:gd name="T46" fmla="*/ 346 w 391"/>
                <a:gd name="T47" fmla="*/ 343 h 375"/>
                <a:gd name="T48" fmla="*/ 360 w 391"/>
                <a:gd name="T49" fmla="*/ 3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375">
                  <a:moveTo>
                    <a:pt x="17" y="74"/>
                  </a:moveTo>
                  <a:cubicBezTo>
                    <a:pt x="32" y="87"/>
                    <a:pt x="46" y="97"/>
                    <a:pt x="57" y="108"/>
                  </a:cubicBezTo>
                  <a:cubicBezTo>
                    <a:pt x="64" y="115"/>
                    <a:pt x="71" y="116"/>
                    <a:pt x="77" y="111"/>
                  </a:cubicBezTo>
                  <a:cubicBezTo>
                    <a:pt x="86" y="103"/>
                    <a:pt x="92" y="94"/>
                    <a:pt x="100" y="86"/>
                  </a:cubicBezTo>
                  <a:cubicBezTo>
                    <a:pt x="104" y="82"/>
                    <a:pt x="106" y="77"/>
                    <a:pt x="110" y="73"/>
                  </a:cubicBezTo>
                  <a:cubicBezTo>
                    <a:pt x="122" y="64"/>
                    <a:pt x="123" y="57"/>
                    <a:pt x="113" y="46"/>
                  </a:cubicBezTo>
                  <a:cubicBezTo>
                    <a:pt x="102" y="35"/>
                    <a:pt x="91" y="24"/>
                    <a:pt x="78" y="11"/>
                  </a:cubicBezTo>
                  <a:cubicBezTo>
                    <a:pt x="101" y="0"/>
                    <a:pt x="121" y="1"/>
                    <a:pt x="142" y="6"/>
                  </a:cubicBezTo>
                  <a:cubicBezTo>
                    <a:pt x="187" y="17"/>
                    <a:pt x="233" y="63"/>
                    <a:pt x="225" y="126"/>
                  </a:cubicBezTo>
                  <a:cubicBezTo>
                    <a:pt x="223" y="140"/>
                    <a:pt x="226" y="151"/>
                    <a:pt x="241" y="157"/>
                  </a:cubicBezTo>
                  <a:cubicBezTo>
                    <a:pt x="244" y="158"/>
                    <a:pt x="247" y="161"/>
                    <a:pt x="250" y="164"/>
                  </a:cubicBezTo>
                  <a:cubicBezTo>
                    <a:pt x="276" y="191"/>
                    <a:pt x="302" y="218"/>
                    <a:pt x="328" y="245"/>
                  </a:cubicBezTo>
                  <a:cubicBezTo>
                    <a:pt x="341" y="259"/>
                    <a:pt x="356" y="272"/>
                    <a:pt x="370" y="286"/>
                  </a:cubicBezTo>
                  <a:cubicBezTo>
                    <a:pt x="390" y="307"/>
                    <a:pt x="391" y="333"/>
                    <a:pt x="374" y="353"/>
                  </a:cubicBezTo>
                  <a:cubicBezTo>
                    <a:pt x="356" y="373"/>
                    <a:pt x="330" y="375"/>
                    <a:pt x="306" y="358"/>
                  </a:cubicBezTo>
                  <a:cubicBezTo>
                    <a:pt x="302" y="355"/>
                    <a:pt x="297" y="350"/>
                    <a:pt x="293" y="346"/>
                  </a:cubicBezTo>
                  <a:cubicBezTo>
                    <a:pt x="251" y="305"/>
                    <a:pt x="208" y="264"/>
                    <a:pt x="165" y="223"/>
                  </a:cubicBezTo>
                  <a:cubicBezTo>
                    <a:pt x="160" y="218"/>
                    <a:pt x="150" y="215"/>
                    <a:pt x="143" y="216"/>
                  </a:cubicBezTo>
                  <a:cubicBezTo>
                    <a:pt x="67" y="230"/>
                    <a:pt x="0" y="167"/>
                    <a:pt x="12" y="89"/>
                  </a:cubicBezTo>
                  <a:cubicBezTo>
                    <a:pt x="12" y="85"/>
                    <a:pt x="14" y="81"/>
                    <a:pt x="17" y="74"/>
                  </a:cubicBezTo>
                  <a:close/>
                  <a:moveTo>
                    <a:pt x="360" y="335"/>
                  </a:moveTo>
                  <a:cubicBezTo>
                    <a:pt x="352" y="329"/>
                    <a:pt x="347" y="325"/>
                    <a:pt x="342" y="323"/>
                  </a:cubicBezTo>
                  <a:cubicBezTo>
                    <a:pt x="340" y="323"/>
                    <a:pt x="333" y="331"/>
                    <a:pt x="334" y="333"/>
                  </a:cubicBezTo>
                  <a:cubicBezTo>
                    <a:pt x="336" y="337"/>
                    <a:pt x="341" y="342"/>
                    <a:pt x="346" y="343"/>
                  </a:cubicBezTo>
                  <a:cubicBezTo>
                    <a:pt x="349" y="344"/>
                    <a:pt x="353" y="339"/>
                    <a:pt x="360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Freeform 23"/>
          <p:cNvSpPr>
            <a:spLocks noEditPoints="1"/>
          </p:cNvSpPr>
          <p:nvPr/>
        </p:nvSpPr>
        <p:spPr bwMode="auto">
          <a:xfrm>
            <a:off x="6499771" y="3716803"/>
            <a:ext cx="655130" cy="714194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159398" y="21520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93091" y="2462415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2152072" y="395100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85765" y="4261318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689665" y="21520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688330" y="2462415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689664" y="395100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688329" y="4261318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014413" y="2507142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023935" y="4302617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753365" y="2516663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762887" y="4312138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161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13" grpId="0" animBg="1"/>
      <p:bldP spid="29" grpId="0" animBg="1"/>
      <p:bldP spid="30" grpId="0"/>
      <p:bldP spid="31" grpId="0"/>
      <p:bldP spid="34" grpId="0"/>
      <p:bldP spid="35" grpId="0"/>
      <p:bldP spid="37" grpId="0"/>
      <p:bldP spid="38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96219" y="1992292"/>
            <a:ext cx="2787445" cy="2293553"/>
            <a:chOff x="4696219" y="1600408"/>
            <a:chExt cx="2787445" cy="2293553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研究过程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696219" y="3524629"/>
              <a:ext cx="2787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/>
                <a:t>Research Process </a:t>
              </a:r>
              <a:endParaRPr lang="zh-CN" altLang="en-US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699569" y="1821119"/>
              <a:ext cx="780744" cy="777780"/>
              <a:chOff x="7458075" y="1098550"/>
              <a:chExt cx="836613" cy="833438"/>
            </a:xfrm>
            <a:solidFill>
              <a:srgbClr val="002060"/>
            </a:solidFill>
          </p:grpSpPr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7824788" y="1098550"/>
                <a:ext cx="469900" cy="469900"/>
              </a:xfrm>
              <a:custGeom>
                <a:avLst/>
                <a:gdLst>
                  <a:gd name="T0" fmla="*/ 20 w 376"/>
                  <a:gd name="T1" fmla="*/ 265 h 377"/>
                  <a:gd name="T2" fmla="*/ 42 w 376"/>
                  <a:gd name="T3" fmla="*/ 137 h 377"/>
                  <a:gd name="T4" fmla="*/ 130 w 376"/>
                  <a:gd name="T5" fmla="*/ 49 h 377"/>
                  <a:gd name="T6" fmla="*/ 297 w 376"/>
                  <a:gd name="T7" fmla="*/ 48 h 377"/>
                  <a:gd name="T8" fmla="*/ 333 w 376"/>
                  <a:gd name="T9" fmla="*/ 85 h 377"/>
                  <a:gd name="T10" fmla="*/ 334 w 376"/>
                  <a:gd name="T11" fmla="*/ 241 h 377"/>
                  <a:gd name="T12" fmla="*/ 237 w 376"/>
                  <a:gd name="T13" fmla="*/ 337 h 377"/>
                  <a:gd name="T14" fmla="*/ 111 w 376"/>
                  <a:gd name="T15" fmla="*/ 355 h 377"/>
                  <a:gd name="T16" fmla="*/ 157 w 376"/>
                  <a:gd name="T17" fmla="*/ 311 h 377"/>
                  <a:gd name="T18" fmla="*/ 261 w 376"/>
                  <a:gd name="T19" fmla="*/ 208 h 377"/>
                  <a:gd name="T20" fmla="*/ 261 w 376"/>
                  <a:gd name="T21" fmla="*/ 120 h 377"/>
                  <a:gd name="T22" fmla="*/ 227 w 376"/>
                  <a:gd name="T23" fmla="*/ 96 h 377"/>
                  <a:gd name="T24" fmla="*/ 169 w 376"/>
                  <a:gd name="T25" fmla="*/ 116 h 377"/>
                  <a:gd name="T26" fmla="*/ 32 w 376"/>
                  <a:gd name="T27" fmla="*/ 254 h 377"/>
                  <a:gd name="T28" fmla="*/ 20 w 376"/>
                  <a:gd name="T29" fmla="*/ 26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377">
                    <a:moveTo>
                      <a:pt x="20" y="265"/>
                    </a:moveTo>
                    <a:cubicBezTo>
                      <a:pt x="0" y="220"/>
                      <a:pt x="9" y="170"/>
                      <a:pt x="42" y="137"/>
                    </a:cubicBezTo>
                    <a:cubicBezTo>
                      <a:pt x="71" y="107"/>
                      <a:pt x="101" y="78"/>
                      <a:pt x="130" y="49"/>
                    </a:cubicBezTo>
                    <a:cubicBezTo>
                      <a:pt x="180" y="0"/>
                      <a:pt x="248" y="0"/>
                      <a:pt x="297" y="48"/>
                    </a:cubicBezTo>
                    <a:cubicBezTo>
                      <a:pt x="310" y="60"/>
                      <a:pt x="322" y="72"/>
                      <a:pt x="333" y="85"/>
                    </a:cubicBezTo>
                    <a:cubicBezTo>
                      <a:pt x="375" y="130"/>
                      <a:pt x="376" y="196"/>
                      <a:pt x="334" y="241"/>
                    </a:cubicBezTo>
                    <a:cubicBezTo>
                      <a:pt x="302" y="274"/>
                      <a:pt x="270" y="306"/>
                      <a:pt x="237" y="337"/>
                    </a:cubicBezTo>
                    <a:cubicBezTo>
                      <a:pt x="204" y="370"/>
                      <a:pt x="151" y="377"/>
                      <a:pt x="111" y="355"/>
                    </a:cubicBezTo>
                    <a:cubicBezTo>
                      <a:pt x="127" y="340"/>
                      <a:pt x="142" y="326"/>
                      <a:pt x="157" y="311"/>
                    </a:cubicBezTo>
                    <a:cubicBezTo>
                      <a:pt x="192" y="277"/>
                      <a:pt x="226" y="242"/>
                      <a:pt x="261" y="208"/>
                    </a:cubicBezTo>
                    <a:cubicBezTo>
                      <a:pt x="292" y="177"/>
                      <a:pt x="292" y="150"/>
                      <a:pt x="261" y="120"/>
                    </a:cubicBezTo>
                    <a:cubicBezTo>
                      <a:pt x="251" y="110"/>
                      <a:pt x="239" y="100"/>
                      <a:pt x="227" y="96"/>
                    </a:cubicBezTo>
                    <a:cubicBezTo>
                      <a:pt x="204" y="88"/>
                      <a:pt x="185" y="99"/>
                      <a:pt x="169" y="116"/>
                    </a:cubicBezTo>
                    <a:cubicBezTo>
                      <a:pt x="124" y="162"/>
                      <a:pt x="78" y="208"/>
                      <a:pt x="32" y="254"/>
                    </a:cubicBezTo>
                    <a:cubicBezTo>
                      <a:pt x="28" y="257"/>
                      <a:pt x="24" y="260"/>
                      <a:pt x="2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7458075" y="1462088"/>
                <a:ext cx="469900" cy="469900"/>
              </a:xfrm>
              <a:custGeom>
                <a:avLst/>
                <a:gdLst>
                  <a:gd name="T0" fmla="*/ 266 w 375"/>
                  <a:gd name="T1" fmla="*/ 22 h 377"/>
                  <a:gd name="T2" fmla="*/ 210 w 375"/>
                  <a:gd name="T3" fmla="*/ 76 h 377"/>
                  <a:gd name="T4" fmla="*/ 111 w 375"/>
                  <a:gd name="T5" fmla="*/ 174 h 377"/>
                  <a:gd name="T6" fmla="*/ 111 w 375"/>
                  <a:gd name="T7" fmla="*/ 256 h 377"/>
                  <a:gd name="T8" fmla="*/ 123 w 375"/>
                  <a:gd name="T9" fmla="*/ 267 h 377"/>
                  <a:gd name="T10" fmla="*/ 201 w 375"/>
                  <a:gd name="T11" fmla="*/ 267 h 377"/>
                  <a:gd name="T12" fmla="*/ 340 w 375"/>
                  <a:gd name="T13" fmla="*/ 128 h 377"/>
                  <a:gd name="T14" fmla="*/ 353 w 375"/>
                  <a:gd name="T15" fmla="*/ 110 h 377"/>
                  <a:gd name="T16" fmla="*/ 341 w 375"/>
                  <a:gd name="T17" fmla="*/ 232 h 377"/>
                  <a:gd name="T18" fmla="*/ 236 w 375"/>
                  <a:gd name="T19" fmla="*/ 338 h 377"/>
                  <a:gd name="T20" fmla="*/ 85 w 375"/>
                  <a:gd name="T21" fmla="*/ 336 h 377"/>
                  <a:gd name="T22" fmla="*/ 46 w 375"/>
                  <a:gd name="T23" fmla="*/ 297 h 377"/>
                  <a:gd name="T24" fmla="*/ 46 w 375"/>
                  <a:gd name="T25" fmla="*/ 133 h 377"/>
                  <a:gd name="T26" fmla="*/ 132 w 375"/>
                  <a:gd name="T27" fmla="*/ 47 h 377"/>
                  <a:gd name="T28" fmla="*/ 266 w 375"/>
                  <a:gd name="T29" fmla="*/ 2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5" h="377">
                    <a:moveTo>
                      <a:pt x="266" y="22"/>
                    </a:moveTo>
                    <a:cubicBezTo>
                      <a:pt x="247" y="41"/>
                      <a:pt x="228" y="58"/>
                      <a:pt x="210" y="76"/>
                    </a:cubicBezTo>
                    <a:cubicBezTo>
                      <a:pt x="177" y="108"/>
                      <a:pt x="144" y="141"/>
                      <a:pt x="111" y="174"/>
                    </a:cubicBezTo>
                    <a:cubicBezTo>
                      <a:pt x="85" y="200"/>
                      <a:pt x="85" y="230"/>
                      <a:pt x="111" y="256"/>
                    </a:cubicBezTo>
                    <a:cubicBezTo>
                      <a:pt x="115" y="260"/>
                      <a:pt x="119" y="264"/>
                      <a:pt x="123" y="267"/>
                    </a:cubicBezTo>
                    <a:cubicBezTo>
                      <a:pt x="147" y="291"/>
                      <a:pt x="177" y="291"/>
                      <a:pt x="201" y="267"/>
                    </a:cubicBezTo>
                    <a:cubicBezTo>
                      <a:pt x="248" y="221"/>
                      <a:pt x="294" y="175"/>
                      <a:pt x="340" y="128"/>
                    </a:cubicBezTo>
                    <a:cubicBezTo>
                      <a:pt x="345" y="123"/>
                      <a:pt x="348" y="117"/>
                      <a:pt x="353" y="110"/>
                    </a:cubicBezTo>
                    <a:cubicBezTo>
                      <a:pt x="375" y="149"/>
                      <a:pt x="370" y="201"/>
                      <a:pt x="341" y="232"/>
                    </a:cubicBezTo>
                    <a:cubicBezTo>
                      <a:pt x="308" y="269"/>
                      <a:pt x="272" y="305"/>
                      <a:pt x="236" y="338"/>
                    </a:cubicBezTo>
                    <a:cubicBezTo>
                      <a:pt x="193" y="377"/>
                      <a:pt x="127" y="374"/>
                      <a:pt x="85" y="336"/>
                    </a:cubicBezTo>
                    <a:cubicBezTo>
                      <a:pt x="72" y="323"/>
                      <a:pt x="59" y="310"/>
                      <a:pt x="46" y="297"/>
                    </a:cubicBezTo>
                    <a:cubicBezTo>
                      <a:pt x="0" y="249"/>
                      <a:pt x="0" y="180"/>
                      <a:pt x="46" y="133"/>
                    </a:cubicBezTo>
                    <a:cubicBezTo>
                      <a:pt x="75" y="104"/>
                      <a:pt x="103" y="75"/>
                      <a:pt x="132" y="47"/>
                    </a:cubicBezTo>
                    <a:cubicBezTo>
                      <a:pt x="170" y="10"/>
                      <a:pt x="220" y="0"/>
                      <a:pt x="26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2"/>
              <p:cNvSpPr>
                <a:spLocks/>
              </p:cNvSpPr>
              <p:nvPr/>
            </p:nvSpPr>
            <p:spPr bwMode="auto">
              <a:xfrm>
                <a:off x="7693025" y="1327150"/>
                <a:ext cx="371475" cy="376238"/>
              </a:xfrm>
              <a:custGeom>
                <a:avLst/>
                <a:gdLst>
                  <a:gd name="T0" fmla="*/ 0 w 297"/>
                  <a:gd name="T1" fmla="*/ 254 h 301"/>
                  <a:gd name="T2" fmla="*/ 12 w 297"/>
                  <a:gd name="T3" fmla="*/ 232 h 301"/>
                  <a:gd name="T4" fmla="*/ 229 w 297"/>
                  <a:gd name="T5" fmla="*/ 15 h 301"/>
                  <a:gd name="T6" fmla="*/ 282 w 297"/>
                  <a:gd name="T7" fmla="*/ 16 h 301"/>
                  <a:gd name="T8" fmla="*/ 280 w 297"/>
                  <a:gd name="T9" fmla="*/ 71 h 301"/>
                  <a:gd name="T10" fmla="*/ 167 w 297"/>
                  <a:gd name="T11" fmla="*/ 184 h 301"/>
                  <a:gd name="T12" fmla="*/ 65 w 297"/>
                  <a:gd name="T13" fmla="*/ 286 h 301"/>
                  <a:gd name="T14" fmla="*/ 22 w 297"/>
                  <a:gd name="T15" fmla="*/ 294 h 301"/>
                  <a:gd name="T16" fmla="*/ 0 w 297"/>
                  <a:gd name="T17" fmla="*/ 25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1">
                    <a:moveTo>
                      <a:pt x="0" y="254"/>
                    </a:moveTo>
                    <a:cubicBezTo>
                      <a:pt x="3" y="249"/>
                      <a:pt x="6" y="239"/>
                      <a:pt x="12" y="232"/>
                    </a:cubicBezTo>
                    <a:cubicBezTo>
                      <a:pt x="84" y="160"/>
                      <a:pt x="157" y="87"/>
                      <a:pt x="229" y="15"/>
                    </a:cubicBezTo>
                    <a:cubicBezTo>
                      <a:pt x="245" y="0"/>
                      <a:pt x="267" y="1"/>
                      <a:pt x="282" y="16"/>
                    </a:cubicBezTo>
                    <a:cubicBezTo>
                      <a:pt x="297" y="31"/>
                      <a:pt x="297" y="53"/>
                      <a:pt x="280" y="71"/>
                    </a:cubicBezTo>
                    <a:cubicBezTo>
                      <a:pt x="243" y="109"/>
                      <a:pt x="205" y="146"/>
                      <a:pt x="167" y="184"/>
                    </a:cubicBezTo>
                    <a:cubicBezTo>
                      <a:pt x="133" y="218"/>
                      <a:pt x="99" y="252"/>
                      <a:pt x="65" y="286"/>
                    </a:cubicBezTo>
                    <a:cubicBezTo>
                      <a:pt x="52" y="298"/>
                      <a:pt x="36" y="301"/>
                      <a:pt x="22" y="294"/>
                    </a:cubicBezTo>
                    <a:cubicBezTo>
                      <a:pt x="8" y="287"/>
                      <a:pt x="1" y="275"/>
                      <a:pt x="0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1718618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实践难点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difficulties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>
            <a:off x="5254956" y="1816307"/>
            <a:ext cx="1682092" cy="323353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5400000">
            <a:off x="5254955" y="1816307"/>
            <a:ext cx="1682092" cy="323353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770785" y="2160103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770785" y="3676674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200505" y="3676674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200505" y="2160103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23"/>
          <p:cNvSpPr>
            <a:spLocks noEditPoints="1"/>
          </p:cNvSpPr>
          <p:nvPr/>
        </p:nvSpPr>
        <p:spPr bwMode="auto">
          <a:xfrm>
            <a:off x="5048323" y="2405354"/>
            <a:ext cx="583094" cy="635664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478131" y="2432921"/>
            <a:ext cx="582918" cy="580530"/>
            <a:chOff x="9704388" y="1184276"/>
            <a:chExt cx="774700" cy="771525"/>
          </a:xfrm>
          <a:solidFill>
            <a:schemeClr val="bg1"/>
          </a:solidFill>
        </p:grpSpPr>
        <p:sp>
          <p:nvSpPr>
            <p:cNvPr id="20" name="Freeform 72"/>
            <p:cNvSpPr>
              <a:spLocks noEditPoints="1"/>
            </p:cNvSpPr>
            <p:nvPr/>
          </p:nvSpPr>
          <p:spPr bwMode="auto">
            <a:xfrm>
              <a:off x="9704388" y="1184276"/>
              <a:ext cx="774700" cy="7715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5"/>
            <p:cNvSpPr>
              <a:spLocks/>
            </p:cNvSpPr>
            <p:nvPr/>
          </p:nvSpPr>
          <p:spPr bwMode="auto">
            <a:xfrm>
              <a:off x="9931401" y="1412876"/>
              <a:ext cx="309563" cy="266700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47823" y="3866510"/>
            <a:ext cx="583594" cy="705490"/>
            <a:chOff x="1187450" y="4327525"/>
            <a:chExt cx="1466850" cy="1773238"/>
          </a:xfrm>
          <a:solidFill>
            <a:schemeClr val="bg1"/>
          </a:solidFill>
        </p:grpSpPr>
        <p:sp>
          <p:nvSpPr>
            <p:cNvPr id="23" name="Freeform 80"/>
            <p:cNvSpPr>
              <a:spLocks/>
            </p:cNvSpPr>
            <p:nvPr/>
          </p:nvSpPr>
          <p:spPr bwMode="auto">
            <a:xfrm>
              <a:off x="1930400" y="5130800"/>
              <a:ext cx="638175" cy="966788"/>
            </a:xfrm>
            <a:custGeom>
              <a:avLst/>
              <a:gdLst>
                <a:gd name="T0" fmla="*/ 530 w 532"/>
                <a:gd name="T1" fmla="*/ 0 h 809"/>
                <a:gd name="T2" fmla="*/ 530 w 532"/>
                <a:gd name="T3" fmla="*/ 157 h 809"/>
                <a:gd name="T4" fmla="*/ 502 w 532"/>
                <a:gd name="T5" fmla="*/ 163 h 809"/>
                <a:gd name="T6" fmla="*/ 420 w 532"/>
                <a:gd name="T7" fmla="*/ 268 h 809"/>
                <a:gd name="T8" fmla="*/ 420 w 532"/>
                <a:gd name="T9" fmla="*/ 380 h 809"/>
                <a:gd name="T10" fmla="*/ 514 w 532"/>
                <a:gd name="T11" fmla="*/ 487 h 809"/>
                <a:gd name="T12" fmla="*/ 530 w 532"/>
                <a:gd name="T13" fmla="*/ 490 h 809"/>
                <a:gd name="T14" fmla="*/ 530 w 532"/>
                <a:gd name="T15" fmla="*/ 582 h 809"/>
                <a:gd name="T16" fmla="*/ 496 w 532"/>
                <a:gd name="T17" fmla="*/ 638 h 809"/>
                <a:gd name="T18" fmla="*/ 402 w 532"/>
                <a:gd name="T19" fmla="*/ 689 h 809"/>
                <a:gd name="T20" fmla="*/ 1 w 532"/>
                <a:gd name="T21" fmla="*/ 809 h 809"/>
                <a:gd name="T22" fmla="*/ 0 w 532"/>
                <a:gd name="T23" fmla="*/ 798 h 809"/>
                <a:gd name="T24" fmla="*/ 1 w 532"/>
                <a:gd name="T25" fmla="*/ 310 h 809"/>
                <a:gd name="T26" fmla="*/ 10 w 532"/>
                <a:gd name="T27" fmla="*/ 234 h 809"/>
                <a:gd name="T28" fmla="*/ 93 w 532"/>
                <a:gd name="T29" fmla="*/ 149 h 809"/>
                <a:gd name="T30" fmla="*/ 524 w 532"/>
                <a:gd name="T31" fmla="*/ 1 h 809"/>
                <a:gd name="T32" fmla="*/ 530 w 532"/>
                <a:gd name="T3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2" h="809">
                  <a:moveTo>
                    <a:pt x="530" y="0"/>
                  </a:moveTo>
                  <a:cubicBezTo>
                    <a:pt x="530" y="53"/>
                    <a:pt x="530" y="105"/>
                    <a:pt x="530" y="157"/>
                  </a:cubicBezTo>
                  <a:cubicBezTo>
                    <a:pt x="520" y="159"/>
                    <a:pt x="511" y="160"/>
                    <a:pt x="502" y="163"/>
                  </a:cubicBezTo>
                  <a:cubicBezTo>
                    <a:pt x="452" y="176"/>
                    <a:pt x="420" y="216"/>
                    <a:pt x="420" y="268"/>
                  </a:cubicBezTo>
                  <a:cubicBezTo>
                    <a:pt x="420" y="305"/>
                    <a:pt x="420" y="343"/>
                    <a:pt x="420" y="380"/>
                  </a:cubicBezTo>
                  <a:cubicBezTo>
                    <a:pt x="421" y="436"/>
                    <a:pt x="458" y="479"/>
                    <a:pt x="514" y="487"/>
                  </a:cubicBezTo>
                  <a:cubicBezTo>
                    <a:pt x="519" y="488"/>
                    <a:pt x="524" y="489"/>
                    <a:pt x="530" y="490"/>
                  </a:cubicBezTo>
                  <a:cubicBezTo>
                    <a:pt x="530" y="521"/>
                    <a:pt x="532" y="552"/>
                    <a:pt x="530" y="582"/>
                  </a:cubicBezTo>
                  <a:cubicBezTo>
                    <a:pt x="529" y="606"/>
                    <a:pt x="514" y="623"/>
                    <a:pt x="496" y="638"/>
                  </a:cubicBezTo>
                  <a:cubicBezTo>
                    <a:pt x="468" y="662"/>
                    <a:pt x="436" y="679"/>
                    <a:pt x="402" y="689"/>
                  </a:cubicBezTo>
                  <a:cubicBezTo>
                    <a:pt x="269" y="730"/>
                    <a:pt x="135" y="769"/>
                    <a:pt x="1" y="809"/>
                  </a:cubicBezTo>
                  <a:cubicBezTo>
                    <a:pt x="1" y="806"/>
                    <a:pt x="0" y="802"/>
                    <a:pt x="0" y="798"/>
                  </a:cubicBezTo>
                  <a:cubicBezTo>
                    <a:pt x="0" y="635"/>
                    <a:pt x="0" y="473"/>
                    <a:pt x="1" y="310"/>
                  </a:cubicBezTo>
                  <a:cubicBezTo>
                    <a:pt x="1" y="284"/>
                    <a:pt x="4" y="259"/>
                    <a:pt x="10" y="234"/>
                  </a:cubicBezTo>
                  <a:cubicBezTo>
                    <a:pt x="21" y="191"/>
                    <a:pt x="50" y="160"/>
                    <a:pt x="93" y="149"/>
                  </a:cubicBezTo>
                  <a:cubicBezTo>
                    <a:pt x="240" y="111"/>
                    <a:pt x="383" y="58"/>
                    <a:pt x="524" y="1"/>
                  </a:cubicBezTo>
                  <a:cubicBezTo>
                    <a:pt x="526" y="1"/>
                    <a:pt x="527" y="1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1"/>
            <p:cNvSpPr>
              <a:spLocks/>
            </p:cNvSpPr>
            <p:nvPr/>
          </p:nvSpPr>
          <p:spPr bwMode="auto">
            <a:xfrm>
              <a:off x="1255713" y="5130800"/>
              <a:ext cx="636587" cy="969963"/>
            </a:xfrm>
            <a:custGeom>
              <a:avLst/>
              <a:gdLst>
                <a:gd name="T0" fmla="*/ 4 w 530"/>
                <a:gd name="T1" fmla="*/ 0 h 811"/>
                <a:gd name="T2" fmla="*/ 124 w 530"/>
                <a:gd name="T3" fmla="*/ 46 h 811"/>
                <a:gd name="T4" fmla="*/ 430 w 530"/>
                <a:gd name="T5" fmla="*/ 146 h 811"/>
                <a:gd name="T6" fmla="*/ 527 w 530"/>
                <a:gd name="T7" fmla="*/ 268 h 811"/>
                <a:gd name="T8" fmla="*/ 530 w 530"/>
                <a:gd name="T9" fmla="*/ 472 h 811"/>
                <a:gd name="T10" fmla="*/ 530 w 530"/>
                <a:gd name="T11" fmla="*/ 794 h 811"/>
                <a:gd name="T12" fmla="*/ 530 w 530"/>
                <a:gd name="T13" fmla="*/ 811 h 811"/>
                <a:gd name="T14" fmla="*/ 463 w 530"/>
                <a:gd name="T15" fmla="*/ 790 h 811"/>
                <a:gd name="T16" fmla="*/ 150 w 530"/>
                <a:gd name="T17" fmla="*/ 696 h 811"/>
                <a:gd name="T18" fmla="*/ 43 w 530"/>
                <a:gd name="T19" fmla="*/ 644 h 811"/>
                <a:gd name="T20" fmla="*/ 2 w 530"/>
                <a:gd name="T21" fmla="*/ 560 h 811"/>
                <a:gd name="T22" fmla="*/ 3 w 530"/>
                <a:gd name="T23" fmla="*/ 490 h 811"/>
                <a:gd name="T24" fmla="*/ 46 w 530"/>
                <a:gd name="T25" fmla="*/ 485 h 811"/>
                <a:gd name="T26" fmla="*/ 129 w 530"/>
                <a:gd name="T27" fmla="*/ 382 h 811"/>
                <a:gd name="T28" fmla="*/ 129 w 530"/>
                <a:gd name="T29" fmla="*/ 268 h 811"/>
                <a:gd name="T30" fmla="*/ 23 w 530"/>
                <a:gd name="T31" fmla="*/ 159 h 811"/>
                <a:gd name="T32" fmla="*/ 4 w 530"/>
                <a:gd name="T33" fmla="*/ 159 h 811"/>
                <a:gd name="T34" fmla="*/ 4 w 530"/>
                <a:gd name="T3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0" h="811">
                  <a:moveTo>
                    <a:pt x="4" y="0"/>
                  </a:moveTo>
                  <a:cubicBezTo>
                    <a:pt x="45" y="16"/>
                    <a:pt x="85" y="31"/>
                    <a:pt x="124" y="46"/>
                  </a:cubicBezTo>
                  <a:cubicBezTo>
                    <a:pt x="224" y="85"/>
                    <a:pt x="326" y="120"/>
                    <a:pt x="430" y="146"/>
                  </a:cubicBezTo>
                  <a:cubicBezTo>
                    <a:pt x="489" y="161"/>
                    <a:pt x="525" y="205"/>
                    <a:pt x="527" y="268"/>
                  </a:cubicBezTo>
                  <a:cubicBezTo>
                    <a:pt x="530" y="336"/>
                    <a:pt x="530" y="404"/>
                    <a:pt x="530" y="472"/>
                  </a:cubicBezTo>
                  <a:cubicBezTo>
                    <a:pt x="530" y="579"/>
                    <a:pt x="530" y="687"/>
                    <a:pt x="530" y="794"/>
                  </a:cubicBezTo>
                  <a:cubicBezTo>
                    <a:pt x="530" y="799"/>
                    <a:pt x="530" y="804"/>
                    <a:pt x="530" y="811"/>
                  </a:cubicBezTo>
                  <a:cubicBezTo>
                    <a:pt x="507" y="803"/>
                    <a:pt x="485" y="796"/>
                    <a:pt x="463" y="790"/>
                  </a:cubicBezTo>
                  <a:cubicBezTo>
                    <a:pt x="359" y="759"/>
                    <a:pt x="254" y="728"/>
                    <a:pt x="150" y="696"/>
                  </a:cubicBezTo>
                  <a:cubicBezTo>
                    <a:pt x="112" y="685"/>
                    <a:pt x="75" y="669"/>
                    <a:pt x="43" y="644"/>
                  </a:cubicBezTo>
                  <a:cubicBezTo>
                    <a:pt x="16" y="623"/>
                    <a:pt x="0" y="597"/>
                    <a:pt x="2" y="560"/>
                  </a:cubicBezTo>
                  <a:cubicBezTo>
                    <a:pt x="4" y="537"/>
                    <a:pt x="3" y="514"/>
                    <a:pt x="3" y="490"/>
                  </a:cubicBezTo>
                  <a:cubicBezTo>
                    <a:pt x="18" y="488"/>
                    <a:pt x="32" y="488"/>
                    <a:pt x="46" y="485"/>
                  </a:cubicBezTo>
                  <a:cubicBezTo>
                    <a:pt x="97" y="473"/>
                    <a:pt x="128" y="434"/>
                    <a:pt x="129" y="382"/>
                  </a:cubicBezTo>
                  <a:cubicBezTo>
                    <a:pt x="129" y="344"/>
                    <a:pt x="129" y="306"/>
                    <a:pt x="129" y="268"/>
                  </a:cubicBezTo>
                  <a:cubicBezTo>
                    <a:pt x="129" y="206"/>
                    <a:pt x="85" y="161"/>
                    <a:pt x="23" y="159"/>
                  </a:cubicBezTo>
                  <a:cubicBezTo>
                    <a:pt x="17" y="159"/>
                    <a:pt x="11" y="159"/>
                    <a:pt x="4" y="159"/>
                  </a:cubicBezTo>
                  <a:cubicBezTo>
                    <a:pt x="4" y="105"/>
                    <a:pt x="4" y="5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2"/>
            <p:cNvSpPr>
              <a:spLocks/>
            </p:cNvSpPr>
            <p:nvPr/>
          </p:nvSpPr>
          <p:spPr bwMode="auto">
            <a:xfrm>
              <a:off x="1609725" y="4327525"/>
              <a:ext cx="609600" cy="606425"/>
            </a:xfrm>
            <a:custGeom>
              <a:avLst/>
              <a:gdLst>
                <a:gd name="T0" fmla="*/ 508 w 508"/>
                <a:gd name="T1" fmla="*/ 253 h 507"/>
                <a:gd name="T2" fmla="*/ 256 w 508"/>
                <a:gd name="T3" fmla="*/ 507 h 507"/>
                <a:gd name="T4" fmla="*/ 0 w 508"/>
                <a:gd name="T5" fmla="*/ 252 h 507"/>
                <a:gd name="T6" fmla="*/ 252 w 508"/>
                <a:gd name="T7" fmla="*/ 0 h 507"/>
                <a:gd name="T8" fmla="*/ 508 w 508"/>
                <a:gd name="T9" fmla="*/ 25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7">
                  <a:moveTo>
                    <a:pt x="508" y="253"/>
                  </a:moveTo>
                  <a:cubicBezTo>
                    <a:pt x="508" y="393"/>
                    <a:pt x="396" y="506"/>
                    <a:pt x="256" y="507"/>
                  </a:cubicBezTo>
                  <a:cubicBezTo>
                    <a:pt x="114" y="507"/>
                    <a:pt x="0" y="394"/>
                    <a:pt x="0" y="252"/>
                  </a:cubicBezTo>
                  <a:cubicBezTo>
                    <a:pt x="0" y="114"/>
                    <a:pt x="115" y="0"/>
                    <a:pt x="252" y="0"/>
                  </a:cubicBezTo>
                  <a:cubicBezTo>
                    <a:pt x="395" y="0"/>
                    <a:pt x="507" y="112"/>
                    <a:pt x="508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3"/>
            <p:cNvSpPr>
              <a:spLocks/>
            </p:cNvSpPr>
            <p:nvPr/>
          </p:nvSpPr>
          <p:spPr bwMode="auto">
            <a:xfrm>
              <a:off x="1550988" y="5014913"/>
              <a:ext cx="730250" cy="301625"/>
            </a:xfrm>
            <a:custGeom>
              <a:avLst/>
              <a:gdLst>
                <a:gd name="T0" fmla="*/ 299 w 607"/>
                <a:gd name="T1" fmla="*/ 252 h 252"/>
                <a:gd name="T2" fmla="*/ 169 w 607"/>
                <a:gd name="T3" fmla="*/ 179 h 252"/>
                <a:gd name="T4" fmla="*/ 12 w 607"/>
                <a:gd name="T5" fmla="*/ 131 h 252"/>
                <a:gd name="T6" fmla="*/ 0 w 607"/>
                <a:gd name="T7" fmla="*/ 127 h 252"/>
                <a:gd name="T8" fmla="*/ 180 w 607"/>
                <a:gd name="T9" fmla="*/ 6 h 252"/>
                <a:gd name="T10" fmla="*/ 279 w 607"/>
                <a:gd name="T11" fmla="*/ 2 h 252"/>
                <a:gd name="T12" fmla="*/ 427 w 607"/>
                <a:gd name="T13" fmla="*/ 6 h 252"/>
                <a:gd name="T14" fmla="*/ 607 w 607"/>
                <a:gd name="T15" fmla="*/ 123 h 252"/>
                <a:gd name="T16" fmla="*/ 597 w 607"/>
                <a:gd name="T17" fmla="*/ 128 h 252"/>
                <a:gd name="T18" fmla="*/ 409 w 607"/>
                <a:gd name="T19" fmla="*/ 185 h 252"/>
                <a:gd name="T20" fmla="*/ 299 w 607"/>
                <a:gd name="T21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252">
                  <a:moveTo>
                    <a:pt x="299" y="252"/>
                  </a:moveTo>
                  <a:cubicBezTo>
                    <a:pt x="266" y="209"/>
                    <a:pt x="219" y="192"/>
                    <a:pt x="169" y="179"/>
                  </a:cubicBezTo>
                  <a:cubicBezTo>
                    <a:pt x="116" y="166"/>
                    <a:pt x="64" y="148"/>
                    <a:pt x="12" y="131"/>
                  </a:cubicBezTo>
                  <a:cubicBezTo>
                    <a:pt x="8" y="130"/>
                    <a:pt x="5" y="128"/>
                    <a:pt x="0" y="127"/>
                  </a:cubicBezTo>
                  <a:cubicBezTo>
                    <a:pt x="43" y="60"/>
                    <a:pt x="102" y="18"/>
                    <a:pt x="180" y="6"/>
                  </a:cubicBezTo>
                  <a:cubicBezTo>
                    <a:pt x="213" y="1"/>
                    <a:pt x="246" y="2"/>
                    <a:pt x="279" y="2"/>
                  </a:cubicBezTo>
                  <a:cubicBezTo>
                    <a:pt x="328" y="2"/>
                    <a:pt x="378" y="0"/>
                    <a:pt x="427" y="6"/>
                  </a:cubicBezTo>
                  <a:cubicBezTo>
                    <a:pt x="504" y="16"/>
                    <a:pt x="563" y="58"/>
                    <a:pt x="607" y="123"/>
                  </a:cubicBezTo>
                  <a:cubicBezTo>
                    <a:pt x="603" y="125"/>
                    <a:pt x="600" y="127"/>
                    <a:pt x="597" y="128"/>
                  </a:cubicBezTo>
                  <a:cubicBezTo>
                    <a:pt x="534" y="147"/>
                    <a:pt x="472" y="167"/>
                    <a:pt x="409" y="185"/>
                  </a:cubicBezTo>
                  <a:cubicBezTo>
                    <a:pt x="364" y="198"/>
                    <a:pt x="337" y="213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84"/>
            <p:cNvSpPr>
              <a:spLocks/>
            </p:cNvSpPr>
            <p:nvPr/>
          </p:nvSpPr>
          <p:spPr bwMode="auto">
            <a:xfrm>
              <a:off x="1187450" y="5384800"/>
              <a:ext cx="165100" cy="263525"/>
            </a:xfrm>
            <a:custGeom>
              <a:avLst/>
              <a:gdLst>
                <a:gd name="T0" fmla="*/ 138 w 138"/>
                <a:gd name="T1" fmla="*/ 110 h 220"/>
                <a:gd name="T2" fmla="*/ 138 w 138"/>
                <a:gd name="T3" fmla="*/ 151 h 220"/>
                <a:gd name="T4" fmla="*/ 71 w 138"/>
                <a:gd name="T5" fmla="*/ 219 h 220"/>
                <a:gd name="T6" fmla="*/ 1 w 138"/>
                <a:gd name="T7" fmla="*/ 154 h 220"/>
                <a:gd name="T8" fmla="*/ 1 w 138"/>
                <a:gd name="T9" fmla="*/ 67 h 220"/>
                <a:gd name="T10" fmla="*/ 73 w 138"/>
                <a:gd name="T11" fmla="*/ 1 h 220"/>
                <a:gd name="T12" fmla="*/ 138 w 138"/>
                <a:gd name="T13" fmla="*/ 70 h 220"/>
                <a:gd name="T14" fmla="*/ 138 w 138"/>
                <a:gd name="T15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0">
                  <a:moveTo>
                    <a:pt x="138" y="110"/>
                  </a:moveTo>
                  <a:cubicBezTo>
                    <a:pt x="138" y="124"/>
                    <a:pt x="138" y="137"/>
                    <a:pt x="138" y="151"/>
                  </a:cubicBezTo>
                  <a:cubicBezTo>
                    <a:pt x="137" y="190"/>
                    <a:pt x="109" y="218"/>
                    <a:pt x="71" y="219"/>
                  </a:cubicBezTo>
                  <a:cubicBezTo>
                    <a:pt x="33" y="220"/>
                    <a:pt x="3" y="192"/>
                    <a:pt x="1" y="154"/>
                  </a:cubicBezTo>
                  <a:cubicBezTo>
                    <a:pt x="0" y="125"/>
                    <a:pt x="0" y="96"/>
                    <a:pt x="1" y="67"/>
                  </a:cubicBezTo>
                  <a:cubicBezTo>
                    <a:pt x="3" y="28"/>
                    <a:pt x="34" y="0"/>
                    <a:pt x="73" y="1"/>
                  </a:cubicBezTo>
                  <a:cubicBezTo>
                    <a:pt x="110" y="3"/>
                    <a:pt x="138" y="32"/>
                    <a:pt x="138" y="70"/>
                  </a:cubicBezTo>
                  <a:cubicBezTo>
                    <a:pt x="138" y="83"/>
                    <a:pt x="138" y="97"/>
                    <a:pt x="13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85"/>
            <p:cNvSpPr>
              <a:spLocks/>
            </p:cNvSpPr>
            <p:nvPr/>
          </p:nvSpPr>
          <p:spPr bwMode="auto">
            <a:xfrm>
              <a:off x="2487613" y="5384800"/>
              <a:ext cx="166687" cy="265113"/>
            </a:xfrm>
            <a:custGeom>
              <a:avLst/>
              <a:gdLst>
                <a:gd name="T0" fmla="*/ 1 w 139"/>
                <a:gd name="T1" fmla="*/ 110 h 221"/>
                <a:gd name="T2" fmla="*/ 1 w 139"/>
                <a:gd name="T3" fmla="*/ 69 h 221"/>
                <a:gd name="T4" fmla="*/ 66 w 139"/>
                <a:gd name="T5" fmla="*/ 1 h 221"/>
                <a:gd name="T6" fmla="*/ 137 w 139"/>
                <a:gd name="T7" fmla="*/ 64 h 221"/>
                <a:gd name="T8" fmla="*/ 137 w 139"/>
                <a:gd name="T9" fmla="*/ 154 h 221"/>
                <a:gd name="T10" fmla="*/ 66 w 139"/>
                <a:gd name="T11" fmla="*/ 219 h 221"/>
                <a:gd name="T12" fmla="*/ 1 w 139"/>
                <a:gd name="T13" fmla="*/ 149 h 221"/>
                <a:gd name="T14" fmla="*/ 1 w 139"/>
                <a:gd name="T15" fmla="*/ 110 h 221"/>
                <a:gd name="T16" fmla="*/ 1 w 139"/>
                <a:gd name="T17" fmla="*/ 11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21">
                  <a:moveTo>
                    <a:pt x="1" y="110"/>
                  </a:moveTo>
                  <a:cubicBezTo>
                    <a:pt x="1" y="96"/>
                    <a:pt x="0" y="83"/>
                    <a:pt x="1" y="69"/>
                  </a:cubicBezTo>
                  <a:cubicBezTo>
                    <a:pt x="1" y="31"/>
                    <a:pt x="29" y="3"/>
                    <a:pt x="66" y="1"/>
                  </a:cubicBezTo>
                  <a:cubicBezTo>
                    <a:pt x="103" y="0"/>
                    <a:pt x="135" y="27"/>
                    <a:pt x="137" y="64"/>
                  </a:cubicBezTo>
                  <a:cubicBezTo>
                    <a:pt x="139" y="94"/>
                    <a:pt x="139" y="125"/>
                    <a:pt x="137" y="154"/>
                  </a:cubicBezTo>
                  <a:cubicBezTo>
                    <a:pt x="135" y="193"/>
                    <a:pt x="102" y="221"/>
                    <a:pt x="66" y="219"/>
                  </a:cubicBezTo>
                  <a:cubicBezTo>
                    <a:pt x="29" y="217"/>
                    <a:pt x="1" y="188"/>
                    <a:pt x="1" y="149"/>
                  </a:cubicBezTo>
                  <a:cubicBezTo>
                    <a:pt x="1" y="136"/>
                    <a:pt x="1" y="123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91899" y="3934328"/>
            <a:ext cx="362202" cy="622862"/>
            <a:chOff x="9926638" y="4351338"/>
            <a:chExt cx="549275" cy="944563"/>
          </a:xfrm>
          <a:solidFill>
            <a:schemeClr val="bg1"/>
          </a:solidFill>
        </p:grpSpPr>
        <p:sp>
          <p:nvSpPr>
            <p:cNvPr id="30" name="Freeform 92"/>
            <p:cNvSpPr>
              <a:spLocks/>
            </p:cNvSpPr>
            <p:nvPr/>
          </p:nvSpPr>
          <p:spPr bwMode="auto">
            <a:xfrm>
              <a:off x="10059988" y="4351338"/>
              <a:ext cx="290513" cy="566738"/>
            </a:xfrm>
            <a:custGeom>
              <a:avLst/>
              <a:gdLst>
                <a:gd name="T0" fmla="*/ 228 w 230"/>
                <a:gd name="T1" fmla="*/ 300 h 450"/>
                <a:gd name="T2" fmla="*/ 228 w 230"/>
                <a:gd name="T3" fmla="*/ 360 h 450"/>
                <a:gd name="T4" fmla="*/ 126 w 230"/>
                <a:gd name="T5" fmla="*/ 360 h 450"/>
                <a:gd name="T6" fmla="*/ 126 w 230"/>
                <a:gd name="T7" fmla="*/ 390 h 450"/>
                <a:gd name="T8" fmla="*/ 225 w 230"/>
                <a:gd name="T9" fmla="*/ 390 h 450"/>
                <a:gd name="T10" fmla="*/ 210 w 230"/>
                <a:gd name="T11" fmla="*/ 416 h 450"/>
                <a:gd name="T12" fmla="*/ 138 w 230"/>
                <a:gd name="T13" fmla="*/ 450 h 450"/>
                <a:gd name="T14" fmla="*/ 95 w 230"/>
                <a:gd name="T15" fmla="*/ 450 h 450"/>
                <a:gd name="T16" fmla="*/ 1 w 230"/>
                <a:gd name="T17" fmla="*/ 362 h 450"/>
                <a:gd name="T18" fmla="*/ 2 w 230"/>
                <a:gd name="T19" fmla="*/ 89 h 450"/>
                <a:gd name="T20" fmla="*/ 78 w 230"/>
                <a:gd name="T21" fmla="*/ 3 h 450"/>
                <a:gd name="T22" fmla="*/ 158 w 230"/>
                <a:gd name="T23" fmla="*/ 4 h 450"/>
                <a:gd name="T24" fmla="*/ 227 w 230"/>
                <a:gd name="T25" fmla="*/ 90 h 450"/>
                <a:gd name="T26" fmla="*/ 125 w 230"/>
                <a:gd name="T27" fmla="*/ 90 h 450"/>
                <a:gd name="T28" fmla="*/ 125 w 230"/>
                <a:gd name="T29" fmla="*/ 120 h 450"/>
                <a:gd name="T30" fmla="*/ 228 w 230"/>
                <a:gd name="T31" fmla="*/ 120 h 450"/>
                <a:gd name="T32" fmla="*/ 228 w 230"/>
                <a:gd name="T33" fmla="*/ 180 h 450"/>
                <a:gd name="T34" fmla="*/ 125 w 230"/>
                <a:gd name="T35" fmla="*/ 180 h 450"/>
                <a:gd name="T36" fmla="*/ 125 w 230"/>
                <a:gd name="T37" fmla="*/ 210 h 450"/>
                <a:gd name="T38" fmla="*/ 227 w 230"/>
                <a:gd name="T39" fmla="*/ 210 h 450"/>
                <a:gd name="T40" fmla="*/ 227 w 230"/>
                <a:gd name="T41" fmla="*/ 269 h 450"/>
                <a:gd name="T42" fmla="*/ 126 w 230"/>
                <a:gd name="T43" fmla="*/ 269 h 450"/>
                <a:gd name="T44" fmla="*/ 126 w 230"/>
                <a:gd name="T45" fmla="*/ 300 h 450"/>
                <a:gd name="T46" fmla="*/ 228 w 230"/>
                <a:gd name="T47" fmla="*/ 30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450">
                  <a:moveTo>
                    <a:pt x="228" y="300"/>
                  </a:moveTo>
                  <a:cubicBezTo>
                    <a:pt x="228" y="321"/>
                    <a:pt x="228" y="340"/>
                    <a:pt x="228" y="360"/>
                  </a:cubicBezTo>
                  <a:cubicBezTo>
                    <a:pt x="194" y="360"/>
                    <a:pt x="160" y="360"/>
                    <a:pt x="126" y="360"/>
                  </a:cubicBezTo>
                  <a:cubicBezTo>
                    <a:pt x="126" y="370"/>
                    <a:pt x="126" y="379"/>
                    <a:pt x="126" y="390"/>
                  </a:cubicBezTo>
                  <a:cubicBezTo>
                    <a:pt x="157" y="390"/>
                    <a:pt x="189" y="390"/>
                    <a:pt x="225" y="390"/>
                  </a:cubicBezTo>
                  <a:cubicBezTo>
                    <a:pt x="219" y="400"/>
                    <a:pt x="215" y="409"/>
                    <a:pt x="210" y="416"/>
                  </a:cubicBezTo>
                  <a:cubicBezTo>
                    <a:pt x="191" y="438"/>
                    <a:pt x="167" y="450"/>
                    <a:pt x="138" y="450"/>
                  </a:cubicBezTo>
                  <a:cubicBezTo>
                    <a:pt x="124" y="450"/>
                    <a:pt x="109" y="450"/>
                    <a:pt x="95" y="450"/>
                  </a:cubicBezTo>
                  <a:cubicBezTo>
                    <a:pt x="41" y="450"/>
                    <a:pt x="2" y="415"/>
                    <a:pt x="1" y="362"/>
                  </a:cubicBezTo>
                  <a:cubicBezTo>
                    <a:pt x="0" y="271"/>
                    <a:pt x="1" y="180"/>
                    <a:pt x="2" y="89"/>
                  </a:cubicBezTo>
                  <a:cubicBezTo>
                    <a:pt x="2" y="43"/>
                    <a:pt x="32" y="8"/>
                    <a:pt x="78" y="3"/>
                  </a:cubicBezTo>
                  <a:cubicBezTo>
                    <a:pt x="104" y="0"/>
                    <a:pt x="132" y="0"/>
                    <a:pt x="158" y="4"/>
                  </a:cubicBezTo>
                  <a:cubicBezTo>
                    <a:pt x="200" y="10"/>
                    <a:pt x="230" y="50"/>
                    <a:pt x="227" y="90"/>
                  </a:cubicBezTo>
                  <a:cubicBezTo>
                    <a:pt x="193" y="90"/>
                    <a:pt x="160" y="90"/>
                    <a:pt x="125" y="90"/>
                  </a:cubicBezTo>
                  <a:cubicBezTo>
                    <a:pt x="125" y="100"/>
                    <a:pt x="125" y="109"/>
                    <a:pt x="125" y="120"/>
                  </a:cubicBezTo>
                  <a:cubicBezTo>
                    <a:pt x="159" y="120"/>
                    <a:pt x="193" y="120"/>
                    <a:pt x="228" y="120"/>
                  </a:cubicBezTo>
                  <a:cubicBezTo>
                    <a:pt x="228" y="140"/>
                    <a:pt x="228" y="159"/>
                    <a:pt x="228" y="180"/>
                  </a:cubicBezTo>
                  <a:cubicBezTo>
                    <a:pt x="194" y="180"/>
                    <a:pt x="160" y="180"/>
                    <a:pt x="125" y="180"/>
                  </a:cubicBezTo>
                  <a:cubicBezTo>
                    <a:pt x="125" y="190"/>
                    <a:pt x="125" y="199"/>
                    <a:pt x="125" y="210"/>
                  </a:cubicBezTo>
                  <a:cubicBezTo>
                    <a:pt x="159" y="210"/>
                    <a:pt x="193" y="210"/>
                    <a:pt x="227" y="210"/>
                  </a:cubicBezTo>
                  <a:cubicBezTo>
                    <a:pt x="227" y="230"/>
                    <a:pt x="227" y="249"/>
                    <a:pt x="227" y="269"/>
                  </a:cubicBezTo>
                  <a:cubicBezTo>
                    <a:pt x="194" y="269"/>
                    <a:pt x="160" y="269"/>
                    <a:pt x="126" y="269"/>
                  </a:cubicBezTo>
                  <a:cubicBezTo>
                    <a:pt x="126" y="280"/>
                    <a:pt x="126" y="289"/>
                    <a:pt x="126" y="300"/>
                  </a:cubicBezTo>
                  <a:cubicBezTo>
                    <a:pt x="160" y="300"/>
                    <a:pt x="193" y="300"/>
                    <a:pt x="228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93"/>
            <p:cNvSpPr>
              <a:spLocks/>
            </p:cNvSpPr>
            <p:nvPr/>
          </p:nvSpPr>
          <p:spPr bwMode="auto">
            <a:xfrm>
              <a:off x="9926638" y="4598988"/>
              <a:ext cx="549275" cy="696913"/>
            </a:xfrm>
            <a:custGeom>
              <a:avLst/>
              <a:gdLst>
                <a:gd name="T0" fmla="*/ 263 w 435"/>
                <a:gd name="T1" fmla="*/ 358 h 553"/>
                <a:gd name="T2" fmla="*/ 263 w 435"/>
                <a:gd name="T3" fmla="*/ 463 h 553"/>
                <a:gd name="T4" fmla="*/ 307 w 435"/>
                <a:gd name="T5" fmla="*/ 463 h 553"/>
                <a:gd name="T6" fmla="*/ 352 w 435"/>
                <a:gd name="T7" fmla="*/ 509 h 553"/>
                <a:gd name="T8" fmla="*/ 306 w 435"/>
                <a:gd name="T9" fmla="*/ 552 h 553"/>
                <a:gd name="T10" fmla="*/ 135 w 435"/>
                <a:gd name="T11" fmla="*/ 553 h 553"/>
                <a:gd name="T12" fmla="*/ 96 w 435"/>
                <a:gd name="T13" fmla="*/ 483 h 553"/>
                <a:gd name="T14" fmla="*/ 130 w 435"/>
                <a:gd name="T15" fmla="*/ 463 h 553"/>
                <a:gd name="T16" fmla="*/ 174 w 435"/>
                <a:gd name="T17" fmla="*/ 463 h 553"/>
                <a:gd name="T18" fmla="*/ 173 w 435"/>
                <a:gd name="T19" fmla="*/ 363 h 553"/>
                <a:gd name="T20" fmla="*/ 161 w 435"/>
                <a:gd name="T21" fmla="*/ 356 h 553"/>
                <a:gd name="T22" fmla="*/ 55 w 435"/>
                <a:gd name="T23" fmla="*/ 309 h 553"/>
                <a:gd name="T24" fmla="*/ 1 w 435"/>
                <a:gd name="T25" fmla="*/ 192 h 553"/>
                <a:gd name="T26" fmla="*/ 0 w 435"/>
                <a:gd name="T27" fmla="*/ 33 h 553"/>
                <a:gd name="T28" fmla="*/ 27 w 435"/>
                <a:gd name="T29" fmla="*/ 1 h 553"/>
                <a:gd name="T30" fmla="*/ 52 w 435"/>
                <a:gd name="T31" fmla="*/ 33 h 553"/>
                <a:gd name="T32" fmla="*/ 51 w 435"/>
                <a:gd name="T33" fmla="*/ 178 h 553"/>
                <a:gd name="T34" fmla="*/ 155 w 435"/>
                <a:gd name="T35" fmla="*/ 302 h 553"/>
                <a:gd name="T36" fmla="*/ 295 w 435"/>
                <a:gd name="T37" fmla="*/ 300 h 553"/>
                <a:gd name="T38" fmla="*/ 382 w 435"/>
                <a:gd name="T39" fmla="*/ 192 h 553"/>
                <a:gd name="T40" fmla="*/ 383 w 435"/>
                <a:gd name="T41" fmla="*/ 36 h 553"/>
                <a:gd name="T42" fmla="*/ 387 w 435"/>
                <a:gd name="T43" fmla="*/ 14 h 553"/>
                <a:gd name="T44" fmla="*/ 413 w 435"/>
                <a:gd name="T45" fmla="*/ 2 h 553"/>
                <a:gd name="T46" fmla="*/ 434 w 435"/>
                <a:gd name="T47" fmla="*/ 28 h 553"/>
                <a:gd name="T48" fmla="*/ 434 w 435"/>
                <a:gd name="T49" fmla="*/ 149 h 553"/>
                <a:gd name="T50" fmla="*/ 430 w 435"/>
                <a:gd name="T51" fmla="*/ 221 h 553"/>
                <a:gd name="T52" fmla="*/ 285 w 435"/>
                <a:gd name="T53" fmla="*/ 355 h 553"/>
                <a:gd name="T54" fmla="*/ 263 w 435"/>
                <a:gd name="T55" fmla="*/ 3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5" h="553">
                  <a:moveTo>
                    <a:pt x="263" y="358"/>
                  </a:moveTo>
                  <a:cubicBezTo>
                    <a:pt x="263" y="393"/>
                    <a:pt x="263" y="427"/>
                    <a:pt x="263" y="463"/>
                  </a:cubicBezTo>
                  <a:cubicBezTo>
                    <a:pt x="277" y="463"/>
                    <a:pt x="292" y="463"/>
                    <a:pt x="307" y="463"/>
                  </a:cubicBezTo>
                  <a:cubicBezTo>
                    <a:pt x="336" y="464"/>
                    <a:pt x="353" y="481"/>
                    <a:pt x="352" y="509"/>
                  </a:cubicBezTo>
                  <a:cubicBezTo>
                    <a:pt x="352" y="535"/>
                    <a:pt x="334" y="552"/>
                    <a:pt x="306" y="552"/>
                  </a:cubicBezTo>
                  <a:cubicBezTo>
                    <a:pt x="249" y="552"/>
                    <a:pt x="192" y="551"/>
                    <a:pt x="135" y="553"/>
                  </a:cubicBezTo>
                  <a:cubicBezTo>
                    <a:pt x="96" y="553"/>
                    <a:pt x="79" y="513"/>
                    <a:pt x="96" y="483"/>
                  </a:cubicBezTo>
                  <a:cubicBezTo>
                    <a:pt x="103" y="470"/>
                    <a:pt x="115" y="464"/>
                    <a:pt x="130" y="463"/>
                  </a:cubicBezTo>
                  <a:cubicBezTo>
                    <a:pt x="144" y="463"/>
                    <a:pt x="158" y="463"/>
                    <a:pt x="174" y="463"/>
                  </a:cubicBezTo>
                  <a:cubicBezTo>
                    <a:pt x="174" y="429"/>
                    <a:pt x="174" y="396"/>
                    <a:pt x="173" y="363"/>
                  </a:cubicBezTo>
                  <a:cubicBezTo>
                    <a:pt x="173" y="361"/>
                    <a:pt x="166" y="356"/>
                    <a:pt x="161" y="356"/>
                  </a:cubicBezTo>
                  <a:cubicBezTo>
                    <a:pt x="121" y="351"/>
                    <a:pt x="85" y="336"/>
                    <a:pt x="55" y="309"/>
                  </a:cubicBezTo>
                  <a:cubicBezTo>
                    <a:pt x="19" y="278"/>
                    <a:pt x="1" y="239"/>
                    <a:pt x="1" y="192"/>
                  </a:cubicBezTo>
                  <a:cubicBezTo>
                    <a:pt x="1" y="139"/>
                    <a:pt x="0" y="86"/>
                    <a:pt x="0" y="33"/>
                  </a:cubicBezTo>
                  <a:cubicBezTo>
                    <a:pt x="0" y="14"/>
                    <a:pt x="11" y="1"/>
                    <a:pt x="27" y="1"/>
                  </a:cubicBezTo>
                  <a:cubicBezTo>
                    <a:pt x="42" y="2"/>
                    <a:pt x="52" y="14"/>
                    <a:pt x="52" y="33"/>
                  </a:cubicBezTo>
                  <a:cubicBezTo>
                    <a:pt x="52" y="81"/>
                    <a:pt x="54" y="130"/>
                    <a:pt x="51" y="178"/>
                  </a:cubicBezTo>
                  <a:cubicBezTo>
                    <a:pt x="48" y="246"/>
                    <a:pt x="93" y="294"/>
                    <a:pt x="155" y="302"/>
                  </a:cubicBezTo>
                  <a:cubicBezTo>
                    <a:pt x="201" y="307"/>
                    <a:pt x="249" y="306"/>
                    <a:pt x="295" y="300"/>
                  </a:cubicBezTo>
                  <a:cubicBezTo>
                    <a:pt x="348" y="292"/>
                    <a:pt x="382" y="246"/>
                    <a:pt x="382" y="192"/>
                  </a:cubicBezTo>
                  <a:cubicBezTo>
                    <a:pt x="383" y="140"/>
                    <a:pt x="382" y="88"/>
                    <a:pt x="383" y="36"/>
                  </a:cubicBezTo>
                  <a:cubicBezTo>
                    <a:pt x="383" y="29"/>
                    <a:pt x="383" y="21"/>
                    <a:pt x="387" y="14"/>
                  </a:cubicBezTo>
                  <a:cubicBezTo>
                    <a:pt x="392" y="4"/>
                    <a:pt x="402" y="0"/>
                    <a:pt x="413" y="2"/>
                  </a:cubicBezTo>
                  <a:cubicBezTo>
                    <a:pt x="426" y="5"/>
                    <a:pt x="434" y="14"/>
                    <a:pt x="434" y="28"/>
                  </a:cubicBezTo>
                  <a:cubicBezTo>
                    <a:pt x="434" y="68"/>
                    <a:pt x="434" y="109"/>
                    <a:pt x="434" y="149"/>
                  </a:cubicBezTo>
                  <a:cubicBezTo>
                    <a:pt x="433" y="173"/>
                    <a:pt x="435" y="198"/>
                    <a:pt x="430" y="221"/>
                  </a:cubicBezTo>
                  <a:cubicBezTo>
                    <a:pt x="418" y="290"/>
                    <a:pt x="355" y="347"/>
                    <a:pt x="285" y="355"/>
                  </a:cubicBezTo>
                  <a:cubicBezTo>
                    <a:pt x="278" y="356"/>
                    <a:pt x="271" y="357"/>
                    <a:pt x="263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133123" y="2405354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66816" y="271567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123414" y="393432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57107" y="4244645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689665" y="2405354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688330" y="2715671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665178" y="393432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663843" y="4244645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555787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8" grpId="0" animBg="1"/>
      <p:bldP spid="15" grpId="0" animBg="1"/>
      <p:bldP spid="16" grpId="0" animBg="1"/>
      <p:bldP spid="17" grpId="0" animBg="1"/>
      <p:bldP spid="18" grpId="0" animBg="1"/>
      <p:bldP spid="33" grpId="0"/>
      <p:bldP spid="34" grpId="0"/>
      <p:bldP spid="36" grpId="0"/>
      <p:bldP spid="37" grpId="0"/>
      <p:bldP spid="39" grpId="0"/>
      <p:bldP spid="40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9" name="文本框 8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实践难点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difficulties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334963" y="3008240"/>
            <a:ext cx="2808000" cy="3123647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239655" y="3008241"/>
            <a:ext cx="2808000" cy="3123647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144347" y="3008241"/>
            <a:ext cx="2808000" cy="3123647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049038" y="3008241"/>
            <a:ext cx="2808000" cy="3123649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34963" y="1179441"/>
            <a:ext cx="2808000" cy="1828801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239655" y="1179441"/>
            <a:ext cx="2808000" cy="1828801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44347" y="1179440"/>
            <a:ext cx="2808000" cy="1828801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049039" y="1179439"/>
            <a:ext cx="2808000" cy="1828802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1277451" y="1596972"/>
            <a:ext cx="911554" cy="993738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4174943" y="1726545"/>
            <a:ext cx="937422" cy="920118"/>
            <a:chOff x="4710113" y="4732338"/>
            <a:chExt cx="1462088" cy="1435100"/>
          </a:xfrm>
          <a:solidFill>
            <a:schemeClr val="bg1"/>
          </a:solidFill>
        </p:grpSpPr>
        <p:sp>
          <p:nvSpPr>
            <p:cNvPr id="30" name="Freeform 57"/>
            <p:cNvSpPr>
              <a:spLocks/>
            </p:cNvSpPr>
            <p:nvPr/>
          </p:nvSpPr>
          <p:spPr bwMode="auto">
            <a:xfrm>
              <a:off x="4710113" y="4732338"/>
              <a:ext cx="1431925" cy="1420813"/>
            </a:xfrm>
            <a:custGeom>
              <a:avLst/>
              <a:gdLst>
                <a:gd name="T0" fmla="*/ 350 w 526"/>
                <a:gd name="T1" fmla="*/ 447 h 524"/>
                <a:gd name="T2" fmla="*/ 320 w 526"/>
                <a:gd name="T3" fmla="*/ 458 h 524"/>
                <a:gd name="T4" fmla="*/ 307 w 526"/>
                <a:gd name="T5" fmla="*/ 474 h 524"/>
                <a:gd name="T6" fmla="*/ 302 w 526"/>
                <a:gd name="T7" fmla="*/ 509 h 524"/>
                <a:gd name="T8" fmla="*/ 285 w 526"/>
                <a:gd name="T9" fmla="*/ 524 h 524"/>
                <a:gd name="T10" fmla="*/ 243 w 526"/>
                <a:gd name="T11" fmla="*/ 524 h 524"/>
                <a:gd name="T12" fmla="*/ 226 w 526"/>
                <a:gd name="T13" fmla="*/ 510 h 524"/>
                <a:gd name="T14" fmla="*/ 220 w 526"/>
                <a:gd name="T15" fmla="*/ 473 h 524"/>
                <a:gd name="T16" fmla="*/ 208 w 526"/>
                <a:gd name="T17" fmla="*/ 459 h 524"/>
                <a:gd name="T18" fmla="*/ 162 w 526"/>
                <a:gd name="T19" fmla="*/ 440 h 524"/>
                <a:gd name="T20" fmla="*/ 146 w 526"/>
                <a:gd name="T21" fmla="*/ 441 h 524"/>
                <a:gd name="T22" fmla="*/ 120 w 526"/>
                <a:gd name="T23" fmla="*/ 461 h 524"/>
                <a:gd name="T24" fmla="*/ 113 w 526"/>
                <a:gd name="T25" fmla="*/ 466 h 524"/>
                <a:gd name="T26" fmla="*/ 67 w 526"/>
                <a:gd name="T27" fmla="*/ 441 h 524"/>
                <a:gd name="T28" fmla="*/ 62 w 526"/>
                <a:gd name="T29" fmla="*/ 409 h 524"/>
                <a:gd name="T30" fmla="*/ 74 w 526"/>
                <a:gd name="T31" fmla="*/ 333 h 524"/>
                <a:gd name="T32" fmla="*/ 30 w 526"/>
                <a:gd name="T33" fmla="*/ 302 h 524"/>
                <a:gd name="T34" fmla="*/ 2 w 526"/>
                <a:gd name="T35" fmla="*/ 271 h 524"/>
                <a:gd name="T36" fmla="*/ 1 w 526"/>
                <a:gd name="T37" fmla="*/ 246 h 524"/>
                <a:gd name="T38" fmla="*/ 21 w 526"/>
                <a:gd name="T39" fmla="*/ 223 h 524"/>
                <a:gd name="T40" fmla="*/ 79 w 526"/>
                <a:gd name="T41" fmla="*/ 179 h 524"/>
                <a:gd name="T42" fmla="*/ 71 w 526"/>
                <a:gd name="T43" fmla="*/ 125 h 524"/>
                <a:gd name="T44" fmla="*/ 74 w 526"/>
                <a:gd name="T45" fmla="*/ 76 h 524"/>
                <a:gd name="T46" fmla="*/ 79 w 526"/>
                <a:gd name="T47" fmla="*/ 70 h 524"/>
                <a:gd name="T48" fmla="*/ 126 w 526"/>
                <a:gd name="T49" fmla="*/ 68 h 524"/>
                <a:gd name="T50" fmla="*/ 181 w 526"/>
                <a:gd name="T51" fmla="*/ 75 h 524"/>
                <a:gd name="T52" fmla="*/ 195 w 526"/>
                <a:gd name="T53" fmla="*/ 69 h 524"/>
                <a:gd name="T54" fmla="*/ 223 w 526"/>
                <a:gd name="T55" fmla="*/ 31 h 524"/>
                <a:gd name="T56" fmla="*/ 224 w 526"/>
                <a:gd name="T57" fmla="*/ 22 h 524"/>
                <a:gd name="T58" fmla="*/ 250 w 526"/>
                <a:gd name="T59" fmla="*/ 0 h 524"/>
                <a:gd name="T60" fmla="*/ 277 w 526"/>
                <a:gd name="T61" fmla="*/ 0 h 524"/>
                <a:gd name="T62" fmla="*/ 303 w 526"/>
                <a:gd name="T63" fmla="*/ 23 h 524"/>
                <a:gd name="T64" fmla="*/ 344 w 526"/>
                <a:gd name="T65" fmla="*/ 75 h 524"/>
                <a:gd name="T66" fmla="*/ 405 w 526"/>
                <a:gd name="T67" fmla="*/ 66 h 524"/>
                <a:gd name="T68" fmla="*/ 447 w 526"/>
                <a:gd name="T69" fmla="*/ 68 h 524"/>
                <a:gd name="T70" fmla="*/ 454 w 526"/>
                <a:gd name="T71" fmla="*/ 75 h 524"/>
                <a:gd name="T72" fmla="*/ 457 w 526"/>
                <a:gd name="T73" fmla="*/ 124 h 524"/>
                <a:gd name="T74" fmla="*/ 450 w 526"/>
                <a:gd name="T75" fmla="*/ 178 h 524"/>
                <a:gd name="T76" fmla="*/ 457 w 526"/>
                <a:gd name="T77" fmla="*/ 195 h 524"/>
                <a:gd name="T78" fmla="*/ 492 w 526"/>
                <a:gd name="T79" fmla="*/ 221 h 524"/>
                <a:gd name="T80" fmla="*/ 498 w 526"/>
                <a:gd name="T81" fmla="*/ 222 h 524"/>
                <a:gd name="T82" fmla="*/ 526 w 526"/>
                <a:gd name="T83" fmla="*/ 251 h 524"/>
                <a:gd name="T84" fmla="*/ 526 w 526"/>
                <a:gd name="T85" fmla="*/ 274 h 524"/>
                <a:gd name="T86" fmla="*/ 501 w 526"/>
                <a:gd name="T87" fmla="*/ 302 h 524"/>
                <a:gd name="T88" fmla="*/ 497 w 526"/>
                <a:gd name="T89" fmla="*/ 302 h 524"/>
                <a:gd name="T90" fmla="*/ 455 w 526"/>
                <a:gd name="T91" fmla="*/ 332 h 524"/>
                <a:gd name="T92" fmla="*/ 445 w 526"/>
                <a:gd name="T93" fmla="*/ 347 h 524"/>
                <a:gd name="T94" fmla="*/ 432 w 526"/>
                <a:gd name="T95" fmla="*/ 334 h 524"/>
                <a:gd name="T96" fmla="*/ 405 w 526"/>
                <a:gd name="T97" fmla="*/ 258 h 524"/>
                <a:gd name="T98" fmla="*/ 277 w 526"/>
                <a:gd name="T99" fmla="*/ 120 h 524"/>
                <a:gd name="T100" fmla="*/ 124 w 526"/>
                <a:gd name="T101" fmla="*/ 231 h 524"/>
                <a:gd name="T102" fmla="*/ 276 w 526"/>
                <a:gd name="T103" fmla="*/ 404 h 524"/>
                <a:gd name="T104" fmla="*/ 351 w 526"/>
                <a:gd name="T105" fmla="*/ 442 h 524"/>
                <a:gd name="T106" fmla="*/ 350 w 526"/>
                <a:gd name="T107" fmla="*/ 44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6" h="524">
                  <a:moveTo>
                    <a:pt x="350" y="447"/>
                  </a:moveTo>
                  <a:cubicBezTo>
                    <a:pt x="340" y="451"/>
                    <a:pt x="330" y="455"/>
                    <a:pt x="320" y="458"/>
                  </a:cubicBezTo>
                  <a:cubicBezTo>
                    <a:pt x="312" y="461"/>
                    <a:pt x="307" y="464"/>
                    <a:pt x="307" y="474"/>
                  </a:cubicBezTo>
                  <a:cubicBezTo>
                    <a:pt x="306" y="485"/>
                    <a:pt x="303" y="497"/>
                    <a:pt x="302" y="509"/>
                  </a:cubicBezTo>
                  <a:cubicBezTo>
                    <a:pt x="301" y="520"/>
                    <a:pt x="295" y="524"/>
                    <a:pt x="285" y="524"/>
                  </a:cubicBezTo>
                  <a:cubicBezTo>
                    <a:pt x="271" y="524"/>
                    <a:pt x="257" y="524"/>
                    <a:pt x="243" y="524"/>
                  </a:cubicBezTo>
                  <a:cubicBezTo>
                    <a:pt x="233" y="524"/>
                    <a:pt x="227" y="521"/>
                    <a:pt x="226" y="510"/>
                  </a:cubicBezTo>
                  <a:cubicBezTo>
                    <a:pt x="224" y="497"/>
                    <a:pt x="223" y="485"/>
                    <a:pt x="220" y="473"/>
                  </a:cubicBezTo>
                  <a:cubicBezTo>
                    <a:pt x="219" y="468"/>
                    <a:pt x="214" y="461"/>
                    <a:pt x="208" y="459"/>
                  </a:cubicBezTo>
                  <a:cubicBezTo>
                    <a:pt x="193" y="452"/>
                    <a:pt x="178" y="445"/>
                    <a:pt x="162" y="440"/>
                  </a:cubicBezTo>
                  <a:cubicBezTo>
                    <a:pt x="157" y="438"/>
                    <a:pt x="150" y="438"/>
                    <a:pt x="146" y="441"/>
                  </a:cubicBezTo>
                  <a:cubicBezTo>
                    <a:pt x="137" y="447"/>
                    <a:pt x="129" y="454"/>
                    <a:pt x="120" y="461"/>
                  </a:cubicBezTo>
                  <a:cubicBezTo>
                    <a:pt x="118" y="463"/>
                    <a:pt x="115" y="465"/>
                    <a:pt x="113" y="466"/>
                  </a:cubicBezTo>
                  <a:cubicBezTo>
                    <a:pt x="89" y="474"/>
                    <a:pt x="80" y="453"/>
                    <a:pt x="67" y="441"/>
                  </a:cubicBezTo>
                  <a:cubicBezTo>
                    <a:pt x="58" y="432"/>
                    <a:pt x="51" y="420"/>
                    <a:pt x="62" y="409"/>
                  </a:cubicBezTo>
                  <a:cubicBezTo>
                    <a:pt x="88" y="386"/>
                    <a:pt x="89" y="364"/>
                    <a:pt x="74" y="333"/>
                  </a:cubicBezTo>
                  <a:cubicBezTo>
                    <a:pt x="63" y="311"/>
                    <a:pt x="52" y="303"/>
                    <a:pt x="30" y="302"/>
                  </a:cubicBezTo>
                  <a:cubicBezTo>
                    <a:pt x="3" y="301"/>
                    <a:pt x="2" y="298"/>
                    <a:pt x="2" y="271"/>
                  </a:cubicBezTo>
                  <a:cubicBezTo>
                    <a:pt x="2" y="263"/>
                    <a:pt x="2" y="254"/>
                    <a:pt x="1" y="246"/>
                  </a:cubicBezTo>
                  <a:cubicBezTo>
                    <a:pt x="0" y="231"/>
                    <a:pt x="7" y="222"/>
                    <a:pt x="21" y="223"/>
                  </a:cubicBezTo>
                  <a:cubicBezTo>
                    <a:pt x="54" y="225"/>
                    <a:pt x="67" y="208"/>
                    <a:pt x="79" y="179"/>
                  </a:cubicBezTo>
                  <a:cubicBezTo>
                    <a:pt x="87" y="156"/>
                    <a:pt x="86" y="142"/>
                    <a:pt x="71" y="125"/>
                  </a:cubicBezTo>
                  <a:cubicBezTo>
                    <a:pt x="50" y="102"/>
                    <a:pt x="51" y="98"/>
                    <a:pt x="74" y="76"/>
                  </a:cubicBezTo>
                  <a:cubicBezTo>
                    <a:pt x="75" y="74"/>
                    <a:pt x="77" y="72"/>
                    <a:pt x="79" y="70"/>
                  </a:cubicBezTo>
                  <a:cubicBezTo>
                    <a:pt x="100" y="49"/>
                    <a:pt x="104" y="48"/>
                    <a:pt x="126" y="68"/>
                  </a:cubicBezTo>
                  <a:cubicBezTo>
                    <a:pt x="144" y="85"/>
                    <a:pt x="160" y="92"/>
                    <a:pt x="181" y="75"/>
                  </a:cubicBezTo>
                  <a:cubicBezTo>
                    <a:pt x="185" y="72"/>
                    <a:pt x="190" y="70"/>
                    <a:pt x="195" y="69"/>
                  </a:cubicBezTo>
                  <a:cubicBezTo>
                    <a:pt x="220" y="67"/>
                    <a:pt x="223" y="50"/>
                    <a:pt x="223" y="31"/>
                  </a:cubicBezTo>
                  <a:cubicBezTo>
                    <a:pt x="224" y="28"/>
                    <a:pt x="224" y="25"/>
                    <a:pt x="224" y="22"/>
                  </a:cubicBezTo>
                  <a:cubicBezTo>
                    <a:pt x="227" y="2"/>
                    <a:pt x="229" y="0"/>
                    <a:pt x="250" y="0"/>
                  </a:cubicBezTo>
                  <a:cubicBezTo>
                    <a:pt x="259" y="0"/>
                    <a:pt x="268" y="0"/>
                    <a:pt x="277" y="0"/>
                  </a:cubicBezTo>
                  <a:cubicBezTo>
                    <a:pt x="299" y="0"/>
                    <a:pt x="303" y="1"/>
                    <a:pt x="303" y="23"/>
                  </a:cubicBezTo>
                  <a:cubicBezTo>
                    <a:pt x="302" y="54"/>
                    <a:pt x="318" y="64"/>
                    <a:pt x="344" y="75"/>
                  </a:cubicBezTo>
                  <a:cubicBezTo>
                    <a:pt x="370" y="87"/>
                    <a:pt x="386" y="84"/>
                    <a:pt x="405" y="66"/>
                  </a:cubicBezTo>
                  <a:cubicBezTo>
                    <a:pt x="421" y="50"/>
                    <a:pt x="430" y="52"/>
                    <a:pt x="447" y="68"/>
                  </a:cubicBezTo>
                  <a:cubicBezTo>
                    <a:pt x="449" y="70"/>
                    <a:pt x="452" y="73"/>
                    <a:pt x="454" y="75"/>
                  </a:cubicBezTo>
                  <a:cubicBezTo>
                    <a:pt x="475" y="97"/>
                    <a:pt x="477" y="102"/>
                    <a:pt x="457" y="124"/>
                  </a:cubicBezTo>
                  <a:cubicBezTo>
                    <a:pt x="442" y="142"/>
                    <a:pt x="433" y="157"/>
                    <a:pt x="450" y="178"/>
                  </a:cubicBezTo>
                  <a:cubicBezTo>
                    <a:pt x="454" y="182"/>
                    <a:pt x="455" y="189"/>
                    <a:pt x="457" y="195"/>
                  </a:cubicBezTo>
                  <a:cubicBezTo>
                    <a:pt x="466" y="220"/>
                    <a:pt x="466" y="220"/>
                    <a:pt x="492" y="221"/>
                  </a:cubicBezTo>
                  <a:cubicBezTo>
                    <a:pt x="494" y="222"/>
                    <a:pt x="496" y="221"/>
                    <a:pt x="498" y="222"/>
                  </a:cubicBezTo>
                  <a:cubicBezTo>
                    <a:pt x="524" y="223"/>
                    <a:pt x="526" y="226"/>
                    <a:pt x="526" y="251"/>
                  </a:cubicBezTo>
                  <a:cubicBezTo>
                    <a:pt x="526" y="259"/>
                    <a:pt x="526" y="266"/>
                    <a:pt x="526" y="274"/>
                  </a:cubicBezTo>
                  <a:cubicBezTo>
                    <a:pt x="526" y="297"/>
                    <a:pt x="525" y="299"/>
                    <a:pt x="501" y="302"/>
                  </a:cubicBezTo>
                  <a:cubicBezTo>
                    <a:pt x="500" y="302"/>
                    <a:pt x="498" y="302"/>
                    <a:pt x="497" y="302"/>
                  </a:cubicBezTo>
                  <a:cubicBezTo>
                    <a:pt x="476" y="302"/>
                    <a:pt x="459" y="306"/>
                    <a:pt x="455" y="332"/>
                  </a:cubicBezTo>
                  <a:cubicBezTo>
                    <a:pt x="455" y="337"/>
                    <a:pt x="449" y="342"/>
                    <a:pt x="445" y="347"/>
                  </a:cubicBezTo>
                  <a:cubicBezTo>
                    <a:pt x="441" y="343"/>
                    <a:pt x="437" y="338"/>
                    <a:pt x="432" y="334"/>
                  </a:cubicBezTo>
                  <a:cubicBezTo>
                    <a:pt x="404" y="316"/>
                    <a:pt x="404" y="289"/>
                    <a:pt x="405" y="258"/>
                  </a:cubicBezTo>
                  <a:cubicBezTo>
                    <a:pt x="408" y="188"/>
                    <a:pt x="347" y="125"/>
                    <a:pt x="277" y="120"/>
                  </a:cubicBezTo>
                  <a:cubicBezTo>
                    <a:pt x="205" y="114"/>
                    <a:pt x="139" y="162"/>
                    <a:pt x="124" y="231"/>
                  </a:cubicBezTo>
                  <a:cubicBezTo>
                    <a:pt x="105" y="326"/>
                    <a:pt x="179" y="411"/>
                    <a:pt x="276" y="404"/>
                  </a:cubicBezTo>
                  <a:cubicBezTo>
                    <a:pt x="316" y="388"/>
                    <a:pt x="328" y="425"/>
                    <a:pt x="351" y="442"/>
                  </a:cubicBezTo>
                  <a:cubicBezTo>
                    <a:pt x="350" y="443"/>
                    <a:pt x="350" y="445"/>
                    <a:pt x="350" y="4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58"/>
            <p:cNvSpPr>
              <a:spLocks noEditPoints="1"/>
            </p:cNvSpPr>
            <p:nvPr/>
          </p:nvSpPr>
          <p:spPr bwMode="auto">
            <a:xfrm>
              <a:off x="5106988" y="5149850"/>
              <a:ext cx="1065213" cy="1017588"/>
            </a:xfrm>
            <a:custGeom>
              <a:avLst/>
              <a:gdLst>
                <a:gd name="T0" fmla="*/ 17 w 391"/>
                <a:gd name="T1" fmla="*/ 74 h 375"/>
                <a:gd name="T2" fmla="*/ 57 w 391"/>
                <a:gd name="T3" fmla="*/ 108 h 375"/>
                <a:gd name="T4" fmla="*/ 77 w 391"/>
                <a:gd name="T5" fmla="*/ 111 h 375"/>
                <a:gd name="T6" fmla="*/ 100 w 391"/>
                <a:gd name="T7" fmla="*/ 86 h 375"/>
                <a:gd name="T8" fmla="*/ 110 w 391"/>
                <a:gd name="T9" fmla="*/ 73 h 375"/>
                <a:gd name="T10" fmla="*/ 113 w 391"/>
                <a:gd name="T11" fmla="*/ 46 h 375"/>
                <a:gd name="T12" fmla="*/ 78 w 391"/>
                <a:gd name="T13" fmla="*/ 11 h 375"/>
                <a:gd name="T14" fmla="*/ 142 w 391"/>
                <a:gd name="T15" fmla="*/ 6 h 375"/>
                <a:gd name="T16" fmla="*/ 225 w 391"/>
                <a:gd name="T17" fmla="*/ 126 h 375"/>
                <a:gd name="T18" fmla="*/ 241 w 391"/>
                <a:gd name="T19" fmla="*/ 157 h 375"/>
                <a:gd name="T20" fmla="*/ 250 w 391"/>
                <a:gd name="T21" fmla="*/ 164 h 375"/>
                <a:gd name="T22" fmla="*/ 328 w 391"/>
                <a:gd name="T23" fmla="*/ 245 h 375"/>
                <a:gd name="T24" fmla="*/ 370 w 391"/>
                <a:gd name="T25" fmla="*/ 286 h 375"/>
                <a:gd name="T26" fmla="*/ 374 w 391"/>
                <a:gd name="T27" fmla="*/ 353 h 375"/>
                <a:gd name="T28" fmla="*/ 306 w 391"/>
                <a:gd name="T29" fmla="*/ 358 h 375"/>
                <a:gd name="T30" fmla="*/ 293 w 391"/>
                <a:gd name="T31" fmla="*/ 346 h 375"/>
                <a:gd name="T32" fmla="*/ 165 w 391"/>
                <a:gd name="T33" fmla="*/ 223 h 375"/>
                <a:gd name="T34" fmla="*/ 143 w 391"/>
                <a:gd name="T35" fmla="*/ 216 h 375"/>
                <a:gd name="T36" fmla="*/ 12 w 391"/>
                <a:gd name="T37" fmla="*/ 89 h 375"/>
                <a:gd name="T38" fmla="*/ 17 w 391"/>
                <a:gd name="T39" fmla="*/ 74 h 375"/>
                <a:gd name="T40" fmla="*/ 360 w 391"/>
                <a:gd name="T41" fmla="*/ 335 h 375"/>
                <a:gd name="T42" fmla="*/ 342 w 391"/>
                <a:gd name="T43" fmla="*/ 323 h 375"/>
                <a:gd name="T44" fmla="*/ 334 w 391"/>
                <a:gd name="T45" fmla="*/ 333 h 375"/>
                <a:gd name="T46" fmla="*/ 346 w 391"/>
                <a:gd name="T47" fmla="*/ 343 h 375"/>
                <a:gd name="T48" fmla="*/ 360 w 391"/>
                <a:gd name="T49" fmla="*/ 3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375">
                  <a:moveTo>
                    <a:pt x="17" y="74"/>
                  </a:moveTo>
                  <a:cubicBezTo>
                    <a:pt x="32" y="87"/>
                    <a:pt x="46" y="97"/>
                    <a:pt x="57" y="108"/>
                  </a:cubicBezTo>
                  <a:cubicBezTo>
                    <a:pt x="64" y="115"/>
                    <a:pt x="71" y="116"/>
                    <a:pt x="77" y="111"/>
                  </a:cubicBezTo>
                  <a:cubicBezTo>
                    <a:pt x="86" y="103"/>
                    <a:pt x="92" y="94"/>
                    <a:pt x="100" y="86"/>
                  </a:cubicBezTo>
                  <a:cubicBezTo>
                    <a:pt x="104" y="82"/>
                    <a:pt x="106" y="77"/>
                    <a:pt x="110" y="73"/>
                  </a:cubicBezTo>
                  <a:cubicBezTo>
                    <a:pt x="122" y="64"/>
                    <a:pt x="123" y="57"/>
                    <a:pt x="113" y="46"/>
                  </a:cubicBezTo>
                  <a:cubicBezTo>
                    <a:pt x="102" y="35"/>
                    <a:pt x="91" y="24"/>
                    <a:pt x="78" y="11"/>
                  </a:cubicBezTo>
                  <a:cubicBezTo>
                    <a:pt x="101" y="0"/>
                    <a:pt x="121" y="1"/>
                    <a:pt x="142" y="6"/>
                  </a:cubicBezTo>
                  <a:cubicBezTo>
                    <a:pt x="187" y="17"/>
                    <a:pt x="233" y="63"/>
                    <a:pt x="225" y="126"/>
                  </a:cubicBezTo>
                  <a:cubicBezTo>
                    <a:pt x="223" y="140"/>
                    <a:pt x="226" y="151"/>
                    <a:pt x="241" y="157"/>
                  </a:cubicBezTo>
                  <a:cubicBezTo>
                    <a:pt x="244" y="158"/>
                    <a:pt x="247" y="161"/>
                    <a:pt x="250" y="164"/>
                  </a:cubicBezTo>
                  <a:cubicBezTo>
                    <a:pt x="276" y="191"/>
                    <a:pt x="302" y="218"/>
                    <a:pt x="328" y="245"/>
                  </a:cubicBezTo>
                  <a:cubicBezTo>
                    <a:pt x="341" y="259"/>
                    <a:pt x="356" y="272"/>
                    <a:pt x="370" y="286"/>
                  </a:cubicBezTo>
                  <a:cubicBezTo>
                    <a:pt x="390" y="307"/>
                    <a:pt x="391" y="333"/>
                    <a:pt x="374" y="353"/>
                  </a:cubicBezTo>
                  <a:cubicBezTo>
                    <a:pt x="356" y="373"/>
                    <a:pt x="330" y="375"/>
                    <a:pt x="306" y="358"/>
                  </a:cubicBezTo>
                  <a:cubicBezTo>
                    <a:pt x="302" y="355"/>
                    <a:pt x="297" y="350"/>
                    <a:pt x="293" y="346"/>
                  </a:cubicBezTo>
                  <a:cubicBezTo>
                    <a:pt x="251" y="305"/>
                    <a:pt x="208" y="264"/>
                    <a:pt x="165" y="223"/>
                  </a:cubicBezTo>
                  <a:cubicBezTo>
                    <a:pt x="160" y="218"/>
                    <a:pt x="150" y="215"/>
                    <a:pt x="143" y="216"/>
                  </a:cubicBezTo>
                  <a:cubicBezTo>
                    <a:pt x="67" y="230"/>
                    <a:pt x="0" y="167"/>
                    <a:pt x="12" y="89"/>
                  </a:cubicBezTo>
                  <a:cubicBezTo>
                    <a:pt x="12" y="85"/>
                    <a:pt x="14" y="81"/>
                    <a:pt x="17" y="74"/>
                  </a:cubicBezTo>
                  <a:close/>
                  <a:moveTo>
                    <a:pt x="360" y="335"/>
                  </a:moveTo>
                  <a:cubicBezTo>
                    <a:pt x="352" y="329"/>
                    <a:pt x="347" y="325"/>
                    <a:pt x="342" y="323"/>
                  </a:cubicBezTo>
                  <a:cubicBezTo>
                    <a:pt x="340" y="323"/>
                    <a:pt x="333" y="331"/>
                    <a:pt x="334" y="333"/>
                  </a:cubicBezTo>
                  <a:cubicBezTo>
                    <a:pt x="336" y="337"/>
                    <a:pt x="341" y="342"/>
                    <a:pt x="346" y="343"/>
                  </a:cubicBezTo>
                  <a:cubicBezTo>
                    <a:pt x="349" y="344"/>
                    <a:pt x="353" y="339"/>
                    <a:pt x="360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08859" y="1772746"/>
            <a:ext cx="878974" cy="818556"/>
            <a:chOff x="6443663" y="763588"/>
            <a:chExt cx="1431925" cy="1333500"/>
          </a:xfrm>
          <a:solidFill>
            <a:schemeClr val="bg1"/>
          </a:solidFill>
        </p:grpSpPr>
        <p:sp>
          <p:nvSpPr>
            <p:cNvPr id="33" name="Freeform 98"/>
            <p:cNvSpPr>
              <a:spLocks/>
            </p:cNvSpPr>
            <p:nvPr/>
          </p:nvSpPr>
          <p:spPr bwMode="auto">
            <a:xfrm>
              <a:off x="6443663" y="763588"/>
              <a:ext cx="1339850" cy="1333500"/>
            </a:xfrm>
            <a:custGeom>
              <a:avLst/>
              <a:gdLst>
                <a:gd name="T0" fmla="*/ 1220 w 1442"/>
                <a:gd name="T1" fmla="*/ 38 h 1442"/>
                <a:gd name="T2" fmla="*/ 1140 w 1442"/>
                <a:gd name="T3" fmla="*/ 90 h 1442"/>
                <a:gd name="T4" fmla="*/ 1030 w 1442"/>
                <a:gd name="T5" fmla="*/ 172 h 1442"/>
                <a:gd name="T6" fmla="*/ 1005 w 1442"/>
                <a:gd name="T7" fmla="*/ 193 h 1442"/>
                <a:gd name="T8" fmla="*/ 996 w 1442"/>
                <a:gd name="T9" fmla="*/ 195 h 1442"/>
                <a:gd name="T10" fmla="*/ 719 w 1442"/>
                <a:gd name="T11" fmla="*/ 194 h 1442"/>
                <a:gd name="T12" fmla="*/ 479 w 1442"/>
                <a:gd name="T13" fmla="*/ 194 h 1442"/>
                <a:gd name="T14" fmla="*/ 249 w 1442"/>
                <a:gd name="T15" fmla="*/ 312 h 1442"/>
                <a:gd name="T16" fmla="*/ 193 w 1442"/>
                <a:gd name="T17" fmla="*/ 481 h 1442"/>
                <a:gd name="T18" fmla="*/ 194 w 1442"/>
                <a:gd name="T19" fmla="*/ 979 h 1442"/>
                <a:gd name="T20" fmla="*/ 251 w 1442"/>
                <a:gd name="T21" fmla="*/ 1135 h 1442"/>
                <a:gd name="T22" fmla="*/ 384 w 1442"/>
                <a:gd name="T23" fmla="*/ 1233 h 1442"/>
                <a:gd name="T24" fmla="*/ 473 w 1442"/>
                <a:gd name="T25" fmla="*/ 1249 h 1442"/>
                <a:gd name="T26" fmla="*/ 963 w 1442"/>
                <a:gd name="T27" fmla="*/ 1249 h 1442"/>
                <a:gd name="T28" fmla="*/ 1166 w 1442"/>
                <a:gd name="T29" fmla="*/ 1163 h 1442"/>
                <a:gd name="T30" fmla="*/ 1249 w 1442"/>
                <a:gd name="T31" fmla="*/ 956 h 1442"/>
                <a:gd name="T32" fmla="*/ 1249 w 1442"/>
                <a:gd name="T33" fmla="*/ 488 h 1442"/>
                <a:gd name="T34" fmla="*/ 1261 w 1442"/>
                <a:gd name="T35" fmla="*/ 462 h 1442"/>
                <a:gd name="T36" fmla="*/ 1431 w 1442"/>
                <a:gd name="T37" fmla="*/ 346 h 1442"/>
                <a:gd name="T38" fmla="*/ 1439 w 1442"/>
                <a:gd name="T39" fmla="*/ 343 h 1442"/>
                <a:gd name="T40" fmla="*/ 1441 w 1442"/>
                <a:gd name="T41" fmla="*/ 381 h 1442"/>
                <a:gd name="T42" fmla="*/ 1440 w 1442"/>
                <a:gd name="T43" fmla="*/ 1072 h 1442"/>
                <a:gd name="T44" fmla="*/ 1381 w 1442"/>
                <a:gd name="T45" fmla="*/ 1262 h 1442"/>
                <a:gd name="T46" fmla="*/ 1202 w 1442"/>
                <a:gd name="T47" fmla="*/ 1413 h 1442"/>
                <a:gd name="T48" fmla="*/ 1059 w 1442"/>
                <a:gd name="T49" fmla="*/ 1441 h 1442"/>
                <a:gd name="T50" fmla="*/ 383 w 1442"/>
                <a:gd name="T51" fmla="*/ 1441 h 1442"/>
                <a:gd name="T52" fmla="*/ 191 w 1442"/>
                <a:gd name="T53" fmla="*/ 1388 h 1442"/>
                <a:gd name="T54" fmla="*/ 35 w 1442"/>
                <a:gd name="T55" fmla="*/ 1215 h 1442"/>
                <a:gd name="T56" fmla="*/ 1 w 1442"/>
                <a:gd name="T57" fmla="*/ 1013 h 1442"/>
                <a:gd name="T58" fmla="*/ 1 w 1442"/>
                <a:gd name="T59" fmla="*/ 383 h 1442"/>
                <a:gd name="T60" fmla="*/ 84 w 1442"/>
                <a:gd name="T61" fmla="*/ 147 h 1442"/>
                <a:gd name="T62" fmla="*/ 285 w 1442"/>
                <a:gd name="T63" fmla="*/ 15 h 1442"/>
                <a:gd name="T64" fmla="*/ 444 w 1442"/>
                <a:gd name="T65" fmla="*/ 1 h 1442"/>
                <a:gd name="T66" fmla="*/ 1071 w 1442"/>
                <a:gd name="T67" fmla="*/ 2 h 1442"/>
                <a:gd name="T68" fmla="*/ 1220 w 1442"/>
                <a:gd name="T69" fmla="*/ 38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2" h="1442">
                  <a:moveTo>
                    <a:pt x="1220" y="38"/>
                  </a:moveTo>
                  <a:cubicBezTo>
                    <a:pt x="1192" y="56"/>
                    <a:pt x="1165" y="72"/>
                    <a:pt x="1140" y="90"/>
                  </a:cubicBezTo>
                  <a:cubicBezTo>
                    <a:pt x="1103" y="116"/>
                    <a:pt x="1067" y="144"/>
                    <a:pt x="1030" y="172"/>
                  </a:cubicBezTo>
                  <a:cubicBezTo>
                    <a:pt x="1021" y="179"/>
                    <a:pt x="1013" y="186"/>
                    <a:pt x="1005" y="193"/>
                  </a:cubicBezTo>
                  <a:cubicBezTo>
                    <a:pt x="1003" y="195"/>
                    <a:pt x="999" y="195"/>
                    <a:pt x="996" y="195"/>
                  </a:cubicBezTo>
                  <a:cubicBezTo>
                    <a:pt x="903" y="195"/>
                    <a:pt x="811" y="194"/>
                    <a:pt x="719" y="194"/>
                  </a:cubicBezTo>
                  <a:cubicBezTo>
                    <a:pt x="639" y="193"/>
                    <a:pt x="559" y="193"/>
                    <a:pt x="479" y="194"/>
                  </a:cubicBezTo>
                  <a:cubicBezTo>
                    <a:pt x="383" y="195"/>
                    <a:pt x="306" y="235"/>
                    <a:pt x="249" y="312"/>
                  </a:cubicBezTo>
                  <a:cubicBezTo>
                    <a:pt x="212" y="362"/>
                    <a:pt x="193" y="418"/>
                    <a:pt x="193" y="481"/>
                  </a:cubicBezTo>
                  <a:cubicBezTo>
                    <a:pt x="193" y="647"/>
                    <a:pt x="192" y="813"/>
                    <a:pt x="194" y="979"/>
                  </a:cubicBezTo>
                  <a:cubicBezTo>
                    <a:pt x="194" y="1036"/>
                    <a:pt x="216" y="1088"/>
                    <a:pt x="251" y="1135"/>
                  </a:cubicBezTo>
                  <a:cubicBezTo>
                    <a:pt x="286" y="1181"/>
                    <a:pt x="330" y="1214"/>
                    <a:pt x="384" y="1233"/>
                  </a:cubicBezTo>
                  <a:cubicBezTo>
                    <a:pt x="412" y="1243"/>
                    <a:pt x="443" y="1248"/>
                    <a:pt x="473" y="1249"/>
                  </a:cubicBezTo>
                  <a:cubicBezTo>
                    <a:pt x="636" y="1250"/>
                    <a:pt x="800" y="1250"/>
                    <a:pt x="963" y="1249"/>
                  </a:cubicBezTo>
                  <a:cubicBezTo>
                    <a:pt x="1043" y="1249"/>
                    <a:pt x="1111" y="1219"/>
                    <a:pt x="1166" y="1163"/>
                  </a:cubicBezTo>
                  <a:cubicBezTo>
                    <a:pt x="1222" y="1105"/>
                    <a:pt x="1249" y="1036"/>
                    <a:pt x="1249" y="956"/>
                  </a:cubicBezTo>
                  <a:cubicBezTo>
                    <a:pt x="1249" y="800"/>
                    <a:pt x="1249" y="644"/>
                    <a:pt x="1249" y="488"/>
                  </a:cubicBezTo>
                  <a:cubicBezTo>
                    <a:pt x="1248" y="476"/>
                    <a:pt x="1252" y="469"/>
                    <a:pt x="1261" y="462"/>
                  </a:cubicBezTo>
                  <a:cubicBezTo>
                    <a:pt x="1313" y="417"/>
                    <a:pt x="1370" y="378"/>
                    <a:pt x="1431" y="346"/>
                  </a:cubicBezTo>
                  <a:cubicBezTo>
                    <a:pt x="1433" y="345"/>
                    <a:pt x="1435" y="345"/>
                    <a:pt x="1439" y="343"/>
                  </a:cubicBezTo>
                  <a:cubicBezTo>
                    <a:pt x="1440" y="356"/>
                    <a:pt x="1441" y="369"/>
                    <a:pt x="1441" y="381"/>
                  </a:cubicBezTo>
                  <a:cubicBezTo>
                    <a:pt x="1441" y="611"/>
                    <a:pt x="1442" y="841"/>
                    <a:pt x="1440" y="1072"/>
                  </a:cubicBezTo>
                  <a:cubicBezTo>
                    <a:pt x="1440" y="1140"/>
                    <a:pt x="1418" y="1204"/>
                    <a:pt x="1381" y="1262"/>
                  </a:cubicBezTo>
                  <a:cubicBezTo>
                    <a:pt x="1338" y="1331"/>
                    <a:pt x="1278" y="1381"/>
                    <a:pt x="1202" y="1413"/>
                  </a:cubicBezTo>
                  <a:cubicBezTo>
                    <a:pt x="1157" y="1432"/>
                    <a:pt x="1109" y="1441"/>
                    <a:pt x="1059" y="1441"/>
                  </a:cubicBezTo>
                  <a:cubicBezTo>
                    <a:pt x="834" y="1441"/>
                    <a:pt x="608" y="1442"/>
                    <a:pt x="383" y="1441"/>
                  </a:cubicBezTo>
                  <a:cubicBezTo>
                    <a:pt x="315" y="1441"/>
                    <a:pt x="250" y="1423"/>
                    <a:pt x="191" y="1388"/>
                  </a:cubicBezTo>
                  <a:cubicBezTo>
                    <a:pt x="121" y="1346"/>
                    <a:pt x="69" y="1289"/>
                    <a:pt x="35" y="1215"/>
                  </a:cubicBezTo>
                  <a:cubicBezTo>
                    <a:pt x="5" y="1150"/>
                    <a:pt x="0" y="1082"/>
                    <a:pt x="1" y="1013"/>
                  </a:cubicBezTo>
                  <a:cubicBezTo>
                    <a:pt x="1" y="803"/>
                    <a:pt x="0" y="593"/>
                    <a:pt x="1" y="383"/>
                  </a:cubicBezTo>
                  <a:cubicBezTo>
                    <a:pt x="2" y="295"/>
                    <a:pt x="30" y="216"/>
                    <a:pt x="84" y="147"/>
                  </a:cubicBezTo>
                  <a:cubicBezTo>
                    <a:pt x="136" y="81"/>
                    <a:pt x="204" y="38"/>
                    <a:pt x="285" y="15"/>
                  </a:cubicBezTo>
                  <a:cubicBezTo>
                    <a:pt x="337" y="0"/>
                    <a:pt x="391" y="1"/>
                    <a:pt x="444" y="1"/>
                  </a:cubicBezTo>
                  <a:cubicBezTo>
                    <a:pt x="653" y="2"/>
                    <a:pt x="862" y="1"/>
                    <a:pt x="1071" y="2"/>
                  </a:cubicBezTo>
                  <a:cubicBezTo>
                    <a:pt x="1122" y="2"/>
                    <a:pt x="1172" y="15"/>
                    <a:pt x="122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9"/>
            <p:cNvSpPr>
              <a:spLocks/>
            </p:cNvSpPr>
            <p:nvPr/>
          </p:nvSpPr>
          <p:spPr bwMode="auto">
            <a:xfrm>
              <a:off x="6740525" y="798513"/>
              <a:ext cx="1135063" cy="971550"/>
            </a:xfrm>
            <a:custGeom>
              <a:avLst/>
              <a:gdLst>
                <a:gd name="T0" fmla="*/ 401 w 1222"/>
                <a:gd name="T1" fmla="*/ 735 h 1050"/>
                <a:gd name="T2" fmla="*/ 435 w 1222"/>
                <a:gd name="T3" fmla="*/ 653 h 1050"/>
                <a:gd name="T4" fmla="*/ 581 w 1222"/>
                <a:gd name="T5" fmla="*/ 409 h 1050"/>
                <a:gd name="T6" fmla="*/ 715 w 1222"/>
                <a:gd name="T7" fmla="*/ 260 h 1050"/>
                <a:gd name="T8" fmla="*/ 924 w 1222"/>
                <a:gd name="T9" fmla="*/ 101 h 1050"/>
                <a:gd name="T10" fmla="*/ 1095 w 1222"/>
                <a:gd name="T11" fmla="*/ 16 h 1050"/>
                <a:gd name="T12" fmla="*/ 1128 w 1222"/>
                <a:gd name="T13" fmla="*/ 7 h 1050"/>
                <a:gd name="T14" fmla="*/ 1217 w 1222"/>
                <a:gd name="T15" fmla="*/ 87 h 1050"/>
                <a:gd name="T16" fmla="*/ 1155 w 1222"/>
                <a:gd name="T17" fmla="*/ 186 h 1050"/>
                <a:gd name="T18" fmla="*/ 929 w 1222"/>
                <a:gd name="T19" fmla="*/ 310 h 1050"/>
                <a:gd name="T20" fmla="*/ 744 w 1222"/>
                <a:gd name="T21" fmla="*/ 492 h 1050"/>
                <a:gd name="T22" fmla="*/ 589 w 1222"/>
                <a:gd name="T23" fmla="*/ 753 h 1050"/>
                <a:gd name="T24" fmla="*/ 525 w 1222"/>
                <a:gd name="T25" fmla="*/ 972 h 1050"/>
                <a:gd name="T26" fmla="*/ 468 w 1222"/>
                <a:gd name="T27" fmla="*/ 1040 h 1050"/>
                <a:gd name="T28" fmla="*/ 373 w 1222"/>
                <a:gd name="T29" fmla="*/ 1020 h 1050"/>
                <a:gd name="T30" fmla="*/ 354 w 1222"/>
                <a:gd name="T31" fmla="*/ 992 h 1050"/>
                <a:gd name="T32" fmla="*/ 214 w 1222"/>
                <a:gd name="T33" fmla="*/ 798 h 1050"/>
                <a:gd name="T34" fmla="*/ 63 w 1222"/>
                <a:gd name="T35" fmla="*/ 691 h 1050"/>
                <a:gd name="T36" fmla="*/ 17 w 1222"/>
                <a:gd name="T37" fmla="*/ 651 h 1050"/>
                <a:gd name="T38" fmla="*/ 33 w 1222"/>
                <a:gd name="T39" fmla="*/ 554 h 1050"/>
                <a:gd name="T40" fmla="*/ 159 w 1222"/>
                <a:gd name="T41" fmla="*/ 537 h 1050"/>
                <a:gd name="T42" fmla="*/ 354 w 1222"/>
                <a:gd name="T43" fmla="*/ 683 h 1050"/>
                <a:gd name="T44" fmla="*/ 401 w 1222"/>
                <a:gd name="T45" fmla="*/ 735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2" h="1050">
                  <a:moveTo>
                    <a:pt x="401" y="735"/>
                  </a:moveTo>
                  <a:cubicBezTo>
                    <a:pt x="412" y="707"/>
                    <a:pt x="423" y="680"/>
                    <a:pt x="435" y="653"/>
                  </a:cubicBezTo>
                  <a:cubicBezTo>
                    <a:pt x="475" y="566"/>
                    <a:pt x="523" y="485"/>
                    <a:pt x="581" y="409"/>
                  </a:cubicBezTo>
                  <a:cubicBezTo>
                    <a:pt x="622" y="356"/>
                    <a:pt x="666" y="306"/>
                    <a:pt x="715" y="260"/>
                  </a:cubicBezTo>
                  <a:cubicBezTo>
                    <a:pt x="779" y="199"/>
                    <a:pt x="848" y="146"/>
                    <a:pt x="924" y="101"/>
                  </a:cubicBezTo>
                  <a:cubicBezTo>
                    <a:pt x="979" y="68"/>
                    <a:pt x="1036" y="40"/>
                    <a:pt x="1095" y="16"/>
                  </a:cubicBezTo>
                  <a:cubicBezTo>
                    <a:pt x="1106" y="12"/>
                    <a:pt x="1117" y="8"/>
                    <a:pt x="1128" y="7"/>
                  </a:cubicBezTo>
                  <a:cubicBezTo>
                    <a:pt x="1181" y="0"/>
                    <a:pt x="1213" y="40"/>
                    <a:pt x="1217" y="87"/>
                  </a:cubicBezTo>
                  <a:cubicBezTo>
                    <a:pt x="1222" y="133"/>
                    <a:pt x="1199" y="170"/>
                    <a:pt x="1155" y="186"/>
                  </a:cubicBezTo>
                  <a:cubicBezTo>
                    <a:pt x="1073" y="215"/>
                    <a:pt x="998" y="258"/>
                    <a:pt x="929" y="310"/>
                  </a:cubicBezTo>
                  <a:cubicBezTo>
                    <a:pt x="859" y="363"/>
                    <a:pt x="798" y="424"/>
                    <a:pt x="744" y="492"/>
                  </a:cubicBezTo>
                  <a:cubicBezTo>
                    <a:pt x="680" y="572"/>
                    <a:pt x="629" y="659"/>
                    <a:pt x="589" y="753"/>
                  </a:cubicBezTo>
                  <a:cubicBezTo>
                    <a:pt x="559" y="824"/>
                    <a:pt x="537" y="896"/>
                    <a:pt x="525" y="972"/>
                  </a:cubicBezTo>
                  <a:cubicBezTo>
                    <a:pt x="519" y="1006"/>
                    <a:pt x="501" y="1030"/>
                    <a:pt x="468" y="1040"/>
                  </a:cubicBezTo>
                  <a:cubicBezTo>
                    <a:pt x="433" y="1050"/>
                    <a:pt x="400" y="1045"/>
                    <a:pt x="373" y="1020"/>
                  </a:cubicBezTo>
                  <a:cubicBezTo>
                    <a:pt x="365" y="1012"/>
                    <a:pt x="359" y="1002"/>
                    <a:pt x="354" y="992"/>
                  </a:cubicBezTo>
                  <a:cubicBezTo>
                    <a:pt x="317" y="920"/>
                    <a:pt x="272" y="854"/>
                    <a:pt x="214" y="798"/>
                  </a:cubicBezTo>
                  <a:cubicBezTo>
                    <a:pt x="169" y="755"/>
                    <a:pt x="118" y="720"/>
                    <a:pt x="63" y="691"/>
                  </a:cubicBezTo>
                  <a:cubicBezTo>
                    <a:pt x="45" y="681"/>
                    <a:pt x="27" y="670"/>
                    <a:pt x="17" y="651"/>
                  </a:cubicBezTo>
                  <a:cubicBezTo>
                    <a:pt x="0" y="617"/>
                    <a:pt x="10" y="581"/>
                    <a:pt x="33" y="554"/>
                  </a:cubicBezTo>
                  <a:cubicBezTo>
                    <a:pt x="65" y="517"/>
                    <a:pt x="107" y="508"/>
                    <a:pt x="159" y="537"/>
                  </a:cubicBezTo>
                  <a:cubicBezTo>
                    <a:pt x="231" y="577"/>
                    <a:pt x="296" y="625"/>
                    <a:pt x="354" y="683"/>
                  </a:cubicBezTo>
                  <a:cubicBezTo>
                    <a:pt x="370" y="699"/>
                    <a:pt x="385" y="717"/>
                    <a:pt x="401" y="7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026041" y="1738773"/>
            <a:ext cx="853994" cy="828250"/>
            <a:chOff x="1652588" y="2241550"/>
            <a:chExt cx="1527175" cy="1481138"/>
          </a:xfrm>
          <a:solidFill>
            <a:schemeClr val="bg1"/>
          </a:solidFill>
        </p:grpSpPr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1968500" y="2241550"/>
              <a:ext cx="1211263" cy="1025525"/>
            </a:xfrm>
            <a:custGeom>
              <a:avLst/>
              <a:gdLst>
                <a:gd name="T0" fmla="*/ 0 w 1138"/>
                <a:gd name="T1" fmla="*/ 579 h 967"/>
                <a:gd name="T2" fmla="*/ 39 w 1138"/>
                <a:gd name="T3" fmla="*/ 493 h 967"/>
                <a:gd name="T4" fmla="*/ 141 w 1138"/>
                <a:gd name="T5" fmla="*/ 301 h 967"/>
                <a:gd name="T6" fmla="*/ 236 w 1138"/>
                <a:gd name="T7" fmla="*/ 235 h 967"/>
                <a:gd name="T8" fmla="*/ 442 w 1138"/>
                <a:gd name="T9" fmla="*/ 184 h 967"/>
                <a:gd name="T10" fmla="*/ 790 w 1138"/>
                <a:gd name="T11" fmla="*/ 73 h 967"/>
                <a:gd name="T12" fmla="*/ 873 w 1138"/>
                <a:gd name="T13" fmla="*/ 30 h 967"/>
                <a:gd name="T14" fmla="*/ 1009 w 1138"/>
                <a:gd name="T15" fmla="*/ 61 h 967"/>
                <a:gd name="T16" fmla="*/ 1134 w 1138"/>
                <a:gd name="T17" fmla="*/ 321 h 967"/>
                <a:gd name="T18" fmla="*/ 1135 w 1138"/>
                <a:gd name="T19" fmla="*/ 377 h 967"/>
                <a:gd name="T20" fmla="*/ 1101 w 1138"/>
                <a:gd name="T21" fmla="*/ 421 h 967"/>
                <a:gd name="T22" fmla="*/ 1019 w 1138"/>
                <a:gd name="T23" fmla="*/ 479 h 967"/>
                <a:gd name="T24" fmla="*/ 920 w 1138"/>
                <a:gd name="T25" fmla="*/ 622 h 967"/>
                <a:gd name="T26" fmla="*/ 797 w 1138"/>
                <a:gd name="T27" fmla="*/ 743 h 967"/>
                <a:gd name="T28" fmla="*/ 617 w 1138"/>
                <a:gd name="T29" fmla="*/ 793 h 967"/>
                <a:gd name="T30" fmla="*/ 511 w 1138"/>
                <a:gd name="T31" fmla="*/ 835 h 967"/>
                <a:gd name="T32" fmla="*/ 375 w 1138"/>
                <a:gd name="T33" fmla="*/ 916 h 967"/>
                <a:gd name="T34" fmla="*/ 201 w 1138"/>
                <a:gd name="T35" fmla="*/ 963 h 967"/>
                <a:gd name="T36" fmla="*/ 108 w 1138"/>
                <a:gd name="T37" fmla="*/ 927 h 967"/>
                <a:gd name="T38" fmla="*/ 99 w 1138"/>
                <a:gd name="T39" fmla="*/ 827 h 967"/>
                <a:gd name="T40" fmla="*/ 184 w 1138"/>
                <a:gd name="T41" fmla="*/ 724 h 967"/>
                <a:gd name="T42" fmla="*/ 348 w 1138"/>
                <a:gd name="T43" fmla="*/ 634 h 967"/>
                <a:gd name="T44" fmla="*/ 477 w 1138"/>
                <a:gd name="T45" fmla="*/ 524 h 967"/>
                <a:gd name="T46" fmla="*/ 475 w 1138"/>
                <a:gd name="T47" fmla="*/ 501 h 967"/>
                <a:gd name="T48" fmla="*/ 438 w 1138"/>
                <a:gd name="T49" fmla="*/ 466 h 967"/>
                <a:gd name="T50" fmla="*/ 420 w 1138"/>
                <a:gd name="T51" fmla="*/ 460 h 967"/>
                <a:gd name="T52" fmla="*/ 302 w 1138"/>
                <a:gd name="T53" fmla="*/ 479 h 967"/>
                <a:gd name="T54" fmla="*/ 289 w 1138"/>
                <a:gd name="T55" fmla="*/ 489 h 967"/>
                <a:gd name="T56" fmla="*/ 231 w 1138"/>
                <a:gd name="T57" fmla="*/ 573 h 967"/>
                <a:gd name="T58" fmla="*/ 217 w 1138"/>
                <a:gd name="T59" fmla="*/ 580 h 967"/>
                <a:gd name="T60" fmla="*/ 8 w 1138"/>
                <a:gd name="T61" fmla="*/ 581 h 967"/>
                <a:gd name="T62" fmla="*/ 0 w 1138"/>
                <a:gd name="T63" fmla="*/ 57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8" h="967">
                  <a:moveTo>
                    <a:pt x="0" y="579"/>
                  </a:moveTo>
                  <a:cubicBezTo>
                    <a:pt x="13" y="549"/>
                    <a:pt x="25" y="520"/>
                    <a:pt x="39" y="493"/>
                  </a:cubicBezTo>
                  <a:cubicBezTo>
                    <a:pt x="72" y="428"/>
                    <a:pt x="106" y="364"/>
                    <a:pt x="141" y="301"/>
                  </a:cubicBezTo>
                  <a:cubicBezTo>
                    <a:pt x="162" y="264"/>
                    <a:pt x="198" y="246"/>
                    <a:pt x="236" y="235"/>
                  </a:cubicBezTo>
                  <a:cubicBezTo>
                    <a:pt x="304" y="216"/>
                    <a:pt x="373" y="200"/>
                    <a:pt x="442" y="184"/>
                  </a:cubicBezTo>
                  <a:cubicBezTo>
                    <a:pt x="562" y="158"/>
                    <a:pt x="680" y="129"/>
                    <a:pt x="790" y="73"/>
                  </a:cubicBezTo>
                  <a:cubicBezTo>
                    <a:pt x="818" y="59"/>
                    <a:pt x="845" y="44"/>
                    <a:pt x="873" y="30"/>
                  </a:cubicBezTo>
                  <a:cubicBezTo>
                    <a:pt x="934" y="1"/>
                    <a:pt x="955" y="0"/>
                    <a:pt x="1009" y="61"/>
                  </a:cubicBezTo>
                  <a:cubicBezTo>
                    <a:pt x="1075" y="135"/>
                    <a:pt x="1116" y="223"/>
                    <a:pt x="1134" y="321"/>
                  </a:cubicBezTo>
                  <a:cubicBezTo>
                    <a:pt x="1138" y="339"/>
                    <a:pt x="1137" y="358"/>
                    <a:pt x="1135" y="377"/>
                  </a:cubicBezTo>
                  <a:cubicBezTo>
                    <a:pt x="1134" y="399"/>
                    <a:pt x="1118" y="410"/>
                    <a:pt x="1101" y="421"/>
                  </a:cubicBezTo>
                  <a:cubicBezTo>
                    <a:pt x="1073" y="439"/>
                    <a:pt x="1044" y="456"/>
                    <a:pt x="1019" y="479"/>
                  </a:cubicBezTo>
                  <a:cubicBezTo>
                    <a:pt x="975" y="519"/>
                    <a:pt x="944" y="568"/>
                    <a:pt x="920" y="622"/>
                  </a:cubicBezTo>
                  <a:cubicBezTo>
                    <a:pt x="896" y="680"/>
                    <a:pt x="853" y="718"/>
                    <a:pt x="797" y="743"/>
                  </a:cubicBezTo>
                  <a:cubicBezTo>
                    <a:pt x="740" y="769"/>
                    <a:pt x="679" y="784"/>
                    <a:pt x="617" y="793"/>
                  </a:cubicBezTo>
                  <a:cubicBezTo>
                    <a:pt x="578" y="799"/>
                    <a:pt x="543" y="813"/>
                    <a:pt x="511" y="835"/>
                  </a:cubicBezTo>
                  <a:cubicBezTo>
                    <a:pt x="467" y="864"/>
                    <a:pt x="422" y="894"/>
                    <a:pt x="375" y="916"/>
                  </a:cubicBezTo>
                  <a:cubicBezTo>
                    <a:pt x="320" y="942"/>
                    <a:pt x="261" y="958"/>
                    <a:pt x="201" y="963"/>
                  </a:cubicBezTo>
                  <a:cubicBezTo>
                    <a:pt x="165" y="967"/>
                    <a:pt x="130" y="959"/>
                    <a:pt x="108" y="927"/>
                  </a:cubicBezTo>
                  <a:cubicBezTo>
                    <a:pt x="86" y="896"/>
                    <a:pt x="82" y="862"/>
                    <a:pt x="99" y="827"/>
                  </a:cubicBezTo>
                  <a:cubicBezTo>
                    <a:pt x="118" y="785"/>
                    <a:pt x="147" y="751"/>
                    <a:pt x="184" y="724"/>
                  </a:cubicBezTo>
                  <a:cubicBezTo>
                    <a:pt x="235" y="687"/>
                    <a:pt x="291" y="660"/>
                    <a:pt x="348" y="634"/>
                  </a:cubicBezTo>
                  <a:cubicBezTo>
                    <a:pt x="401" y="609"/>
                    <a:pt x="445" y="573"/>
                    <a:pt x="477" y="524"/>
                  </a:cubicBezTo>
                  <a:cubicBezTo>
                    <a:pt x="484" y="514"/>
                    <a:pt x="485" y="509"/>
                    <a:pt x="475" y="501"/>
                  </a:cubicBezTo>
                  <a:cubicBezTo>
                    <a:pt x="462" y="490"/>
                    <a:pt x="451" y="477"/>
                    <a:pt x="438" y="466"/>
                  </a:cubicBezTo>
                  <a:cubicBezTo>
                    <a:pt x="433" y="462"/>
                    <a:pt x="425" y="460"/>
                    <a:pt x="420" y="460"/>
                  </a:cubicBezTo>
                  <a:cubicBezTo>
                    <a:pt x="380" y="466"/>
                    <a:pt x="341" y="472"/>
                    <a:pt x="302" y="479"/>
                  </a:cubicBezTo>
                  <a:cubicBezTo>
                    <a:pt x="297" y="480"/>
                    <a:pt x="292" y="485"/>
                    <a:pt x="289" y="489"/>
                  </a:cubicBezTo>
                  <a:cubicBezTo>
                    <a:pt x="270" y="517"/>
                    <a:pt x="251" y="545"/>
                    <a:pt x="231" y="573"/>
                  </a:cubicBezTo>
                  <a:cubicBezTo>
                    <a:pt x="229" y="577"/>
                    <a:pt x="222" y="580"/>
                    <a:pt x="217" y="580"/>
                  </a:cubicBezTo>
                  <a:cubicBezTo>
                    <a:pt x="147" y="581"/>
                    <a:pt x="78" y="581"/>
                    <a:pt x="8" y="581"/>
                  </a:cubicBezTo>
                  <a:cubicBezTo>
                    <a:pt x="6" y="581"/>
                    <a:pt x="5" y="580"/>
                    <a:pt x="0" y="5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1652588" y="2911475"/>
              <a:ext cx="1225550" cy="811213"/>
            </a:xfrm>
            <a:custGeom>
              <a:avLst/>
              <a:gdLst>
                <a:gd name="T0" fmla="*/ 537 w 1151"/>
                <a:gd name="T1" fmla="*/ 0 h 766"/>
                <a:gd name="T2" fmla="*/ 433 w 1151"/>
                <a:gd name="T3" fmla="*/ 71 h 766"/>
                <a:gd name="T4" fmla="*/ 364 w 1151"/>
                <a:gd name="T5" fmla="*/ 94 h 766"/>
                <a:gd name="T6" fmla="*/ 144 w 1151"/>
                <a:gd name="T7" fmla="*/ 94 h 766"/>
                <a:gd name="T8" fmla="*/ 95 w 1151"/>
                <a:gd name="T9" fmla="*/ 141 h 766"/>
                <a:gd name="T10" fmla="*/ 95 w 1151"/>
                <a:gd name="T11" fmla="*/ 419 h 766"/>
                <a:gd name="T12" fmla="*/ 96 w 1151"/>
                <a:gd name="T13" fmla="*/ 431 h 766"/>
                <a:gd name="T14" fmla="*/ 1057 w 1151"/>
                <a:gd name="T15" fmla="*/ 431 h 766"/>
                <a:gd name="T16" fmla="*/ 1057 w 1151"/>
                <a:gd name="T17" fmla="*/ 404 h 766"/>
                <a:gd name="T18" fmla="*/ 1057 w 1151"/>
                <a:gd name="T19" fmla="*/ 201 h 766"/>
                <a:gd name="T20" fmla="*/ 1070 w 1151"/>
                <a:gd name="T21" fmla="*/ 183 h 766"/>
                <a:gd name="T22" fmla="*/ 1151 w 1151"/>
                <a:gd name="T23" fmla="*/ 148 h 766"/>
                <a:gd name="T24" fmla="*/ 1151 w 1151"/>
                <a:gd name="T25" fmla="*/ 229 h 766"/>
                <a:gd name="T26" fmla="*/ 1150 w 1151"/>
                <a:gd name="T27" fmla="*/ 616 h 766"/>
                <a:gd name="T28" fmla="*/ 1065 w 1151"/>
                <a:gd name="T29" fmla="*/ 752 h 766"/>
                <a:gd name="T30" fmla="*/ 1001 w 1151"/>
                <a:gd name="T31" fmla="*/ 765 h 766"/>
                <a:gd name="T32" fmla="*/ 259 w 1151"/>
                <a:gd name="T33" fmla="*/ 766 h 766"/>
                <a:gd name="T34" fmla="*/ 150 w 1151"/>
                <a:gd name="T35" fmla="*/ 766 h 766"/>
                <a:gd name="T36" fmla="*/ 6 w 1151"/>
                <a:gd name="T37" fmla="*/ 652 h 766"/>
                <a:gd name="T38" fmla="*/ 1 w 1151"/>
                <a:gd name="T39" fmla="*/ 554 h 766"/>
                <a:gd name="T40" fmla="*/ 1 w 1151"/>
                <a:gd name="T41" fmla="*/ 147 h 766"/>
                <a:gd name="T42" fmla="*/ 113 w 1151"/>
                <a:gd name="T43" fmla="*/ 5 h 766"/>
                <a:gd name="T44" fmla="*/ 182 w 1151"/>
                <a:gd name="T45" fmla="*/ 0 h 766"/>
                <a:gd name="T46" fmla="*/ 537 w 1151"/>
                <a:gd name="T47" fmla="*/ 0 h 766"/>
                <a:gd name="T48" fmla="*/ 95 w 1151"/>
                <a:gd name="T49" fmla="*/ 575 h 766"/>
                <a:gd name="T50" fmla="*/ 95 w 1151"/>
                <a:gd name="T51" fmla="*/ 617 h 766"/>
                <a:gd name="T52" fmla="*/ 150 w 1151"/>
                <a:gd name="T53" fmla="*/ 673 h 766"/>
                <a:gd name="T54" fmla="*/ 613 w 1151"/>
                <a:gd name="T55" fmla="*/ 672 h 766"/>
                <a:gd name="T56" fmla="*/ 1005 w 1151"/>
                <a:gd name="T57" fmla="*/ 672 h 766"/>
                <a:gd name="T58" fmla="*/ 1055 w 1151"/>
                <a:gd name="T59" fmla="*/ 634 h 766"/>
                <a:gd name="T60" fmla="*/ 1056 w 1151"/>
                <a:gd name="T61" fmla="*/ 575 h 766"/>
                <a:gd name="T62" fmla="*/ 95 w 1151"/>
                <a:gd name="T63" fmla="*/ 575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1" h="766">
                  <a:moveTo>
                    <a:pt x="537" y="0"/>
                  </a:moveTo>
                  <a:cubicBezTo>
                    <a:pt x="502" y="23"/>
                    <a:pt x="465" y="44"/>
                    <a:pt x="433" y="71"/>
                  </a:cubicBezTo>
                  <a:cubicBezTo>
                    <a:pt x="411" y="88"/>
                    <a:pt x="391" y="95"/>
                    <a:pt x="364" y="94"/>
                  </a:cubicBezTo>
                  <a:cubicBezTo>
                    <a:pt x="291" y="93"/>
                    <a:pt x="217" y="94"/>
                    <a:pt x="144" y="94"/>
                  </a:cubicBezTo>
                  <a:cubicBezTo>
                    <a:pt x="116" y="94"/>
                    <a:pt x="95" y="114"/>
                    <a:pt x="95" y="141"/>
                  </a:cubicBezTo>
                  <a:cubicBezTo>
                    <a:pt x="95" y="234"/>
                    <a:pt x="95" y="326"/>
                    <a:pt x="95" y="419"/>
                  </a:cubicBezTo>
                  <a:cubicBezTo>
                    <a:pt x="95" y="423"/>
                    <a:pt x="95" y="426"/>
                    <a:pt x="96" y="431"/>
                  </a:cubicBezTo>
                  <a:cubicBezTo>
                    <a:pt x="416" y="431"/>
                    <a:pt x="736" y="431"/>
                    <a:pt x="1057" y="431"/>
                  </a:cubicBezTo>
                  <a:cubicBezTo>
                    <a:pt x="1057" y="422"/>
                    <a:pt x="1057" y="413"/>
                    <a:pt x="1057" y="404"/>
                  </a:cubicBezTo>
                  <a:cubicBezTo>
                    <a:pt x="1057" y="336"/>
                    <a:pt x="1057" y="269"/>
                    <a:pt x="1057" y="201"/>
                  </a:cubicBezTo>
                  <a:cubicBezTo>
                    <a:pt x="1057" y="191"/>
                    <a:pt x="1060" y="187"/>
                    <a:pt x="1070" y="183"/>
                  </a:cubicBezTo>
                  <a:cubicBezTo>
                    <a:pt x="1096" y="172"/>
                    <a:pt x="1122" y="160"/>
                    <a:pt x="1151" y="148"/>
                  </a:cubicBezTo>
                  <a:cubicBezTo>
                    <a:pt x="1151" y="175"/>
                    <a:pt x="1151" y="202"/>
                    <a:pt x="1151" y="229"/>
                  </a:cubicBezTo>
                  <a:cubicBezTo>
                    <a:pt x="1151" y="358"/>
                    <a:pt x="1151" y="487"/>
                    <a:pt x="1150" y="616"/>
                  </a:cubicBezTo>
                  <a:cubicBezTo>
                    <a:pt x="1150" y="679"/>
                    <a:pt x="1123" y="726"/>
                    <a:pt x="1065" y="752"/>
                  </a:cubicBezTo>
                  <a:cubicBezTo>
                    <a:pt x="1046" y="761"/>
                    <a:pt x="1023" y="765"/>
                    <a:pt x="1001" y="765"/>
                  </a:cubicBezTo>
                  <a:cubicBezTo>
                    <a:pt x="754" y="766"/>
                    <a:pt x="506" y="766"/>
                    <a:pt x="259" y="766"/>
                  </a:cubicBezTo>
                  <a:cubicBezTo>
                    <a:pt x="223" y="766"/>
                    <a:pt x="186" y="766"/>
                    <a:pt x="150" y="766"/>
                  </a:cubicBezTo>
                  <a:cubicBezTo>
                    <a:pt x="79" y="766"/>
                    <a:pt x="16" y="718"/>
                    <a:pt x="6" y="652"/>
                  </a:cubicBezTo>
                  <a:cubicBezTo>
                    <a:pt x="0" y="620"/>
                    <a:pt x="1" y="586"/>
                    <a:pt x="1" y="554"/>
                  </a:cubicBezTo>
                  <a:cubicBezTo>
                    <a:pt x="1" y="418"/>
                    <a:pt x="1" y="283"/>
                    <a:pt x="1" y="147"/>
                  </a:cubicBezTo>
                  <a:cubicBezTo>
                    <a:pt x="1" y="77"/>
                    <a:pt x="46" y="20"/>
                    <a:pt x="113" y="5"/>
                  </a:cubicBezTo>
                  <a:cubicBezTo>
                    <a:pt x="135" y="0"/>
                    <a:pt x="159" y="0"/>
                    <a:pt x="182" y="0"/>
                  </a:cubicBezTo>
                  <a:cubicBezTo>
                    <a:pt x="301" y="0"/>
                    <a:pt x="419" y="0"/>
                    <a:pt x="537" y="0"/>
                  </a:cubicBezTo>
                  <a:close/>
                  <a:moveTo>
                    <a:pt x="95" y="575"/>
                  </a:moveTo>
                  <a:cubicBezTo>
                    <a:pt x="95" y="590"/>
                    <a:pt x="96" y="603"/>
                    <a:pt x="95" y="617"/>
                  </a:cubicBezTo>
                  <a:cubicBezTo>
                    <a:pt x="92" y="653"/>
                    <a:pt x="122" y="673"/>
                    <a:pt x="150" y="673"/>
                  </a:cubicBezTo>
                  <a:cubicBezTo>
                    <a:pt x="304" y="671"/>
                    <a:pt x="459" y="672"/>
                    <a:pt x="613" y="672"/>
                  </a:cubicBezTo>
                  <a:cubicBezTo>
                    <a:pt x="744" y="672"/>
                    <a:pt x="874" y="672"/>
                    <a:pt x="1005" y="672"/>
                  </a:cubicBezTo>
                  <a:cubicBezTo>
                    <a:pt x="1031" y="672"/>
                    <a:pt x="1052" y="658"/>
                    <a:pt x="1055" y="634"/>
                  </a:cubicBezTo>
                  <a:cubicBezTo>
                    <a:pt x="1058" y="615"/>
                    <a:pt x="1056" y="595"/>
                    <a:pt x="1056" y="575"/>
                  </a:cubicBezTo>
                  <a:cubicBezTo>
                    <a:pt x="735" y="575"/>
                    <a:pt x="416" y="575"/>
                    <a:pt x="95" y="5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23165" y="3410128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58228" y="4031455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627858" y="3399465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362921" y="4020792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532549" y="3399465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267612" y="4020792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9437240" y="3423442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172303" y="4044769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986379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0" grpId="0"/>
      <p:bldP spid="41" grpId="0"/>
      <p:bldP spid="44" grpId="0"/>
      <p:bldP spid="45" grpId="0"/>
      <p:bldP spid="47" grpId="0"/>
      <p:bldP spid="48" grpId="0"/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解决方案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Solutions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1696290" y="2292629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V="1">
            <a:off x="3896145" y="3392558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6096000" y="2292629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V="1">
            <a:off x="8295855" y="3392557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>
            <a:stCxn id="17" idx="3"/>
            <a:endCxn id="20" idx="2"/>
          </p:cNvCxnSpPr>
          <p:nvPr/>
        </p:nvCxnSpPr>
        <p:spPr>
          <a:xfrm flipV="1">
            <a:off x="1696290" y="3392557"/>
            <a:ext cx="879942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1934834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134689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334544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534399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409466" y="2928731"/>
            <a:ext cx="773502" cy="927652"/>
            <a:chOff x="3602038" y="1455738"/>
            <a:chExt cx="3130550" cy="3754437"/>
          </a:xfrm>
          <a:solidFill>
            <a:schemeClr val="bg1"/>
          </a:solidFill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3602038" y="2333625"/>
              <a:ext cx="3130550" cy="2876550"/>
            </a:xfrm>
            <a:custGeom>
              <a:avLst/>
              <a:gdLst>
                <a:gd name="T0" fmla="*/ 89 w 1151"/>
                <a:gd name="T1" fmla="*/ 4 h 1062"/>
                <a:gd name="T2" fmla="*/ 160 w 1151"/>
                <a:gd name="T3" fmla="*/ 87 h 1062"/>
                <a:gd name="T4" fmla="*/ 483 w 1151"/>
                <a:gd name="T5" fmla="*/ 244 h 1062"/>
                <a:gd name="T6" fmla="*/ 607 w 1151"/>
                <a:gd name="T7" fmla="*/ 246 h 1062"/>
                <a:gd name="T8" fmla="*/ 985 w 1151"/>
                <a:gd name="T9" fmla="*/ 89 h 1062"/>
                <a:gd name="T10" fmla="*/ 1050 w 1151"/>
                <a:gd name="T11" fmla="*/ 13 h 1062"/>
                <a:gd name="T12" fmla="*/ 1060 w 1151"/>
                <a:gd name="T13" fmla="*/ 0 h 1062"/>
                <a:gd name="T14" fmla="*/ 1070 w 1151"/>
                <a:gd name="T15" fmla="*/ 107 h 1062"/>
                <a:gd name="T16" fmla="*/ 1099 w 1151"/>
                <a:gd name="T17" fmla="*/ 438 h 1062"/>
                <a:gd name="T18" fmla="*/ 1124 w 1151"/>
                <a:gd name="T19" fmla="*/ 728 h 1062"/>
                <a:gd name="T20" fmla="*/ 1146 w 1151"/>
                <a:gd name="T21" fmla="*/ 980 h 1062"/>
                <a:gd name="T22" fmla="*/ 1074 w 1151"/>
                <a:gd name="T23" fmla="*/ 1062 h 1062"/>
                <a:gd name="T24" fmla="*/ 864 w 1151"/>
                <a:gd name="T25" fmla="*/ 1062 h 1062"/>
                <a:gd name="T26" fmla="*/ 94 w 1151"/>
                <a:gd name="T27" fmla="*/ 1062 h 1062"/>
                <a:gd name="T28" fmla="*/ 48 w 1151"/>
                <a:gd name="T29" fmla="*/ 1056 h 1062"/>
                <a:gd name="T30" fmla="*/ 3 w 1151"/>
                <a:gd name="T31" fmla="*/ 989 h 1062"/>
                <a:gd name="T32" fmla="*/ 43 w 1151"/>
                <a:gd name="T33" fmla="*/ 528 h 1062"/>
                <a:gd name="T34" fmla="*/ 86 w 1151"/>
                <a:gd name="T35" fmla="*/ 28 h 1062"/>
                <a:gd name="T36" fmla="*/ 89 w 1151"/>
                <a:gd name="T37" fmla="*/ 4 h 1062"/>
                <a:gd name="T38" fmla="*/ 539 w 1151"/>
                <a:gd name="T39" fmla="*/ 289 h 1062"/>
                <a:gd name="T40" fmla="*/ 539 w 1151"/>
                <a:gd name="T41" fmla="*/ 355 h 1062"/>
                <a:gd name="T42" fmla="*/ 566 w 1151"/>
                <a:gd name="T43" fmla="*/ 381 h 1062"/>
                <a:gd name="T44" fmla="*/ 604 w 1151"/>
                <a:gd name="T45" fmla="*/ 361 h 1062"/>
                <a:gd name="T46" fmla="*/ 605 w 1151"/>
                <a:gd name="T47" fmla="*/ 289 h 1062"/>
                <a:gd name="T48" fmla="*/ 539 w 1151"/>
                <a:gd name="T49" fmla="*/ 289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1" h="1062">
                  <a:moveTo>
                    <a:pt x="89" y="4"/>
                  </a:moveTo>
                  <a:cubicBezTo>
                    <a:pt x="113" y="32"/>
                    <a:pt x="135" y="61"/>
                    <a:pt x="160" y="87"/>
                  </a:cubicBezTo>
                  <a:cubicBezTo>
                    <a:pt x="249" y="178"/>
                    <a:pt x="358" y="229"/>
                    <a:pt x="483" y="244"/>
                  </a:cubicBezTo>
                  <a:cubicBezTo>
                    <a:pt x="523" y="249"/>
                    <a:pt x="565" y="245"/>
                    <a:pt x="607" y="246"/>
                  </a:cubicBezTo>
                  <a:cubicBezTo>
                    <a:pt x="755" y="247"/>
                    <a:pt x="880" y="190"/>
                    <a:pt x="985" y="89"/>
                  </a:cubicBezTo>
                  <a:cubicBezTo>
                    <a:pt x="1009" y="66"/>
                    <a:pt x="1029" y="38"/>
                    <a:pt x="1050" y="13"/>
                  </a:cubicBezTo>
                  <a:cubicBezTo>
                    <a:pt x="1053" y="10"/>
                    <a:pt x="1056" y="6"/>
                    <a:pt x="1060" y="0"/>
                  </a:cubicBezTo>
                  <a:cubicBezTo>
                    <a:pt x="1064" y="38"/>
                    <a:pt x="1067" y="72"/>
                    <a:pt x="1070" y="107"/>
                  </a:cubicBezTo>
                  <a:cubicBezTo>
                    <a:pt x="1079" y="217"/>
                    <a:pt x="1089" y="328"/>
                    <a:pt x="1099" y="438"/>
                  </a:cubicBezTo>
                  <a:cubicBezTo>
                    <a:pt x="1107" y="535"/>
                    <a:pt x="1115" y="631"/>
                    <a:pt x="1124" y="728"/>
                  </a:cubicBezTo>
                  <a:cubicBezTo>
                    <a:pt x="1131" y="812"/>
                    <a:pt x="1138" y="896"/>
                    <a:pt x="1146" y="980"/>
                  </a:cubicBezTo>
                  <a:cubicBezTo>
                    <a:pt x="1151" y="1031"/>
                    <a:pt x="1125" y="1061"/>
                    <a:pt x="1074" y="1062"/>
                  </a:cubicBezTo>
                  <a:cubicBezTo>
                    <a:pt x="1004" y="1062"/>
                    <a:pt x="934" y="1062"/>
                    <a:pt x="864" y="1062"/>
                  </a:cubicBezTo>
                  <a:cubicBezTo>
                    <a:pt x="607" y="1062"/>
                    <a:pt x="351" y="1062"/>
                    <a:pt x="94" y="1062"/>
                  </a:cubicBezTo>
                  <a:cubicBezTo>
                    <a:pt x="78" y="1062"/>
                    <a:pt x="63" y="1060"/>
                    <a:pt x="48" y="1056"/>
                  </a:cubicBezTo>
                  <a:cubicBezTo>
                    <a:pt x="16" y="1047"/>
                    <a:pt x="0" y="1022"/>
                    <a:pt x="3" y="989"/>
                  </a:cubicBezTo>
                  <a:cubicBezTo>
                    <a:pt x="16" y="835"/>
                    <a:pt x="30" y="682"/>
                    <a:pt x="43" y="528"/>
                  </a:cubicBezTo>
                  <a:cubicBezTo>
                    <a:pt x="58" y="361"/>
                    <a:pt x="72" y="194"/>
                    <a:pt x="86" y="28"/>
                  </a:cubicBezTo>
                  <a:cubicBezTo>
                    <a:pt x="87" y="20"/>
                    <a:pt x="88" y="12"/>
                    <a:pt x="89" y="4"/>
                  </a:cubicBezTo>
                  <a:close/>
                  <a:moveTo>
                    <a:pt x="539" y="289"/>
                  </a:moveTo>
                  <a:cubicBezTo>
                    <a:pt x="539" y="312"/>
                    <a:pt x="539" y="334"/>
                    <a:pt x="539" y="355"/>
                  </a:cubicBezTo>
                  <a:cubicBezTo>
                    <a:pt x="540" y="371"/>
                    <a:pt x="551" y="380"/>
                    <a:pt x="566" y="381"/>
                  </a:cubicBezTo>
                  <a:cubicBezTo>
                    <a:pt x="588" y="383"/>
                    <a:pt x="603" y="376"/>
                    <a:pt x="604" y="361"/>
                  </a:cubicBezTo>
                  <a:cubicBezTo>
                    <a:pt x="606" y="337"/>
                    <a:pt x="605" y="313"/>
                    <a:pt x="605" y="289"/>
                  </a:cubicBezTo>
                  <a:cubicBezTo>
                    <a:pt x="582" y="289"/>
                    <a:pt x="562" y="289"/>
                    <a:pt x="539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3749675" y="1455738"/>
              <a:ext cx="2800350" cy="1479550"/>
            </a:xfrm>
            <a:custGeom>
              <a:avLst/>
              <a:gdLst>
                <a:gd name="T0" fmla="*/ 148 w 1030"/>
                <a:gd name="T1" fmla="*/ 159 h 546"/>
                <a:gd name="T2" fmla="*/ 221 w 1030"/>
                <a:gd name="T3" fmla="*/ 159 h 546"/>
                <a:gd name="T4" fmla="*/ 234 w 1030"/>
                <a:gd name="T5" fmla="*/ 153 h 546"/>
                <a:gd name="T6" fmla="*/ 396 w 1030"/>
                <a:gd name="T7" fmla="*/ 30 h 546"/>
                <a:gd name="T8" fmla="*/ 687 w 1030"/>
                <a:gd name="T9" fmla="*/ 54 h 546"/>
                <a:gd name="T10" fmla="*/ 789 w 1030"/>
                <a:gd name="T11" fmla="*/ 151 h 546"/>
                <a:gd name="T12" fmla="*/ 804 w 1030"/>
                <a:gd name="T13" fmla="*/ 159 h 546"/>
                <a:gd name="T14" fmla="*/ 959 w 1030"/>
                <a:gd name="T15" fmla="*/ 159 h 546"/>
                <a:gd name="T16" fmla="*/ 1029 w 1030"/>
                <a:gd name="T17" fmla="*/ 213 h 546"/>
                <a:gd name="T18" fmla="*/ 1023 w 1030"/>
                <a:gd name="T19" fmla="*/ 241 h 546"/>
                <a:gd name="T20" fmla="*/ 715 w 1030"/>
                <a:gd name="T21" fmla="*/ 492 h 546"/>
                <a:gd name="T22" fmla="*/ 209 w 1030"/>
                <a:gd name="T23" fmla="*/ 440 h 546"/>
                <a:gd name="T24" fmla="*/ 20 w 1030"/>
                <a:gd name="T25" fmla="*/ 246 h 546"/>
                <a:gd name="T26" fmla="*/ 60 w 1030"/>
                <a:gd name="T27" fmla="*/ 162 h 546"/>
                <a:gd name="T28" fmla="*/ 148 w 1030"/>
                <a:gd name="T29" fmla="*/ 162 h 546"/>
                <a:gd name="T30" fmla="*/ 148 w 1030"/>
                <a:gd name="T31" fmla="*/ 159 h 546"/>
                <a:gd name="T32" fmla="*/ 681 w 1030"/>
                <a:gd name="T33" fmla="*/ 159 h 546"/>
                <a:gd name="T34" fmla="*/ 345 w 1030"/>
                <a:gd name="T35" fmla="*/ 159 h 546"/>
                <a:gd name="T36" fmla="*/ 681 w 1030"/>
                <a:gd name="T37" fmla="*/ 159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30" h="546">
                  <a:moveTo>
                    <a:pt x="148" y="159"/>
                  </a:moveTo>
                  <a:cubicBezTo>
                    <a:pt x="172" y="159"/>
                    <a:pt x="197" y="160"/>
                    <a:pt x="221" y="159"/>
                  </a:cubicBezTo>
                  <a:cubicBezTo>
                    <a:pt x="226" y="159"/>
                    <a:pt x="233" y="156"/>
                    <a:pt x="234" y="153"/>
                  </a:cubicBezTo>
                  <a:cubicBezTo>
                    <a:pt x="270" y="88"/>
                    <a:pt x="327" y="51"/>
                    <a:pt x="396" y="30"/>
                  </a:cubicBezTo>
                  <a:cubicBezTo>
                    <a:pt x="495" y="0"/>
                    <a:pt x="593" y="6"/>
                    <a:pt x="687" y="54"/>
                  </a:cubicBezTo>
                  <a:cubicBezTo>
                    <a:pt x="730" y="76"/>
                    <a:pt x="765" y="108"/>
                    <a:pt x="789" y="151"/>
                  </a:cubicBezTo>
                  <a:cubicBezTo>
                    <a:pt x="791" y="156"/>
                    <a:pt x="799" y="159"/>
                    <a:pt x="804" y="159"/>
                  </a:cubicBezTo>
                  <a:cubicBezTo>
                    <a:pt x="856" y="160"/>
                    <a:pt x="907" y="159"/>
                    <a:pt x="959" y="159"/>
                  </a:cubicBezTo>
                  <a:cubicBezTo>
                    <a:pt x="998" y="160"/>
                    <a:pt x="1024" y="179"/>
                    <a:pt x="1029" y="213"/>
                  </a:cubicBezTo>
                  <a:cubicBezTo>
                    <a:pt x="1030" y="222"/>
                    <a:pt x="1028" y="233"/>
                    <a:pt x="1023" y="241"/>
                  </a:cubicBezTo>
                  <a:cubicBezTo>
                    <a:pt x="953" y="364"/>
                    <a:pt x="850" y="451"/>
                    <a:pt x="715" y="492"/>
                  </a:cubicBezTo>
                  <a:cubicBezTo>
                    <a:pt x="540" y="546"/>
                    <a:pt x="369" y="534"/>
                    <a:pt x="209" y="440"/>
                  </a:cubicBezTo>
                  <a:cubicBezTo>
                    <a:pt x="129" y="393"/>
                    <a:pt x="68" y="326"/>
                    <a:pt x="20" y="246"/>
                  </a:cubicBezTo>
                  <a:cubicBezTo>
                    <a:pt x="0" y="213"/>
                    <a:pt x="27" y="164"/>
                    <a:pt x="60" y="162"/>
                  </a:cubicBezTo>
                  <a:cubicBezTo>
                    <a:pt x="89" y="160"/>
                    <a:pt x="119" y="162"/>
                    <a:pt x="148" y="162"/>
                  </a:cubicBezTo>
                  <a:cubicBezTo>
                    <a:pt x="148" y="161"/>
                    <a:pt x="148" y="160"/>
                    <a:pt x="148" y="159"/>
                  </a:cubicBezTo>
                  <a:close/>
                  <a:moveTo>
                    <a:pt x="681" y="159"/>
                  </a:moveTo>
                  <a:cubicBezTo>
                    <a:pt x="601" y="56"/>
                    <a:pt x="404" y="69"/>
                    <a:pt x="345" y="159"/>
                  </a:cubicBezTo>
                  <a:cubicBezTo>
                    <a:pt x="457" y="159"/>
                    <a:pt x="568" y="159"/>
                    <a:pt x="68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4534834" y="3007993"/>
            <a:ext cx="961262" cy="934528"/>
          </a:xfrm>
          <a:custGeom>
            <a:avLst/>
            <a:gdLst>
              <a:gd name="T0" fmla="*/ 568 w 2840"/>
              <a:gd name="T1" fmla="*/ 1174 h 2771"/>
              <a:gd name="T2" fmla="*/ 2274 w 2840"/>
              <a:gd name="T3" fmla="*/ 1174 h 2771"/>
              <a:gd name="T4" fmla="*/ 2274 w 2840"/>
              <a:gd name="T5" fmla="*/ 1008 h 2771"/>
              <a:gd name="T6" fmla="*/ 568 w 2840"/>
              <a:gd name="T7" fmla="*/ 1008 h 2771"/>
              <a:gd name="T8" fmla="*/ 568 w 2840"/>
              <a:gd name="T9" fmla="*/ 1174 h 2771"/>
              <a:gd name="T10" fmla="*/ 568 w 2840"/>
              <a:gd name="T11" fmla="*/ 1627 h 2771"/>
              <a:gd name="T12" fmla="*/ 1845 w 2840"/>
              <a:gd name="T13" fmla="*/ 1627 h 2771"/>
              <a:gd name="T14" fmla="*/ 1845 w 2840"/>
              <a:gd name="T15" fmla="*/ 1461 h 2771"/>
              <a:gd name="T16" fmla="*/ 568 w 2840"/>
              <a:gd name="T17" fmla="*/ 1461 h 2771"/>
              <a:gd name="T18" fmla="*/ 568 w 2840"/>
              <a:gd name="T19" fmla="*/ 1627 h 2771"/>
              <a:gd name="T20" fmla="*/ 2435 w 2840"/>
              <a:gd name="T21" fmla="*/ 0 h 2771"/>
              <a:gd name="T22" fmla="*/ 404 w 2840"/>
              <a:gd name="T23" fmla="*/ 0 h 2771"/>
              <a:gd name="T24" fmla="*/ 0 w 2840"/>
              <a:gd name="T25" fmla="*/ 404 h 2771"/>
              <a:gd name="T26" fmla="*/ 0 w 2840"/>
              <a:gd name="T27" fmla="*/ 1775 h 2771"/>
              <a:gd name="T28" fmla="*/ 404 w 2840"/>
              <a:gd name="T29" fmla="*/ 2179 h 2771"/>
              <a:gd name="T30" fmla="*/ 418 w 2840"/>
              <a:gd name="T31" fmla="*/ 2179 h 2771"/>
              <a:gd name="T32" fmla="*/ 414 w 2840"/>
              <a:gd name="T33" fmla="*/ 2771 h 2771"/>
              <a:gd name="T34" fmla="*/ 1271 w 2840"/>
              <a:gd name="T35" fmla="*/ 2179 h 2771"/>
              <a:gd name="T36" fmla="*/ 2435 w 2840"/>
              <a:gd name="T37" fmla="*/ 2179 h 2771"/>
              <a:gd name="T38" fmla="*/ 2840 w 2840"/>
              <a:gd name="T39" fmla="*/ 1775 h 2771"/>
              <a:gd name="T40" fmla="*/ 2840 w 2840"/>
              <a:gd name="T41" fmla="*/ 404 h 2771"/>
              <a:gd name="T42" fmla="*/ 2435 w 2840"/>
              <a:gd name="T43" fmla="*/ 0 h 2771"/>
              <a:gd name="T44" fmla="*/ 2674 w 2840"/>
              <a:gd name="T45" fmla="*/ 1775 h 2771"/>
              <a:gd name="T46" fmla="*/ 2435 w 2840"/>
              <a:gd name="T47" fmla="*/ 2013 h 2771"/>
              <a:gd name="T48" fmla="*/ 1219 w 2840"/>
              <a:gd name="T49" fmla="*/ 2013 h 2771"/>
              <a:gd name="T50" fmla="*/ 582 w 2840"/>
              <a:gd name="T51" fmla="*/ 2453 h 2771"/>
              <a:gd name="T52" fmla="*/ 586 w 2840"/>
              <a:gd name="T53" fmla="*/ 2013 h 2771"/>
              <a:gd name="T54" fmla="*/ 404 w 2840"/>
              <a:gd name="T55" fmla="*/ 2013 h 2771"/>
              <a:gd name="T56" fmla="*/ 166 w 2840"/>
              <a:gd name="T57" fmla="*/ 1775 h 2771"/>
              <a:gd name="T58" fmla="*/ 166 w 2840"/>
              <a:gd name="T59" fmla="*/ 404 h 2771"/>
              <a:gd name="T60" fmla="*/ 404 w 2840"/>
              <a:gd name="T61" fmla="*/ 166 h 2771"/>
              <a:gd name="T62" fmla="*/ 2435 w 2840"/>
              <a:gd name="T63" fmla="*/ 166 h 2771"/>
              <a:gd name="T64" fmla="*/ 2674 w 2840"/>
              <a:gd name="T65" fmla="*/ 404 h 2771"/>
              <a:gd name="T66" fmla="*/ 2674 w 2840"/>
              <a:gd name="T67" fmla="*/ 1775 h 2771"/>
              <a:gd name="T68" fmla="*/ 568 w 2840"/>
              <a:gd name="T69" fmla="*/ 721 h 2771"/>
              <a:gd name="T70" fmla="*/ 2274 w 2840"/>
              <a:gd name="T71" fmla="*/ 721 h 2771"/>
              <a:gd name="T72" fmla="*/ 2274 w 2840"/>
              <a:gd name="T73" fmla="*/ 555 h 2771"/>
              <a:gd name="T74" fmla="*/ 568 w 2840"/>
              <a:gd name="T75" fmla="*/ 555 h 2771"/>
              <a:gd name="T76" fmla="*/ 568 w 2840"/>
              <a:gd name="T77" fmla="*/ 721 h 2771"/>
              <a:gd name="T78" fmla="*/ 568 w 2840"/>
              <a:gd name="T79" fmla="*/ 721 h 2771"/>
              <a:gd name="T80" fmla="*/ 568 w 2840"/>
              <a:gd name="T81" fmla="*/ 721 h 2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40" h="2771">
                <a:moveTo>
                  <a:pt x="568" y="1174"/>
                </a:moveTo>
                <a:cubicBezTo>
                  <a:pt x="2274" y="1174"/>
                  <a:pt x="2274" y="1174"/>
                  <a:pt x="2274" y="1174"/>
                </a:cubicBezTo>
                <a:cubicBezTo>
                  <a:pt x="2274" y="1008"/>
                  <a:pt x="2274" y="1008"/>
                  <a:pt x="2274" y="1008"/>
                </a:cubicBezTo>
                <a:cubicBezTo>
                  <a:pt x="568" y="1008"/>
                  <a:pt x="568" y="1008"/>
                  <a:pt x="568" y="1008"/>
                </a:cubicBezTo>
                <a:cubicBezTo>
                  <a:pt x="568" y="1174"/>
                  <a:pt x="568" y="1174"/>
                  <a:pt x="568" y="1174"/>
                </a:cubicBezTo>
                <a:close/>
                <a:moveTo>
                  <a:pt x="568" y="1627"/>
                </a:moveTo>
                <a:cubicBezTo>
                  <a:pt x="1845" y="1627"/>
                  <a:pt x="1845" y="1627"/>
                  <a:pt x="1845" y="1627"/>
                </a:cubicBezTo>
                <a:cubicBezTo>
                  <a:pt x="1845" y="1461"/>
                  <a:pt x="1845" y="1461"/>
                  <a:pt x="1845" y="1461"/>
                </a:cubicBezTo>
                <a:cubicBezTo>
                  <a:pt x="568" y="1461"/>
                  <a:pt x="568" y="1461"/>
                  <a:pt x="568" y="1461"/>
                </a:cubicBezTo>
                <a:cubicBezTo>
                  <a:pt x="568" y="1627"/>
                  <a:pt x="568" y="1627"/>
                  <a:pt x="568" y="1627"/>
                </a:cubicBezTo>
                <a:close/>
                <a:moveTo>
                  <a:pt x="2435" y="0"/>
                </a:moveTo>
                <a:cubicBezTo>
                  <a:pt x="404" y="0"/>
                  <a:pt x="404" y="0"/>
                  <a:pt x="404" y="0"/>
                </a:cubicBezTo>
                <a:cubicBezTo>
                  <a:pt x="181" y="0"/>
                  <a:pt x="0" y="181"/>
                  <a:pt x="0" y="404"/>
                </a:cubicBezTo>
                <a:cubicBezTo>
                  <a:pt x="0" y="1775"/>
                  <a:pt x="0" y="1775"/>
                  <a:pt x="0" y="1775"/>
                </a:cubicBezTo>
                <a:cubicBezTo>
                  <a:pt x="0" y="1998"/>
                  <a:pt x="181" y="2179"/>
                  <a:pt x="404" y="2179"/>
                </a:cubicBezTo>
                <a:cubicBezTo>
                  <a:pt x="418" y="2179"/>
                  <a:pt x="418" y="2179"/>
                  <a:pt x="418" y="2179"/>
                </a:cubicBezTo>
                <a:cubicBezTo>
                  <a:pt x="414" y="2771"/>
                  <a:pt x="414" y="2771"/>
                  <a:pt x="414" y="2771"/>
                </a:cubicBezTo>
                <a:cubicBezTo>
                  <a:pt x="1271" y="2179"/>
                  <a:pt x="1271" y="2179"/>
                  <a:pt x="1271" y="2179"/>
                </a:cubicBezTo>
                <a:cubicBezTo>
                  <a:pt x="2435" y="2179"/>
                  <a:pt x="2435" y="2179"/>
                  <a:pt x="2435" y="2179"/>
                </a:cubicBezTo>
                <a:cubicBezTo>
                  <a:pt x="2658" y="2179"/>
                  <a:pt x="2840" y="1998"/>
                  <a:pt x="2840" y="1775"/>
                </a:cubicBezTo>
                <a:cubicBezTo>
                  <a:pt x="2840" y="404"/>
                  <a:pt x="2840" y="404"/>
                  <a:pt x="2840" y="404"/>
                </a:cubicBezTo>
                <a:cubicBezTo>
                  <a:pt x="2840" y="181"/>
                  <a:pt x="2658" y="0"/>
                  <a:pt x="2435" y="0"/>
                </a:cubicBezTo>
                <a:close/>
                <a:moveTo>
                  <a:pt x="2674" y="1775"/>
                </a:moveTo>
                <a:cubicBezTo>
                  <a:pt x="2674" y="1906"/>
                  <a:pt x="2567" y="2013"/>
                  <a:pt x="2435" y="2013"/>
                </a:cubicBezTo>
                <a:cubicBezTo>
                  <a:pt x="1219" y="2013"/>
                  <a:pt x="1219" y="2013"/>
                  <a:pt x="1219" y="2013"/>
                </a:cubicBezTo>
                <a:cubicBezTo>
                  <a:pt x="582" y="2453"/>
                  <a:pt x="582" y="2453"/>
                  <a:pt x="582" y="2453"/>
                </a:cubicBezTo>
                <a:cubicBezTo>
                  <a:pt x="586" y="2013"/>
                  <a:pt x="586" y="2013"/>
                  <a:pt x="586" y="2013"/>
                </a:cubicBezTo>
                <a:cubicBezTo>
                  <a:pt x="404" y="2013"/>
                  <a:pt x="404" y="2013"/>
                  <a:pt x="404" y="2013"/>
                </a:cubicBezTo>
                <a:cubicBezTo>
                  <a:pt x="273" y="2013"/>
                  <a:pt x="166" y="1906"/>
                  <a:pt x="166" y="1775"/>
                </a:cubicBezTo>
                <a:cubicBezTo>
                  <a:pt x="166" y="404"/>
                  <a:pt x="166" y="404"/>
                  <a:pt x="166" y="404"/>
                </a:cubicBezTo>
                <a:cubicBezTo>
                  <a:pt x="166" y="273"/>
                  <a:pt x="273" y="166"/>
                  <a:pt x="404" y="166"/>
                </a:cubicBezTo>
                <a:cubicBezTo>
                  <a:pt x="2435" y="166"/>
                  <a:pt x="2435" y="166"/>
                  <a:pt x="2435" y="166"/>
                </a:cubicBezTo>
                <a:cubicBezTo>
                  <a:pt x="2567" y="166"/>
                  <a:pt x="2674" y="273"/>
                  <a:pt x="2674" y="404"/>
                </a:cubicBezTo>
                <a:cubicBezTo>
                  <a:pt x="2674" y="1775"/>
                  <a:pt x="2674" y="1775"/>
                  <a:pt x="2674" y="1775"/>
                </a:cubicBezTo>
                <a:close/>
                <a:moveTo>
                  <a:pt x="568" y="721"/>
                </a:moveTo>
                <a:cubicBezTo>
                  <a:pt x="2274" y="721"/>
                  <a:pt x="2274" y="721"/>
                  <a:pt x="2274" y="721"/>
                </a:cubicBezTo>
                <a:cubicBezTo>
                  <a:pt x="2274" y="555"/>
                  <a:pt x="2274" y="555"/>
                  <a:pt x="2274" y="555"/>
                </a:cubicBezTo>
                <a:cubicBezTo>
                  <a:pt x="568" y="555"/>
                  <a:pt x="568" y="555"/>
                  <a:pt x="568" y="555"/>
                </a:cubicBezTo>
                <a:cubicBezTo>
                  <a:pt x="568" y="721"/>
                  <a:pt x="568" y="721"/>
                  <a:pt x="568" y="721"/>
                </a:cubicBezTo>
                <a:close/>
                <a:moveTo>
                  <a:pt x="568" y="721"/>
                </a:moveTo>
                <a:cubicBezTo>
                  <a:pt x="568" y="721"/>
                  <a:pt x="568" y="721"/>
                  <a:pt x="568" y="72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6838115" y="2864696"/>
            <a:ext cx="715624" cy="1055722"/>
            <a:chOff x="5699125" y="3900488"/>
            <a:chExt cx="801688" cy="1182688"/>
          </a:xfrm>
          <a:solidFill>
            <a:schemeClr val="bg1"/>
          </a:solidFill>
        </p:grpSpPr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5795963" y="3900488"/>
              <a:ext cx="704850" cy="1182688"/>
            </a:xfrm>
            <a:custGeom>
              <a:avLst/>
              <a:gdLst>
                <a:gd name="T0" fmla="*/ 511 w 728"/>
                <a:gd name="T1" fmla="*/ 613 h 1228"/>
                <a:gd name="T2" fmla="*/ 359 w 728"/>
                <a:gd name="T3" fmla="*/ 426 h 1228"/>
                <a:gd name="T4" fmla="*/ 360 w 728"/>
                <a:gd name="T5" fmla="*/ 410 h 1228"/>
                <a:gd name="T6" fmla="*/ 411 w 728"/>
                <a:gd name="T7" fmla="*/ 336 h 1228"/>
                <a:gd name="T8" fmla="*/ 438 w 728"/>
                <a:gd name="T9" fmla="*/ 265 h 1228"/>
                <a:gd name="T10" fmla="*/ 431 w 728"/>
                <a:gd name="T11" fmla="*/ 250 h 1228"/>
                <a:gd name="T12" fmla="*/ 197 w 728"/>
                <a:gd name="T13" fmla="*/ 249 h 1228"/>
                <a:gd name="T14" fmla="*/ 190 w 728"/>
                <a:gd name="T15" fmla="*/ 268 h 1228"/>
                <a:gd name="T16" fmla="*/ 221 w 728"/>
                <a:gd name="T17" fmla="*/ 342 h 1228"/>
                <a:gd name="T18" fmla="*/ 403 w 728"/>
                <a:gd name="T19" fmla="*/ 578 h 1228"/>
                <a:gd name="T20" fmla="*/ 715 w 728"/>
                <a:gd name="T21" fmla="*/ 939 h 1228"/>
                <a:gd name="T22" fmla="*/ 722 w 728"/>
                <a:gd name="T23" fmla="*/ 979 h 1228"/>
                <a:gd name="T24" fmla="*/ 641 w 728"/>
                <a:gd name="T25" fmla="*/ 1203 h 1228"/>
                <a:gd name="T26" fmla="*/ 602 w 728"/>
                <a:gd name="T27" fmla="*/ 1211 h 1228"/>
                <a:gd name="T28" fmla="*/ 156 w 728"/>
                <a:gd name="T29" fmla="*/ 668 h 1228"/>
                <a:gd name="T30" fmla="*/ 42 w 728"/>
                <a:gd name="T31" fmla="*/ 482 h 1228"/>
                <a:gd name="T32" fmla="*/ 28 w 728"/>
                <a:gd name="T33" fmla="*/ 262 h 1228"/>
                <a:gd name="T34" fmla="*/ 147 w 728"/>
                <a:gd name="T35" fmla="*/ 84 h 1228"/>
                <a:gd name="T36" fmla="*/ 485 w 728"/>
                <a:gd name="T37" fmla="*/ 88 h 1228"/>
                <a:gd name="T38" fmla="*/ 617 w 728"/>
                <a:gd name="T39" fmla="*/ 340 h 1228"/>
                <a:gd name="T40" fmla="*/ 613 w 728"/>
                <a:gd name="T41" fmla="*/ 407 h 1228"/>
                <a:gd name="T42" fmla="*/ 511 w 728"/>
                <a:gd name="T43" fmla="*/ 613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8" h="1228">
                  <a:moveTo>
                    <a:pt x="511" y="613"/>
                  </a:moveTo>
                  <a:cubicBezTo>
                    <a:pt x="459" y="549"/>
                    <a:pt x="409" y="487"/>
                    <a:pt x="359" y="426"/>
                  </a:cubicBezTo>
                  <a:cubicBezTo>
                    <a:pt x="353" y="420"/>
                    <a:pt x="356" y="415"/>
                    <a:pt x="360" y="410"/>
                  </a:cubicBezTo>
                  <a:cubicBezTo>
                    <a:pt x="377" y="385"/>
                    <a:pt x="397" y="362"/>
                    <a:pt x="411" y="336"/>
                  </a:cubicBezTo>
                  <a:cubicBezTo>
                    <a:pt x="423" y="314"/>
                    <a:pt x="430" y="289"/>
                    <a:pt x="438" y="265"/>
                  </a:cubicBezTo>
                  <a:cubicBezTo>
                    <a:pt x="439" y="261"/>
                    <a:pt x="435" y="252"/>
                    <a:pt x="431" y="250"/>
                  </a:cubicBezTo>
                  <a:cubicBezTo>
                    <a:pt x="353" y="209"/>
                    <a:pt x="275" y="209"/>
                    <a:pt x="197" y="249"/>
                  </a:cubicBezTo>
                  <a:cubicBezTo>
                    <a:pt x="187" y="254"/>
                    <a:pt x="188" y="261"/>
                    <a:pt x="190" y="268"/>
                  </a:cubicBezTo>
                  <a:cubicBezTo>
                    <a:pt x="200" y="293"/>
                    <a:pt x="206" y="321"/>
                    <a:pt x="221" y="342"/>
                  </a:cubicBezTo>
                  <a:cubicBezTo>
                    <a:pt x="280" y="422"/>
                    <a:pt x="339" y="502"/>
                    <a:pt x="403" y="578"/>
                  </a:cubicBezTo>
                  <a:cubicBezTo>
                    <a:pt x="505" y="700"/>
                    <a:pt x="610" y="819"/>
                    <a:pt x="715" y="939"/>
                  </a:cubicBezTo>
                  <a:cubicBezTo>
                    <a:pt x="726" y="952"/>
                    <a:pt x="728" y="963"/>
                    <a:pt x="722" y="979"/>
                  </a:cubicBezTo>
                  <a:cubicBezTo>
                    <a:pt x="695" y="1054"/>
                    <a:pt x="669" y="1129"/>
                    <a:pt x="641" y="1203"/>
                  </a:cubicBezTo>
                  <a:cubicBezTo>
                    <a:pt x="634" y="1225"/>
                    <a:pt x="618" y="1228"/>
                    <a:pt x="602" y="1211"/>
                  </a:cubicBezTo>
                  <a:cubicBezTo>
                    <a:pt x="445" y="1037"/>
                    <a:pt x="291" y="860"/>
                    <a:pt x="156" y="668"/>
                  </a:cubicBezTo>
                  <a:cubicBezTo>
                    <a:pt x="114" y="609"/>
                    <a:pt x="78" y="545"/>
                    <a:pt x="42" y="482"/>
                  </a:cubicBezTo>
                  <a:cubicBezTo>
                    <a:pt x="2" y="412"/>
                    <a:pt x="0" y="338"/>
                    <a:pt x="28" y="262"/>
                  </a:cubicBezTo>
                  <a:cubicBezTo>
                    <a:pt x="54" y="194"/>
                    <a:pt x="92" y="133"/>
                    <a:pt x="147" y="84"/>
                  </a:cubicBezTo>
                  <a:cubicBezTo>
                    <a:pt x="241" y="0"/>
                    <a:pt x="393" y="1"/>
                    <a:pt x="485" y="88"/>
                  </a:cubicBezTo>
                  <a:cubicBezTo>
                    <a:pt x="558" y="156"/>
                    <a:pt x="604" y="240"/>
                    <a:pt x="617" y="340"/>
                  </a:cubicBezTo>
                  <a:cubicBezTo>
                    <a:pt x="620" y="362"/>
                    <a:pt x="618" y="386"/>
                    <a:pt x="613" y="407"/>
                  </a:cubicBezTo>
                  <a:cubicBezTo>
                    <a:pt x="595" y="482"/>
                    <a:pt x="553" y="545"/>
                    <a:pt x="511" y="6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5699125" y="4589463"/>
              <a:ext cx="361950" cy="493713"/>
            </a:xfrm>
            <a:custGeom>
              <a:avLst/>
              <a:gdLst>
                <a:gd name="T0" fmla="*/ 211 w 374"/>
                <a:gd name="T1" fmla="*/ 0 h 513"/>
                <a:gd name="T2" fmla="*/ 374 w 374"/>
                <a:gd name="T3" fmla="*/ 212 h 513"/>
                <a:gd name="T4" fmla="*/ 191 w 374"/>
                <a:gd name="T5" fmla="*/ 424 h 513"/>
                <a:gd name="T6" fmla="*/ 125 w 374"/>
                <a:gd name="T7" fmla="*/ 496 h 513"/>
                <a:gd name="T8" fmla="*/ 86 w 374"/>
                <a:gd name="T9" fmla="*/ 488 h 513"/>
                <a:gd name="T10" fmla="*/ 3 w 374"/>
                <a:gd name="T11" fmla="*/ 259 h 513"/>
                <a:gd name="T12" fmla="*/ 7 w 374"/>
                <a:gd name="T13" fmla="*/ 231 h 513"/>
                <a:gd name="T14" fmla="*/ 208 w 374"/>
                <a:gd name="T15" fmla="*/ 2 h 513"/>
                <a:gd name="T16" fmla="*/ 211 w 374"/>
                <a:gd name="T17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513">
                  <a:moveTo>
                    <a:pt x="211" y="0"/>
                  </a:moveTo>
                  <a:cubicBezTo>
                    <a:pt x="265" y="71"/>
                    <a:pt x="319" y="141"/>
                    <a:pt x="374" y="212"/>
                  </a:cubicBezTo>
                  <a:cubicBezTo>
                    <a:pt x="313" y="283"/>
                    <a:pt x="252" y="353"/>
                    <a:pt x="191" y="424"/>
                  </a:cubicBezTo>
                  <a:cubicBezTo>
                    <a:pt x="169" y="448"/>
                    <a:pt x="147" y="472"/>
                    <a:pt x="125" y="496"/>
                  </a:cubicBezTo>
                  <a:cubicBezTo>
                    <a:pt x="110" y="513"/>
                    <a:pt x="94" y="510"/>
                    <a:pt x="86" y="488"/>
                  </a:cubicBezTo>
                  <a:cubicBezTo>
                    <a:pt x="59" y="411"/>
                    <a:pt x="31" y="335"/>
                    <a:pt x="3" y="259"/>
                  </a:cubicBezTo>
                  <a:cubicBezTo>
                    <a:pt x="0" y="248"/>
                    <a:pt x="0" y="240"/>
                    <a:pt x="7" y="231"/>
                  </a:cubicBezTo>
                  <a:cubicBezTo>
                    <a:pt x="74" y="155"/>
                    <a:pt x="141" y="79"/>
                    <a:pt x="208" y="2"/>
                  </a:cubicBezTo>
                  <a:cubicBezTo>
                    <a:pt x="208" y="2"/>
                    <a:pt x="209" y="1"/>
                    <a:pt x="2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58898" y="2913369"/>
            <a:ext cx="873768" cy="958374"/>
            <a:chOff x="8366125" y="1946275"/>
            <a:chExt cx="1901826" cy="2085975"/>
          </a:xfrm>
          <a:solidFill>
            <a:schemeClr val="bg1"/>
          </a:solidFill>
        </p:grpSpPr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8834438" y="2320925"/>
              <a:ext cx="957263" cy="1282700"/>
            </a:xfrm>
            <a:custGeom>
              <a:avLst/>
              <a:gdLst>
                <a:gd name="T0" fmla="*/ 246 w 352"/>
                <a:gd name="T1" fmla="*/ 473 h 473"/>
                <a:gd name="T2" fmla="*/ 106 w 352"/>
                <a:gd name="T3" fmla="*/ 473 h 473"/>
                <a:gd name="T4" fmla="*/ 92 w 352"/>
                <a:gd name="T5" fmla="*/ 408 h 473"/>
                <a:gd name="T6" fmla="*/ 45 w 352"/>
                <a:gd name="T7" fmla="*/ 303 h 473"/>
                <a:gd name="T8" fmla="*/ 10 w 352"/>
                <a:gd name="T9" fmla="*/ 207 h 473"/>
                <a:gd name="T10" fmla="*/ 139 w 352"/>
                <a:gd name="T11" fmla="*/ 23 h 473"/>
                <a:gd name="T12" fmla="*/ 344 w 352"/>
                <a:gd name="T13" fmla="*/ 148 h 473"/>
                <a:gd name="T14" fmla="*/ 332 w 352"/>
                <a:gd name="T15" fmla="*/ 254 h 473"/>
                <a:gd name="T16" fmla="*/ 290 w 352"/>
                <a:gd name="T17" fmla="*/ 335 h 473"/>
                <a:gd name="T18" fmla="*/ 246 w 352"/>
                <a:gd name="T19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473">
                  <a:moveTo>
                    <a:pt x="246" y="473"/>
                  </a:moveTo>
                  <a:cubicBezTo>
                    <a:pt x="199" y="473"/>
                    <a:pt x="152" y="473"/>
                    <a:pt x="106" y="473"/>
                  </a:cubicBezTo>
                  <a:cubicBezTo>
                    <a:pt x="102" y="451"/>
                    <a:pt x="100" y="428"/>
                    <a:pt x="92" y="408"/>
                  </a:cubicBezTo>
                  <a:cubicBezTo>
                    <a:pt x="79" y="372"/>
                    <a:pt x="62" y="337"/>
                    <a:pt x="45" y="303"/>
                  </a:cubicBezTo>
                  <a:cubicBezTo>
                    <a:pt x="30" y="272"/>
                    <a:pt x="14" y="242"/>
                    <a:pt x="10" y="207"/>
                  </a:cubicBezTo>
                  <a:cubicBezTo>
                    <a:pt x="0" y="118"/>
                    <a:pt x="52" y="44"/>
                    <a:pt x="139" y="23"/>
                  </a:cubicBezTo>
                  <a:cubicBezTo>
                    <a:pt x="230" y="0"/>
                    <a:pt x="323" y="57"/>
                    <a:pt x="344" y="148"/>
                  </a:cubicBezTo>
                  <a:cubicBezTo>
                    <a:pt x="352" y="185"/>
                    <a:pt x="348" y="220"/>
                    <a:pt x="332" y="254"/>
                  </a:cubicBezTo>
                  <a:cubicBezTo>
                    <a:pt x="320" y="281"/>
                    <a:pt x="305" y="308"/>
                    <a:pt x="290" y="335"/>
                  </a:cubicBezTo>
                  <a:cubicBezTo>
                    <a:pt x="267" y="378"/>
                    <a:pt x="249" y="422"/>
                    <a:pt x="246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9120188" y="3675063"/>
              <a:ext cx="384175" cy="357187"/>
            </a:xfrm>
            <a:custGeom>
              <a:avLst/>
              <a:gdLst>
                <a:gd name="T0" fmla="*/ 0 w 141"/>
                <a:gd name="T1" fmla="*/ 0 h 132"/>
                <a:gd name="T2" fmla="*/ 139 w 141"/>
                <a:gd name="T3" fmla="*/ 0 h 132"/>
                <a:gd name="T4" fmla="*/ 138 w 141"/>
                <a:gd name="T5" fmla="*/ 78 h 132"/>
                <a:gd name="T6" fmla="*/ 67 w 141"/>
                <a:gd name="T7" fmla="*/ 131 h 132"/>
                <a:gd name="T8" fmla="*/ 1 w 141"/>
                <a:gd name="T9" fmla="*/ 73 h 132"/>
                <a:gd name="T10" fmla="*/ 0 w 141"/>
                <a:gd name="T11" fmla="*/ 55 h 132"/>
                <a:gd name="T12" fmla="*/ 0 w 141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2">
                  <a:moveTo>
                    <a:pt x="0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9" y="26"/>
                    <a:pt x="141" y="52"/>
                    <a:pt x="138" y="78"/>
                  </a:cubicBezTo>
                  <a:cubicBezTo>
                    <a:pt x="134" y="109"/>
                    <a:pt x="101" y="132"/>
                    <a:pt x="67" y="131"/>
                  </a:cubicBezTo>
                  <a:cubicBezTo>
                    <a:pt x="33" y="130"/>
                    <a:pt x="5" y="104"/>
                    <a:pt x="1" y="73"/>
                  </a:cubicBezTo>
                  <a:cubicBezTo>
                    <a:pt x="0" y="67"/>
                    <a:pt x="0" y="61"/>
                    <a:pt x="0" y="55"/>
                  </a:cubicBezTo>
                  <a:cubicBezTo>
                    <a:pt x="0" y="37"/>
                    <a:pt x="0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9283700" y="1946275"/>
              <a:ext cx="69850" cy="292100"/>
            </a:xfrm>
            <a:custGeom>
              <a:avLst/>
              <a:gdLst>
                <a:gd name="T0" fmla="*/ 25 w 26"/>
                <a:gd name="T1" fmla="*/ 54 h 108"/>
                <a:gd name="T2" fmla="*/ 24 w 26"/>
                <a:gd name="T3" fmla="*/ 94 h 108"/>
                <a:gd name="T4" fmla="*/ 13 w 26"/>
                <a:gd name="T5" fmla="*/ 108 h 108"/>
                <a:gd name="T6" fmla="*/ 2 w 26"/>
                <a:gd name="T7" fmla="*/ 93 h 108"/>
                <a:gd name="T8" fmla="*/ 2 w 26"/>
                <a:gd name="T9" fmla="*/ 14 h 108"/>
                <a:gd name="T10" fmla="*/ 13 w 26"/>
                <a:gd name="T11" fmla="*/ 0 h 108"/>
                <a:gd name="T12" fmla="*/ 24 w 26"/>
                <a:gd name="T13" fmla="*/ 15 h 108"/>
                <a:gd name="T14" fmla="*/ 25 w 26"/>
                <a:gd name="T1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8">
                  <a:moveTo>
                    <a:pt x="25" y="54"/>
                  </a:moveTo>
                  <a:cubicBezTo>
                    <a:pt x="25" y="67"/>
                    <a:pt x="26" y="81"/>
                    <a:pt x="24" y="94"/>
                  </a:cubicBezTo>
                  <a:cubicBezTo>
                    <a:pt x="24" y="99"/>
                    <a:pt x="17" y="103"/>
                    <a:pt x="13" y="108"/>
                  </a:cubicBezTo>
                  <a:cubicBezTo>
                    <a:pt x="9" y="103"/>
                    <a:pt x="2" y="98"/>
                    <a:pt x="2" y="93"/>
                  </a:cubicBezTo>
                  <a:cubicBezTo>
                    <a:pt x="0" y="67"/>
                    <a:pt x="0" y="41"/>
                    <a:pt x="2" y="14"/>
                  </a:cubicBezTo>
                  <a:cubicBezTo>
                    <a:pt x="2" y="9"/>
                    <a:pt x="9" y="5"/>
                    <a:pt x="13" y="0"/>
                  </a:cubicBezTo>
                  <a:cubicBezTo>
                    <a:pt x="17" y="5"/>
                    <a:pt x="24" y="9"/>
                    <a:pt x="24" y="15"/>
                  </a:cubicBezTo>
                  <a:cubicBezTo>
                    <a:pt x="26" y="27"/>
                    <a:pt x="25" y="41"/>
                    <a:pt x="2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8826500" y="2068513"/>
              <a:ext cx="182563" cy="260350"/>
            </a:xfrm>
            <a:custGeom>
              <a:avLst/>
              <a:gdLst>
                <a:gd name="T0" fmla="*/ 67 w 67"/>
                <a:gd name="T1" fmla="*/ 87 h 96"/>
                <a:gd name="T2" fmla="*/ 59 w 67"/>
                <a:gd name="T3" fmla="*/ 95 h 96"/>
                <a:gd name="T4" fmla="*/ 46 w 67"/>
                <a:gd name="T5" fmla="*/ 93 h 96"/>
                <a:gd name="T6" fmla="*/ 2 w 67"/>
                <a:gd name="T7" fmla="*/ 16 h 96"/>
                <a:gd name="T8" fmla="*/ 8 w 67"/>
                <a:gd name="T9" fmla="*/ 2 h 96"/>
                <a:gd name="T10" fmla="*/ 22 w 67"/>
                <a:gd name="T11" fmla="*/ 6 h 96"/>
                <a:gd name="T12" fmla="*/ 65 w 67"/>
                <a:gd name="T13" fmla="*/ 81 h 96"/>
                <a:gd name="T14" fmla="*/ 67 w 67"/>
                <a:gd name="T15" fmla="*/ 8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6">
                  <a:moveTo>
                    <a:pt x="67" y="87"/>
                  </a:moveTo>
                  <a:cubicBezTo>
                    <a:pt x="65" y="89"/>
                    <a:pt x="62" y="94"/>
                    <a:pt x="59" y="95"/>
                  </a:cubicBezTo>
                  <a:cubicBezTo>
                    <a:pt x="55" y="96"/>
                    <a:pt x="48" y="95"/>
                    <a:pt x="46" y="93"/>
                  </a:cubicBezTo>
                  <a:cubicBezTo>
                    <a:pt x="31" y="68"/>
                    <a:pt x="16" y="42"/>
                    <a:pt x="2" y="16"/>
                  </a:cubicBezTo>
                  <a:cubicBezTo>
                    <a:pt x="0" y="13"/>
                    <a:pt x="4" y="5"/>
                    <a:pt x="8" y="2"/>
                  </a:cubicBezTo>
                  <a:cubicBezTo>
                    <a:pt x="10" y="0"/>
                    <a:pt x="20" y="3"/>
                    <a:pt x="22" y="6"/>
                  </a:cubicBezTo>
                  <a:cubicBezTo>
                    <a:pt x="37" y="30"/>
                    <a:pt x="51" y="55"/>
                    <a:pt x="65" y="81"/>
                  </a:cubicBezTo>
                  <a:cubicBezTo>
                    <a:pt x="66" y="82"/>
                    <a:pt x="66" y="83"/>
                    <a:pt x="6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9623425" y="2070100"/>
              <a:ext cx="187325" cy="269875"/>
            </a:xfrm>
            <a:custGeom>
              <a:avLst/>
              <a:gdLst>
                <a:gd name="T0" fmla="*/ 69 w 69"/>
                <a:gd name="T1" fmla="*/ 10 h 99"/>
                <a:gd name="T2" fmla="*/ 65 w 69"/>
                <a:gd name="T3" fmla="*/ 21 h 99"/>
                <a:gd name="T4" fmla="*/ 28 w 69"/>
                <a:gd name="T5" fmla="*/ 86 h 99"/>
                <a:gd name="T6" fmla="*/ 8 w 69"/>
                <a:gd name="T7" fmla="*/ 94 h 99"/>
                <a:gd name="T8" fmla="*/ 7 w 69"/>
                <a:gd name="T9" fmla="*/ 74 h 99"/>
                <a:gd name="T10" fmla="*/ 46 w 69"/>
                <a:gd name="T11" fmla="*/ 7 h 99"/>
                <a:gd name="T12" fmla="*/ 60 w 69"/>
                <a:gd name="T13" fmla="*/ 0 h 99"/>
                <a:gd name="T14" fmla="*/ 69 w 69"/>
                <a:gd name="T15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9">
                  <a:moveTo>
                    <a:pt x="69" y="10"/>
                  </a:moveTo>
                  <a:cubicBezTo>
                    <a:pt x="67" y="15"/>
                    <a:pt x="66" y="18"/>
                    <a:pt x="65" y="21"/>
                  </a:cubicBezTo>
                  <a:cubicBezTo>
                    <a:pt x="52" y="43"/>
                    <a:pt x="40" y="64"/>
                    <a:pt x="28" y="86"/>
                  </a:cubicBezTo>
                  <a:cubicBezTo>
                    <a:pt x="23" y="94"/>
                    <a:pt x="17" y="99"/>
                    <a:pt x="8" y="94"/>
                  </a:cubicBezTo>
                  <a:cubicBezTo>
                    <a:pt x="0" y="89"/>
                    <a:pt x="2" y="81"/>
                    <a:pt x="7" y="74"/>
                  </a:cubicBezTo>
                  <a:cubicBezTo>
                    <a:pt x="20" y="52"/>
                    <a:pt x="32" y="29"/>
                    <a:pt x="46" y="7"/>
                  </a:cubicBezTo>
                  <a:cubicBezTo>
                    <a:pt x="48" y="3"/>
                    <a:pt x="55" y="0"/>
                    <a:pt x="60" y="0"/>
                  </a:cubicBezTo>
                  <a:cubicBezTo>
                    <a:pt x="63" y="0"/>
                    <a:pt x="67" y="7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8494713" y="2390775"/>
              <a:ext cx="271463" cy="187325"/>
            </a:xfrm>
            <a:custGeom>
              <a:avLst/>
              <a:gdLst>
                <a:gd name="T0" fmla="*/ 11 w 100"/>
                <a:gd name="T1" fmla="*/ 4 h 69"/>
                <a:gd name="T2" fmla="*/ 21 w 100"/>
                <a:gd name="T3" fmla="*/ 9 h 69"/>
                <a:gd name="T4" fmla="*/ 85 w 100"/>
                <a:gd name="T5" fmla="*/ 46 h 69"/>
                <a:gd name="T6" fmla="*/ 93 w 100"/>
                <a:gd name="T7" fmla="*/ 64 h 69"/>
                <a:gd name="T8" fmla="*/ 74 w 100"/>
                <a:gd name="T9" fmla="*/ 66 h 69"/>
                <a:gd name="T10" fmla="*/ 7 w 100"/>
                <a:gd name="T11" fmla="*/ 28 h 69"/>
                <a:gd name="T12" fmla="*/ 0 w 100"/>
                <a:gd name="T13" fmla="*/ 13 h 69"/>
                <a:gd name="T14" fmla="*/ 6 w 100"/>
                <a:gd name="T15" fmla="*/ 0 h 69"/>
                <a:gd name="T16" fmla="*/ 11 w 100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9">
                  <a:moveTo>
                    <a:pt x="11" y="4"/>
                  </a:moveTo>
                  <a:cubicBezTo>
                    <a:pt x="14" y="6"/>
                    <a:pt x="18" y="7"/>
                    <a:pt x="21" y="9"/>
                  </a:cubicBezTo>
                  <a:cubicBezTo>
                    <a:pt x="42" y="21"/>
                    <a:pt x="64" y="33"/>
                    <a:pt x="85" y="46"/>
                  </a:cubicBezTo>
                  <a:cubicBezTo>
                    <a:pt x="93" y="50"/>
                    <a:pt x="100" y="56"/>
                    <a:pt x="93" y="64"/>
                  </a:cubicBezTo>
                  <a:cubicBezTo>
                    <a:pt x="90" y="68"/>
                    <a:pt x="79" y="69"/>
                    <a:pt x="74" y="66"/>
                  </a:cubicBezTo>
                  <a:cubicBezTo>
                    <a:pt x="51" y="55"/>
                    <a:pt x="29" y="41"/>
                    <a:pt x="7" y="28"/>
                  </a:cubicBezTo>
                  <a:cubicBezTo>
                    <a:pt x="3" y="25"/>
                    <a:pt x="0" y="18"/>
                    <a:pt x="0" y="13"/>
                  </a:cubicBezTo>
                  <a:cubicBezTo>
                    <a:pt x="0" y="9"/>
                    <a:pt x="4" y="4"/>
                    <a:pt x="6" y="0"/>
                  </a:cubicBezTo>
                  <a:cubicBezTo>
                    <a:pt x="8" y="1"/>
                    <a:pt x="9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9886950" y="2397125"/>
              <a:ext cx="258763" cy="184150"/>
            </a:xfrm>
            <a:custGeom>
              <a:avLst/>
              <a:gdLst>
                <a:gd name="T0" fmla="*/ 95 w 95"/>
                <a:gd name="T1" fmla="*/ 17 h 68"/>
                <a:gd name="T2" fmla="*/ 87 w 95"/>
                <a:gd name="T3" fmla="*/ 26 h 68"/>
                <a:gd name="T4" fmla="*/ 18 w 95"/>
                <a:gd name="T5" fmla="*/ 65 h 68"/>
                <a:gd name="T6" fmla="*/ 0 w 95"/>
                <a:gd name="T7" fmla="*/ 62 h 68"/>
                <a:gd name="T8" fmla="*/ 7 w 95"/>
                <a:gd name="T9" fmla="*/ 45 h 68"/>
                <a:gd name="T10" fmla="*/ 75 w 95"/>
                <a:gd name="T11" fmla="*/ 6 h 68"/>
                <a:gd name="T12" fmla="*/ 95 w 95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8">
                  <a:moveTo>
                    <a:pt x="95" y="17"/>
                  </a:moveTo>
                  <a:cubicBezTo>
                    <a:pt x="93" y="19"/>
                    <a:pt x="91" y="24"/>
                    <a:pt x="87" y="26"/>
                  </a:cubicBezTo>
                  <a:cubicBezTo>
                    <a:pt x="64" y="40"/>
                    <a:pt x="42" y="53"/>
                    <a:pt x="18" y="65"/>
                  </a:cubicBezTo>
                  <a:cubicBezTo>
                    <a:pt x="14" y="68"/>
                    <a:pt x="6" y="64"/>
                    <a:pt x="0" y="62"/>
                  </a:cubicBezTo>
                  <a:cubicBezTo>
                    <a:pt x="2" y="57"/>
                    <a:pt x="3" y="48"/>
                    <a:pt x="7" y="45"/>
                  </a:cubicBezTo>
                  <a:cubicBezTo>
                    <a:pt x="29" y="31"/>
                    <a:pt x="52" y="18"/>
                    <a:pt x="75" y="6"/>
                  </a:cubicBezTo>
                  <a:cubicBezTo>
                    <a:pt x="85" y="0"/>
                    <a:pt x="95" y="5"/>
                    <a:pt x="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8483600" y="3197225"/>
              <a:ext cx="271463" cy="184150"/>
            </a:xfrm>
            <a:custGeom>
              <a:avLst/>
              <a:gdLst>
                <a:gd name="T0" fmla="*/ 99 w 100"/>
                <a:gd name="T1" fmla="*/ 18 h 68"/>
                <a:gd name="T2" fmla="*/ 91 w 100"/>
                <a:gd name="T3" fmla="*/ 27 h 68"/>
                <a:gd name="T4" fmla="*/ 23 w 100"/>
                <a:gd name="T5" fmla="*/ 65 h 68"/>
                <a:gd name="T6" fmla="*/ 5 w 100"/>
                <a:gd name="T7" fmla="*/ 63 h 68"/>
                <a:gd name="T8" fmla="*/ 12 w 100"/>
                <a:gd name="T9" fmla="*/ 45 h 68"/>
                <a:gd name="T10" fmla="*/ 79 w 100"/>
                <a:gd name="T11" fmla="*/ 6 h 68"/>
                <a:gd name="T12" fmla="*/ 99 w 100"/>
                <a:gd name="T13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8">
                  <a:moveTo>
                    <a:pt x="99" y="18"/>
                  </a:moveTo>
                  <a:cubicBezTo>
                    <a:pt x="97" y="20"/>
                    <a:pt x="95" y="25"/>
                    <a:pt x="91" y="27"/>
                  </a:cubicBezTo>
                  <a:cubicBezTo>
                    <a:pt x="68" y="40"/>
                    <a:pt x="46" y="54"/>
                    <a:pt x="23" y="65"/>
                  </a:cubicBezTo>
                  <a:cubicBezTo>
                    <a:pt x="19" y="68"/>
                    <a:pt x="8" y="67"/>
                    <a:pt x="5" y="63"/>
                  </a:cubicBezTo>
                  <a:cubicBezTo>
                    <a:pt x="0" y="56"/>
                    <a:pt x="4" y="49"/>
                    <a:pt x="12" y="45"/>
                  </a:cubicBezTo>
                  <a:cubicBezTo>
                    <a:pt x="34" y="32"/>
                    <a:pt x="56" y="19"/>
                    <a:pt x="79" y="6"/>
                  </a:cubicBezTo>
                  <a:cubicBezTo>
                    <a:pt x="90" y="0"/>
                    <a:pt x="100" y="6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9885363" y="3205163"/>
              <a:ext cx="260350" cy="187325"/>
            </a:xfrm>
            <a:custGeom>
              <a:avLst/>
              <a:gdLst>
                <a:gd name="T0" fmla="*/ 96 w 96"/>
                <a:gd name="T1" fmla="*/ 52 h 69"/>
                <a:gd name="T2" fmla="*/ 79 w 96"/>
                <a:gd name="T3" fmla="*/ 64 h 69"/>
                <a:gd name="T4" fmla="*/ 5 w 96"/>
                <a:gd name="T5" fmla="*/ 22 h 69"/>
                <a:gd name="T6" fmla="*/ 2 w 96"/>
                <a:gd name="T7" fmla="*/ 7 h 69"/>
                <a:gd name="T8" fmla="*/ 16 w 96"/>
                <a:gd name="T9" fmla="*/ 2 h 69"/>
                <a:gd name="T10" fmla="*/ 91 w 96"/>
                <a:gd name="T11" fmla="*/ 45 h 69"/>
                <a:gd name="T12" fmla="*/ 96 w 96"/>
                <a:gd name="T1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9">
                  <a:moveTo>
                    <a:pt x="96" y="52"/>
                  </a:moveTo>
                  <a:cubicBezTo>
                    <a:pt x="96" y="63"/>
                    <a:pt x="87" y="69"/>
                    <a:pt x="79" y="64"/>
                  </a:cubicBezTo>
                  <a:cubicBezTo>
                    <a:pt x="54" y="51"/>
                    <a:pt x="30" y="37"/>
                    <a:pt x="5" y="22"/>
                  </a:cubicBezTo>
                  <a:cubicBezTo>
                    <a:pt x="2" y="20"/>
                    <a:pt x="0" y="10"/>
                    <a:pt x="2" y="7"/>
                  </a:cubicBezTo>
                  <a:cubicBezTo>
                    <a:pt x="4" y="3"/>
                    <a:pt x="13" y="0"/>
                    <a:pt x="16" y="2"/>
                  </a:cubicBezTo>
                  <a:cubicBezTo>
                    <a:pt x="42" y="16"/>
                    <a:pt x="67" y="30"/>
                    <a:pt x="91" y="45"/>
                  </a:cubicBezTo>
                  <a:cubicBezTo>
                    <a:pt x="94" y="47"/>
                    <a:pt x="95" y="51"/>
                    <a:pt x="9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8366125" y="2860675"/>
              <a:ext cx="296863" cy="65087"/>
            </a:xfrm>
            <a:custGeom>
              <a:avLst/>
              <a:gdLst>
                <a:gd name="T0" fmla="*/ 54 w 109"/>
                <a:gd name="T1" fmla="*/ 24 h 24"/>
                <a:gd name="T2" fmla="*/ 17 w 109"/>
                <a:gd name="T3" fmla="*/ 24 h 24"/>
                <a:gd name="T4" fmla="*/ 2 w 109"/>
                <a:gd name="T5" fmla="*/ 12 h 24"/>
                <a:gd name="T6" fmla="*/ 16 w 109"/>
                <a:gd name="T7" fmla="*/ 1 h 24"/>
                <a:gd name="T8" fmla="*/ 93 w 109"/>
                <a:gd name="T9" fmla="*/ 1 h 24"/>
                <a:gd name="T10" fmla="*/ 107 w 109"/>
                <a:gd name="T11" fmla="*/ 12 h 24"/>
                <a:gd name="T12" fmla="*/ 93 w 109"/>
                <a:gd name="T13" fmla="*/ 24 h 24"/>
                <a:gd name="T14" fmla="*/ 54 w 10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4">
                  <a:moveTo>
                    <a:pt x="54" y="24"/>
                  </a:moveTo>
                  <a:cubicBezTo>
                    <a:pt x="41" y="24"/>
                    <a:pt x="29" y="24"/>
                    <a:pt x="17" y="24"/>
                  </a:cubicBezTo>
                  <a:cubicBezTo>
                    <a:pt x="8" y="24"/>
                    <a:pt x="0" y="22"/>
                    <a:pt x="2" y="12"/>
                  </a:cubicBezTo>
                  <a:cubicBezTo>
                    <a:pt x="3" y="8"/>
                    <a:pt x="11" y="1"/>
                    <a:pt x="16" y="1"/>
                  </a:cubicBezTo>
                  <a:cubicBezTo>
                    <a:pt x="41" y="0"/>
                    <a:pt x="68" y="0"/>
                    <a:pt x="93" y="1"/>
                  </a:cubicBezTo>
                  <a:cubicBezTo>
                    <a:pt x="99" y="1"/>
                    <a:pt x="107" y="7"/>
                    <a:pt x="107" y="12"/>
                  </a:cubicBezTo>
                  <a:cubicBezTo>
                    <a:pt x="109" y="21"/>
                    <a:pt x="101" y="24"/>
                    <a:pt x="93" y="24"/>
                  </a:cubicBezTo>
                  <a:cubicBezTo>
                    <a:pt x="80" y="24"/>
                    <a:pt x="67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9974263" y="2860675"/>
              <a:ext cx="293688" cy="68262"/>
            </a:xfrm>
            <a:custGeom>
              <a:avLst/>
              <a:gdLst>
                <a:gd name="T0" fmla="*/ 54 w 108"/>
                <a:gd name="T1" fmla="*/ 24 h 25"/>
                <a:gd name="T2" fmla="*/ 16 w 108"/>
                <a:gd name="T3" fmla="*/ 24 h 25"/>
                <a:gd name="T4" fmla="*/ 1 w 108"/>
                <a:gd name="T5" fmla="*/ 13 h 25"/>
                <a:gd name="T6" fmla="*/ 16 w 108"/>
                <a:gd name="T7" fmla="*/ 0 h 25"/>
                <a:gd name="T8" fmla="*/ 92 w 108"/>
                <a:gd name="T9" fmla="*/ 0 h 25"/>
                <a:gd name="T10" fmla="*/ 108 w 108"/>
                <a:gd name="T11" fmla="*/ 13 h 25"/>
                <a:gd name="T12" fmla="*/ 92 w 108"/>
                <a:gd name="T13" fmla="*/ 24 h 25"/>
                <a:gd name="T14" fmla="*/ 54 w 108"/>
                <a:gd name="T15" fmla="*/ 24 h 25"/>
                <a:gd name="T16" fmla="*/ 54 w 108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25">
                  <a:moveTo>
                    <a:pt x="54" y="24"/>
                  </a:moveTo>
                  <a:cubicBezTo>
                    <a:pt x="41" y="24"/>
                    <a:pt x="28" y="25"/>
                    <a:pt x="16" y="24"/>
                  </a:cubicBezTo>
                  <a:cubicBezTo>
                    <a:pt x="10" y="23"/>
                    <a:pt x="2" y="17"/>
                    <a:pt x="1" y="13"/>
                  </a:cubicBezTo>
                  <a:cubicBezTo>
                    <a:pt x="0" y="4"/>
                    <a:pt x="7" y="0"/>
                    <a:pt x="16" y="0"/>
                  </a:cubicBezTo>
                  <a:cubicBezTo>
                    <a:pt x="41" y="0"/>
                    <a:pt x="67" y="0"/>
                    <a:pt x="92" y="0"/>
                  </a:cubicBezTo>
                  <a:cubicBezTo>
                    <a:pt x="101" y="0"/>
                    <a:pt x="108" y="3"/>
                    <a:pt x="108" y="13"/>
                  </a:cubicBezTo>
                  <a:cubicBezTo>
                    <a:pt x="108" y="22"/>
                    <a:pt x="100" y="24"/>
                    <a:pt x="92" y="24"/>
                  </a:cubicBezTo>
                  <a:cubicBezTo>
                    <a:pt x="79" y="24"/>
                    <a:pt x="67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596258" y="446683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918486" y="4803904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800429" y="11659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122657" y="150307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006173" y="446683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5328401" y="4803904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230921" y="11659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7553149" y="150307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32279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2" grpId="0" animBg="1"/>
      <p:bldP spid="28" grpId="0" animBg="1"/>
      <p:bldP spid="29" grpId="0" animBg="1"/>
      <p:bldP spid="30" grpId="0" animBg="1"/>
      <p:bldP spid="34" grpId="0" animBg="1"/>
      <p:bldP spid="51" grpId="0"/>
      <p:bldP spid="52" grpId="0"/>
      <p:bldP spid="55" grpId="0"/>
      <p:bldP spid="56" grpId="0"/>
      <p:bldP spid="58" grpId="0"/>
      <p:bldP spid="59" grpId="0"/>
      <p:bldP spid="61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组合 208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210" name="文本框 209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解决方案</a:t>
              </a:r>
            </a:p>
          </p:txBody>
        </p:sp>
        <p:sp>
          <p:nvSpPr>
            <p:cNvPr id="211" name="文本框 210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Solutions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213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15" name="图片 2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91" y="2764274"/>
            <a:ext cx="2732846" cy="1821898"/>
          </a:xfrm>
          <a:prstGeom prst="rect">
            <a:avLst/>
          </a:prstGeom>
        </p:spPr>
      </p:pic>
      <p:pic>
        <p:nvPicPr>
          <p:cNvPr id="216" name="图片 2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91" y="924511"/>
            <a:ext cx="2732846" cy="1801675"/>
          </a:xfrm>
          <a:prstGeom prst="rect">
            <a:avLst/>
          </a:prstGeom>
        </p:spPr>
      </p:pic>
      <p:pic>
        <p:nvPicPr>
          <p:cNvPr id="217" name="图片 2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2769330"/>
            <a:ext cx="2755654" cy="1821898"/>
          </a:xfrm>
          <a:prstGeom prst="rect">
            <a:avLst/>
          </a:prstGeom>
        </p:spPr>
      </p:pic>
      <p:pic>
        <p:nvPicPr>
          <p:cNvPr id="218" name="图片 2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914400"/>
            <a:ext cx="2755654" cy="1821898"/>
          </a:xfrm>
          <a:prstGeom prst="rect">
            <a:avLst/>
          </a:prstGeom>
        </p:spPr>
      </p:pic>
      <p:sp>
        <p:nvSpPr>
          <p:cNvPr id="224" name="文本框 223"/>
          <p:cNvSpPr txBox="1"/>
          <p:nvPr/>
        </p:nvSpPr>
        <p:spPr>
          <a:xfrm>
            <a:off x="6867128" y="1096787"/>
            <a:ext cx="347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D3D9D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点击添加文字性说明</a:t>
            </a:r>
          </a:p>
        </p:txBody>
      </p:sp>
      <p:sp>
        <p:nvSpPr>
          <p:cNvPr id="226" name="文本框 225"/>
          <p:cNvSpPr txBox="1"/>
          <p:nvPr/>
        </p:nvSpPr>
        <p:spPr>
          <a:xfrm>
            <a:off x="6867128" y="1478833"/>
            <a:ext cx="4677408" cy="198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91" y="4624260"/>
            <a:ext cx="2732846" cy="18218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4624260"/>
            <a:ext cx="2732846" cy="1821898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6867128" y="3906747"/>
            <a:ext cx="347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D3D9D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点击添加文字性说明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6867128" y="4288793"/>
            <a:ext cx="4677408" cy="198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145706" y="938201"/>
            <a:ext cx="614800" cy="614800"/>
            <a:chOff x="6145706" y="938201"/>
            <a:chExt cx="614800" cy="614800"/>
          </a:xfrm>
        </p:grpSpPr>
        <p:sp>
          <p:nvSpPr>
            <p:cNvPr id="222" name="椭圆 221"/>
            <p:cNvSpPr/>
            <p:nvPr/>
          </p:nvSpPr>
          <p:spPr>
            <a:xfrm>
              <a:off x="6145706" y="938201"/>
              <a:ext cx="614800" cy="614800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263147" y="1037249"/>
              <a:ext cx="379918" cy="416704"/>
              <a:chOff x="8366125" y="1946275"/>
              <a:chExt cx="1901826" cy="2085975"/>
            </a:xfrm>
            <a:solidFill>
              <a:schemeClr val="bg1"/>
            </a:solidFill>
          </p:grpSpPr>
          <p:sp>
            <p:nvSpPr>
              <p:cNvPr id="75" name="Freeform 41"/>
              <p:cNvSpPr>
                <a:spLocks/>
              </p:cNvSpPr>
              <p:nvPr/>
            </p:nvSpPr>
            <p:spPr bwMode="auto">
              <a:xfrm>
                <a:off x="8834438" y="2320925"/>
                <a:ext cx="957263" cy="1282700"/>
              </a:xfrm>
              <a:custGeom>
                <a:avLst/>
                <a:gdLst>
                  <a:gd name="T0" fmla="*/ 246 w 352"/>
                  <a:gd name="T1" fmla="*/ 473 h 473"/>
                  <a:gd name="T2" fmla="*/ 106 w 352"/>
                  <a:gd name="T3" fmla="*/ 473 h 473"/>
                  <a:gd name="T4" fmla="*/ 92 w 352"/>
                  <a:gd name="T5" fmla="*/ 408 h 473"/>
                  <a:gd name="T6" fmla="*/ 45 w 352"/>
                  <a:gd name="T7" fmla="*/ 303 h 473"/>
                  <a:gd name="T8" fmla="*/ 10 w 352"/>
                  <a:gd name="T9" fmla="*/ 207 h 473"/>
                  <a:gd name="T10" fmla="*/ 139 w 352"/>
                  <a:gd name="T11" fmla="*/ 23 h 473"/>
                  <a:gd name="T12" fmla="*/ 344 w 352"/>
                  <a:gd name="T13" fmla="*/ 148 h 473"/>
                  <a:gd name="T14" fmla="*/ 332 w 352"/>
                  <a:gd name="T15" fmla="*/ 254 h 473"/>
                  <a:gd name="T16" fmla="*/ 290 w 352"/>
                  <a:gd name="T17" fmla="*/ 335 h 473"/>
                  <a:gd name="T18" fmla="*/ 246 w 352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2" h="473">
                    <a:moveTo>
                      <a:pt x="246" y="473"/>
                    </a:moveTo>
                    <a:cubicBezTo>
                      <a:pt x="199" y="473"/>
                      <a:pt x="152" y="473"/>
                      <a:pt x="106" y="473"/>
                    </a:cubicBezTo>
                    <a:cubicBezTo>
                      <a:pt x="102" y="451"/>
                      <a:pt x="100" y="428"/>
                      <a:pt x="92" y="408"/>
                    </a:cubicBezTo>
                    <a:cubicBezTo>
                      <a:pt x="79" y="372"/>
                      <a:pt x="62" y="337"/>
                      <a:pt x="45" y="303"/>
                    </a:cubicBezTo>
                    <a:cubicBezTo>
                      <a:pt x="30" y="272"/>
                      <a:pt x="14" y="242"/>
                      <a:pt x="10" y="207"/>
                    </a:cubicBezTo>
                    <a:cubicBezTo>
                      <a:pt x="0" y="118"/>
                      <a:pt x="52" y="44"/>
                      <a:pt x="139" y="23"/>
                    </a:cubicBezTo>
                    <a:cubicBezTo>
                      <a:pt x="230" y="0"/>
                      <a:pt x="323" y="57"/>
                      <a:pt x="344" y="148"/>
                    </a:cubicBezTo>
                    <a:cubicBezTo>
                      <a:pt x="352" y="185"/>
                      <a:pt x="348" y="220"/>
                      <a:pt x="332" y="254"/>
                    </a:cubicBezTo>
                    <a:cubicBezTo>
                      <a:pt x="320" y="281"/>
                      <a:pt x="305" y="308"/>
                      <a:pt x="290" y="335"/>
                    </a:cubicBezTo>
                    <a:cubicBezTo>
                      <a:pt x="267" y="378"/>
                      <a:pt x="249" y="422"/>
                      <a:pt x="246" y="4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42"/>
              <p:cNvSpPr>
                <a:spLocks/>
              </p:cNvSpPr>
              <p:nvPr/>
            </p:nvSpPr>
            <p:spPr bwMode="auto">
              <a:xfrm>
                <a:off x="9120188" y="3675063"/>
                <a:ext cx="384175" cy="357187"/>
              </a:xfrm>
              <a:custGeom>
                <a:avLst/>
                <a:gdLst>
                  <a:gd name="T0" fmla="*/ 0 w 141"/>
                  <a:gd name="T1" fmla="*/ 0 h 132"/>
                  <a:gd name="T2" fmla="*/ 139 w 141"/>
                  <a:gd name="T3" fmla="*/ 0 h 132"/>
                  <a:gd name="T4" fmla="*/ 138 w 141"/>
                  <a:gd name="T5" fmla="*/ 78 h 132"/>
                  <a:gd name="T6" fmla="*/ 67 w 141"/>
                  <a:gd name="T7" fmla="*/ 131 h 132"/>
                  <a:gd name="T8" fmla="*/ 1 w 141"/>
                  <a:gd name="T9" fmla="*/ 73 h 132"/>
                  <a:gd name="T10" fmla="*/ 0 w 141"/>
                  <a:gd name="T11" fmla="*/ 55 h 132"/>
                  <a:gd name="T12" fmla="*/ 0 w 141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2">
                    <a:moveTo>
                      <a:pt x="0" y="0"/>
                    </a:moveTo>
                    <a:cubicBezTo>
                      <a:pt x="48" y="0"/>
                      <a:pt x="93" y="0"/>
                      <a:pt x="139" y="0"/>
                    </a:cubicBezTo>
                    <a:cubicBezTo>
                      <a:pt x="139" y="26"/>
                      <a:pt x="141" y="52"/>
                      <a:pt x="138" y="78"/>
                    </a:cubicBezTo>
                    <a:cubicBezTo>
                      <a:pt x="134" y="109"/>
                      <a:pt x="101" y="132"/>
                      <a:pt x="67" y="131"/>
                    </a:cubicBezTo>
                    <a:cubicBezTo>
                      <a:pt x="33" y="130"/>
                      <a:pt x="5" y="104"/>
                      <a:pt x="1" y="73"/>
                    </a:cubicBezTo>
                    <a:cubicBezTo>
                      <a:pt x="0" y="67"/>
                      <a:pt x="0" y="61"/>
                      <a:pt x="0" y="55"/>
                    </a:cubicBezTo>
                    <a:cubicBezTo>
                      <a:pt x="0" y="37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43"/>
              <p:cNvSpPr>
                <a:spLocks/>
              </p:cNvSpPr>
              <p:nvPr/>
            </p:nvSpPr>
            <p:spPr bwMode="auto">
              <a:xfrm>
                <a:off x="9283700" y="1946275"/>
                <a:ext cx="69850" cy="292100"/>
              </a:xfrm>
              <a:custGeom>
                <a:avLst/>
                <a:gdLst>
                  <a:gd name="T0" fmla="*/ 25 w 26"/>
                  <a:gd name="T1" fmla="*/ 54 h 108"/>
                  <a:gd name="T2" fmla="*/ 24 w 26"/>
                  <a:gd name="T3" fmla="*/ 94 h 108"/>
                  <a:gd name="T4" fmla="*/ 13 w 26"/>
                  <a:gd name="T5" fmla="*/ 108 h 108"/>
                  <a:gd name="T6" fmla="*/ 2 w 26"/>
                  <a:gd name="T7" fmla="*/ 93 h 108"/>
                  <a:gd name="T8" fmla="*/ 2 w 26"/>
                  <a:gd name="T9" fmla="*/ 14 h 108"/>
                  <a:gd name="T10" fmla="*/ 13 w 26"/>
                  <a:gd name="T11" fmla="*/ 0 h 108"/>
                  <a:gd name="T12" fmla="*/ 24 w 26"/>
                  <a:gd name="T13" fmla="*/ 15 h 108"/>
                  <a:gd name="T14" fmla="*/ 25 w 26"/>
                  <a:gd name="T1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08">
                    <a:moveTo>
                      <a:pt x="25" y="54"/>
                    </a:moveTo>
                    <a:cubicBezTo>
                      <a:pt x="25" y="67"/>
                      <a:pt x="26" y="81"/>
                      <a:pt x="24" y="94"/>
                    </a:cubicBezTo>
                    <a:cubicBezTo>
                      <a:pt x="24" y="99"/>
                      <a:pt x="17" y="103"/>
                      <a:pt x="13" y="108"/>
                    </a:cubicBezTo>
                    <a:cubicBezTo>
                      <a:pt x="9" y="103"/>
                      <a:pt x="2" y="98"/>
                      <a:pt x="2" y="93"/>
                    </a:cubicBezTo>
                    <a:cubicBezTo>
                      <a:pt x="0" y="67"/>
                      <a:pt x="0" y="41"/>
                      <a:pt x="2" y="14"/>
                    </a:cubicBezTo>
                    <a:cubicBezTo>
                      <a:pt x="2" y="9"/>
                      <a:pt x="9" y="5"/>
                      <a:pt x="13" y="0"/>
                    </a:cubicBezTo>
                    <a:cubicBezTo>
                      <a:pt x="17" y="5"/>
                      <a:pt x="24" y="9"/>
                      <a:pt x="24" y="15"/>
                    </a:cubicBezTo>
                    <a:cubicBezTo>
                      <a:pt x="26" y="27"/>
                      <a:pt x="25" y="41"/>
                      <a:pt x="25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44"/>
              <p:cNvSpPr>
                <a:spLocks/>
              </p:cNvSpPr>
              <p:nvPr/>
            </p:nvSpPr>
            <p:spPr bwMode="auto">
              <a:xfrm>
                <a:off x="8826500" y="2068513"/>
                <a:ext cx="182563" cy="260350"/>
              </a:xfrm>
              <a:custGeom>
                <a:avLst/>
                <a:gdLst>
                  <a:gd name="T0" fmla="*/ 67 w 67"/>
                  <a:gd name="T1" fmla="*/ 87 h 96"/>
                  <a:gd name="T2" fmla="*/ 59 w 67"/>
                  <a:gd name="T3" fmla="*/ 95 h 96"/>
                  <a:gd name="T4" fmla="*/ 46 w 67"/>
                  <a:gd name="T5" fmla="*/ 93 h 96"/>
                  <a:gd name="T6" fmla="*/ 2 w 67"/>
                  <a:gd name="T7" fmla="*/ 16 h 96"/>
                  <a:gd name="T8" fmla="*/ 8 w 67"/>
                  <a:gd name="T9" fmla="*/ 2 h 96"/>
                  <a:gd name="T10" fmla="*/ 22 w 67"/>
                  <a:gd name="T11" fmla="*/ 6 h 96"/>
                  <a:gd name="T12" fmla="*/ 65 w 67"/>
                  <a:gd name="T13" fmla="*/ 81 h 96"/>
                  <a:gd name="T14" fmla="*/ 67 w 67"/>
                  <a:gd name="T15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96">
                    <a:moveTo>
                      <a:pt x="67" y="87"/>
                    </a:moveTo>
                    <a:cubicBezTo>
                      <a:pt x="65" y="89"/>
                      <a:pt x="62" y="94"/>
                      <a:pt x="59" y="95"/>
                    </a:cubicBezTo>
                    <a:cubicBezTo>
                      <a:pt x="55" y="96"/>
                      <a:pt x="48" y="95"/>
                      <a:pt x="46" y="93"/>
                    </a:cubicBezTo>
                    <a:cubicBezTo>
                      <a:pt x="31" y="68"/>
                      <a:pt x="16" y="42"/>
                      <a:pt x="2" y="16"/>
                    </a:cubicBezTo>
                    <a:cubicBezTo>
                      <a:pt x="0" y="13"/>
                      <a:pt x="4" y="5"/>
                      <a:pt x="8" y="2"/>
                    </a:cubicBezTo>
                    <a:cubicBezTo>
                      <a:pt x="10" y="0"/>
                      <a:pt x="20" y="3"/>
                      <a:pt x="22" y="6"/>
                    </a:cubicBezTo>
                    <a:cubicBezTo>
                      <a:pt x="37" y="30"/>
                      <a:pt x="51" y="55"/>
                      <a:pt x="65" y="81"/>
                    </a:cubicBezTo>
                    <a:cubicBezTo>
                      <a:pt x="66" y="82"/>
                      <a:pt x="66" y="83"/>
                      <a:pt x="67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45"/>
              <p:cNvSpPr>
                <a:spLocks/>
              </p:cNvSpPr>
              <p:nvPr/>
            </p:nvSpPr>
            <p:spPr bwMode="auto">
              <a:xfrm>
                <a:off x="9623425" y="2070100"/>
                <a:ext cx="187325" cy="269875"/>
              </a:xfrm>
              <a:custGeom>
                <a:avLst/>
                <a:gdLst>
                  <a:gd name="T0" fmla="*/ 69 w 69"/>
                  <a:gd name="T1" fmla="*/ 10 h 99"/>
                  <a:gd name="T2" fmla="*/ 65 w 69"/>
                  <a:gd name="T3" fmla="*/ 21 h 99"/>
                  <a:gd name="T4" fmla="*/ 28 w 69"/>
                  <a:gd name="T5" fmla="*/ 86 h 99"/>
                  <a:gd name="T6" fmla="*/ 8 w 69"/>
                  <a:gd name="T7" fmla="*/ 94 h 99"/>
                  <a:gd name="T8" fmla="*/ 7 w 69"/>
                  <a:gd name="T9" fmla="*/ 74 h 99"/>
                  <a:gd name="T10" fmla="*/ 46 w 69"/>
                  <a:gd name="T11" fmla="*/ 7 h 99"/>
                  <a:gd name="T12" fmla="*/ 60 w 69"/>
                  <a:gd name="T13" fmla="*/ 0 h 99"/>
                  <a:gd name="T14" fmla="*/ 69 w 69"/>
                  <a:gd name="T15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99">
                    <a:moveTo>
                      <a:pt x="69" y="10"/>
                    </a:moveTo>
                    <a:cubicBezTo>
                      <a:pt x="67" y="15"/>
                      <a:pt x="66" y="18"/>
                      <a:pt x="65" y="21"/>
                    </a:cubicBezTo>
                    <a:cubicBezTo>
                      <a:pt x="52" y="43"/>
                      <a:pt x="40" y="64"/>
                      <a:pt x="28" y="86"/>
                    </a:cubicBezTo>
                    <a:cubicBezTo>
                      <a:pt x="23" y="94"/>
                      <a:pt x="17" y="99"/>
                      <a:pt x="8" y="94"/>
                    </a:cubicBezTo>
                    <a:cubicBezTo>
                      <a:pt x="0" y="89"/>
                      <a:pt x="2" y="81"/>
                      <a:pt x="7" y="74"/>
                    </a:cubicBezTo>
                    <a:cubicBezTo>
                      <a:pt x="20" y="52"/>
                      <a:pt x="32" y="29"/>
                      <a:pt x="46" y="7"/>
                    </a:cubicBezTo>
                    <a:cubicBezTo>
                      <a:pt x="48" y="3"/>
                      <a:pt x="55" y="0"/>
                      <a:pt x="60" y="0"/>
                    </a:cubicBezTo>
                    <a:cubicBezTo>
                      <a:pt x="63" y="0"/>
                      <a:pt x="67" y="7"/>
                      <a:pt x="6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46"/>
              <p:cNvSpPr>
                <a:spLocks/>
              </p:cNvSpPr>
              <p:nvPr/>
            </p:nvSpPr>
            <p:spPr bwMode="auto">
              <a:xfrm>
                <a:off x="8494713" y="2390775"/>
                <a:ext cx="271463" cy="187325"/>
              </a:xfrm>
              <a:custGeom>
                <a:avLst/>
                <a:gdLst>
                  <a:gd name="T0" fmla="*/ 11 w 100"/>
                  <a:gd name="T1" fmla="*/ 4 h 69"/>
                  <a:gd name="T2" fmla="*/ 21 w 100"/>
                  <a:gd name="T3" fmla="*/ 9 h 69"/>
                  <a:gd name="T4" fmla="*/ 85 w 100"/>
                  <a:gd name="T5" fmla="*/ 46 h 69"/>
                  <a:gd name="T6" fmla="*/ 93 w 100"/>
                  <a:gd name="T7" fmla="*/ 64 h 69"/>
                  <a:gd name="T8" fmla="*/ 74 w 100"/>
                  <a:gd name="T9" fmla="*/ 66 h 69"/>
                  <a:gd name="T10" fmla="*/ 7 w 100"/>
                  <a:gd name="T11" fmla="*/ 28 h 69"/>
                  <a:gd name="T12" fmla="*/ 0 w 100"/>
                  <a:gd name="T13" fmla="*/ 13 h 69"/>
                  <a:gd name="T14" fmla="*/ 6 w 100"/>
                  <a:gd name="T15" fmla="*/ 0 h 69"/>
                  <a:gd name="T16" fmla="*/ 11 w 100"/>
                  <a:gd name="T1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69">
                    <a:moveTo>
                      <a:pt x="11" y="4"/>
                    </a:moveTo>
                    <a:cubicBezTo>
                      <a:pt x="14" y="6"/>
                      <a:pt x="18" y="7"/>
                      <a:pt x="21" y="9"/>
                    </a:cubicBezTo>
                    <a:cubicBezTo>
                      <a:pt x="42" y="21"/>
                      <a:pt x="64" y="33"/>
                      <a:pt x="85" y="46"/>
                    </a:cubicBezTo>
                    <a:cubicBezTo>
                      <a:pt x="93" y="50"/>
                      <a:pt x="100" y="56"/>
                      <a:pt x="93" y="64"/>
                    </a:cubicBezTo>
                    <a:cubicBezTo>
                      <a:pt x="90" y="68"/>
                      <a:pt x="79" y="69"/>
                      <a:pt x="74" y="66"/>
                    </a:cubicBezTo>
                    <a:cubicBezTo>
                      <a:pt x="51" y="55"/>
                      <a:pt x="29" y="41"/>
                      <a:pt x="7" y="28"/>
                    </a:cubicBezTo>
                    <a:cubicBezTo>
                      <a:pt x="3" y="25"/>
                      <a:pt x="0" y="18"/>
                      <a:pt x="0" y="13"/>
                    </a:cubicBezTo>
                    <a:cubicBezTo>
                      <a:pt x="0" y="9"/>
                      <a:pt x="4" y="4"/>
                      <a:pt x="6" y="0"/>
                    </a:cubicBezTo>
                    <a:cubicBezTo>
                      <a:pt x="8" y="1"/>
                      <a:pt x="9" y="3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47"/>
              <p:cNvSpPr>
                <a:spLocks/>
              </p:cNvSpPr>
              <p:nvPr/>
            </p:nvSpPr>
            <p:spPr bwMode="auto">
              <a:xfrm>
                <a:off x="9886950" y="2397125"/>
                <a:ext cx="258763" cy="184150"/>
              </a:xfrm>
              <a:custGeom>
                <a:avLst/>
                <a:gdLst>
                  <a:gd name="T0" fmla="*/ 95 w 95"/>
                  <a:gd name="T1" fmla="*/ 17 h 68"/>
                  <a:gd name="T2" fmla="*/ 87 w 95"/>
                  <a:gd name="T3" fmla="*/ 26 h 68"/>
                  <a:gd name="T4" fmla="*/ 18 w 95"/>
                  <a:gd name="T5" fmla="*/ 65 h 68"/>
                  <a:gd name="T6" fmla="*/ 0 w 95"/>
                  <a:gd name="T7" fmla="*/ 62 h 68"/>
                  <a:gd name="T8" fmla="*/ 7 w 95"/>
                  <a:gd name="T9" fmla="*/ 45 h 68"/>
                  <a:gd name="T10" fmla="*/ 75 w 95"/>
                  <a:gd name="T11" fmla="*/ 6 h 68"/>
                  <a:gd name="T12" fmla="*/ 95 w 95"/>
                  <a:gd name="T13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68">
                    <a:moveTo>
                      <a:pt x="95" y="17"/>
                    </a:moveTo>
                    <a:cubicBezTo>
                      <a:pt x="93" y="19"/>
                      <a:pt x="91" y="24"/>
                      <a:pt x="87" y="26"/>
                    </a:cubicBezTo>
                    <a:cubicBezTo>
                      <a:pt x="64" y="40"/>
                      <a:pt x="42" y="53"/>
                      <a:pt x="18" y="65"/>
                    </a:cubicBezTo>
                    <a:cubicBezTo>
                      <a:pt x="14" y="68"/>
                      <a:pt x="6" y="64"/>
                      <a:pt x="0" y="62"/>
                    </a:cubicBezTo>
                    <a:cubicBezTo>
                      <a:pt x="2" y="57"/>
                      <a:pt x="3" y="48"/>
                      <a:pt x="7" y="45"/>
                    </a:cubicBezTo>
                    <a:cubicBezTo>
                      <a:pt x="29" y="31"/>
                      <a:pt x="52" y="18"/>
                      <a:pt x="75" y="6"/>
                    </a:cubicBezTo>
                    <a:cubicBezTo>
                      <a:pt x="85" y="0"/>
                      <a:pt x="95" y="5"/>
                      <a:pt x="9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48"/>
              <p:cNvSpPr>
                <a:spLocks/>
              </p:cNvSpPr>
              <p:nvPr/>
            </p:nvSpPr>
            <p:spPr bwMode="auto">
              <a:xfrm>
                <a:off x="8483600" y="3197225"/>
                <a:ext cx="271463" cy="184150"/>
              </a:xfrm>
              <a:custGeom>
                <a:avLst/>
                <a:gdLst>
                  <a:gd name="T0" fmla="*/ 99 w 100"/>
                  <a:gd name="T1" fmla="*/ 18 h 68"/>
                  <a:gd name="T2" fmla="*/ 91 w 100"/>
                  <a:gd name="T3" fmla="*/ 27 h 68"/>
                  <a:gd name="T4" fmla="*/ 23 w 100"/>
                  <a:gd name="T5" fmla="*/ 65 h 68"/>
                  <a:gd name="T6" fmla="*/ 5 w 100"/>
                  <a:gd name="T7" fmla="*/ 63 h 68"/>
                  <a:gd name="T8" fmla="*/ 12 w 100"/>
                  <a:gd name="T9" fmla="*/ 45 h 68"/>
                  <a:gd name="T10" fmla="*/ 79 w 100"/>
                  <a:gd name="T11" fmla="*/ 6 h 68"/>
                  <a:gd name="T12" fmla="*/ 99 w 100"/>
                  <a:gd name="T13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68">
                    <a:moveTo>
                      <a:pt x="99" y="18"/>
                    </a:moveTo>
                    <a:cubicBezTo>
                      <a:pt x="97" y="20"/>
                      <a:pt x="95" y="25"/>
                      <a:pt x="91" y="27"/>
                    </a:cubicBezTo>
                    <a:cubicBezTo>
                      <a:pt x="68" y="40"/>
                      <a:pt x="46" y="54"/>
                      <a:pt x="23" y="65"/>
                    </a:cubicBezTo>
                    <a:cubicBezTo>
                      <a:pt x="19" y="68"/>
                      <a:pt x="8" y="67"/>
                      <a:pt x="5" y="63"/>
                    </a:cubicBezTo>
                    <a:cubicBezTo>
                      <a:pt x="0" y="56"/>
                      <a:pt x="4" y="49"/>
                      <a:pt x="12" y="45"/>
                    </a:cubicBezTo>
                    <a:cubicBezTo>
                      <a:pt x="34" y="32"/>
                      <a:pt x="56" y="19"/>
                      <a:pt x="79" y="6"/>
                    </a:cubicBezTo>
                    <a:cubicBezTo>
                      <a:pt x="90" y="0"/>
                      <a:pt x="100" y="6"/>
                      <a:pt x="9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49"/>
              <p:cNvSpPr>
                <a:spLocks/>
              </p:cNvSpPr>
              <p:nvPr/>
            </p:nvSpPr>
            <p:spPr bwMode="auto">
              <a:xfrm>
                <a:off x="9885363" y="3205163"/>
                <a:ext cx="260350" cy="187325"/>
              </a:xfrm>
              <a:custGeom>
                <a:avLst/>
                <a:gdLst>
                  <a:gd name="T0" fmla="*/ 96 w 96"/>
                  <a:gd name="T1" fmla="*/ 52 h 69"/>
                  <a:gd name="T2" fmla="*/ 79 w 96"/>
                  <a:gd name="T3" fmla="*/ 64 h 69"/>
                  <a:gd name="T4" fmla="*/ 5 w 96"/>
                  <a:gd name="T5" fmla="*/ 22 h 69"/>
                  <a:gd name="T6" fmla="*/ 2 w 96"/>
                  <a:gd name="T7" fmla="*/ 7 h 69"/>
                  <a:gd name="T8" fmla="*/ 16 w 96"/>
                  <a:gd name="T9" fmla="*/ 2 h 69"/>
                  <a:gd name="T10" fmla="*/ 91 w 96"/>
                  <a:gd name="T11" fmla="*/ 45 h 69"/>
                  <a:gd name="T12" fmla="*/ 96 w 96"/>
                  <a:gd name="T13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9">
                    <a:moveTo>
                      <a:pt x="96" y="52"/>
                    </a:moveTo>
                    <a:cubicBezTo>
                      <a:pt x="96" y="63"/>
                      <a:pt x="87" y="69"/>
                      <a:pt x="79" y="64"/>
                    </a:cubicBezTo>
                    <a:cubicBezTo>
                      <a:pt x="54" y="51"/>
                      <a:pt x="30" y="37"/>
                      <a:pt x="5" y="22"/>
                    </a:cubicBezTo>
                    <a:cubicBezTo>
                      <a:pt x="2" y="20"/>
                      <a:pt x="0" y="10"/>
                      <a:pt x="2" y="7"/>
                    </a:cubicBezTo>
                    <a:cubicBezTo>
                      <a:pt x="4" y="3"/>
                      <a:pt x="13" y="0"/>
                      <a:pt x="16" y="2"/>
                    </a:cubicBezTo>
                    <a:cubicBezTo>
                      <a:pt x="42" y="16"/>
                      <a:pt x="67" y="30"/>
                      <a:pt x="91" y="45"/>
                    </a:cubicBezTo>
                    <a:cubicBezTo>
                      <a:pt x="94" y="47"/>
                      <a:pt x="95" y="51"/>
                      <a:pt x="9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50"/>
              <p:cNvSpPr>
                <a:spLocks/>
              </p:cNvSpPr>
              <p:nvPr/>
            </p:nvSpPr>
            <p:spPr bwMode="auto">
              <a:xfrm>
                <a:off x="8366125" y="2860675"/>
                <a:ext cx="296863" cy="65087"/>
              </a:xfrm>
              <a:custGeom>
                <a:avLst/>
                <a:gdLst>
                  <a:gd name="T0" fmla="*/ 54 w 109"/>
                  <a:gd name="T1" fmla="*/ 24 h 24"/>
                  <a:gd name="T2" fmla="*/ 17 w 109"/>
                  <a:gd name="T3" fmla="*/ 24 h 24"/>
                  <a:gd name="T4" fmla="*/ 2 w 109"/>
                  <a:gd name="T5" fmla="*/ 12 h 24"/>
                  <a:gd name="T6" fmla="*/ 16 w 109"/>
                  <a:gd name="T7" fmla="*/ 1 h 24"/>
                  <a:gd name="T8" fmla="*/ 93 w 109"/>
                  <a:gd name="T9" fmla="*/ 1 h 24"/>
                  <a:gd name="T10" fmla="*/ 107 w 109"/>
                  <a:gd name="T11" fmla="*/ 12 h 24"/>
                  <a:gd name="T12" fmla="*/ 93 w 109"/>
                  <a:gd name="T13" fmla="*/ 24 h 24"/>
                  <a:gd name="T14" fmla="*/ 54 w 109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24">
                    <a:moveTo>
                      <a:pt x="54" y="24"/>
                    </a:moveTo>
                    <a:cubicBezTo>
                      <a:pt x="41" y="24"/>
                      <a:pt x="29" y="24"/>
                      <a:pt x="17" y="24"/>
                    </a:cubicBezTo>
                    <a:cubicBezTo>
                      <a:pt x="8" y="24"/>
                      <a:pt x="0" y="22"/>
                      <a:pt x="2" y="12"/>
                    </a:cubicBezTo>
                    <a:cubicBezTo>
                      <a:pt x="3" y="8"/>
                      <a:pt x="11" y="1"/>
                      <a:pt x="16" y="1"/>
                    </a:cubicBezTo>
                    <a:cubicBezTo>
                      <a:pt x="41" y="0"/>
                      <a:pt x="68" y="0"/>
                      <a:pt x="93" y="1"/>
                    </a:cubicBezTo>
                    <a:cubicBezTo>
                      <a:pt x="99" y="1"/>
                      <a:pt x="107" y="7"/>
                      <a:pt x="107" y="12"/>
                    </a:cubicBezTo>
                    <a:cubicBezTo>
                      <a:pt x="109" y="21"/>
                      <a:pt x="101" y="24"/>
                      <a:pt x="93" y="24"/>
                    </a:cubicBezTo>
                    <a:cubicBezTo>
                      <a:pt x="80" y="24"/>
                      <a:pt x="67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51"/>
              <p:cNvSpPr>
                <a:spLocks/>
              </p:cNvSpPr>
              <p:nvPr/>
            </p:nvSpPr>
            <p:spPr bwMode="auto">
              <a:xfrm>
                <a:off x="9974263" y="2860675"/>
                <a:ext cx="293688" cy="68262"/>
              </a:xfrm>
              <a:custGeom>
                <a:avLst/>
                <a:gdLst>
                  <a:gd name="T0" fmla="*/ 54 w 108"/>
                  <a:gd name="T1" fmla="*/ 24 h 25"/>
                  <a:gd name="T2" fmla="*/ 16 w 108"/>
                  <a:gd name="T3" fmla="*/ 24 h 25"/>
                  <a:gd name="T4" fmla="*/ 1 w 108"/>
                  <a:gd name="T5" fmla="*/ 13 h 25"/>
                  <a:gd name="T6" fmla="*/ 16 w 108"/>
                  <a:gd name="T7" fmla="*/ 0 h 25"/>
                  <a:gd name="T8" fmla="*/ 92 w 108"/>
                  <a:gd name="T9" fmla="*/ 0 h 25"/>
                  <a:gd name="T10" fmla="*/ 108 w 108"/>
                  <a:gd name="T11" fmla="*/ 13 h 25"/>
                  <a:gd name="T12" fmla="*/ 92 w 108"/>
                  <a:gd name="T13" fmla="*/ 24 h 25"/>
                  <a:gd name="T14" fmla="*/ 54 w 108"/>
                  <a:gd name="T15" fmla="*/ 24 h 25"/>
                  <a:gd name="T16" fmla="*/ 54 w 108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">
                    <a:moveTo>
                      <a:pt x="54" y="24"/>
                    </a:moveTo>
                    <a:cubicBezTo>
                      <a:pt x="41" y="24"/>
                      <a:pt x="28" y="25"/>
                      <a:pt x="16" y="24"/>
                    </a:cubicBezTo>
                    <a:cubicBezTo>
                      <a:pt x="10" y="23"/>
                      <a:pt x="2" y="17"/>
                      <a:pt x="1" y="13"/>
                    </a:cubicBezTo>
                    <a:cubicBezTo>
                      <a:pt x="0" y="4"/>
                      <a:pt x="7" y="0"/>
                      <a:pt x="16" y="0"/>
                    </a:cubicBezTo>
                    <a:cubicBezTo>
                      <a:pt x="41" y="0"/>
                      <a:pt x="67" y="0"/>
                      <a:pt x="92" y="0"/>
                    </a:cubicBezTo>
                    <a:cubicBezTo>
                      <a:pt x="101" y="0"/>
                      <a:pt x="108" y="3"/>
                      <a:pt x="108" y="13"/>
                    </a:cubicBezTo>
                    <a:cubicBezTo>
                      <a:pt x="108" y="22"/>
                      <a:pt x="100" y="24"/>
                      <a:pt x="92" y="24"/>
                    </a:cubicBezTo>
                    <a:cubicBezTo>
                      <a:pt x="79" y="24"/>
                      <a:pt x="67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6" name="直接连接符 5"/>
          <p:cNvCxnSpPr/>
          <p:nvPr/>
        </p:nvCxnSpPr>
        <p:spPr>
          <a:xfrm>
            <a:off x="6924675" y="1470393"/>
            <a:ext cx="493236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6145706" y="3799402"/>
            <a:ext cx="614800" cy="614800"/>
            <a:chOff x="6145706" y="3799402"/>
            <a:chExt cx="614800" cy="614800"/>
          </a:xfrm>
        </p:grpSpPr>
        <p:sp>
          <p:nvSpPr>
            <p:cNvPr id="86" name="椭圆 85"/>
            <p:cNvSpPr/>
            <p:nvPr/>
          </p:nvSpPr>
          <p:spPr>
            <a:xfrm>
              <a:off x="6145706" y="3799402"/>
              <a:ext cx="614800" cy="614800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6280125" y="3936105"/>
              <a:ext cx="345962" cy="344650"/>
              <a:chOff x="7458075" y="1098550"/>
              <a:chExt cx="836613" cy="833438"/>
            </a:xfrm>
            <a:solidFill>
              <a:schemeClr val="bg1"/>
            </a:solidFill>
          </p:grpSpPr>
          <p:sp>
            <p:nvSpPr>
              <p:cNvPr id="88" name="Freeform 20"/>
              <p:cNvSpPr>
                <a:spLocks/>
              </p:cNvSpPr>
              <p:nvPr/>
            </p:nvSpPr>
            <p:spPr bwMode="auto">
              <a:xfrm>
                <a:off x="7824788" y="1098550"/>
                <a:ext cx="469900" cy="469900"/>
              </a:xfrm>
              <a:custGeom>
                <a:avLst/>
                <a:gdLst>
                  <a:gd name="T0" fmla="*/ 20 w 376"/>
                  <a:gd name="T1" fmla="*/ 265 h 377"/>
                  <a:gd name="T2" fmla="*/ 42 w 376"/>
                  <a:gd name="T3" fmla="*/ 137 h 377"/>
                  <a:gd name="T4" fmla="*/ 130 w 376"/>
                  <a:gd name="T5" fmla="*/ 49 h 377"/>
                  <a:gd name="T6" fmla="*/ 297 w 376"/>
                  <a:gd name="T7" fmla="*/ 48 h 377"/>
                  <a:gd name="T8" fmla="*/ 333 w 376"/>
                  <a:gd name="T9" fmla="*/ 85 h 377"/>
                  <a:gd name="T10" fmla="*/ 334 w 376"/>
                  <a:gd name="T11" fmla="*/ 241 h 377"/>
                  <a:gd name="T12" fmla="*/ 237 w 376"/>
                  <a:gd name="T13" fmla="*/ 337 h 377"/>
                  <a:gd name="T14" fmla="*/ 111 w 376"/>
                  <a:gd name="T15" fmla="*/ 355 h 377"/>
                  <a:gd name="T16" fmla="*/ 157 w 376"/>
                  <a:gd name="T17" fmla="*/ 311 h 377"/>
                  <a:gd name="T18" fmla="*/ 261 w 376"/>
                  <a:gd name="T19" fmla="*/ 208 h 377"/>
                  <a:gd name="T20" fmla="*/ 261 w 376"/>
                  <a:gd name="T21" fmla="*/ 120 h 377"/>
                  <a:gd name="T22" fmla="*/ 227 w 376"/>
                  <a:gd name="T23" fmla="*/ 96 h 377"/>
                  <a:gd name="T24" fmla="*/ 169 w 376"/>
                  <a:gd name="T25" fmla="*/ 116 h 377"/>
                  <a:gd name="T26" fmla="*/ 32 w 376"/>
                  <a:gd name="T27" fmla="*/ 254 h 377"/>
                  <a:gd name="T28" fmla="*/ 20 w 376"/>
                  <a:gd name="T29" fmla="*/ 26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377">
                    <a:moveTo>
                      <a:pt x="20" y="265"/>
                    </a:moveTo>
                    <a:cubicBezTo>
                      <a:pt x="0" y="220"/>
                      <a:pt x="9" y="170"/>
                      <a:pt x="42" y="137"/>
                    </a:cubicBezTo>
                    <a:cubicBezTo>
                      <a:pt x="71" y="107"/>
                      <a:pt x="101" y="78"/>
                      <a:pt x="130" y="49"/>
                    </a:cubicBezTo>
                    <a:cubicBezTo>
                      <a:pt x="180" y="0"/>
                      <a:pt x="248" y="0"/>
                      <a:pt x="297" y="48"/>
                    </a:cubicBezTo>
                    <a:cubicBezTo>
                      <a:pt x="310" y="60"/>
                      <a:pt x="322" y="72"/>
                      <a:pt x="333" y="85"/>
                    </a:cubicBezTo>
                    <a:cubicBezTo>
                      <a:pt x="375" y="130"/>
                      <a:pt x="376" y="196"/>
                      <a:pt x="334" y="241"/>
                    </a:cubicBezTo>
                    <a:cubicBezTo>
                      <a:pt x="302" y="274"/>
                      <a:pt x="270" y="306"/>
                      <a:pt x="237" y="337"/>
                    </a:cubicBezTo>
                    <a:cubicBezTo>
                      <a:pt x="204" y="370"/>
                      <a:pt x="151" y="377"/>
                      <a:pt x="111" y="355"/>
                    </a:cubicBezTo>
                    <a:cubicBezTo>
                      <a:pt x="127" y="340"/>
                      <a:pt x="142" y="326"/>
                      <a:pt x="157" y="311"/>
                    </a:cubicBezTo>
                    <a:cubicBezTo>
                      <a:pt x="192" y="277"/>
                      <a:pt x="226" y="242"/>
                      <a:pt x="261" y="208"/>
                    </a:cubicBezTo>
                    <a:cubicBezTo>
                      <a:pt x="292" y="177"/>
                      <a:pt x="292" y="150"/>
                      <a:pt x="261" y="120"/>
                    </a:cubicBezTo>
                    <a:cubicBezTo>
                      <a:pt x="251" y="110"/>
                      <a:pt x="239" y="100"/>
                      <a:pt x="227" y="96"/>
                    </a:cubicBezTo>
                    <a:cubicBezTo>
                      <a:pt x="204" y="88"/>
                      <a:pt x="185" y="99"/>
                      <a:pt x="169" y="116"/>
                    </a:cubicBezTo>
                    <a:cubicBezTo>
                      <a:pt x="124" y="162"/>
                      <a:pt x="78" y="208"/>
                      <a:pt x="32" y="254"/>
                    </a:cubicBezTo>
                    <a:cubicBezTo>
                      <a:pt x="28" y="257"/>
                      <a:pt x="24" y="260"/>
                      <a:pt x="2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21"/>
              <p:cNvSpPr>
                <a:spLocks/>
              </p:cNvSpPr>
              <p:nvPr/>
            </p:nvSpPr>
            <p:spPr bwMode="auto">
              <a:xfrm>
                <a:off x="7458075" y="1462088"/>
                <a:ext cx="469900" cy="469900"/>
              </a:xfrm>
              <a:custGeom>
                <a:avLst/>
                <a:gdLst>
                  <a:gd name="T0" fmla="*/ 266 w 375"/>
                  <a:gd name="T1" fmla="*/ 22 h 377"/>
                  <a:gd name="T2" fmla="*/ 210 w 375"/>
                  <a:gd name="T3" fmla="*/ 76 h 377"/>
                  <a:gd name="T4" fmla="*/ 111 w 375"/>
                  <a:gd name="T5" fmla="*/ 174 h 377"/>
                  <a:gd name="T6" fmla="*/ 111 w 375"/>
                  <a:gd name="T7" fmla="*/ 256 h 377"/>
                  <a:gd name="T8" fmla="*/ 123 w 375"/>
                  <a:gd name="T9" fmla="*/ 267 h 377"/>
                  <a:gd name="T10" fmla="*/ 201 w 375"/>
                  <a:gd name="T11" fmla="*/ 267 h 377"/>
                  <a:gd name="T12" fmla="*/ 340 w 375"/>
                  <a:gd name="T13" fmla="*/ 128 h 377"/>
                  <a:gd name="T14" fmla="*/ 353 w 375"/>
                  <a:gd name="T15" fmla="*/ 110 h 377"/>
                  <a:gd name="T16" fmla="*/ 341 w 375"/>
                  <a:gd name="T17" fmla="*/ 232 h 377"/>
                  <a:gd name="T18" fmla="*/ 236 w 375"/>
                  <a:gd name="T19" fmla="*/ 338 h 377"/>
                  <a:gd name="T20" fmla="*/ 85 w 375"/>
                  <a:gd name="T21" fmla="*/ 336 h 377"/>
                  <a:gd name="T22" fmla="*/ 46 w 375"/>
                  <a:gd name="T23" fmla="*/ 297 h 377"/>
                  <a:gd name="T24" fmla="*/ 46 w 375"/>
                  <a:gd name="T25" fmla="*/ 133 h 377"/>
                  <a:gd name="T26" fmla="*/ 132 w 375"/>
                  <a:gd name="T27" fmla="*/ 47 h 377"/>
                  <a:gd name="T28" fmla="*/ 266 w 375"/>
                  <a:gd name="T29" fmla="*/ 2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5" h="377">
                    <a:moveTo>
                      <a:pt x="266" y="22"/>
                    </a:moveTo>
                    <a:cubicBezTo>
                      <a:pt x="247" y="41"/>
                      <a:pt x="228" y="58"/>
                      <a:pt x="210" y="76"/>
                    </a:cubicBezTo>
                    <a:cubicBezTo>
                      <a:pt x="177" y="108"/>
                      <a:pt x="144" y="141"/>
                      <a:pt x="111" y="174"/>
                    </a:cubicBezTo>
                    <a:cubicBezTo>
                      <a:pt x="85" y="200"/>
                      <a:pt x="85" y="230"/>
                      <a:pt x="111" y="256"/>
                    </a:cubicBezTo>
                    <a:cubicBezTo>
                      <a:pt x="115" y="260"/>
                      <a:pt x="119" y="264"/>
                      <a:pt x="123" y="267"/>
                    </a:cubicBezTo>
                    <a:cubicBezTo>
                      <a:pt x="147" y="291"/>
                      <a:pt x="177" y="291"/>
                      <a:pt x="201" y="267"/>
                    </a:cubicBezTo>
                    <a:cubicBezTo>
                      <a:pt x="248" y="221"/>
                      <a:pt x="294" y="175"/>
                      <a:pt x="340" y="128"/>
                    </a:cubicBezTo>
                    <a:cubicBezTo>
                      <a:pt x="345" y="123"/>
                      <a:pt x="348" y="117"/>
                      <a:pt x="353" y="110"/>
                    </a:cubicBezTo>
                    <a:cubicBezTo>
                      <a:pt x="375" y="149"/>
                      <a:pt x="370" y="201"/>
                      <a:pt x="341" y="232"/>
                    </a:cubicBezTo>
                    <a:cubicBezTo>
                      <a:pt x="308" y="269"/>
                      <a:pt x="272" y="305"/>
                      <a:pt x="236" y="338"/>
                    </a:cubicBezTo>
                    <a:cubicBezTo>
                      <a:pt x="193" y="377"/>
                      <a:pt x="127" y="374"/>
                      <a:pt x="85" y="336"/>
                    </a:cubicBezTo>
                    <a:cubicBezTo>
                      <a:pt x="72" y="323"/>
                      <a:pt x="59" y="310"/>
                      <a:pt x="46" y="297"/>
                    </a:cubicBezTo>
                    <a:cubicBezTo>
                      <a:pt x="0" y="249"/>
                      <a:pt x="0" y="180"/>
                      <a:pt x="46" y="133"/>
                    </a:cubicBezTo>
                    <a:cubicBezTo>
                      <a:pt x="75" y="104"/>
                      <a:pt x="103" y="75"/>
                      <a:pt x="132" y="47"/>
                    </a:cubicBezTo>
                    <a:cubicBezTo>
                      <a:pt x="170" y="10"/>
                      <a:pt x="220" y="0"/>
                      <a:pt x="26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2"/>
              <p:cNvSpPr>
                <a:spLocks/>
              </p:cNvSpPr>
              <p:nvPr/>
            </p:nvSpPr>
            <p:spPr bwMode="auto">
              <a:xfrm>
                <a:off x="7693025" y="1327150"/>
                <a:ext cx="371475" cy="376238"/>
              </a:xfrm>
              <a:custGeom>
                <a:avLst/>
                <a:gdLst>
                  <a:gd name="T0" fmla="*/ 0 w 297"/>
                  <a:gd name="T1" fmla="*/ 254 h 301"/>
                  <a:gd name="T2" fmla="*/ 12 w 297"/>
                  <a:gd name="T3" fmla="*/ 232 h 301"/>
                  <a:gd name="T4" fmla="*/ 229 w 297"/>
                  <a:gd name="T5" fmla="*/ 15 h 301"/>
                  <a:gd name="T6" fmla="*/ 282 w 297"/>
                  <a:gd name="T7" fmla="*/ 16 h 301"/>
                  <a:gd name="T8" fmla="*/ 280 w 297"/>
                  <a:gd name="T9" fmla="*/ 71 h 301"/>
                  <a:gd name="T10" fmla="*/ 167 w 297"/>
                  <a:gd name="T11" fmla="*/ 184 h 301"/>
                  <a:gd name="T12" fmla="*/ 65 w 297"/>
                  <a:gd name="T13" fmla="*/ 286 h 301"/>
                  <a:gd name="T14" fmla="*/ 22 w 297"/>
                  <a:gd name="T15" fmla="*/ 294 h 301"/>
                  <a:gd name="T16" fmla="*/ 0 w 297"/>
                  <a:gd name="T17" fmla="*/ 25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1">
                    <a:moveTo>
                      <a:pt x="0" y="254"/>
                    </a:moveTo>
                    <a:cubicBezTo>
                      <a:pt x="3" y="249"/>
                      <a:pt x="6" y="239"/>
                      <a:pt x="12" y="232"/>
                    </a:cubicBezTo>
                    <a:cubicBezTo>
                      <a:pt x="84" y="160"/>
                      <a:pt x="157" y="87"/>
                      <a:pt x="229" y="15"/>
                    </a:cubicBezTo>
                    <a:cubicBezTo>
                      <a:pt x="245" y="0"/>
                      <a:pt x="267" y="1"/>
                      <a:pt x="282" y="16"/>
                    </a:cubicBezTo>
                    <a:cubicBezTo>
                      <a:pt x="297" y="31"/>
                      <a:pt x="297" y="53"/>
                      <a:pt x="280" y="71"/>
                    </a:cubicBezTo>
                    <a:cubicBezTo>
                      <a:pt x="243" y="109"/>
                      <a:pt x="205" y="146"/>
                      <a:pt x="167" y="184"/>
                    </a:cubicBezTo>
                    <a:cubicBezTo>
                      <a:pt x="133" y="218"/>
                      <a:pt x="99" y="252"/>
                      <a:pt x="65" y="286"/>
                    </a:cubicBezTo>
                    <a:cubicBezTo>
                      <a:pt x="52" y="298"/>
                      <a:pt x="36" y="301"/>
                      <a:pt x="22" y="294"/>
                    </a:cubicBezTo>
                    <a:cubicBezTo>
                      <a:pt x="8" y="287"/>
                      <a:pt x="1" y="275"/>
                      <a:pt x="0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91" name="直接连接符 90"/>
          <p:cNvCxnSpPr/>
          <p:nvPr/>
        </p:nvCxnSpPr>
        <p:spPr>
          <a:xfrm>
            <a:off x="6924675" y="4286783"/>
            <a:ext cx="493236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3810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26" grpId="0"/>
      <p:bldP spid="67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96219" y="1992293"/>
            <a:ext cx="2787445" cy="2293553"/>
            <a:chOff x="4696219" y="1600408"/>
            <a:chExt cx="2787445" cy="2293553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研究成果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696219" y="3524629"/>
              <a:ext cx="2787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/>
                <a:t>Research Results </a:t>
              </a:r>
              <a:endParaRPr lang="zh-CN" altLang="en-US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765297" y="1810753"/>
              <a:ext cx="649287" cy="798512"/>
              <a:chOff x="973138" y="3452813"/>
              <a:chExt cx="649287" cy="798512"/>
            </a:xfrm>
            <a:solidFill>
              <a:srgbClr val="002060"/>
            </a:solidFill>
          </p:grpSpPr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973138" y="3527425"/>
                <a:ext cx="649287" cy="723900"/>
              </a:xfrm>
              <a:custGeom>
                <a:avLst/>
                <a:gdLst>
                  <a:gd name="T0" fmla="*/ 0 w 478"/>
                  <a:gd name="T1" fmla="*/ 266 h 535"/>
                  <a:gd name="T2" fmla="*/ 0 w 478"/>
                  <a:gd name="T3" fmla="*/ 17 h 535"/>
                  <a:gd name="T4" fmla="*/ 17 w 478"/>
                  <a:gd name="T5" fmla="*/ 0 h 535"/>
                  <a:gd name="T6" fmla="*/ 101 w 478"/>
                  <a:gd name="T7" fmla="*/ 0 h 535"/>
                  <a:gd name="T8" fmla="*/ 115 w 478"/>
                  <a:gd name="T9" fmla="*/ 14 h 535"/>
                  <a:gd name="T10" fmla="*/ 101 w 478"/>
                  <a:gd name="T11" fmla="*/ 30 h 535"/>
                  <a:gd name="T12" fmla="*/ 46 w 478"/>
                  <a:gd name="T13" fmla="*/ 30 h 535"/>
                  <a:gd name="T14" fmla="*/ 30 w 478"/>
                  <a:gd name="T15" fmla="*/ 45 h 535"/>
                  <a:gd name="T16" fmla="*/ 30 w 478"/>
                  <a:gd name="T17" fmla="*/ 207 h 535"/>
                  <a:gd name="T18" fmla="*/ 30 w 478"/>
                  <a:gd name="T19" fmla="*/ 486 h 535"/>
                  <a:gd name="T20" fmla="*/ 48 w 478"/>
                  <a:gd name="T21" fmla="*/ 505 h 535"/>
                  <a:gd name="T22" fmla="*/ 429 w 478"/>
                  <a:gd name="T23" fmla="*/ 505 h 535"/>
                  <a:gd name="T24" fmla="*/ 448 w 478"/>
                  <a:gd name="T25" fmla="*/ 486 h 535"/>
                  <a:gd name="T26" fmla="*/ 448 w 478"/>
                  <a:gd name="T27" fmla="*/ 49 h 535"/>
                  <a:gd name="T28" fmla="*/ 429 w 478"/>
                  <a:gd name="T29" fmla="*/ 30 h 535"/>
                  <a:gd name="T30" fmla="*/ 377 w 478"/>
                  <a:gd name="T31" fmla="*/ 30 h 535"/>
                  <a:gd name="T32" fmla="*/ 363 w 478"/>
                  <a:gd name="T33" fmla="*/ 14 h 535"/>
                  <a:gd name="T34" fmla="*/ 377 w 478"/>
                  <a:gd name="T35" fmla="*/ 0 h 535"/>
                  <a:gd name="T36" fmla="*/ 461 w 478"/>
                  <a:gd name="T37" fmla="*/ 0 h 535"/>
                  <a:gd name="T38" fmla="*/ 478 w 478"/>
                  <a:gd name="T39" fmla="*/ 17 h 535"/>
                  <a:gd name="T40" fmla="*/ 477 w 478"/>
                  <a:gd name="T41" fmla="*/ 210 h 535"/>
                  <a:gd name="T42" fmla="*/ 478 w 478"/>
                  <a:gd name="T43" fmla="*/ 516 h 535"/>
                  <a:gd name="T44" fmla="*/ 459 w 478"/>
                  <a:gd name="T45" fmla="*/ 535 h 535"/>
                  <a:gd name="T46" fmla="*/ 18 w 478"/>
                  <a:gd name="T47" fmla="*/ 535 h 535"/>
                  <a:gd name="T48" fmla="*/ 0 w 478"/>
                  <a:gd name="T49" fmla="*/ 516 h 535"/>
                  <a:gd name="T50" fmla="*/ 0 w 478"/>
                  <a:gd name="T51" fmla="*/ 266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8" h="535">
                    <a:moveTo>
                      <a:pt x="0" y="266"/>
                    </a:moveTo>
                    <a:cubicBezTo>
                      <a:pt x="0" y="183"/>
                      <a:pt x="1" y="100"/>
                      <a:pt x="0" y="17"/>
                    </a:cubicBezTo>
                    <a:cubicBezTo>
                      <a:pt x="0" y="4"/>
                      <a:pt x="4" y="0"/>
                      <a:pt x="17" y="0"/>
                    </a:cubicBezTo>
                    <a:cubicBezTo>
                      <a:pt x="45" y="1"/>
                      <a:pt x="73" y="1"/>
                      <a:pt x="101" y="0"/>
                    </a:cubicBezTo>
                    <a:cubicBezTo>
                      <a:pt x="112" y="0"/>
                      <a:pt x="115" y="4"/>
                      <a:pt x="115" y="14"/>
                    </a:cubicBezTo>
                    <a:cubicBezTo>
                      <a:pt x="115" y="24"/>
                      <a:pt x="113" y="30"/>
                      <a:pt x="101" y="30"/>
                    </a:cubicBezTo>
                    <a:cubicBezTo>
                      <a:pt x="83" y="30"/>
                      <a:pt x="64" y="31"/>
                      <a:pt x="46" y="30"/>
                    </a:cubicBezTo>
                    <a:cubicBezTo>
                      <a:pt x="34" y="29"/>
                      <a:pt x="30" y="34"/>
                      <a:pt x="30" y="45"/>
                    </a:cubicBezTo>
                    <a:cubicBezTo>
                      <a:pt x="30" y="99"/>
                      <a:pt x="30" y="153"/>
                      <a:pt x="30" y="207"/>
                    </a:cubicBezTo>
                    <a:cubicBezTo>
                      <a:pt x="30" y="300"/>
                      <a:pt x="30" y="393"/>
                      <a:pt x="30" y="486"/>
                    </a:cubicBezTo>
                    <a:cubicBezTo>
                      <a:pt x="30" y="501"/>
                      <a:pt x="34" y="505"/>
                      <a:pt x="48" y="505"/>
                    </a:cubicBezTo>
                    <a:cubicBezTo>
                      <a:pt x="175" y="505"/>
                      <a:pt x="302" y="505"/>
                      <a:pt x="429" y="505"/>
                    </a:cubicBezTo>
                    <a:cubicBezTo>
                      <a:pt x="444" y="505"/>
                      <a:pt x="448" y="501"/>
                      <a:pt x="448" y="486"/>
                    </a:cubicBezTo>
                    <a:cubicBezTo>
                      <a:pt x="447" y="340"/>
                      <a:pt x="447" y="195"/>
                      <a:pt x="448" y="49"/>
                    </a:cubicBezTo>
                    <a:cubicBezTo>
                      <a:pt x="448" y="34"/>
                      <a:pt x="444" y="29"/>
                      <a:pt x="429" y="30"/>
                    </a:cubicBezTo>
                    <a:cubicBezTo>
                      <a:pt x="412" y="31"/>
                      <a:pt x="394" y="30"/>
                      <a:pt x="377" y="30"/>
                    </a:cubicBezTo>
                    <a:cubicBezTo>
                      <a:pt x="365" y="31"/>
                      <a:pt x="363" y="24"/>
                      <a:pt x="363" y="14"/>
                    </a:cubicBezTo>
                    <a:cubicBezTo>
                      <a:pt x="363" y="4"/>
                      <a:pt x="366" y="0"/>
                      <a:pt x="377" y="0"/>
                    </a:cubicBezTo>
                    <a:cubicBezTo>
                      <a:pt x="405" y="1"/>
                      <a:pt x="433" y="1"/>
                      <a:pt x="461" y="0"/>
                    </a:cubicBezTo>
                    <a:cubicBezTo>
                      <a:pt x="474" y="0"/>
                      <a:pt x="478" y="4"/>
                      <a:pt x="478" y="17"/>
                    </a:cubicBezTo>
                    <a:cubicBezTo>
                      <a:pt x="477" y="81"/>
                      <a:pt x="477" y="146"/>
                      <a:pt x="477" y="210"/>
                    </a:cubicBezTo>
                    <a:cubicBezTo>
                      <a:pt x="477" y="312"/>
                      <a:pt x="477" y="414"/>
                      <a:pt x="478" y="516"/>
                    </a:cubicBezTo>
                    <a:cubicBezTo>
                      <a:pt x="478" y="531"/>
                      <a:pt x="474" y="535"/>
                      <a:pt x="459" y="535"/>
                    </a:cubicBezTo>
                    <a:cubicBezTo>
                      <a:pt x="312" y="534"/>
                      <a:pt x="165" y="534"/>
                      <a:pt x="18" y="535"/>
                    </a:cubicBezTo>
                    <a:cubicBezTo>
                      <a:pt x="4" y="535"/>
                      <a:pt x="0" y="531"/>
                      <a:pt x="0" y="516"/>
                    </a:cubicBezTo>
                    <a:cubicBezTo>
                      <a:pt x="1" y="433"/>
                      <a:pt x="0" y="349"/>
                      <a:pt x="0" y="26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1149350" y="3452813"/>
                <a:ext cx="298450" cy="157162"/>
              </a:xfrm>
              <a:custGeom>
                <a:avLst/>
                <a:gdLst>
                  <a:gd name="T0" fmla="*/ 109 w 220"/>
                  <a:gd name="T1" fmla="*/ 115 h 116"/>
                  <a:gd name="T2" fmla="*/ 15 w 220"/>
                  <a:gd name="T3" fmla="*/ 116 h 116"/>
                  <a:gd name="T4" fmla="*/ 0 w 220"/>
                  <a:gd name="T5" fmla="*/ 101 h 116"/>
                  <a:gd name="T6" fmla="*/ 0 w 220"/>
                  <a:gd name="T7" fmla="*/ 54 h 116"/>
                  <a:gd name="T8" fmla="*/ 13 w 220"/>
                  <a:gd name="T9" fmla="*/ 41 h 116"/>
                  <a:gd name="T10" fmla="*/ 30 w 220"/>
                  <a:gd name="T11" fmla="*/ 41 h 116"/>
                  <a:gd name="T12" fmla="*/ 80 w 220"/>
                  <a:gd name="T13" fmla="*/ 22 h 116"/>
                  <a:gd name="T14" fmla="*/ 147 w 220"/>
                  <a:gd name="T15" fmla="*/ 29 h 116"/>
                  <a:gd name="T16" fmla="*/ 170 w 220"/>
                  <a:gd name="T17" fmla="*/ 41 h 116"/>
                  <a:gd name="T18" fmla="*/ 206 w 220"/>
                  <a:gd name="T19" fmla="*/ 41 h 116"/>
                  <a:gd name="T20" fmla="*/ 219 w 220"/>
                  <a:gd name="T21" fmla="*/ 54 h 116"/>
                  <a:gd name="T22" fmla="*/ 220 w 220"/>
                  <a:gd name="T23" fmla="*/ 101 h 116"/>
                  <a:gd name="T24" fmla="*/ 204 w 220"/>
                  <a:gd name="T25" fmla="*/ 116 h 116"/>
                  <a:gd name="T26" fmla="*/ 109 w 220"/>
                  <a:gd name="T27" fmla="*/ 115 h 116"/>
                  <a:gd name="T28" fmla="*/ 105 w 220"/>
                  <a:gd name="T29" fmla="*/ 52 h 116"/>
                  <a:gd name="T30" fmla="*/ 115 w 220"/>
                  <a:gd name="T31" fmla="*/ 39 h 116"/>
                  <a:gd name="T32" fmla="*/ 109 w 220"/>
                  <a:gd name="T33" fmla="*/ 32 h 116"/>
                  <a:gd name="T34" fmla="*/ 99 w 220"/>
                  <a:gd name="T35" fmla="*/ 40 h 116"/>
                  <a:gd name="T36" fmla="*/ 105 w 220"/>
                  <a:gd name="T37" fmla="*/ 5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" h="116">
                    <a:moveTo>
                      <a:pt x="109" y="115"/>
                    </a:moveTo>
                    <a:cubicBezTo>
                      <a:pt x="78" y="115"/>
                      <a:pt x="46" y="115"/>
                      <a:pt x="15" y="116"/>
                    </a:cubicBezTo>
                    <a:cubicBezTo>
                      <a:pt x="4" y="116"/>
                      <a:pt x="0" y="112"/>
                      <a:pt x="0" y="101"/>
                    </a:cubicBezTo>
                    <a:cubicBezTo>
                      <a:pt x="1" y="85"/>
                      <a:pt x="1" y="70"/>
                      <a:pt x="0" y="54"/>
                    </a:cubicBezTo>
                    <a:cubicBezTo>
                      <a:pt x="0" y="45"/>
                      <a:pt x="4" y="40"/>
                      <a:pt x="13" y="41"/>
                    </a:cubicBezTo>
                    <a:cubicBezTo>
                      <a:pt x="19" y="41"/>
                      <a:pt x="24" y="41"/>
                      <a:pt x="30" y="41"/>
                    </a:cubicBezTo>
                    <a:cubicBezTo>
                      <a:pt x="49" y="41"/>
                      <a:pt x="66" y="41"/>
                      <a:pt x="80" y="22"/>
                    </a:cubicBezTo>
                    <a:cubicBezTo>
                      <a:pt x="96" y="0"/>
                      <a:pt x="132" y="6"/>
                      <a:pt x="147" y="29"/>
                    </a:cubicBezTo>
                    <a:cubicBezTo>
                      <a:pt x="153" y="38"/>
                      <a:pt x="160" y="42"/>
                      <a:pt x="170" y="41"/>
                    </a:cubicBezTo>
                    <a:cubicBezTo>
                      <a:pt x="182" y="40"/>
                      <a:pt x="194" y="41"/>
                      <a:pt x="206" y="41"/>
                    </a:cubicBezTo>
                    <a:cubicBezTo>
                      <a:pt x="216" y="41"/>
                      <a:pt x="220" y="45"/>
                      <a:pt x="219" y="54"/>
                    </a:cubicBezTo>
                    <a:cubicBezTo>
                      <a:pt x="219" y="70"/>
                      <a:pt x="219" y="85"/>
                      <a:pt x="220" y="101"/>
                    </a:cubicBezTo>
                    <a:cubicBezTo>
                      <a:pt x="220" y="113"/>
                      <a:pt x="215" y="116"/>
                      <a:pt x="204" y="116"/>
                    </a:cubicBezTo>
                    <a:cubicBezTo>
                      <a:pt x="172" y="115"/>
                      <a:pt x="141" y="115"/>
                      <a:pt x="109" y="115"/>
                    </a:cubicBezTo>
                    <a:close/>
                    <a:moveTo>
                      <a:pt x="105" y="52"/>
                    </a:moveTo>
                    <a:cubicBezTo>
                      <a:pt x="110" y="46"/>
                      <a:pt x="113" y="43"/>
                      <a:pt x="115" y="39"/>
                    </a:cubicBezTo>
                    <a:cubicBezTo>
                      <a:pt x="116" y="38"/>
                      <a:pt x="110" y="32"/>
                      <a:pt x="109" y="32"/>
                    </a:cubicBezTo>
                    <a:cubicBezTo>
                      <a:pt x="105" y="34"/>
                      <a:pt x="101" y="37"/>
                      <a:pt x="99" y="40"/>
                    </a:cubicBezTo>
                    <a:cubicBezTo>
                      <a:pt x="99" y="42"/>
                      <a:pt x="102" y="46"/>
                      <a:pt x="105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1130300" y="3649663"/>
                <a:ext cx="330200" cy="269875"/>
              </a:xfrm>
              <a:custGeom>
                <a:avLst/>
                <a:gdLst>
                  <a:gd name="T0" fmla="*/ 185 w 244"/>
                  <a:gd name="T1" fmla="*/ 28 h 200"/>
                  <a:gd name="T2" fmla="*/ 178 w 244"/>
                  <a:gd name="T3" fmla="*/ 20 h 200"/>
                  <a:gd name="T4" fmla="*/ 175 w 244"/>
                  <a:gd name="T5" fmla="*/ 7 h 200"/>
                  <a:gd name="T6" fmla="*/ 187 w 244"/>
                  <a:gd name="T7" fmla="*/ 1 h 200"/>
                  <a:gd name="T8" fmla="*/ 229 w 244"/>
                  <a:gd name="T9" fmla="*/ 1 h 200"/>
                  <a:gd name="T10" fmla="*/ 241 w 244"/>
                  <a:gd name="T11" fmla="*/ 8 h 200"/>
                  <a:gd name="T12" fmla="*/ 244 w 244"/>
                  <a:gd name="T13" fmla="*/ 60 h 200"/>
                  <a:gd name="T14" fmla="*/ 230 w 244"/>
                  <a:gd name="T15" fmla="*/ 69 h 200"/>
                  <a:gd name="T16" fmla="*/ 189 w 244"/>
                  <a:gd name="T17" fmla="*/ 81 h 200"/>
                  <a:gd name="T18" fmla="*/ 154 w 244"/>
                  <a:gd name="T19" fmla="*/ 119 h 200"/>
                  <a:gd name="T20" fmla="*/ 84 w 244"/>
                  <a:gd name="T21" fmla="*/ 195 h 200"/>
                  <a:gd name="T22" fmla="*/ 68 w 244"/>
                  <a:gd name="T23" fmla="*/ 198 h 200"/>
                  <a:gd name="T24" fmla="*/ 14 w 244"/>
                  <a:gd name="T25" fmla="*/ 167 h 200"/>
                  <a:gd name="T26" fmla="*/ 6 w 244"/>
                  <a:gd name="T27" fmla="*/ 139 h 200"/>
                  <a:gd name="T28" fmla="*/ 34 w 244"/>
                  <a:gd name="T29" fmla="*/ 134 h 200"/>
                  <a:gd name="T30" fmla="*/ 66 w 244"/>
                  <a:gd name="T31" fmla="*/ 153 h 200"/>
                  <a:gd name="T32" fmla="*/ 185 w 244"/>
                  <a:gd name="T33" fmla="*/ 28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4" h="200">
                    <a:moveTo>
                      <a:pt x="185" y="28"/>
                    </a:moveTo>
                    <a:cubicBezTo>
                      <a:pt x="182" y="25"/>
                      <a:pt x="179" y="23"/>
                      <a:pt x="178" y="20"/>
                    </a:cubicBezTo>
                    <a:cubicBezTo>
                      <a:pt x="176" y="16"/>
                      <a:pt x="173" y="10"/>
                      <a:pt x="175" y="7"/>
                    </a:cubicBezTo>
                    <a:cubicBezTo>
                      <a:pt x="176" y="4"/>
                      <a:pt x="183" y="1"/>
                      <a:pt x="187" y="1"/>
                    </a:cubicBezTo>
                    <a:cubicBezTo>
                      <a:pt x="201" y="0"/>
                      <a:pt x="215" y="0"/>
                      <a:pt x="229" y="1"/>
                    </a:cubicBezTo>
                    <a:cubicBezTo>
                      <a:pt x="233" y="1"/>
                      <a:pt x="241" y="5"/>
                      <a:pt x="241" y="8"/>
                    </a:cubicBezTo>
                    <a:cubicBezTo>
                      <a:pt x="243" y="25"/>
                      <a:pt x="244" y="43"/>
                      <a:pt x="244" y="60"/>
                    </a:cubicBezTo>
                    <a:cubicBezTo>
                      <a:pt x="244" y="68"/>
                      <a:pt x="237" y="74"/>
                      <a:pt x="230" y="69"/>
                    </a:cubicBezTo>
                    <a:cubicBezTo>
                      <a:pt x="210" y="56"/>
                      <a:pt x="200" y="68"/>
                      <a:pt x="189" y="81"/>
                    </a:cubicBezTo>
                    <a:cubicBezTo>
                      <a:pt x="178" y="94"/>
                      <a:pt x="166" y="106"/>
                      <a:pt x="154" y="119"/>
                    </a:cubicBezTo>
                    <a:cubicBezTo>
                      <a:pt x="131" y="144"/>
                      <a:pt x="108" y="170"/>
                      <a:pt x="84" y="195"/>
                    </a:cubicBezTo>
                    <a:cubicBezTo>
                      <a:pt x="81" y="198"/>
                      <a:pt x="72" y="200"/>
                      <a:pt x="68" y="198"/>
                    </a:cubicBezTo>
                    <a:cubicBezTo>
                      <a:pt x="50" y="188"/>
                      <a:pt x="32" y="178"/>
                      <a:pt x="14" y="167"/>
                    </a:cubicBezTo>
                    <a:cubicBezTo>
                      <a:pt x="3" y="160"/>
                      <a:pt x="0" y="149"/>
                      <a:pt x="6" y="139"/>
                    </a:cubicBezTo>
                    <a:cubicBezTo>
                      <a:pt x="12" y="129"/>
                      <a:pt x="23" y="128"/>
                      <a:pt x="34" y="134"/>
                    </a:cubicBezTo>
                    <a:cubicBezTo>
                      <a:pt x="44" y="140"/>
                      <a:pt x="55" y="146"/>
                      <a:pt x="66" y="153"/>
                    </a:cubicBezTo>
                    <a:cubicBezTo>
                      <a:pt x="106" y="111"/>
                      <a:pt x="145" y="70"/>
                      <a:pt x="185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1384300" y="3794125"/>
                <a:ext cx="77787" cy="231775"/>
              </a:xfrm>
              <a:custGeom>
                <a:avLst/>
                <a:gdLst>
                  <a:gd name="T0" fmla="*/ 3 w 57"/>
                  <a:gd name="T1" fmla="*/ 84 h 171"/>
                  <a:gd name="T2" fmla="*/ 3 w 57"/>
                  <a:gd name="T3" fmla="*/ 17 h 171"/>
                  <a:gd name="T4" fmla="*/ 18 w 57"/>
                  <a:gd name="T5" fmla="*/ 1 h 171"/>
                  <a:gd name="T6" fmla="*/ 57 w 57"/>
                  <a:gd name="T7" fmla="*/ 38 h 171"/>
                  <a:gd name="T8" fmla="*/ 57 w 57"/>
                  <a:gd name="T9" fmla="*/ 149 h 171"/>
                  <a:gd name="T10" fmla="*/ 37 w 57"/>
                  <a:gd name="T11" fmla="*/ 169 h 171"/>
                  <a:gd name="T12" fmla="*/ 3 w 57"/>
                  <a:gd name="T13" fmla="*/ 137 h 171"/>
                  <a:gd name="T14" fmla="*/ 3 w 57"/>
                  <a:gd name="T15" fmla="*/ 8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171">
                    <a:moveTo>
                      <a:pt x="3" y="84"/>
                    </a:moveTo>
                    <a:cubicBezTo>
                      <a:pt x="3" y="62"/>
                      <a:pt x="4" y="39"/>
                      <a:pt x="3" y="17"/>
                    </a:cubicBezTo>
                    <a:cubicBezTo>
                      <a:pt x="3" y="6"/>
                      <a:pt x="7" y="2"/>
                      <a:pt x="18" y="1"/>
                    </a:cubicBezTo>
                    <a:cubicBezTo>
                      <a:pt x="57" y="0"/>
                      <a:pt x="57" y="0"/>
                      <a:pt x="57" y="38"/>
                    </a:cubicBezTo>
                    <a:cubicBezTo>
                      <a:pt x="57" y="75"/>
                      <a:pt x="57" y="112"/>
                      <a:pt x="57" y="149"/>
                    </a:cubicBezTo>
                    <a:cubicBezTo>
                      <a:pt x="57" y="167"/>
                      <a:pt x="54" y="169"/>
                      <a:pt x="37" y="169"/>
                    </a:cubicBezTo>
                    <a:cubicBezTo>
                      <a:pt x="0" y="169"/>
                      <a:pt x="4" y="171"/>
                      <a:pt x="3" y="137"/>
                    </a:cubicBezTo>
                    <a:cubicBezTo>
                      <a:pt x="3" y="119"/>
                      <a:pt x="3" y="102"/>
                      <a:pt x="3" y="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1"/>
              <p:cNvSpPr>
                <a:spLocks/>
              </p:cNvSpPr>
              <p:nvPr/>
            </p:nvSpPr>
            <p:spPr bwMode="auto">
              <a:xfrm>
                <a:off x="1092200" y="4073525"/>
                <a:ext cx="412750" cy="39687"/>
              </a:xfrm>
              <a:custGeom>
                <a:avLst/>
                <a:gdLst>
                  <a:gd name="T0" fmla="*/ 152 w 304"/>
                  <a:gd name="T1" fmla="*/ 29 h 30"/>
                  <a:gd name="T2" fmla="*/ 19 w 304"/>
                  <a:gd name="T3" fmla="*/ 29 h 30"/>
                  <a:gd name="T4" fmla="*/ 0 w 304"/>
                  <a:gd name="T5" fmla="*/ 15 h 30"/>
                  <a:gd name="T6" fmla="*/ 18 w 304"/>
                  <a:gd name="T7" fmla="*/ 0 h 30"/>
                  <a:gd name="T8" fmla="*/ 286 w 304"/>
                  <a:gd name="T9" fmla="*/ 0 h 30"/>
                  <a:gd name="T10" fmla="*/ 304 w 304"/>
                  <a:gd name="T11" fmla="*/ 15 h 30"/>
                  <a:gd name="T12" fmla="*/ 288 w 304"/>
                  <a:gd name="T13" fmla="*/ 29 h 30"/>
                  <a:gd name="T14" fmla="*/ 152 w 304"/>
                  <a:gd name="T1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4" h="30">
                    <a:moveTo>
                      <a:pt x="152" y="29"/>
                    </a:moveTo>
                    <a:cubicBezTo>
                      <a:pt x="107" y="29"/>
                      <a:pt x="63" y="29"/>
                      <a:pt x="19" y="29"/>
                    </a:cubicBezTo>
                    <a:cubicBezTo>
                      <a:pt x="9" y="29"/>
                      <a:pt x="0" y="30"/>
                      <a:pt x="0" y="15"/>
                    </a:cubicBezTo>
                    <a:cubicBezTo>
                      <a:pt x="0" y="1"/>
                      <a:pt x="7" y="0"/>
                      <a:pt x="18" y="0"/>
                    </a:cubicBezTo>
                    <a:cubicBezTo>
                      <a:pt x="107" y="0"/>
                      <a:pt x="197" y="0"/>
                      <a:pt x="286" y="0"/>
                    </a:cubicBezTo>
                    <a:cubicBezTo>
                      <a:pt x="297" y="0"/>
                      <a:pt x="304" y="1"/>
                      <a:pt x="304" y="15"/>
                    </a:cubicBezTo>
                    <a:cubicBezTo>
                      <a:pt x="303" y="27"/>
                      <a:pt x="299" y="29"/>
                      <a:pt x="288" y="29"/>
                    </a:cubicBezTo>
                    <a:cubicBezTo>
                      <a:pt x="243" y="29"/>
                      <a:pt x="197" y="29"/>
                      <a:pt x="152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>
                <a:off x="1090613" y="4129088"/>
                <a:ext cx="415925" cy="34925"/>
              </a:xfrm>
              <a:custGeom>
                <a:avLst/>
                <a:gdLst>
                  <a:gd name="T0" fmla="*/ 3 w 306"/>
                  <a:gd name="T1" fmla="*/ 26 h 26"/>
                  <a:gd name="T2" fmla="*/ 24 w 306"/>
                  <a:gd name="T3" fmla="*/ 0 h 26"/>
                  <a:gd name="T4" fmla="*/ 282 w 306"/>
                  <a:gd name="T5" fmla="*/ 0 h 26"/>
                  <a:gd name="T6" fmla="*/ 303 w 306"/>
                  <a:gd name="T7" fmla="*/ 26 h 26"/>
                  <a:gd name="T8" fmla="*/ 3 w 30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6" h="26">
                    <a:moveTo>
                      <a:pt x="3" y="26"/>
                    </a:moveTo>
                    <a:cubicBezTo>
                      <a:pt x="0" y="0"/>
                      <a:pt x="0" y="0"/>
                      <a:pt x="24" y="0"/>
                    </a:cubicBezTo>
                    <a:cubicBezTo>
                      <a:pt x="110" y="0"/>
                      <a:pt x="196" y="0"/>
                      <a:pt x="282" y="0"/>
                    </a:cubicBezTo>
                    <a:cubicBezTo>
                      <a:pt x="306" y="0"/>
                      <a:pt x="306" y="0"/>
                      <a:pt x="303" y="26"/>
                    </a:cubicBezTo>
                    <a:cubicBezTo>
                      <a:pt x="203" y="26"/>
                      <a:pt x="103" y="26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1290638" y="3859213"/>
                <a:ext cx="76200" cy="166687"/>
              </a:xfrm>
              <a:custGeom>
                <a:avLst/>
                <a:gdLst>
                  <a:gd name="T0" fmla="*/ 54 w 55"/>
                  <a:gd name="T1" fmla="*/ 61 h 123"/>
                  <a:gd name="T2" fmla="*/ 54 w 55"/>
                  <a:gd name="T3" fmla="*/ 106 h 123"/>
                  <a:gd name="T4" fmla="*/ 39 w 55"/>
                  <a:gd name="T5" fmla="*/ 121 h 123"/>
                  <a:gd name="T6" fmla="*/ 1 w 55"/>
                  <a:gd name="T7" fmla="*/ 85 h 123"/>
                  <a:gd name="T8" fmla="*/ 1 w 55"/>
                  <a:gd name="T9" fmla="*/ 20 h 123"/>
                  <a:gd name="T10" fmla="*/ 18 w 55"/>
                  <a:gd name="T11" fmla="*/ 2 h 123"/>
                  <a:gd name="T12" fmla="*/ 54 w 55"/>
                  <a:gd name="T13" fmla="*/ 36 h 123"/>
                  <a:gd name="T14" fmla="*/ 54 w 55"/>
                  <a:gd name="T15" fmla="*/ 6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23">
                    <a:moveTo>
                      <a:pt x="54" y="61"/>
                    </a:moveTo>
                    <a:cubicBezTo>
                      <a:pt x="54" y="76"/>
                      <a:pt x="54" y="91"/>
                      <a:pt x="54" y="106"/>
                    </a:cubicBezTo>
                    <a:cubicBezTo>
                      <a:pt x="55" y="117"/>
                      <a:pt x="50" y="121"/>
                      <a:pt x="39" y="121"/>
                    </a:cubicBezTo>
                    <a:cubicBezTo>
                      <a:pt x="1" y="123"/>
                      <a:pt x="1" y="123"/>
                      <a:pt x="1" y="85"/>
                    </a:cubicBezTo>
                    <a:cubicBezTo>
                      <a:pt x="1" y="64"/>
                      <a:pt x="1" y="42"/>
                      <a:pt x="1" y="20"/>
                    </a:cubicBezTo>
                    <a:cubicBezTo>
                      <a:pt x="0" y="7"/>
                      <a:pt x="6" y="2"/>
                      <a:pt x="18" y="2"/>
                    </a:cubicBezTo>
                    <a:cubicBezTo>
                      <a:pt x="54" y="1"/>
                      <a:pt x="54" y="0"/>
                      <a:pt x="54" y="36"/>
                    </a:cubicBezTo>
                    <a:cubicBezTo>
                      <a:pt x="54" y="44"/>
                      <a:pt x="54" y="53"/>
                      <a:pt x="54" y="6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1196975" y="3927475"/>
                <a:ext cx="77787" cy="100012"/>
              </a:xfrm>
              <a:custGeom>
                <a:avLst/>
                <a:gdLst>
                  <a:gd name="T0" fmla="*/ 4 w 58"/>
                  <a:gd name="T1" fmla="*/ 37 h 74"/>
                  <a:gd name="T2" fmla="*/ 40 w 58"/>
                  <a:gd name="T3" fmla="*/ 2 h 74"/>
                  <a:gd name="T4" fmla="*/ 58 w 58"/>
                  <a:gd name="T5" fmla="*/ 20 h 74"/>
                  <a:gd name="T6" fmla="*/ 58 w 58"/>
                  <a:gd name="T7" fmla="*/ 58 h 74"/>
                  <a:gd name="T8" fmla="*/ 44 w 58"/>
                  <a:gd name="T9" fmla="*/ 71 h 74"/>
                  <a:gd name="T10" fmla="*/ 41 w 58"/>
                  <a:gd name="T11" fmla="*/ 71 h 74"/>
                  <a:gd name="T12" fmla="*/ 4 w 58"/>
                  <a:gd name="T13" fmla="*/ 3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74">
                    <a:moveTo>
                      <a:pt x="4" y="37"/>
                    </a:moveTo>
                    <a:cubicBezTo>
                      <a:pt x="5" y="0"/>
                      <a:pt x="1" y="3"/>
                      <a:pt x="40" y="2"/>
                    </a:cubicBezTo>
                    <a:cubicBezTo>
                      <a:pt x="53" y="2"/>
                      <a:pt x="58" y="7"/>
                      <a:pt x="58" y="20"/>
                    </a:cubicBezTo>
                    <a:cubicBezTo>
                      <a:pt x="58" y="33"/>
                      <a:pt x="58" y="45"/>
                      <a:pt x="58" y="58"/>
                    </a:cubicBezTo>
                    <a:cubicBezTo>
                      <a:pt x="58" y="67"/>
                      <a:pt x="53" y="72"/>
                      <a:pt x="44" y="71"/>
                    </a:cubicBezTo>
                    <a:cubicBezTo>
                      <a:pt x="43" y="71"/>
                      <a:pt x="42" y="71"/>
                      <a:pt x="41" y="71"/>
                    </a:cubicBezTo>
                    <a:cubicBezTo>
                      <a:pt x="0" y="71"/>
                      <a:pt x="5" y="74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1282700" y="3495675"/>
                <a:ext cx="23812" cy="26987"/>
              </a:xfrm>
              <a:custGeom>
                <a:avLst/>
                <a:gdLst>
                  <a:gd name="T0" fmla="*/ 6 w 17"/>
                  <a:gd name="T1" fmla="*/ 20 h 20"/>
                  <a:gd name="T2" fmla="*/ 0 w 17"/>
                  <a:gd name="T3" fmla="*/ 8 h 20"/>
                  <a:gd name="T4" fmla="*/ 10 w 17"/>
                  <a:gd name="T5" fmla="*/ 0 h 20"/>
                  <a:gd name="T6" fmla="*/ 16 w 17"/>
                  <a:gd name="T7" fmla="*/ 7 h 20"/>
                  <a:gd name="T8" fmla="*/ 6 w 17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0">
                    <a:moveTo>
                      <a:pt x="6" y="20"/>
                    </a:moveTo>
                    <a:cubicBezTo>
                      <a:pt x="3" y="14"/>
                      <a:pt x="0" y="10"/>
                      <a:pt x="0" y="8"/>
                    </a:cubicBezTo>
                    <a:cubicBezTo>
                      <a:pt x="2" y="5"/>
                      <a:pt x="6" y="2"/>
                      <a:pt x="10" y="0"/>
                    </a:cubicBezTo>
                    <a:cubicBezTo>
                      <a:pt x="11" y="0"/>
                      <a:pt x="17" y="6"/>
                      <a:pt x="16" y="7"/>
                    </a:cubicBezTo>
                    <a:cubicBezTo>
                      <a:pt x="14" y="11"/>
                      <a:pt x="11" y="14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0097107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5" name="文本框 4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研究目标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Goals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10" name="图表 9"/>
          <p:cNvGraphicFramePr/>
          <p:nvPr>
            <p:extLst/>
          </p:nvPr>
        </p:nvGraphicFramePr>
        <p:xfrm>
          <a:off x="0" y="623975"/>
          <a:ext cx="7325900" cy="536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7325900" y="1047931"/>
            <a:ext cx="538158" cy="538158"/>
            <a:chOff x="7325900" y="1047931"/>
            <a:chExt cx="538158" cy="538158"/>
          </a:xfrm>
        </p:grpSpPr>
        <p:sp>
          <p:nvSpPr>
            <p:cNvPr id="12" name="椭圆 11"/>
            <p:cNvSpPr/>
            <p:nvPr/>
          </p:nvSpPr>
          <p:spPr>
            <a:xfrm>
              <a:off x="7325900" y="1047931"/>
              <a:ext cx="538158" cy="538158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83439" y="1086177"/>
              <a:ext cx="42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1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894301" y="1116954"/>
            <a:ext cx="266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877706" y="1517064"/>
            <a:ext cx="3979332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325900" y="3031652"/>
            <a:ext cx="538158" cy="538158"/>
            <a:chOff x="7325900" y="3031652"/>
            <a:chExt cx="538158" cy="538158"/>
          </a:xfrm>
        </p:grpSpPr>
        <p:sp>
          <p:nvSpPr>
            <p:cNvPr id="17" name="椭圆 16"/>
            <p:cNvSpPr/>
            <p:nvPr/>
          </p:nvSpPr>
          <p:spPr>
            <a:xfrm>
              <a:off x="7325900" y="3031652"/>
              <a:ext cx="538158" cy="53815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383439" y="3069898"/>
              <a:ext cx="42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2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894301" y="3100675"/>
            <a:ext cx="266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877706" y="3500785"/>
            <a:ext cx="397933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7325900" y="5015373"/>
            <a:ext cx="538158" cy="538158"/>
            <a:chOff x="7325900" y="5015373"/>
            <a:chExt cx="538158" cy="538158"/>
          </a:xfrm>
        </p:grpSpPr>
        <p:sp>
          <p:nvSpPr>
            <p:cNvPr id="22" name="椭圆 21"/>
            <p:cNvSpPr/>
            <p:nvPr/>
          </p:nvSpPr>
          <p:spPr>
            <a:xfrm>
              <a:off x="7325900" y="5015373"/>
              <a:ext cx="538158" cy="538158"/>
            </a:xfrm>
            <a:prstGeom prst="ellipse">
              <a:avLst/>
            </a:prstGeom>
            <a:solidFill>
              <a:srgbClr val="9E9E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83439" y="5053619"/>
              <a:ext cx="42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3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894301" y="5084396"/>
            <a:ext cx="266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877706" y="5484506"/>
            <a:ext cx="397933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55176" y="6120368"/>
            <a:ext cx="1815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图表标题</a:t>
            </a:r>
          </a:p>
        </p:txBody>
      </p:sp>
    </p:spTree>
    <p:extLst>
      <p:ext uri="{BB962C8B-B14F-4D97-AF65-F5344CB8AC3E}">
        <p14:creationId xmlns:p14="http://schemas.microsoft.com/office/powerpoint/2010/main" val="8683625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0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50"/>
                                        <p:tgtEl>
                                          <p:spTgt spid="10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10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10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El"/>
        </p:bldSub>
      </p:bldGraphic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图表 41"/>
          <p:cNvGraphicFramePr/>
          <p:nvPr>
            <p:extLst>
              <p:ext uri="{D42A27DB-BD31-4B8C-83A1-F6EECF244321}">
                <p14:modId xmlns:p14="http://schemas.microsoft.com/office/powerpoint/2010/main" val="2748153263"/>
              </p:ext>
            </p:extLst>
          </p:nvPr>
        </p:nvGraphicFramePr>
        <p:xfrm>
          <a:off x="3418941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1076550657"/>
              </p:ext>
            </p:extLst>
          </p:nvPr>
        </p:nvGraphicFramePr>
        <p:xfrm>
          <a:off x="6441713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3614400980"/>
              </p:ext>
            </p:extLst>
          </p:nvPr>
        </p:nvGraphicFramePr>
        <p:xfrm>
          <a:off x="9464484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2653306102"/>
              </p:ext>
            </p:extLst>
          </p:nvPr>
        </p:nvGraphicFramePr>
        <p:xfrm>
          <a:off x="396169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研究目标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Goals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1213833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210176" y="3639847"/>
            <a:ext cx="2708949" cy="1662024"/>
            <a:chOff x="312093" y="3335048"/>
            <a:chExt cx="2708949" cy="1662024"/>
          </a:xfrm>
        </p:grpSpPr>
        <p:sp>
          <p:nvSpPr>
            <p:cNvPr id="14" name="文本框 13"/>
            <p:cNvSpPr txBox="1"/>
            <p:nvPr/>
          </p:nvSpPr>
          <p:spPr>
            <a:xfrm>
              <a:off x="312093" y="3650550"/>
              <a:ext cx="2708949" cy="1346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616161"/>
                  </a:solidFill>
                  <a:latin typeface="+mn-ea"/>
                </a:rPr>
                <a:t>上海锐普广告有限公司是中国第一家精品</a:t>
              </a:r>
              <a:r>
                <a:rPr lang="en-US" altLang="zh-CN" sz="1600" dirty="0">
                  <a:solidFill>
                    <a:srgbClr val="616161"/>
                  </a:solidFill>
                  <a:latin typeface="+mn-ea"/>
                </a:rPr>
                <a:t>PPT</a:t>
              </a:r>
              <a:r>
                <a:rPr lang="zh-CN" altLang="en-US" sz="1600" dirty="0">
                  <a:solidFill>
                    <a:srgbClr val="616161"/>
                  </a:solidFill>
                  <a:latin typeface="+mn-ea"/>
                </a:rPr>
                <a:t>设计机构拥有顶尖的</a:t>
              </a:r>
              <a:r>
                <a:rPr lang="en-US" altLang="zh-CN" sz="1600" dirty="0">
                  <a:solidFill>
                    <a:srgbClr val="616161"/>
                  </a:solidFill>
                  <a:latin typeface="+mn-ea"/>
                </a:rPr>
                <a:t>PPT</a:t>
              </a:r>
              <a:r>
                <a:rPr lang="zh-CN" altLang="en-US" sz="1600" dirty="0">
                  <a:solidFill>
                    <a:srgbClr val="616161"/>
                  </a:solidFill>
                  <a:latin typeface="+mn-ea"/>
                </a:rPr>
                <a:t>设计团队坚持精益求精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46" name="椭圆 45"/>
          <p:cNvSpPr/>
          <p:nvPr/>
        </p:nvSpPr>
        <p:spPr>
          <a:xfrm>
            <a:off x="4236605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3232948" y="3639847"/>
            <a:ext cx="2708949" cy="1688185"/>
            <a:chOff x="312093" y="3335048"/>
            <a:chExt cx="2708949" cy="1688185"/>
          </a:xfrm>
        </p:grpSpPr>
        <p:sp>
          <p:nvSpPr>
            <p:cNvPr id="44" name="文本框 43"/>
            <p:cNvSpPr txBox="1"/>
            <p:nvPr/>
          </p:nvSpPr>
          <p:spPr>
            <a:xfrm>
              <a:off x="312093" y="3650550"/>
              <a:ext cx="270894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>
                  <a:solidFill>
                    <a:srgbClr val="61616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上海锐普广告有限公司是中国第一家精品</a:t>
              </a:r>
              <a:r>
                <a:rPr lang="en-US" altLang="zh-CN" dirty="0"/>
                <a:t>PPT</a:t>
              </a:r>
              <a:r>
                <a:rPr lang="zh-CN" altLang="en-US" dirty="0"/>
                <a:t>设计机构拥有顶尖的</a:t>
              </a:r>
              <a:r>
                <a:rPr lang="en-US" altLang="zh-CN" dirty="0"/>
                <a:t>PPT</a:t>
              </a:r>
              <a:r>
                <a:rPr lang="zh-CN" altLang="en-US" dirty="0"/>
                <a:t>设计团队坚持精益求精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54" name="椭圆 53"/>
          <p:cNvSpPr/>
          <p:nvPr/>
        </p:nvSpPr>
        <p:spPr>
          <a:xfrm>
            <a:off x="7259377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255720" y="3639847"/>
            <a:ext cx="2708949" cy="1688185"/>
            <a:chOff x="312093" y="3335048"/>
            <a:chExt cx="2708949" cy="1688185"/>
          </a:xfrm>
        </p:grpSpPr>
        <p:sp>
          <p:nvSpPr>
            <p:cNvPr id="52" name="文本框 51"/>
            <p:cNvSpPr txBox="1"/>
            <p:nvPr/>
          </p:nvSpPr>
          <p:spPr>
            <a:xfrm>
              <a:off x="312093" y="3650550"/>
              <a:ext cx="270894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>
                  <a:solidFill>
                    <a:srgbClr val="61616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上海锐普广告有限公司是中国第一家精品</a:t>
              </a:r>
              <a:r>
                <a:rPr lang="en-US" altLang="zh-CN" dirty="0"/>
                <a:t>PPT</a:t>
              </a:r>
              <a:r>
                <a:rPr lang="zh-CN" altLang="en-US" dirty="0"/>
                <a:t>设计机构拥有顶尖的</a:t>
              </a:r>
              <a:r>
                <a:rPr lang="en-US" altLang="zh-CN" dirty="0"/>
                <a:t>PPT</a:t>
              </a:r>
              <a:r>
                <a:rPr lang="zh-CN" altLang="en-US" dirty="0"/>
                <a:t>设计团队坚持精益求精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62" name="椭圆 61"/>
          <p:cNvSpPr/>
          <p:nvPr/>
        </p:nvSpPr>
        <p:spPr>
          <a:xfrm>
            <a:off x="10282148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9278491" y="3639847"/>
            <a:ext cx="2708949" cy="1688185"/>
            <a:chOff x="312093" y="3335048"/>
            <a:chExt cx="2708949" cy="1688185"/>
          </a:xfrm>
        </p:grpSpPr>
        <p:sp>
          <p:nvSpPr>
            <p:cNvPr id="60" name="文本框 59"/>
            <p:cNvSpPr txBox="1"/>
            <p:nvPr/>
          </p:nvSpPr>
          <p:spPr>
            <a:xfrm>
              <a:off x="312093" y="3650550"/>
              <a:ext cx="270894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>
                  <a:solidFill>
                    <a:srgbClr val="61616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上海锐普广告有限公司是中国第一家精品</a:t>
              </a:r>
              <a:r>
                <a:rPr lang="en-US" altLang="zh-CN" dirty="0"/>
                <a:t>PPT</a:t>
              </a:r>
              <a:r>
                <a:rPr lang="zh-CN" altLang="en-US" dirty="0"/>
                <a:t>设计机构拥有顶尖的</a:t>
              </a:r>
              <a:r>
                <a:rPr lang="en-US" altLang="zh-CN" dirty="0"/>
                <a:t>PPT</a:t>
              </a:r>
              <a:r>
                <a:rPr lang="zh-CN" altLang="en-US" dirty="0"/>
                <a:t>设计团队坚持精益求精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1090093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87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122695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72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140783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70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0158408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54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031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>
        <p:bldAsOne/>
      </p:bldGraphic>
      <p:bldGraphic spid="50" grpId="0">
        <p:bldAsOne/>
      </p:bldGraphic>
      <p:bldGraphic spid="58" grpId="0">
        <p:bldAsOne/>
      </p:bldGraphic>
      <p:bldGraphic spid="10" grpId="0">
        <p:bldAsOne/>
      </p:bldGraphic>
      <p:bldP spid="11" grpId="0" animBg="1"/>
      <p:bldP spid="46" grpId="0" animBg="1"/>
      <p:bldP spid="54" grpId="0" animBg="1"/>
      <p:bldP spid="62" grpId="0" animBg="1"/>
      <p:bldP spid="64" grpId="0"/>
      <p:bldP spid="65" grpId="0"/>
      <p:bldP spid="66" grpId="0"/>
      <p:bldP spid="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69" name="文本框 68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研究成果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Results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74" name="图表 73"/>
          <p:cNvGraphicFramePr/>
          <p:nvPr>
            <p:extLst/>
          </p:nvPr>
        </p:nvGraphicFramePr>
        <p:xfrm>
          <a:off x="5515429" y="1445382"/>
          <a:ext cx="6341609" cy="5044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6" name="组合 75"/>
          <p:cNvGrpSpPr/>
          <p:nvPr/>
        </p:nvGrpSpPr>
        <p:grpSpPr>
          <a:xfrm>
            <a:off x="558799" y="1522124"/>
            <a:ext cx="638064" cy="638064"/>
            <a:chOff x="492921" y="1959429"/>
            <a:chExt cx="813365" cy="813365"/>
          </a:xfrm>
        </p:grpSpPr>
        <p:sp>
          <p:nvSpPr>
            <p:cNvPr id="79" name="椭圆 78"/>
            <p:cNvSpPr/>
            <p:nvPr/>
          </p:nvSpPr>
          <p:spPr>
            <a:xfrm>
              <a:off x="492921" y="1959429"/>
              <a:ext cx="813365" cy="813365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3"/>
            <p:cNvSpPr>
              <a:spLocks noEditPoints="1"/>
            </p:cNvSpPr>
            <p:nvPr/>
          </p:nvSpPr>
          <p:spPr bwMode="auto">
            <a:xfrm>
              <a:off x="651354" y="2095481"/>
              <a:ext cx="496498" cy="541260"/>
            </a:xfrm>
            <a:custGeom>
              <a:avLst/>
              <a:gdLst>
                <a:gd name="T0" fmla="*/ 2521 w 2635"/>
                <a:gd name="T1" fmla="*/ 2262 h 2887"/>
                <a:gd name="T2" fmla="*/ 1925 w 2635"/>
                <a:gd name="T3" fmla="*/ 1933 h 2887"/>
                <a:gd name="T4" fmla="*/ 1644 w 2635"/>
                <a:gd name="T5" fmla="*/ 1614 h 2887"/>
                <a:gd name="T6" fmla="*/ 1731 w 2635"/>
                <a:gd name="T7" fmla="*/ 1416 h 2887"/>
                <a:gd name="T8" fmla="*/ 1894 w 2635"/>
                <a:gd name="T9" fmla="*/ 1229 h 2887"/>
                <a:gd name="T10" fmla="*/ 2012 w 2635"/>
                <a:gd name="T11" fmla="*/ 990 h 2887"/>
                <a:gd name="T12" fmla="*/ 1892 w 2635"/>
                <a:gd name="T13" fmla="*/ 836 h 2887"/>
                <a:gd name="T14" fmla="*/ 1884 w 2635"/>
                <a:gd name="T15" fmla="*/ 678 h 2887"/>
                <a:gd name="T16" fmla="*/ 1877 w 2635"/>
                <a:gd name="T17" fmla="*/ 353 h 2887"/>
                <a:gd name="T18" fmla="*/ 1747 w 2635"/>
                <a:gd name="T19" fmla="*/ 214 h 2887"/>
                <a:gd name="T20" fmla="*/ 1597 w 2635"/>
                <a:gd name="T21" fmla="*/ 101 h 2887"/>
                <a:gd name="T22" fmla="*/ 1225 w 2635"/>
                <a:gd name="T23" fmla="*/ 55 h 2887"/>
                <a:gd name="T24" fmla="*/ 979 w 2635"/>
                <a:gd name="T25" fmla="*/ 166 h 2887"/>
                <a:gd name="T26" fmla="*/ 762 w 2635"/>
                <a:gd name="T27" fmla="*/ 338 h 2887"/>
                <a:gd name="T28" fmla="*/ 752 w 2635"/>
                <a:gd name="T29" fmla="*/ 678 h 2887"/>
                <a:gd name="T30" fmla="*/ 743 w 2635"/>
                <a:gd name="T31" fmla="*/ 836 h 2887"/>
                <a:gd name="T32" fmla="*/ 623 w 2635"/>
                <a:gd name="T33" fmla="*/ 990 h 2887"/>
                <a:gd name="T34" fmla="*/ 741 w 2635"/>
                <a:gd name="T35" fmla="*/ 1229 h 2887"/>
                <a:gd name="T36" fmla="*/ 904 w 2635"/>
                <a:gd name="T37" fmla="*/ 1416 h 2887"/>
                <a:gd name="T38" fmla="*/ 991 w 2635"/>
                <a:gd name="T39" fmla="*/ 1614 h 2887"/>
                <a:gd name="T40" fmla="*/ 710 w 2635"/>
                <a:gd name="T41" fmla="*/ 1933 h 2887"/>
                <a:gd name="T42" fmla="*/ 114 w 2635"/>
                <a:gd name="T43" fmla="*/ 2262 h 2887"/>
                <a:gd name="T44" fmla="*/ 66 w 2635"/>
                <a:gd name="T45" fmla="*/ 2610 h 2887"/>
                <a:gd name="T46" fmla="*/ 1299 w 2635"/>
                <a:gd name="T47" fmla="*/ 2887 h 2887"/>
                <a:gd name="T48" fmla="*/ 2569 w 2635"/>
                <a:gd name="T49" fmla="*/ 2610 h 2887"/>
                <a:gd name="T50" fmla="*/ 2521 w 2635"/>
                <a:gd name="T51" fmla="*/ 2262 h 2887"/>
                <a:gd name="T52" fmla="*/ 2521 w 2635"/>
                <a:gd name="T53" fmla="*/ 2262 h 2887"/>
                <a:gd name="T54" fmla="*/ 2521 w 2635"/>
                <a:gd name="T55" fmla="*/ 2262 h 2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35" h="2887">
                  <a:moveTo>
                    <a:pt x="2521" y="2262"/>
                  </a:moveTo>
                  <a:cubicBezTo>
                    <a:pt x="2406" y="2024"/>
                    <a:pt x="2172" y="2017"/>
                    <a:pt x="1925" y="1933"/>
                  </a:cubicBezTo>
                  <a:cubicBezTo>
                    <a:pt x="1679" y="1849"/>
                    <a:pt x="1644" y="1725"/>
                    <a:pt x="1644" y="1614"/>
                  </a:cubicBezTo>
                  <a:cubicBezTo>
                    <a:pt x="1644" y="1504"/>
                    <a:pt x="1672" y="1460"/>
                    <a:pt x="1731" y="1416"/>
                  </a:cubicBezTo>
                  <a:cubicBezTo>
                    <a:pt x="1790" y="1373"/>
                    <a:pt x="1835" y="1269"/>
                    <a:pt x="1894" y="1229"/>
                  </a:cubicBezTo>
                  <a:cubicBezTo>
                    <a:pt x="1953" y="1188"/>
                    <a:pt x="1991" y="1121"/>
                    <a:pt x="2012" y="990"/>
                  </a:cubicBezTo>
                  <a:cubicBezTo>
                    <a:pt x="2033" y="860"/>
                    <a:pt x="1936" y="836"/>
                    <a:pt x="1892" y="836"/>
                  </a:cubicBezTo>
                  <a:cubicBezTo>
                    <a:pt x="1849" y="836"/>
                    <a:pt x="1870" y="786"/>
                    <a:pt x="1884" y="678"/>
                  </a:cubicBezTo>
                  <a:cubicBezTo>
                    <a:pt x="1898" y="571"/>
                    <a:pt x="1912" y="447"/>
                    <a:pt x="1877" y="353"/>
                  </a:cubicBezTo>
                  <a:cubicBezTo>
                    <a:pt x="1842" y="259"/>
                    <a:pt x="1830" y="220"/>
                    <a:pt x="1747" y="214"/>
                  </a:cubicBezTo>
                  <a:cubicBezTo>
                    <a:pt x="1664" y="207"/>
                    <a:pt x="1681" y="164"/>
                    <a:pt x="1597" y="101"/>
                  </a:cubicBezTo>
                  <a:cubicBezTo>
                    <a:pt x="1513" y="37"/>
                    <a:pt x="1341" y="0"/>
                    <a:pt x="1225" y="55"/>
                  </a:cubicBezTo>
                  <a:cubicBezTo>
                    <a:pt x="1108" y="110"/>
                    <a:pt x="1070" y="137"/>
                    <a:pt x="979" y="166"/>
                  </a:cubicBezTo>
                  <a:cubicBezTo>
                    <a:pt x="888" y="196"/>
                    <a:pt x="797" y="244"/>
                    <a:pt x="762" y="338"/>
                  </a:cubicBezTo>
                  <a:cubicBezTo>
                    <a:pt x="727" y="432"/>
                    <a:pt x="738" y="571"/>
                    <a:pt x="752" y="678"/>
                  </a:cubicBezTo>
                  <a:cubicBezTo>
                    <a:pt x="765" y="786"/>
                    <a:pt x="786" y="836"/>
                    <a:pt x="743" y="836"/>
                  </a:cubicBezTo>
                  <a:cubicBezTo>
                    <a:pt x="700" y="836"/>
                    <a:pt x="602" y="860"/>
                    <a:pt x="623" y="990"/>
                  </a:cubicBezTo>
                  <a:cubicBezTo>
                    <a:pt x="644" y="1121"/>
                    <a:pt x="682" y="1188"/>
                    <a:pt x="741" y="1229"/>
                  </a:cubicBezTo>
                  <a:cubicBezTo>
                    <a:pt x="800" y="1269"/>
                    <a:pt x="845" y="1373"/>
                    <a:pt x="904" y="1416"/>
                  </a:cubicBezTo>
                  <a:cubicBezTo>
                    <a:pt x="963" y="1460"/>
                    <a:pt x="991" y="1504"/>
                    <a:pt x="991" y="1614"/>
                  </a:cubicBezTo>
                  <a:cubicBezTo>
                    <a:pt x="991" y="1725"/>
                    <a:pt x="956" y="1849"/>
                    <a:pt x="710" y="1933"/>
                  </a:cubicBezTo>
                  <a:cubicBezTo>
                    <a:pt x="464" y="2017"/>
                    <a:pt x="229" y="2024"/>
                    <a:pt x="114" y="2262"/>
                  </a:cubicBezTo>
                  <a:cubicBezTo>
                    <a:pt x="0" y="2500"/>
                    <a:pt x="66" y="2610"/>
                    <a:pt x="66" y="2610"/>
                  </a:cubicBezTo>
                  <a:cubicBezTo>
                    <a:pt x="66" y="2610"/>
                    <a:pt x="429" y="2887"/>
                    <a:pt x="1299" y="2887"/>
                  </a:cubicBezTo>
                  <a:cubicBezTo>
                    <a:pt x="2168" y="2887"/>
                    <a:pt x="2569" y="2610"/>
                    <a:pt x="2569" y="2610"/>
                  </a:cubicBezTo>
                  <a:cubicBezTo>
                    <a:pt x="2569" y="2610"/>
                    <a:pt x="2635" y="2500"/>
                    <a:pt x="2521" y="2262"/>
                  </a:cubicBezTo>
                  <a:close/>
                  <a:moveTo>
                    <a:pt x="2521" y="2262"/>
                  </a:moveTo>
                  <a:cubicBezTo>
                    <a:pt x="2521" y="2262"/>
                    <a:pt x="2521" y="2262"/>
                    <a:pt x="2521" y="22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1204687" y="1598251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1183116" y="1913443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204687" y="2921507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1183116" y="3236699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1204687" y="4244763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1183116" y="4559955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1204687" y="5568019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183116" y="5883211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43607" y="2839990"/>
            <a:ext cx="638064" cy="638064"/>
            <a:chOff x="543607" y="2839990"/>
            <a:chExt cx="638064" cy="638064"/>
          </a:xfrm>
        </p:grpSpPr>
        <p:sp>
          <p:nvSpPr>
            <p:cNvPr id="81" name="椭圆 80"/>
            <p:cNvSpPr/>
            <p:nvPr/>
          </p:nvSpPr>
          <p:spPr>
            <a:xfrm>
              <a:off x="543607" y="2839990"/>
              <a:ext cx="638064" cy="638064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31498" y="2884403"/>
              <a:ext cx="462282" cy="507042"/>
              <a:chOff x="633665" y="2861293"/>
              <a:chExt cx="474586" cy="520538"/>
            </a:xfrm>
          </p:grpSpPr>
          <p:sp>
            <p:nvSpPr>
              <p:cNvPr id="91" name="Freeform 41"/>
              <p:cNvSpPr>
                <a:spLocks/>
              </p:cNvSpPr>
              <p:nvPr/>
            </p:nvSpPr>
            <p:spPr bwMode="auto">
              <a:xfrm>
                <a:off x="750529" y="2954784"/>
                <a:ext cx="238878" cy="320087"/>
              </a:xfrm>
              <a:custGeom>
                <a:avLst/>
                <a:gdLst>
                  <a:gd name="T0" fmla="*/ 246 w 352"/>
                  <a:gd name="T1" fmla="*/ 473 h 473"/>
                  <a:gd name="T2" fmla="*/ 106 w 352"/>
                  <a:gd name="T3" fmla="*/ 473 h 473"/>
                  <a:gd name="T4" fmla="*/ 92 w 352"/>
                  <a:gd name="T5" fmla="*/ 408 h 473"/>
                  <a:gd name="T6" fmla="*/ 45 w 352"/>
                  <a:gd name="T7" fmla="*/ 303 h 473"/>
                  <a:gd name="T8" fmla="*/ 10 w 352"/>
                  <a:gd name="T9" fmla="*/ 207 h 473"/>
                  <a:gd name="T10" fmla="*/ 139 w 352"/>
                  <a:gd name="T11" fmla="*/ 23 h 473"/>
                  <a:gd name="T12" fmla="*/ 344 w 352"/>
                  <a:gd name="T13" fmla="*/ 148 h 473"/>
                  <a:gd name="T14" fmla="*/ 332 w 352"/>
                  <a:gd name="T15" fmla="*/ 254 h 473"/>
                  <a:gd name="T16" fmla="*/ 290 w 352"/>
                  <a:gd name="T17" fmla="*/ 335 h 473"/>
                  <a:gd name="T18" fmla="*/ 246 w 352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2" h="473">
                    <a:moveTo>
                      <a:pt x="246" y="473"/>
                    </a:moveTo>
                    <a:cubicBezTo>
                      <a:pt x="199" y="473"/>
                      <a:pt x="152" y="473"/>
                      <a:pt x="106" y="473"/>
                    </a:cubicBezTo>
                    <a:cubicBezTo>
                      <a:pt x="102" y="451"/>
                      <a:pt x="100" y="428"/>
                      <a:pt x="92" y="408"/>
                    </a:cubicBezTo>
                    <a:cubicBezTo>
                      <a:pt x="79" y="372"/>
                      <a:pt x="62" y="337"/>
                      <a:pt x="45" y="303"/>
                    </a:cubicBezTo>
                    <a:cubicBezTo>
                      <a:pt x="30" y="272"/>
                      <a:pt x="14" y="242"/>
                      <a:pt x="10" y="207"/>
                    </a:cubicBezTo>
                    <a:cubicBezTo>
                      <a:pt x="0" y="118"/>
                      <a:pt x="52" y="44"/>
                      <a:pt x="139" y="23"/>
                    </a:cubicBezTo>
                    <a:cubicBezTo>
                      <a:pt x="230" y="0"/>
                      <a:pt x="323" y="57"/>
                      <a:pt x="344" y="148"/>
                    </a:cubicBezTo>
                    <a:cubicBezTo>
                      <a:pt x="352" y="185"/>
                      <a:pt x="348" y="220"/>
                      <a:pt x="332" y="254"/>
                    </a:cubicBezTo>
                    <a:cubicBezTo>
                      <a:pt x="320" y="281"/>
                      <a:pt x="305" y="308"/>
                      <a:pt x="290" y="335"/>
                    </a:cubicBezTo>
                    <a:cubicBezTo>
                      <a:pt x="267" y="378"/>
                      <a:pt x="249" y="422"/>
                      <a:pt x="246" y="4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2"/>
              <p:cNvSpPr>
                <a:spLocks/>
              </p:cNvSpPr>
              <p:nvPr/>
            </p:nvSpPr>
            <p:spPr bwMode="auto">
              <a:xfrm>
                <a:off x="821836" y="3292698"/>
                <a:ext cx="95868" cy="89133"/>
              </a:xfrm>
              <a:custGeom>
                <a:avLst/>
                <a:gdLst>
                  <a:gd name="T0" fmla="*/ 0 w 141"/>
                  <a:gd name="T1" fmla="*/ 0 h 132"/>
                  <a:gd name="T2" fmla="*/ 139 w 141"/>
                  <a:gd name="T3" fmla="*/ 0 h 132"/>
                  <a:gd name="T4" fmla="*/ 138 w 141"/>
                  <a:gd name="T5" fmla="*/ 78 h 132"/>
                  <a:gd name="T6" fmla="*/ 67 w 141"/>
                  <a:gd name="T7" fmla="*/ 131 h 132"/>
                  <a:gd name="T8" fmla="*/ 1 w 141"/>
                  <a:gd name="T9" fmla="*/ 73 h 132"/>
                  <a:gd name="T10" fmla="*/ 0 w 141"/>
                  <a:gd name="T11" fmla="*/ 55 h 132"/>
                  <a:gd name="T12" fmla="*/ 0 w 141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2">
                    <a:moveTo>
                      <a:pt x="0" y="0"/>
                    </a:moveTo>
                    <a:cubicBezTo>
                      <a:pt x="48" y="0"/>
                      <a:pt x="93" y="0"/>
                      <a:pt x="139" y="0"/>
                    </a:cubicBezTo>
                    <a:cubicBezTo>
                      <a:pt x="139" y="26"/>
                      <a:pt x="141" y="52"/>
                      <a:pt x="138" y="78"/>
                    </a:cubicBezTo>
                    <a:cubicBezTo>
                      <a:pt x="134" y="109"/>
                      <a:pt x="101" y="132"/>
                      <a:pt x="67" y="131"/>
                    </a:cubicBezTo>
                    <a:cubicBezTo>
                      <a:pt x="33" y="130"/>
                      <a:pt x="5" y="104"/>
                      <a:pt x="1" y="73"/>
                    </a:cubicBezTo>
                    <a:cubicBezTo>
                      <a:pt x="0" y="67"/>
                      <a:pt x="0" y="61"/>
                      <a:pt x="0" y="55"/>
                    </a:cubicBezTo>
                    <a:cubicBezTo>
                      <a:pt x="0" y="37"/>
                      <a:pt x="0" y="19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3"/>
              <p:cNvSpPr>
                <a:spLocks/>
              </p:cNvSpPr>
              <p:nvPr/>
            </p:nvSpPr>
            <p:spPr bwMode="auto">
              <a:xfrm>
                <a:off x="862639" y="2861293"/>
                <a:ext cx="17431" cy="72891"/>
              </a:xfrm>
              <a:custGeom>
                <a:avLst/>
                <a:gdLst>
                  <a:gd name="T0" fmla="*/ 25 w 26"/>
                  <a:gd name="T1" fmla="*/ 54 h 108"/>
                  <a:gd name="T2" fmla="*/ 24 w 26"/>
                  <a:gd name="T3" fmla="*/ 94 h 108"/>
                  <a:gd name="T4" fmla="*/ 13 w 26"/>
                  <a:gd name="T5" fmla="*/ 108 h 108"/>
                  <a:gd name="T6" fmla="*/ 2 w 26"/>
                  <a:gd name="T7" fmla="*/ 93 h 108"/>
                  <a:gd name="T8" fmla="*/ 2 w 26"/>
                  <a:gd name="T9" fmla="*/ 14 h 108"/>
                  <a:gd name="T10" fmla="*/ 13 w 26"/>
                  <a:gd name="T11" fmla="*/ 0 h 108"/>
                  <a:gd name="T12" fmla="*/ 24 w 26"/>
                  <a:gd name="T13" fmla="*/ 15 h 108"/>
                  <a:gd name="T14" fmla="*/ 25 w 26"/>
                  <a:gd name="T1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08">
                    <a:moveTo>
                      <a:pt x="25" y="54"/>
                    </a:moveTo>
                    <a:cubicBezTo>
                      <a:pt x="25" y="67"/>
                      <a:pt x="26" y="81"/>
                      <a:pt x="24" y="94"/>
                    </a:cubicBezTo>
                    <a:cubicBezTo>
                      <a:pt x="24" y="99"/>
                      <a:pt x="17" y="103"/>
                      <a:pt x="13" y="108"/>
                    </a:cubicBezTo>
                    <a:cubicBezTo>
                      <a:pt x="9" y="103"/>
                      <a:pt x="2" y="98"/>
                      <a:pt x="2" y="93"/>
                    </a:cubicBezTo>
                    <a:cubicBezTo>
                      <a:pt x="0" y="67"/>
                      <a:pt x="0" y="41"/>
                      <a:pt x="2" y="14"/>
                    </a:cubicBezTo>
                    <a:cubicBezTo>
                      <a:pt x="2" y="9"/>
                      <a:pt x="9" y="5"/>
                      <a:pt x="13" y="0"/>
                    </a:cubicBezTo>
                    <a:cubicBezTo>
                      <a:pt x="17" y="5"/>
                      <a:pt x="24" y="9"/>
                      <a:pt x="24" y="15"/>
                    </a:cubicBezTo>
                    <a:cubicBezTo>
                      <a:pt x="26" y="27"/>
                      <a:pt x="25" y="41"/>
                      <a:pt x="25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4"/>
              <p:cNvSpPr>
                <a:spLocks/>
              </p:cNvSpPr>
              <p:nvPr/>
            </p:nvSpPr>
            <p:spPr bwMode="auto">
              <a:xfrm>
                <a:off x="748548" y="2891796"/>
                <a:ext cx="45557" cy="64968"/>
              </a:xfrm>
              <a:custGeom>
                <a:avLst/>
                <a:gdLst>
                  <a:gd name="T0" fmla="*/ 67 w 67"/>
                  <a:gd name="T1" fmla="*/ 87 h 96"/>
                  <a:gd name="T2" fmla="*/ 59 w 67"/>
                  <a:gd name="T3" fmla="*/ 95 h 96"/>
                  <a:gd name="T4" fmla="*/ 46 w 67"/>
                  <a:gd name="T5" fmla="*/ 93 h 96"/>
                  <a:gd name="T6" fmla="*/ 2 w 67"/>
                  <a:gd name="T7" fmla="*/ 16 h 96"/>
                  <a:gd name="T8" fmla="*/ 8 w 67"/>
                  <a:gd name="T9" fmla="*/ 2 h 96"/>
                  <a:gd name="T10" fmla="*/ 22 w 67"/>
                  <a:gd name="T11" fmla="*/ 6 h 96"/>
                  <a:gd name="T12" fmla="*/ 65 w 67"/>
                  <a:gd name="T13" fmla="*/ 81 h 96"/>
                  <a:gd name="T14" fmla="*/ 67 w 67"/>
                  <a:gd name="T15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96">
                    <a:moveTo>
                      <a:pt x="67" y="87"/>
                    </a:moveTo>
                    <a:cubicBezTo>
                      <a:pt x="65" y="89"/>
                      <a:pt x="62" y="94"/>
                      <a:pt x="59" y="95"/>
                    </a:cubicBezTo>
                    <a:cubicBezTo>
                      <a:pt x="55" y="96"/>
                      <a:pt x="48" y="95"/>
                      <a:pt x="46" y="93"/>
                    </a:cubicBezTo>
                    <a:cubicBezTo>
                      <a:pt x="31" y="68"/>
                      <a:pt x="16" y="42"/>
                      <a:pt x="2" y="16"/>
                    </a:cubicBezTo>
                    <a:cubicBezTo>
                      <a:pt x="0" y="13"/>
                      <a:pt x="4" y="5"/>
                      <a:pt x="8" y="2"/>
                    </a:cubicBezTo>
                    <a:cubicBezTo>
                      <a:pt x="10" y="0"/>
                      <a:pt x="20" y="3"/>
                      <a:pt x="22" y="6"/>
                    </a:cubicBezTo>
                    <a:cubicBezTo>
                      <a:pt x="37" y="30"/>
                      <a:pt x="51" y="55"/>
                      <a:pt x="65" y="81"/>
                    </a:cubicBezTo>
                    <a:cubicBezTo>
                      <a:pt x="66" y="82"/>
                      <a:pt x="66" y="83"/>
                      <a:pt x="67" y="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5"/>
              <p:cNvSpPr>
                <a:spLocks/>
              </p:cNvSpPr>
              <p:nvPr/>
            </p:nvSpPr>
            <p:spPr bwMode="auto">
              <a:xfrm>
                <a:off x="947415" y="2892193"/>
                <a:ext cx="46746" cy="67345"/>
              </a:xfrm>
              <a:custGeom>
                <a:avLst/>
                <a:gdLst>
                  <a:gd name="T0" fmla="*/ 69 w 69"/>
                  <a:gd name="T1" fmla="*/ 10 h 99"/>
                  <a:gd name="T2" fmla="*/ 65 w 69"/>
                  <a:gd name="T3" fmla="*/ 21 h 99"/>
                  <a:gd name="T4" fmla="*/ 28 w 69"/>
                  <a:gd name="T5" fmla="*/ 86 h 99"/>
                  <a:gd name="T6" fmla="*/ 8 w 69"/>
                  <a:gd name="T7" fmla="*/ 94 h 99"/>
                  <a:gd name="T8" fmla="*/ 7 w 69"/>
                  <a:gd name="T9" fmla="*/ 74 h 99"/>
                  <a:gd name="T10" fmla="*/ 46 w 69"/>
                  <a:gd name="T11" fmla="*/ 7 h 99"/>
                  <a:gd name="T12" fmla="*/ 60 w 69"/>
                  <a:gd name="T13" fmla="*/ 0 h 99"/>
                  <a:gd name="T14" fmla="*/ 69 w 69"/>
                  <a:gd name="T15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99">
                    <a:moveTo>
                      <a:pt x="69" y="10"/>
                    </a:moveTo>
                    <a:cubicBezTo>
                      <a:pt x="67" y="15"/>
                      <a:pt x="66" y="18"/>
                      <a:pt x="65" y="21"/>
                    </a:cubicBezTo>
                    <a:cubicBezTo>
                      <a:pt x="52" y="43"/>
                      <a:pt x="40" y="64"/>
                      <a:pt x="28" y="86"/>
                    </a:cubicBezTo>
                    <a:cubicBezTo>
                      <a:pt x="23" y="94"/>
                      <a:pt x="17" y="99"/>
                      <a:pt x="8" y="94"/>
                    </a:cubicBezTo>
                    <a:cubicBezTo>
                      <a:pt x="0" y="89"/>
                      <a:pt x="2" y="81"/>
                      <a:pt x="7" y="74"/>
                    </a:cubicBezTo>
                    <a:cubicBezTo>
                      <a:pt x="20" y="52"/>
                      <a:pt x="32" y="29"/>
                      <a:pt x="46" y="7"/>
                    </a:cubicBezTo>
                    <a:cubicBezTo>
                      <a:pt x="48" y="3"/>
                      <a:pt x="55" y="0"/>
                      <a:pt x="60" y="0"/>
                    </a:cubicBezTo>
                    <a:cubicBezTo>
                      <a:pt x="63" y="0"/>
                      <a:pt x="67" y="7"/>
                      <a:pt x="6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6"/>
              <p:cNvSpPr>
                <a:spLocks/>
              </p:cNvSpPr>
              <p:nvPr/>
            </p:nvSpPr>
            <p:spPr bwMode="auto">
              <a:xfrm>
                <a:off x="665753" y="2972214"/>
                <a:ext cx="67741" cy="46745"/>
              </a:xfrm>
              <a:custGeom>
                <a:avLst/>
                <a:gdLst>
                  <a:gd name="T0" fmla="*/ 11 w 100"/>
                  <a:gd name="T1" fmla="*/ 4 h 69"/>
                  <a:gd name="T2" fmla="*/ 21 w 100"/>
                  <a:gd name="T3" fmla="*/ 9 h 69"/>
                  <a:gd name="T4" fmla="*/ 85 w 100"/>
                  <a:gd name="T5" fmla="*/ 46 h 69"/>
                  <a:gd name="T6" fmla="*/ 93 w 100"/>
                  <a:gd name="T7" fmla="*/ 64 h 69"/>
                  <a:gd name="T8" fmla="*/ 74 w 100"/>
                  <a:gd name="T9" fmla="*/ 66 h 69"/>
                  <a:gd name="T10" fmla="*/ 7 w 100"/>
                  <a:gd name="T11" fmla="*/ 28 h 69"/>
                  <a:gd name="T12" fmla="*/ 0 w 100"/>
                  <a:gd name="T13" fmla="*/ 13 h 69"/>
                  <a:gd name="T14" fmla="*/ 6 w 100"/>
                  <a:gd name="T15" fmla="*/ 0 h 69"/>
                  <a:gd name="T16" fmla="*/ 11 w 100"/>
                  <a:gd name="T1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69">
                    <a:moveTo>
                      <a:pt x="11" y="4"/>
                    </a:moveTo>
                    <a:cubicBezTo>
                      <a:pt x="14" y="6"/>
                      <a:pt x="18" y="7"/>
                      <a:pt x="21" y="9"/>
                    </a:cubicBezTo>
                    <a:cubicBezTo>
                      <a:pt x="42" y="21"/>
                      <a:pt x="64" y="33"/>
                      <a:pt x="85" y="46"/>
                    </a:cubicBezTo>
                    <a:cubicBezTo>
                      <a:pt x="93" y="50"/>
                      <a:pt x="100" y="56"/>
                      <a:pt x="93" y="64"/>
                    </a:cubicBezTo>
                    <a:cubicBezTo>
                      <a:pt x="90" y="68"/>
                      <a:pt x="79" y="69"/>
                      <a:pt x="74" y="66"/>
                    </a:cubicBezTo>
                    <a:cubicBezTo>
                      <a:pt x="51" y="55"/>
                      <a:pt x="29" y="41"/>
                      <a:pt x="7" y="28"/>
                    </a:cubicBezTo>
                    <a:cubicBezTo>
                      <a:pt x="3" y="25"/>
                      <a:pt x="0" y="18"/>
                      <a:pt x="0" y="13"/>
                    </a:cubicBezTo>
                    <a:cubicBezTo>
                      <a:pt x="0" y="9"/>
                      <a:pt x="4" y="4"/>
                      <a:pt x="6" y="0"/>
                    </a:cubicBezTo>
                    <a:cubicBezTo>
                      <a:pt x="8" y="1"/>
                      <a:pt x="9" y="3"/>
                      <a:pt x="11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7"/>
              <p:cNvSpPr>
                <a:spLocks/>
              </p:cNvSpPr>
              <p:nvPr/>
            </p:nvSpPr>
            <p:spPr bwMode="auto">
              <a:xfrm>
                <a:off x="1013175" y="2973799"/>
                <a:ext cx="64572" cy="45953"/>
              </a:xfrm>
              <a:custGeom>
                <a:avLst/>
                <a:gdLst>
                  <a:gd name="T0" fmla="*/ 95 w 95"/>
                  <a:gd name="T1" fmla="*/ 17 h 68"/>
                  <a:gd name="T2" fmla="*/ 87 w 95"/>
                  <a:gd name="T3" fmla="*/ 26 h 68"/>
                  <a:gd name="T4" fmla="*/ 18 w 95"/>
                  <a:gd name="T5" fmla="*/ 65 h 68"/>
                  <a:gd name="T6" fmla="*/ 0 w 95"/>
                  <a:gd name="T7" fmla="*/ 62 h 68"/>
                  <a:gd name="T8" fmla="*/ 7 w 95"/>
                  <a:gd name="T9" fmla="*/ 45 h 68"/>
                  <a:gd name="T10" fmla="*/ 75 w 95"/>
                  <a:gd name="T11" fmla="*/ 6 h 68"/>
                  <a:gd name="T12" fmla="*/ 95 w 95"/>
                  <a:gd name="T13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68">
                    <a:moveTo>
                      <a:pt x="95" y="17"/>
                    </a:moveTo>
                    <a:cubicBezTo>
                      <a:pt x="93" y="19"/>
                      <a:pt x="91" y="24"/>
                      <a:pt x="87" y="26"/>
                    </a:cubicBezTo>
                    <a:cubicBezTo>
                      <a:pt x="64" y="40"/>
                      <a:pt x="42" y="53"/>
                      <a:pt x="18" y="65"/>
                    </a:cubicBezTo>
                    <a:cubicBezTo>
                      <a:pt x="14" y="68"/>
                      <a:pt x="6" y="64"/>
                      <a:pt x="0" y="62"/>
                    </a:cubicBezTo>
                    <a:cubicBezTo>
                      <a:pt x="2" y="57"/>
                      <a:pt x="3" y="48"/>
                      <a:pt x="7" y="45"/>
                    </a:cubicBezTo>
                    <a:cubicBezTo>
                      <a:pt x="29" y="31"/>
                      <a:pt x="52" y="18"/>
                      <a:pt x="75" y="6"/>
                    </a:cubicBezTo>
                    <a:cubicBezTo>
                      <a:pt x="85" y="0"/>
                      <a:pt x="95" y="5"/>
                      <a:pt x="95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8"/>
              <p:cNvSpPr>
                <a:spLocks/>
              </p:cNvSpPr>
              <p:nvPr/>
            </p:nvSpPr>
            <p:spPr bwMode="auto">
              <a:xfrm>
                <a:off x="662980" y="3173457"/>
                <a:ext cx="67741" cy="45953"/>
              </a:xfrm>
              <a:custGeom>
                <a:avLst/>
                <a:gdLst>
                  <a:gd name="T0" fmla="*/ 99 w 100"/>
                  <a:gd name="T1" fmla="*/ 18 h 68"/>
                  <a:gd name="T2" fmla="*/ 91 w 100"/>
                  <a:gd name="T3" fmla="*/ 27 h 68"/>
                  <a:gd name="T4" fmla="*/ 23 w 100"/>
                  <a:gd name="T5" fmla="*/ 65 h 68"/>
                  <a:gd name="T6" fmla="*/ 5 w 100"/>
                  <a:gd name="T7" fmla="*/ 63 h 68"/>
                  <a:gd name="T8" fmla="*/ 12 w 100"/>
                  <a:gd name="T9" fmla="*/ 45 h 68"/>
                  <a:gd name="T10" fmla="*/ 79 w 100"/>
                  <a:gd name="T11" fmla="*/ 6 h 68"/>
                  <a:gd name="T12" fmla="*/ 99 w 100"/>
                  <a:gd name="T13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68">
                    <a:moveTo>
                      <a:pt x="99" y="18"/>
                    </a:moveTo>
                    <a:cubicBezTo>
                      <a:pt x="97" y="20"/>
                      <a:pt x="95" y="25"/>
                      <a:pt x="91" y="27"/>
                    </a:cubicBezTo>
                    <a:cubicBezTo>
                      <a:pt x="68" y="40"/>
                      <a:pt x="46" y="54"/>
                      <a:pt x="23" y="65"/>
                    </a:cubicBezTo>
                    <a:cubicBezTo>
                      <a:pt x="19" y="68"/>
                      <a:pt x="8" y="67"/>
                      <a:pt x="5" y="63"/>
                    </a:cubicBezTo>
                    <a:cubicBezTo>
                      <a:pt x="0" y="56"/>
                      <a:pt x="4" y="49"/>
                      <a:pt x="12" y="45"/>
                    </a:cubicBezTo>
                    <a:cubicBezTo>
                      <a:pt x="34" y="32"/>
                      <a:pt x="56" y="19"/>
                      <a:pt x="79" y="6"/>
                    </a:cubicBezTo>
                    <a:cubicBezTo>
                      <a:pt x="90" y="0"/>
                      <a:pt x="100" y="6"/>
                      <a:pt x="99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9"/>
              <p:cNvSpPr>
                <a:spLocks/>
              </p:cNvSpPr>
              <p:nvPr/>
            </p:nvSpPr>
            <p:spPr bwMode="auto">
              <a:xfrm>
                <a:off x="1012779" y="3175438"/>
                <a:ext cx="64968" cy="46745"/>
              </a:xfrm>
              <a:custGeom>
                <a:avLst/>
                <a:gdLst>
                  <a:gd name="T0" fmla="*/ 96 w 96"/>
                  <a:gd name="T1" fmla="*/ 52 h 69"/>
                  <a:gd name="T2" fmla="*/ 79 w 96"/>
                  <a:gd name="T3" fmla="*/ 64 h 69"/>
                  <a:gd name="T4" fmla="*/ 5 w 96"/>
                  <a:gd name="T5" fmla="*/ 22 h 69"/>
                  <a:gd name="T6" fmla="*/ 2 w 96"/>
                  <a:gd name="T7" fmla="*/ 7 h 69"/>
                  <a:gd name="T8" fmla="*/ 16 w 96"/>
                  <a:gd name="T9" fmla="*/ 2 h 69"/>
                  <a:gd name="T10" fmla="*/ 91 w 96"/>
                  <a:gd name="T11" fmla="*/ 45 h 69"/>
                  <a:gd name="T12" fmla="*/ 96 w 96"/>
                  <a:gd name="T13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9">
                    <a:moveTo>
                      <a:pt x="96" y="52"/>
                    </a:moveTo>
                    <a:cubicBezTo>
                      <a:pt x="96" y="63"/>
                      <a:pt x="87" y="69"/>
                      <a:pt x="79" y="64"/>
                    </a:cubicBezTo>
                    <a:cubicBezTo>
                      <a:pt x="54" y="51"/>
                      <a:pt x="30" y="37"/>
                      <a:pt x="5" y="22"/>
                    </a:cubicBezTo>
                    <a:cubicBezTo>
                      <a:pt x="2" y="20"/>
                      <a:pt x="0" y="10"/>
                      <a:pt x="2" y="7"/>
                    </a:cubicBezTo>
                    <a:cubicBezTo>
                      <a:pt x="4" y="3"/>
                      <a:pt x="13" y="0"/>
                      <a:pt x="16" y="2"/>
                    </a:cubicBezTo>
                    <a:cubicBezTo>
                      <a:pt x="42" y="16"/>
                      <a:pt x="67" y="30"/>
                      <a:pt x="91" y="45"/>
                    </a:cubicBezTo>
                    <a:cubicBezTo>
                      <a:pt x="94" y="47"/>
                      <a:pt x="95" y="51"/>
                      <a:pt x="96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50"/>
              <p:cNvSpPr>
                <a:spLocks/>
              </p:cNvSpPr>
              <p:nvPr/>
            </p:nvSpPr>
            <p:spPr bwMode="auto">
              <a:xfrm>
                <a:off x="633665" y="3089474"/>
                <a:ext cx="74080" cy="16242"/>
              </a:xfrm>
              <a:custGeom>
                <a:avLst/>
                <a:gdLst>
                  <a:gd name="T0" fmla="*/ 54 w 109"/>
                  <a:gd name="T1" fmla="*/ 24 h 24"/>
                  <a:gd name="T2" fmla="*/ 17 w 109"/>
                  <a:gd name="T3" fmla="*/ 24 h 24"/>
                  <a:gd name="T4" fmla="*/ 2 w 109"/>
                  <a:gd name="T5" fmla="*/ 12 h 24"/>
                  <a:gd name="T6" fmla="*/ 16 w 109"/>
                  <a:gd name="T7" fmla="*/ 1 h 24"/>
                  <a:gd name="T8" fmla="*/ 93 w 109"/>
                  <a:gd name="T9" fmla="*/ 1 h 24"/>
                  <a:gd name="T10" fmla="*/ 107 w 109"/>
                  <a:gd name="T11" fmla="*/ 12 h 24"/>
                  <a:gd name="T12" fmla="*/ 93 w 109"/>
                  <a:gd name="T13" fmla="*/ 24 h 24"/>
                  <a:gd name="T14" fmla="*/ 54 w 109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24">
                    <a:moveTo>
                      <a:pt x="54" y="24"/>
                    </a:moveTo>
                    <a:cubicBezTo>
                      <a:pt x="41" y="24"/>
                      <a:pt x="29" y="24"/>
                      <a:pt x="17" y="24"/>
                    </a:cubicBezTo>
                    <a:cubicBezTo>
                      <a:pt x="8" y="24"/>
                      <a:pt x="0" y="22"/>
                      <a:pt x="2" y="12"/>
                    </a:cubicBezTo>
                    <a:cubicBezTo>
                      <a:pt x="3" y="8"/>
                      <a:pt x="11" y="1"/>
                      <a:pt x="16" y="1"/>
                    </a:cubicBezTo>
                    <a:cubicBezTo>
                      <a:pt x="41" y="0"/>
                      <a:pt x="68" y="0"/>
                      <a:pt x="93" y="1"/>
                    </a:cubicBezTo>
                    <a:cubicBezTo>
                      <a:pt x="99" y="1"/>
                      <a:pt x="107" y="7"/>
                      <a:pt x="107" y="12"/>
                    </a:cubicBezTo>
                    <a:cubicBezTo>
                      <a:pt x="109" y="21"/>
                      <a:pt x="101" y="24"/>
                      <a:pt x="93" y="24"/>
                    </a:cubicBezTo>
                    <a:cubicBezTo>
                      <a:pt x="80" y="24"/>
                      <a:pt x="67" y="24"/>
                      <a:pt x="54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51"/>
              <p:cNvSpPr>
                <a:spLocks/>
              </p:cNvSpPr>
              <p:nvPr/>
            </p:nvSpPr>
            <p:spPr bwMode="auto">
              <a:xfrm>
                <a:off x="1034963" y="3089474"/>
                <a:ext cx="73288" cy="17034"/>
              </a:xfrm>
              <a:custGeom>
                <a:avLst/>
                <a:gdLst>
                  <a:gd name="T0" fmla="*/ 54 w 108"/>
                  <a:gd name="T1" fmla="*/ 24 h 25"/>
                  <a:gd name="T2" fmla="*/ 16 w 108"/>
                  <a:gd name="T3" fmla="*/ 24 h 25"/>
                  <a:gd name="T4" fmla="*/ 1 w 108"/>
                  <a:gd name="T5" fmla="*/ 13 h 25"/>
                  <a:gd name="T6" fmla="*/ 16 w 108"/>
                  <a:gd name="T7" fmla="*/ 0 h 25"/>
                  <a:gd name="T8" fmla="*/ 92 w 108"/>
                  <a:gd name="T9" fmla="*/ 0 h 25"/>
                  <a:gd name="T10" fmla="*/ 108 w 108"/>
                  <a:gd name="T11" fmla="*/ 13 h 25"/>
                  <a:gd name="T12" fmla="*/ 92 w 108"/>
                  <a:gd name="T13" fmla="*/ 24 h 25"/>
                  <a:gd name="T14" fmla="*/ 54 w 108"/>
                  <a:gd name="T15" fmla="*/ 24 h 25"/>
                  <a:gd name="T16" fmla="*/ 54 w 108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">
                    <a:moveTo>
                      <a:pt x="54" y="24"/>
                    </a:moveTo>
                    <a:cubicBezTo>
                      <a:pt x="41" y="24"/>
                      <a:pt x="28" y="25"/>
                      <a:pt x="16" y="24"/>
                    </a:cubicBezTo>
                    <a:cubicBezTo>
                      <a:pt x="10" y="23"/>
                      <a:pt x="2" y="17"/>
                      <a:pt x="1" y="13"/>
                    </a:cubicBezTo>
                    <a:cubicBezTo>
                      <a:pt x="0" y="4"/>
                      <a:pt x="7" y="0"/>
                      <a:pt x="16" y="0"/>
                    </a:cubicBezTo>
                    <a:cubicBezTo>
                      <a:pt x="41" y="0"/>
                      <a:pt x="67" y="0"/>
                      <a:pt x="92" y="0"/>
                    </a:cubicBezTo>
                    <a:cubicBezTo>
                      <a:pt x="101" y="0"/>
                      <a:pt x="108" y="3"/>
                      <a:pt x="108" y="13"/>
                    </a:cubicBezTo>
                    <a:cubicBezTo>
                      <a:pt x="108" y="22"/>
                      <a:pt x="100" y="24"/>
                      <a:pt x="92" y="24"/>
                    </a:cubicBezTo>
                    <a:cubicBezTo>
                      <a:pt x="79" y="24"/>
                      <a:pt x="67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58799" y="4168636"/>
            <a:ext cx="638064" cy="638064"/>
            <a:chOff x="558799" y="4168636"/>
            <a:chExt cx="638064" cy="638064"/>
          </a:xfrm>
        </p:grpSpPr>
        <p:sp>
          <p:nvSpPr>
            <p:cNvPr id="84" name="椭圆 83"/>
            <p:cNvSpPr/>
            <p:nvPr/>
          </p:nvSpPr>
          <p:spPr>
            <a:xfrm>
              <a:off x="558799" y="4168636"/>
              <a:ext cx="638064" cy="638064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667822" y="4293277"/>
              <a:ext cx="389520" cy="388782"/>
              <a:chOff x="7486650" y="933450"/>
              <a:chExt cx="836613" cy="835025"/>
            </a:xfrm>
            <a:solidFill>
              <a:schemeClr val="bg1"/>
            </a:solidFill>
          </p:grpSpPr>
          <p:sp>
            <p:nvSpPr>
              <p:cNvPr id="103" name="Freeform 20"/>
              <p:cNvSpPr>
                <a:spLocks/>
              </p:cNvSpPr>
              <p:nvPr/>
            </p:nvSpPr>
            <p:spPr bwMode="auto">
              <a:xfrm>
                <a:off x="7853363" y="933450"/>
                <a:ext cx="469900" cy="471488"/>
              </a:xfrm>
              <a:custGeom>
                <a:avLst/>
                <a:gdLst>
                  <a:gd name="T0" fmla="*/ 20 w 376"/>
                  <a:gd name="T1" fmla="*/ 265 h 377"/>
                  <a:gd name="T2" fmla="*/ 42 w 376"/>
                  <a:gd name="T3" fmla="*/ 137 h 377"/>
                  <a:gd name="T4" fmla="*/ 130 w 376"/>
                  <a:gd name="T5" fmla="*/ 49 h 377"/>
                  <a:gd name="T6" fmla="*/ 297 w 376"/>
                  <a:gd name="T7" fmla="*/ 48 h 377"/>
                  <a:gd name="T8" fmla="*/ 333 w 376"/>
                  <a:gd name="T9" fmla="*/ 85 h 377"/>
                  <a:gd name="T10" fmla="*/ 334 w 376"/>
                  <a:gd name="T11" fmla="*/ 241 h 377"/>
                  <a:gd name="T12" fmla="*/ 237 w 376"/>
                  <a:gd name="T13" fmla="*/ 337 h 377"/>
                  <a:gd name="T14" fmla="*/ 111 w 376"/>
                  <a:gd name="T15" fmla="*/ 355 h 377"/>
                  <a:gd name="T16" fmla="*/ 157 w 376"/>
                  <a:gd name="T17" fmla="*/ 311 h 377"/>
                  <a:gd name="T18" fmla="*/ 261 w 376"/>
                  <a:gd name="T19" fmla="*/ 208 h 377"/>
                  <a:gd name="T20" fmla="*/ 261 w 376"/>
                  <a:gd name="T21" fmla="*/ 120 h 377"/>
                  <a:gd name="T22" fmla="*/ 227 w 376"/>
                  <a:gd name="T23" fmla="*/ 96 h 377"/>
                  <a:gd name="T24" fmla="*/ 169 w 376"/>
                  <a:gd name="T25" fmla="*/ 116 h 377"/>
                  <a:gd name="T26" fmla="*/ 32 w 376"/>
                  <a:gd name="T27" fmla="*/ 254 h 377"/>
                  <a:gd name="T28" fmla="*/ 20 w 376"/>
                  <a:gd name="T29" fmla="*/ 26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377">
                    <a:moveTo>
                      <a:pt x="20" y="265"/>
                    </a:moveTo>
                    <a:cubicBezTo>
                      <a:pt x="0" y="220"/>
                      <a:pt x="9" y="170"/>
                      <a:pt x="42" y="137"/>
                    </a:cubicBezTo>
                    <a:cubicBezTo>
                      <a:pt x="71" y="107"/>
                      <a:pt x="101" y="78"/>
                      <a:pt x="130" y="49"/>
                    </a:cubicBezTo>
                    <a:cubicBezTo>
                      <a:pt x="180" y="0"/>
                      <a:pt x="248" y="0"/>
                      <a:pt x="297" y="48"/>
                    </a:cubicBezTo>
                    <a:cubicBezTo>
                      <a:pt x="310" y="60"/>
                      <a:pt x="322" y="72"/>
                      <a:pt x="333" y="85"/>
                    </a:cubicBezTo>
                    <a:cubicBezTo>
                      <a:pt x="375" y="130"/>
                      <a:pt x="376" y="196"/>
                      <a:pt x="334" y="241"/>
                    </a:cubicBezTo>
                    <a:cubicBezTo>
                      <a:pt x="302" y="274"/>
                      <a:pt x="270" y="306"/>
                      <a:pt x="237" y="337"/>
                    </a:cubicBezTo>
                    <a:cubicBezTo>
                      <a:pt x="204" y="370"/>
                      <a:pt x="151" y="377"/>
                      <a:pt x="111" y="355"/>
                    </a:cubicBezTo>
                    <a:cubicBezTo>
                      <a:pt x="127" y="340"/>
                      <a:pt x="142" y="326"/>
                      <a:pt x="157" y="311"/>
                    </a:cubicBezTo>
                    <a:cubicBezTo>
                      <a:pt x="192" y="277"/>
                      <a:pt x="226" y="242"/>
                      <a:pt x="261" y="208"/>
                    </a:cubicBezTo>
                    <a:cubicBezTo>
                      <a:pt x="292" y="177"/>
                      <a:pt x="292" y="150"/>
                      <a:pt x="261" y="120"/>
                    </a:cubicBezTo>
                    <a:cubicBezTo>
                      <a:pt x="251" y="110"/>
                      <a:pt x="239" y="100"/>
                      <a:pt x="227" y="96"/>
                    </a:cubicBezTo>
                    <a:cubicBezTo>
                      <a:pt x="204" y="88"/>
                      <a:pt x="185" y="99"/>
                      <a:pt x="169" y="116"/>
                    </a:cubicBezTo>
                    <a:cubicBezTo>
                      <a:pt x="124" y="162"/>
                      <a:pt x="78" y="208"/>
                      <a:pt x="32" y="254"/>
                    </a:cubicBezTo>
                    <a:cubicBezTo>
                      <a:pt x="28" y="257"/>
                      <a:pt x="24" y="260"/>
                      <a:pt x="2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21"/>
              <p:cNvSpPr>
                <a:spLocks/>
              </p:cNvSpPr>
              <p:nvPr/>
            </p:nvSpPr>
            <p:spPr bwMode="auto">
              <a:xfrm>
                <a:off x="7486650" y="1298575"/>
                <a:ext cx="469900" cy="469900"/>
              </a:xfrm>
              <a:custGeom>
                <a:avLst/>
                <a:gdLst>
                  <a:gd name="T0" fmla="*/ 266 w 375"/>
                  <a:gd name="T1" fmla="*/ 22 h 377"/>
                  <a:gd name="T2" fmla="*/ 210 w 375"/>
                  <a:gd name="T3" fmla="*/ 76 h 377"/>
                  <a:gd name="T4" fmla="*/ 111 w 375"/>
                  <a:gd name="T5" fmla="*/ 174 h 377"/>
                  <a:gd name="T6" fmla="*/ 111 w 375"/>
                  <a:gd name="T7" fmla="*/ 256 h 377"/>
                  <a:gd name="T8" fmla="*/ 123 w 375"/>
                  <a:gd name="T9" fmla="*/ 267 h 377"/>
                  <a:gd name="T10" fmla="*/ 201 w 375"/>
                  <a:gd name="T11" fmla="*/ 267 h 377"/>
                  <a:gd name="T12" fmla="*/ 340 w 375"/>
                  <a:gd name="T13" fmla="*/ 128 h 377"/>
                  <a:gd name="T14" fmla="*/ 353 w 375"/>
                  <a:gd name="T15" fmla="*/ 110 h 377"/>
                  <a:gd name="T16" fmla="*/ 341 w 375"/>
                  <a:gd name="T17" fmla="*/ 232 h 377"/>
                  <a:gd name="T18" fmla="*/ 236 w 375"/>
                  <a:gd name="T19" fmla="*/ 338 h 377"/>
                  <a:gd name="T20" fmla="*/ 85 w 375"/>
                  <a:gd name="T21" fmla="*/ 336 h 377"/>
                  <a:gd name="T22" fmla="*/ 46 w 375"/>
                  <a:gd name="T23" fmla="*/ 297 h 377"/>
                  <a:gd name="T24" fmla="*/ 46 w 375"/>
                  <a:gd name="T25" fmla="*/ 133 h 377"/>
                  <a:gd name="T26" fmla="*/ 132 w 375"/>
                  <a:gd name="T27" fmla="*/ 47 h 377"/>
                  <a:gd name="T28" fmla="*/ 266 w 375"/>
                  <a:gd name="T29" fmla="*/ 2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5" h="377">
                    <a:moveTo>
                      <a:pt x="266" y="22"/>
                    </a:moveTo>
                    <a:cubicBezTo>
                      <a:pt x="247" y="41"/>
                      <a:pt x="228" y="58"/>
                      <a:pt x="210" y="76"/>
                    </a:cubicBezTo>
                    <a:cubicBezTo>
                      <a:pt x="177" y="108"/>
                      <a:pt x="144" y="141"/>
                      <a:pt x="111" y="174"/>
                    </a:cubicBezTo>
                    <a:cubicBezTo>
                      <a:pt x="85" y="200"/>
                      <a:pt x="85" y="230"/>
                      <a:pt x="111" y="256"/>
                    </a:cubicBezTo>
                    <a:cubicBezTo>
                      <a:pt x="115" y="260"/>
                      <a:pt x="119" y="264"/>
                      <a:pt x="123" y="267"/>
                    </a:cubicBezTo>
                    <a:cubicBezTo>
                      <a:pt x="147" y="291"/>
                      <a:pt x="177" y="291"/>
                      <a:pt x="201" y="267"/>
                    </a:cubicBezTo>
                    <a:cubicBezTo>
                      <a:pt x="248" y="221"/>
                      <a:pt x="294" y="175"/>
                      <a:pt x="340" y="128"/>
                    </a:cubicBezTo>
                    <a:cubicBezTo>
                      <a:pt x="345" y="123"/>
                      <a:pt x="348" y="117"/>
                      <a:pt x="353" y="110"/>
                    </a:cubicBezTo>
                    <a:cubicBezTo>
                      <a:pt x="375" y="149"/>
                      <a:pt x="370" y="201"/>
                      <a:pt x="341" y="232"/>
                    </a:cubicBezTo>
                    <a:cubicBezTo>
                      <a:pt x="308" y="269"/>
                      <a:pt x="272" y="305"/>
                      <a:pt x="236" y="338"/>
                    </a:cubicBezTo>
                    <a:cubicBezTo>
                      <a:pt x="193" y="377"/>
                      <a:pt x="127" y="374"/>
                      <a:pt x="85" y="336"/>
                    </a:cubicBezTo>
                    <a:cubicBezTo>
                      <a:pt x="72" y="323"/>
                      <a:pt x="59" y="310"/>
                      <a:pt x="46" y="297"/>
                    </a:cubicBezTo>
                    <a:cubicBezTo>
                      <a:pt x="0" y="249"/>
                      <a:pt x="0" y="180"/>
                      <a:pt x="46" y="133"/>
                    </a:cubicBezTo>
                    <a:cubicBezTo>
                      <a:pt x="75" y="104"/>
                      <a:pt x="103" y="75"/>
                      <a:pt x="132" y="47"/>
                    </a:cubicBezTo>
                    <a:cubicBezTo>
                      <a:pt x="170" y="10"/>
                      <a:pt x="220" y="0"/>
                      <a:pt x="26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22"/>
              <p:cNvSpPr>
                <a:spLocks/>
              </p:cNvSpPr>
              <p:nvPr/>
            </p:nvSpPr>
            <p:spPr bwMode="auto">
              <a:xfrm>
                <a:off x="7721600" y="1163638"/>
                <a:ext cx="371475" cy="374650"/>
              </a:xfrm>
              <a:custGeom>
                <a:avLst/>
                <a:gdLst>
                  <a:gd name="T0" fmla="*/ 0 w 297"/>
                  <a:gd name="T1" fmla="*/ 254 h 301"/>
                  <a:gd name="T2" fmla="*/ 12 w 297"/>
                  <a:gd name="T3" fmla="*/ 232 h 301"/>
                  <a:gd name="T4" fmla="*/ 229 w 297"/>
                  <a:gd name="T5" fmla="*/ 15 h 301"/>
                  <a:gd name="T6" fmla="*/ 282 w 297"/>
                  <a:gd name="T7" fmla="*/ 16 h 301"/>
                  <a:gd name="T8" fmla="*/ 280 w 297"/>
                  <a:gd name="T9" fmla="*/ 71 h 301"/>
                  <a:gd name="T10" fmla="*/ 167 w 297"/>
                  <a:gd name="T11" fmla="*/ 184 h 301"/>
                  <a:gd name="T12" fmla="*/ 65 w 297"/>
                  <a:gd name="T13" fmla="*/ 286 h 301"/>
                  <a:gd name="T14" fmla="*/ 22 w 297"/>
                  <a:gd name="T15" fmla="*/ 294 h 301"/>
                  <a:gd name="T16" fmla="*/ 0 w 297"/>
                  <a:gd name="T17" fmla="*/ 25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1">
                    <a:moveTo>
                      <a:pt x="0" y="254"/>
                    </a:moveTo>
                    <a:cubicBezTo>
                      <a:pt x="3" y="249"/>
                      <a:pt x="6" y="239"/>
                      <a:pt x="12" y="232"/>
                    </a:cubicBezTo>
                    <a:cubicBezTo>
                      <a:pt x="84" y="160"/>
                      <a:pt x="157" y="87"/>
                      <a:pt x="229" y="15"/>
                    </a:cubicBezTo>
                    <a:cubicBezTo>
                      <a:pt x="245" y="0"/>
                      <a:pt x="267" y="1"/>
                      <a:pt x="282" y="16"/>
                    </a:cubicBezTo>
                    <a:cubicBezTo>
                      <a:pt x="297" y="31"/>
                      <a:pt x="297" y="53"/>
                      <a:pt x="280" y="71"/>
                    </a:cubicBezTo>
                    <a:cubicBezTo>
                      <a:pt x="243" y="109"/>
                      <a:pt x="205" y="146"/>
                      <a:pt x="167" y="184"/>
                    </a:cubicBezTo>
                    <a:cubicBezTo>
                      <a:pt x="133" y="218"/>
                      <a:pt x="99" y="252"/>
                      <a:pt x="65" y="286"/>
                    </a:cubicBezTo>
                    <a:cubicBezTo>
                      <a:pt x="52" y="298"/>
                      <a:pt x="36" y="301"/>
                      <a:pt x="22" y="294"/>
                    </a:cubicBezTo>
                    <a:cubicBezTo>
                      <a:pt x="8" y="287"/>
                      <a:pt x="1" y="275"/>
                      <a:pt x="0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58799" y="5491892"/>
            <a:ext cx="638064" cy="638064"/>
            <a:chOff x="558799" y="5491892"/>
            <a:chExt cx="638064" cy="638064"/>
          </a:xfrm>
        </p:grpSpPr>
        <p:sp>
          <p:nvSpPr>
            <p:cNvPr id="87" name="椭圆 86"/>
            <p:cNvSpPr/>
            <p:nvPr/>
          </p:nvSpPr>
          <p:spPr>
            <a:xfrm>
              <a:off x="558799" y="5491892"/>
              <a:ext cx="638064" cy="638064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63877" y="5617008"/>
              <a:ext cx="225530" cy="387832"/>
              <a:chOff x="9926638" y="4351338"/>
              <a:chExt cx="549275" cy="944563"/>
            </a:xfrm>
            <a:solidFill>
              <a:schemeClr val="bg1"/>
            </a:solidFill>
          </p:grpSpPr>
          <p:sp>
            <p:nvSpPr>
              <p:cNvPr id="107" name="Freeform 92"/>
              <p:cNvSpPr>
                <a:spLocks/>
              </p:cNvSpPr>
              <p:nvPr/>
            </p:nvSpPr>
            <p:spPr bwMode="auto">
              <a:xfrm>
                <a:off x="10059988" y="4351338"/>
                <a:ext cx="290513" cy="566738"/>
              </a:xfrm>
              <a:custGeom>
                <a:avLst/>
                <a:gdLst>
                  <a:gd name="T0" fmla="*/ 228 w 230"/>
                  <a:gd name="T1" fmla="*/ 300 h 450"/>
                  <a:gd name="T2" fmla="*/ 228 w 230"/>
                  <a:gd name="T3" fmla="*/ 360 h 450"/>
                  <a:gd name="T4" fmla="*/ 126 w 230"/>
                  <a:gd name="T5" fmla="*/ 360 h 450"/>
                  <a:gd name="T6" fmla="*/ 126 w 230"/>
                  <a:gd name="T7" fmla="*/ 390 h 450"/>
                  <a:gd name="T8" fmla="*/ 225 w 230"/>
                  <a:gd name="T9" fmla="*/ 390 h 450"/>
                  <a:gd name="T10" fmla="*/ 210 w 230"/>
                  <a:gd name="T11" fmla="*/ 416 h 450"/>
                  <a:gd name="T12" fmla="*/ 138 w 230"/>
                  <a:gd name="T13" fmla="*/ 450 h 450"/>
                  <a:gd name="T14" fmla="*/ 95 w 230"/>
                  <a:gd name="T15" fmla="*/ 450 h 450"/>
                  <a:gd name="T16" fmla="*/ 1 w 230"/>
                  <a:gd name="T17" fmla="*/ 362 h 450"/>
                  <a:gd name="T18" fmla="*/ 2 w 230"/>
                  <a:gd name="T19" fmla="*/ 89 h 450"/>
                  <a:gd name="T20" fmla="*/ 78 w 230"/>
                  <a:gd name="T21" fmla="*/ 3 h 450"/>
                  <a:gd name="T22" fmla="*/ 158 w 230"/>
                  <a:gd name="T23" fmla="*/ 4 h 450"/>
                  <a:gd name="T24" fmla="*/ 227 w 230"/>
                  <a:gd name="T25" fmla="*/ 90 h 450"/>
                  <a:gd name="T26" fmla="*/ 125 w 230"/>
                  <a:gd name="T27" fmla="*/ 90 h 450"/>
                  <a:gd name="T28" fmla="*/ 125 w 230"/>
                  <a:gd name="T29" fmla="*/ 120 h 450"/>
                  <a:gd name="T30" fmla="*/ 228 w 230"/>
                  <a:gd name="T31" fmla="*/ 120 h 450"/>
                  <a:gd name="T32" fmla="*/ 228 w 230"/>
                  <a:gd name="T33" fmla="*/ 180 h 450"/>
                  <a:gd name="T34" fmla="*/ 125 w 230"/>
                  <a:gd name="T35" fmla="*/ 180 h 450"/>
                  <a:gd name="T36" fmla="*/ 125 w 230"/>
                  <a:gd name="T37" fmla="*/ 210 h 450"/>
                  <a:gd name="T38" fmla="*/ 227 w 230"/>
                  <a:gd name="T39" fmla="*/ 210 h 450"/>
                  <a:gd name="T40" fmla="*/ 227 w 230"/>
                  <a:gd name="T41" fmla="*/ 269 h 450"/>
                  <a:gd name="T42" fmla="*/ 126 w 230"/>
                  <a:gd name="T43" fmla="*/ 269 h 450"/>
                  <a:gd name="T44" fmla="*/ 126 w 230"/>
                  <a:gd name="T45" fmla="*/ 300 h 450"/>
                  <a:gd name="T46" fmla="*/ 228 w 230"/>
                  <a:gd name="T47" fmla="*/ 30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0" h="450">
                    <a:moveTo>
                      <a:pt x="228" y="300"/>
                    </a:moveTo>
                    <a:cubicBezTo>
                      <a:pt x="228" y="321"/>
                      <a:pt x="228" y="340"/>
                      <a:pt x="228" y="360"/>
                    </a:cubicBezTo>
                    <a:cubicBezTo>
                      <a:pt x="194" y="360"/>
                      <a:pt x="160" y="360"/>
                      <a:pt x="126" y="360"/>
                    </a:cubicBezTo>
                    <a:cubicBezTo>
                      <a:pt x="126" y="370"/>
                      <a:pt x="126" y="379"/>
                      <a:pt x="126" y="390"/>
                    </a:cubicBezTo>
                    <a:cubicBezTo>
                      <a:pt x="157" y="390"/>
                      <a:pt x="189" y="390"/>
                      <a:pt x="225" y="390"/>
                    </a:cubicBezTo>
                    <a:cubicBezTo>
                      <a:pt x="219" y="400"/>
                      <a:pt x="215" y="409"/>
                      <a:pt x="210" y="416"/>
                    </a:cubicBezTo>
                    <a:cubicBezTo>
                      <a:pt x="191" y="438"/>
                      <a:pt x="167" y="450"/>
                      <a:pt x="138" y="450"/>
                    </a:cubicBezTo>
                    <a:cubicBezTo>
                      <a:pt x="124" y="450"/>
                      <a:pt x="109" y="450"/>
                      <a:pt x="95" y="450"/>
                    </a:cubicBezTo>
                    <a:cubicBezTo>
                      <a:pt x="41" y="450"/>
                      <a:pt x="2" y="415"/>
                      <a:pt x="1" y="362"/>
                    </a:cubicBezTo>
                    <a:cubicBezTo>
                      <a:pt x="0" y="271"/>
                      <a:pt x="1" y="180"/>
                      <a:pt x="2" y="89"/>
                    </a:cubicBezTo>
                    <a:cubicBezTo>
                      <a:pt x="2" y="43"/>
                      <a:pt x="32" y="8"/>
                      <a:pt x="78" y="3"/>
                    </a:cubicBezTo>
                    <a:cubicBezTo>
                      <a:pt x="104" y="0"/>
                      <a:pt x="132" y="0"/>
                      <a:pt x="158" y="4"/>
                    </a:cubicBezTo>
                    <a:cubicBezTo>
                      <a:pt x="200" y="10"/>
                      <a:pt x="230" y="50"/>
                      <a:pt x="227" y="90"/>
                    </a:cubicBezTo>
                    <a:cubicBezTo>
                      <a:pt x="193" y="90"/>
                      <a:pt x="160" y="90"/>
                      <a:pt x="125" y="90"/>
                    </a:cubicBezTo>
                    <a:cubicBezTo>
                      <a:pt x="125" y="100"/>
                      <a:pt x="125" y="109"/>
                      <a:pt x="125" y="120"/>
                    </a:cubicBezTo>
                    <a:cubicBezTo>
                      <a:pt x="159" y="120"/>
                      <a:pt x="193" y="120"/>
                      <a:pt x="228" y="120"/>
                    </a:cubicBezTo>
                    <a:cubicBezTo>
                      <a:pt x="228" y="140"/>
                      <a:pt x="228" y="159"/>
                      <a:pt x="228" y="180"/>
                    </a:cubicBezTo>
                    <a:cubicBezTo>
                      <a:pt x="194" y="180"/>
                      <a:pt x="160" y="180"/>
                      <a:pt x="125" y="180"/>
                    </a:cubicBezTo>
                    <a:cubicBezTo>
                      <a:pt x="125" y="190"/>
                      <a:pt x="125" y="199"/>
                      <a:pt x="125" y="210"/>
                    </a:cubicBezTo>
                    <a:cubicBezTo>
                      <a:pt x="159" y="210"/>
                      <a:pt x="193" y="210"/>
                      <a:pt x="227" y="210"/>
                    </a:cubicBezTo>
                    <a:cubicBezTo>
                      <a:pt x="227" y="230"/>
                      <a:pt x="227" y="249"/>
                      <a:pt x="227" y="269"/>
                    </a:cubicBezTo>
                    <a:cubicBezTo>
                      <a:pt x="194" y="269"/>
                      <a:pt x="160" y="269"/>
                      <a:pt x="126" y="269"/>
                    </a:cubicBezTo>
                    <a:cubicBezTo>
                      <a:pt x="126" y="280"/>
                      <a:pt x="126" y="289"/>
                      <a:pt x="126" y="300"/>
                    </a:cubicBezTo>
                    <a:cubicBezTo>
                      <a:pt x="160" y="300"/>
                      <a:pt x="193" y="300"/>
                      <a:pt x="228" y="3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93"/>
              <p:cNvSpPr>
                <a:spLocks/>
              </p:cNvSpPr>
              <p:nvPr/>
            </p:nvSpPr>
            <p:spPr bwMode="auto">
              <a:xfrm>
                <a:off x="9926638" y="4598988"/>
                <a:ext cx="549275" cy="696913"/>
              </a:xfrm>
              <a:custGeom>
                <a:avLst/>
                <a:gdLst>
                  <a:gd name="T0" fmla="*/ 263 w 435"/>
                  <a:gd name="T1" fmla="*/ 358 h 553"/>
                  <a:gd name="T2" fmla="*/ 263 w 435"/>
                  <a:gd name="T3" fmla="*/ 463 h 553"/>
                  <a:gd name="T4" fmla="*/ 307 w 435"/>
                  <a:gd name="T5" fmla="*/ 463 h 553"/>
                  <a:gd name="T6" fmla="*/ 352 w 435"/>
                  <a:gd name="T7" fmla="*/ 509 h 553"/>
                  <a:gd name="T8" fmla="*/ 306 w 435"/>
                  <a:gd name="T9" fmla="*/ 552 h 553"/>
                  <a:gd name="T10" fmla="*/ 135 w 435"/>
                  <a:gd name="T11" fmla="*/ 553 h 553"/>
                  <a:gd name="T12" fmla="*/ 96 w 435"/>
                  <a:gd name="T13" fmla="*/ 483 h 553"/>
                  <a:gd name="T14" fmla="*/ 130 w 435"/>
                  <a:gd name="T15" fmla="*/ 463 h 553"/>
                  <a:gd name="T16" fmla="*/ 174 w 435"/>
                  <a:gd name="T17" fmla="*/ 463 h 553"/>
                  <a:gd name="T18" fmla="*/ 173 w 435"/>
                  <a:gd name="T19" fmla="*/ 363 h 553"/>
                  <a:gd name="T20" fmla="*/ 161 w 435"/>
                  <a:gd name="T21" fmla="*/ 356 h 553"/>
                  <a:gd name="T22" fmla="*/ 55 w 435"/>
                  <a:gd name="T23" fmla="*/ 309 h 553"/>
                  <a:gd name="T24" fmla="*/ 1 w 435"/>
                  <a:gd name="T25" fmla="*/ 192 h 553"/>
                  <a:gd name="T26" fmla="*/ 0 w 435"/>
                  <a:gd name="T27" fmla="*/ 33 h 553"/>
                  <a:gd name="T28" fmla="*/ 27 w 435"/>
                  <a:gd name="T29" fmla="*/ 1 h 553"/>
                  <a:gd name="T30" fmla="*/ 52 w 435"/>
                  <a:gd name="T31" fmla="*/ 33 h 553"/>
                  <a:gd name="T32" fmla="*/ 51 w 435"/>
                  <a:gd name="T33" fmla="*/ 178 h 553"/>
                  <a:gd name="T34" fmla="*/ 155 w 435"/>
                  <a:gd name="T35" fmla="*/ 302 h 553"/>
                  <a:gd name="T36" fmla="*/ 295 w 435"/>
                  <a:gd name="T37" fmla="*/ 300 h 553"/>
                  <a:gd name="T38" fmla="*/ 382 w 435"/>
                  <a:gd name="T39" fmla="*/ 192 h 553"/>
                  <a:gd name="T40" fmla="*/ 383 w 435"/>
                  <a:gd name="T41" fmla="*/ 36 h 553"/>
                  <a:gd name="T42" fmla="*/ 387 w 435"/>
                  <a:gd name="T43" fmla="*/ 14 h 553"/>
                  <a:gd name="T44" fmla="*/ 413 w 435"/>
                  <a:gd name="T45" fmla="*/ 2 h 553"/>
                  <a:gd name="T46" fmla="*/ 434 w 435"/>
                  <a:gd name="T47" fmla="*/ 28 h 553"/>
                  <a:gd name="T48" fmla="*/ 434 w 435"/>
                  <a:gd name="T49" fmla="*/ 149 h 553"/>
                  <a:gd name="T50" fmla="*/ 430 w 435"/>
                  <a:gd name="T51" fmla="*/ 221 h 553"/>
                  <a:gd name="T52" fmla="*/ 285 w 435"/>
                  <a:gd name="T53" fmla="*/ 355 h 553"/>
                  <a:gd name="T54" fmla="*/ 263 w 435"/>
                  <a:gd name="T55" fmla="*/ 358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35" h="553">
                    <a:moveTo>
                      <a:pt x="263" y="358"/>
                    </a:moveTo>
                    <a:cubicBezTo>
                      <a:pt x="263" y="393"/>
                      <a:pt x="263" y="427"/>
                      <a:pt x="263" y="463"/>
                    </a:cubicBezTo>
                    <a:cubicBezTo>
                      <a:pt x="277" y="463"/>
                      <a:pt x="292" y="463"/>
                      <a:pt x="307" y="463"/>
                    </a:cubicBezTo>
                    <a:cubicBezTo>
                      <a:pt x="336" y="464"/>
                      <a:pt x="353" y="481"/>
                      <a:pt x="352" y="509"/>
                    </a:cubicBezTo>
                    <a:cubicBezTo>
                      <a:pt x="352" y="535"/>
                      <a:pt x="334" y="552"/>
                      <a:pt x="306" y="552"/>
                    </a:cubicBezTo>
                    <a:cubicBezTo>
                      <a:pt x="249" y="552"/>
                      <a:pt x="192" y="551"/>
                      <a:pt x="135" y="553"/>
                    </a:cubicBezTo>
                    <a:cubicBezTo>
                      <a:pt x="96" y="553"/>
                      <a:pt x="79" y="513"/>
                      <a:pt x="96" y="483"/>
                    </a:cubicBezTo>
                    <a:cubicBezTo>
                      <a:pt x="103" y="470"/>
                      <a:pt x="115" y="464"/>
                      <a:pt x="130" y="463"/>
                    </a:cubicBezTo>
                    <a:cubicBezTo>
                      <a:pt x="144" y="463"/>
                      <a:pt x="158" y="463"/>
                      <a:pt x="174" y="463"/>
                    </a:cubicBezTo>
                    <a:cubicBezTo>
                      <a:pt x="174" y="429"/>
                      <a:pt x="174" y="396"/>
                      <a:pt x="173" y="363"/>
                    </a:cubicBezTo>
                    <a:cubicBezTo>
                      <a:pt x="173" y="361"/>
                      <a:pt x="166" y="356"/>
                      <a:pt x="161" y="356"/>
                    </a:cubicBezTo>
                    <a:cubicBezTo>
                      <a:pt x="121" y="351"/>
                      <a:pt x="85" y="336"/>
                      <a:pt x="55" y="309"/>
                    </a:cubicBezTo>
                    <a:cubicBezTo>
                      <a:pt x="19" y="278"/>
                      <a:pt x="1" y="239"/>
                      <a:pt x="1" y="192"/>
                    </a:cubicBezTo>
                    <a:cubicBezTo>
                      <a:pt x="1" y="139"/>
                      <a:pt x="0" y="86"/>
                      <a:pt x="0" y="33"/>
                    </a:cubicBezTo>
                    <a:cubicBezTo>
                      <a:pt x="0" y="14"/>
                      <a:pt x="11" y="1"/>
                      <a:pt x="27" y="1"/>
                    </a:cubicBezTo>
                    <a:cubicBezTo>
                      <a:pt x="42" y="2"/>
                      <a:pt x="52" y="14"/>
                      <a:pt x="52" y="33"/>
                    </a:cubicBezTo>
                    <a:cubicBezTo>
                      <a:pt x="52" y="81"/>
                      <a:pt x="54" y="130"/>
                      <a:pt x="51" y="178"/>
                    </a:cubicBezTo>
                    <a:cubicBezTo>
                      <a:pt x="48" y="246"/>
                      <a:pt x="93" y="294"/>
                      <a:pt x="155" y="302"/>
                    </a:cubicBezTo>
                    <a:cubicBezTo>
                      <a:pt x="201" y="307"/>
                      <a:pt x="249" y="306"/>
                      <a:pt x="295" y="300"/>
                    </a:cubicBezTo>
                    <a:cubicBezTo>
                      <a:pt x="348" y="292"/>
                      <a:pt x="382" y="246"/>
                      <a:pt x="382" y="192"/>
                    </a:cubicBezTo>
                    <a:cubicBezTo>
                      <a:pt x="383" y="140"/>
                      <a:pt x="382" y="88"/>
                      <a:pt x="383" y="36"/>
                    </a:cubicBezTo>
                    <a:cubicBezTo>
                      <a:pt x="383" y="29"/>
                      <a:pt x="383" y="21"/>
                      <a:pt x="387" y="14"/>
                    </a:cubicBezTo>
                    <a:cubicBezTo>
                      <a:pt x="392" y="4"/>
                      <a:pt x="402" y="0"/>
                      <a:pt x="413" y="2"/>
                    </a:cubicBezTo>
                    <a:cubicBezTo>
                      <a:pt x="426" y="5"/>
                      <a:pt x="434" y="14"/>
                      <a:pt x="434" y="28"/>
                    </a:cubicBezTo>
                    <a:cubicBezTo>
                      <a:pt x="434" y="68"/>
                      <a:pt x="434" y="109"/>
                      <a:pt x="434" y="149"/>
                    </a:cubicBezTo>
                    <a:cubicBezTo>
                      <a:pt x="433" y="173"/>
                      <a:pt x="435" y="198"/>
                      <a:pt x="430" y="221"/>
                    </a:cubicBezTo>
                    <a:cubicBezTo>
                      <a:pt x="418" y="290"/>
                      <a:pt x="355" y="347"/>
                      <a:pt x="285" y="355"/>
                    </a:cubicBezTo>
                    <a:cubicBezTo>
                      <a:pt x="278" y="356"/>
                      <a:pt x="271" y="357"/>
                      <a:pt x="263" y="3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7505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7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7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50"/>
                                        <p:tgtEl>
                                          <p:spTgt spid="7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7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7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7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7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7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4" grpId="0">
        <p:bldSub>
          <a:bldChart bld="seriesEl"/>
        </p:bldSub>
      </p:bldGraphic>
      <p:bldP spid="77" grpId="0"/>
      <p:bldP spid="78" grpId="0"/>
      <p:bldP spid="82" grpId="0"/>
      <p:bldP spid="83" grpId="0"/>
      <p:bldP spid="85" grpId="0"/>
      <p:bldP spid="86" grpId="0"/>
      <p:bldP spid="88" grpId="0"/>
      <p:bldP spid="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8236943" y="914400"/>
            <a:ext cx="3620095" cy="5251450"/>
          </a:xfrm>
          <a:prstGeom prst="rect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应用前景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Using Prospects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93" y="914400"/>
            <a:ext cx="2604742" cy="17341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7" y="914400"/>
            <a:ext cx="2604742" cy="173649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7" y="2677398"/>
            <a:ext cx="2604742" cy="17366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9" y="4440568"/>
            <a:ext cx="2601010" cy="173666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92" y="2677398"/>
            <a:ext cx="5234047" cy="34998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639" y="912926"/>
            <a:ext cx="2602801" cy="1737091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8335618" y="1908825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335618" y="2296141"/>
            <a:ext cx="3494916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8435008" y="2282431"/>
            <a:ext cx="32410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54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5486399" y="1992292"/>
            <a:ext cx="1219202" cy="1219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00049" y="3440018"/>
            <a:ext cx="2591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结论建议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93936" y="3901683"/>
            <a:ext cx="3192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/>
              <a:t>Conclusions &amp; Suggestions </a:t>
            </a:r>
            <a:endParaRPr lang="zh-CN" altLang="en-US" dirty="0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5732335" y="2293988"/>
            <a:ext cx="715214" cy="695322"/>
          </a:xfrm>
          <a:custGeom>
            <a:avLst/>
            <a:gdLst>
              <a:gd name="T0" fmla="*/ 568 w 2840"/>
              <a:gd name="T1" fmla="*/ 1174 h 2771"/>
              <a:gd name="T2" fmla="*/ 2274 w 2840"/>
              <a:gd name="T3" fmla="*/ 1174 h 2771"/>
              <a:gd name="T4" fmla="*/ 2274 w 2840"/>
              <a:gd name="T5" fmla="*/ 1008 h 2771"/>
              <a:gd name="T6" fmla="*/ 568 w 2840"/>
              <a:gd name="T7" fmla="*/ 1008 h 2771"/>
              <a:gd name="T8" fmla="*/ 568 w 2840"/>
              <a:gd name="T9" fmla="*/ 1174 h 2771"/>
              <a:gd name="T10" fmla="*/ 568 w 2840"/>
              <a:gd name="T11" fmla="*/ 1627 h 2771"/>
              <a:gd name="T12" fmla="*/ 1845 w 2840"/>
              <a:gd name="T13" fmla="*/ 1627 h 2771"/>
              <a:gd name="T14" fmla="*/ 1845 w 2840"/>
              <a:gd name="T15" fmla="*/ 1461 h 2771"/>
              <a:gd name="T16" fmla="*/ 568 w 2840"/>
              <a:gd name="T17" fmla="*/ 1461 h 2771"/>
              <a:gd name="T18" fmla="*/ 568 w 2840"/>
              <a:gd name="T19" fmla="*/ 1627 h 2771"/>
              <a:gd name="T20" fmla="*/ 2435 w 2840"/>
              <a:gd name="T21" fmla="*/ 0 h 2771"/>
              <a:gd name="T22" fmla="*/ 404 w 2840"/>
              <a:gd name="T23" fmla="*/ 0 h 2771"/>
              <a:gd name="T24" fmla="*/ 0 w 2840"/>
              <a:gd name="T25" fmla="*/ 404 h 2771"/>
              <a:gd name="T26" fmla="*/ 0 w 2840"/>
              <a:gd name="T27" fmla="*/ 1775 h 2771"/>
              <a:gd name="T28" fmla="*/ 404 w 2840"/>
              <a:gd name="T29" fmla="*/ 2179 h 2771"/>
              <a:gd name="T30" fmla="*/ 418 w 2840"/>
              <a:gd name="T31" fmla="*/ 2179 h 2771"/>
              <a:gd name="T32" fmla="*/ 414 w 2840"/>
              <a:gd name="T33" fmla="*/ 2771 h 2771"/>
              <a:gd name="T34" fmla="*/ 1271 w 2840"/>
              <a:gd name="T35" fmla="*/ 2179 h 2771"/>
              <a:gd name="T36" fmla="*/ 2435 w 2840"/>
              <a:gd name="T37" fmla="*/ 2179 h 2771"/>
              <a:gd name="T38" fmla="*/ 2840 w 2840"/>
              <a:gd name="T39" fmla="*/ 1775 h 2771"/>
              <a:gd name="T40" fmla="*/ 2840 w 2840"/>
              <a:gd name="T41" fmla="*/ 404 h 2771"/>
              <a:gd name="T42" fmla="*/ 2435 w 2840"/>
              <a:gd name="T43" fmla="*/ 0 h 2771"/>
              <a:gd name="T44" fmla="*/ 2674 w 2840"/>
              <a:gd name="T45" fmla="*/ 1775 h 2771"/>
              <a:gd name="T46" fmla="*/ 2435 w 2840"/>
              <a:gd name="T47" fmla="*/ 2013 h 2771"/>
              <a:gd name="T48" fmla="*/ 1219 w 2840"/>
              <a:gd name="T49" fmla="*/ 2013 h 2771"/>
              <a:gd name="T50" fmla="*/ 582 w 2840"/>
              <a:gd name="T51" fmla="*/ 2453 h 2771"/>
              <a:gd name="T52" fmla="*/ 586 w 2840"/>
              <a:gd name="T53" fmla="*/ 2013 h 2771"/>
              <a:gd name="T54" fmla="*/ 404 w 2840"/>
              <a:gd name="T55" fmla="*/ 2013 h 2771"/>
              <a:gd name="T56" fmla="*/ 166 w 2840"/>
              <a:gd name="T57" fmla="*/ 1775 h 2771"/>
              <a:gd name="T58" fmla="*/ 166 w 2840"/>
              <a:gd name="T59" fmla="*/ 404 h 2771"/>
              <a:gd name="T60" fmla="*/ 404 w 2840"/>
              <a:gd name="T61" fmla="*/ 166 h 2771"/>
              <a:gd name="T62" fmla="*/ 2435 w 2840"/>
              <a:gd name="T63" fmla="*/ 166 h 2771"/>
              <a:gd name="T64" fmla="*/ 2674 w 2840"/>
              <a:gd name="T65" fmla="*/ 404 h 2771"/>
              <a:gd name="T66" fmla="*/ 2674 w 2840"/>
              <a:gd name="T67" fmla="*/ 1775 h 2771"/>
              <a:gd name="T68" fmla="*/ 568 w 2840"/>
              <a:gd name="T69" fmla="*/ 721 h 2771"/>
              <a:gd name="T70" fmla="*/ 2274 w 2840"/>
              <a:gd name="T71" fmla="*/ 721 h 2771"/>
              <a:gd name="T72" fmla="*/ 2274 w 2840"/>
              <a:gd name="T73" fmla="*/ 555 h 2771"/>
              <a:gd name="T74" fmla="*/ 568 w 2840"/>
              <a:gd name="T75" fmla="*/ 555 h 2771"/>
              <a:gd name="T76" fmla="*/ 568 w 2840"/>
              <a:gd name="T77" fmla="*/ 721 h 2771"/>
              <a:gd name="T78" fmla="*/ 568 w 2840"/>
              <a:gd name="T79" fmla="*/ 721 h 2771"/>
              <a:gd name="T80" fmla="*/ 568 w 2840"/>
              <a:gd name="T81" fmla="*/ 721 h 2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40" h="2771">
                <a:moveTo>
                  <a:pt x="568" y="1174"/>
                </a:moveTo>
                <a:cubicBezTo>
                  <a:pt x="2274" y="1174"/>
                  <a:pt x="2274" y="1174"/>
                  <a:pt x="2274" y="1174"/>
                </a:cubicBezTo>
                <a:cubicBezTo>
                  <a:pt x="2274" y="1008"/>
                  <a:pt x="2274" y="1008"/>
                  <a:pt x="2274" y="1008"/>
                </a:cubicBezTo>
                <a:cubicBezTo>
                  <a:pt x="568" y="1008"/>
                  <a:pt x="568" y="1008"/>
                  <a:pt x="568" y="1008"/>
                </a:cubicBezTo>
                <a:cubicBezTo>
                  <a:pt x="568" y="1174"/>
                  <a:pt x="568" y="1174"/>
                  <a:pt x="568" y="1174"/>
                </a:cubicBezTo>
                <a:close/>
                <a:moveTo>
                  <a:pt x="568" y="1627"/>
                </a:moveTo>
                <a:cubicBezTo>
                  <a:pt x="1845" y="1627"/>
                  <a:pt x="1845" y="1627"/>
                  <a:pt x="1845" y="1627"/>
                </a:cubicBezTo>
                <a:cubicBezTo>
                  <a:pt x="1845" y="1461"/>
                  <a:pt x="1845" y="1461"/>
                  <a:pt x="1845" y="1461"/>
                </a:cubicBezTo>
                <a:cubicBezTo>
                  <a:pt x="568" y="1461"/>
                  <a:pt x="568" y="1461"/>
                  <a:pt x="568" y="1461"/>
                </a:cubicBezTo>
                <a:cubicBezTo>
                  <a:pt x="568" y="1627"/>
                  <a:pt x="568" y="1627"/>
                  <a:pt x="568" y="1627"/>
                </a:cubicBezTo>
                <a:close/>
                <a:moveTo>
                  <a:pt x="2435" y="0"/>
                </a:moveTo>
                <a:cubicBezTo>
                  <a:pt x="404" y="0"/>
                  <a:pt x="404" y="0"/>
                  <a:pt x="404" y="0"/>
                </a:cubicBezTo>
                <a:cubicBezTo>
                  <a:pt x="181" y="0"/>
                  <a:pt x="0" y="181"/>
                  <a:pt x="0" y="404"/>
                </a:cubicBezTo>
                <a:cubicBezTo>
                  <a:pt x="0" y="1775"/>
                  <a:pt x="0" y="1775"/>
                  <a:pt x="0" y="1775"/>
                </a:cubicBezTo>
                <a:cubicBezTo>
                  <a:pt x="0" y="1998"/>
                  <a:pt x="181" y="2179"/>
                  <a:pt x="404" y="2179"/>
                </a:cubicBezTo>
                <a:cubicBezTo>
                  <a:pt x="418" y="2179"/>
                  <a:pt x="418" y="2179"/>
                  <a:pt x="418" y="2179"/>
                </a:cubicBezTo>
                <a:cubicBezTo>
                  <a:pt x="414" y="2771"/>
                  <a:pt x="414" y="2771"/>
                  <a:pt x="414" y="2771"/>
                </a:cubicBezTo>
                <a:cubicBezTo>
                  <a:pt x="1271" y="2179"/>
                  <a:pt x="1271" y="2179"/>
                  <a:pt x="1271" y="2179"/>
                </a:cubicBezTo>
                <a:cubicBezTo>
                  <a:pt x="2435" y="2179"/>
                  <a:pt x="2435" y="2179"/>
                  <a:pt x="2435" y="2179"/>
                </a:cubicBezTo>
                <a:cubicBezTo>
                  <a:pt x="2658" y="2179"/>
                  <a:pt x="2840" y="1998"/>
                  <a:pt x="2840" y="1775"/>
                </a:cubicBezTo>
                <a:cubicBezTo>
                  <a:pt x="2840" y="404"/>
                  <a:pt x="2840" y="404"/>
                  <a:pt x="2840" y="404"/>
                </a:cubicBezTo>
                <a:cubicBezTo>
                  <a:pt x="2840" y="181"/>
                  <a:pt x="2658" y="0"/>
                  <a:pt x="2435" y="0"/>
                </a:cubicBezTo>
                <a:close/>
                <a:moveTo>
                  <a:pt x="2674" y="1775"/>
                </a:moveTo>
                <a:cubicBezTo>
                  <a:pt x="2674" y="1906"/>
                  <a:pt x="2567" y="2013"/>
                  <a:pt x="2435" y="2013"/>
                </a:cubicBezTo>
                <a:cubicBezTo>
                  <a:pt x="1219" y="2013"/>
                  <a:pt x="1219" y="2013"/>
                  <a:pt x="1219" y="2013"/>
                </a:cubicBezTo>
                <a:cubicBezTo>
                  <a:pt x="582" y="2453"/>
                  <a:pt x="582" y="2453"/>
                  <a:pt x="582" y="2453"/>
                </a:cubicBezTo>
                <a:cubicBezTo>
                  <a:pt x="586" y="2013"/>
                  <a:pt x="586" y="2013"/>
                  <a:pt x="586" y="2013"/>
                </a:cubicBezTo>
                <a:cubicBezTo>
                  <a:pt x="404" y="2013"/>
                  <a:pt x="404" y="2013"/>
                  <a:pt x="404" y="2013"/>
                </a:cubicBezTo>
                <a:cubicBezTo>
                  <a:pt x="273" y="2013"/>
                  <a:pt x="166" y="1906"/>
                  <a:pt x="166" y="1775"/>
                </a:cubicBezTo>
                <a:cubicBezTo>
                  <a:pt x="166" y="404"/>
                  <a:pt x="166" y="404"/>
                  <a:pt x="166" y="404"/>
                </a:cubicBezTo>
                <a:cubicBezTo>
                  <a:pt x="166" y="273"/>
                  <a:pt x="273" y="166"/>
                  <a:pt x="404" y="166"/>
                </a:cubicBezTo>
                <a:cubicBezTo>
                  <a:pt x="2435" y="166"/>
                  <a:pt x="2435" y="166"/>
                  <a:pt x="2435" y="166"/>
                </a:cubicBezTo>
                <a:cubicBezTo>
                  <a:pt x="2567" y="166"/>
                  <a:pt x="2674" y="273"/>
                  <a:pt x="2674" y="404"/>
                </a:cubicBezTo>
                <a:cubicBezTo>
                  <a:pt x="2674" y="1775"/>
                  <a:pt x="2674" y="1775"/>
                  <a:pt x="2674" y="1775"/>
                </a:cubicBezTo>
                <a:close/>
                <a:moveTo>
                  <a:pt x="568" y="721"/>
                </a:moveTo>
                <a:cubicBezTo>
                  <a:pt x="2274" y="721"/>
                  <a:pt x="2274" y="721"/>
                  <a:pt x="2274" y="721"/>
                </a:cubicBezTo>
                <a:cubicBezTo>
                  <a:pt x="2274" y="555"/>
                  <a:pt x="2274" y="555"/>
                  <a:pt x="2274" y="555"/>
                </a:cubicBezTo>
                <a:cubicBezTo>
                  <a:pt x="568" y="555"/>
                  <a:pt x="568" y="555"/>
                  <a:pt x="568" y="555"/>
                </a:cubicBezTo>
                <a:cubicBezTo>
                  <a:pt x="568" y="721"/>
                  <a:pt x="568" y="721"/>
                  <a:pt x="568" y="721"/>
                </a:cubicBezTo>
                <a:close/>
                <a:moveTo>
                  <a:pt x="568" y="721"/>
                </a:moveTo>
                <a:cubicBezTo>
                  <a:pt x="568" y="721"/>
                  <a:pt x="568" y="721"/>
                  <a:pt x="568" y="721"/>
                </a:cubicBezTo>
              </a:path>
            </a:pathLst>
          </a:custGeo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1330169"/>
      </p:ext>
    </p:extLst>
  </p:cSld>
  <p:clrMapOvr>
    <a:masterClrMapping/>
  </p:clrMapOvr>
  <p:transition spd="med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问题分析与评估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Analyze &amp; Evaluate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六边形 30"/>
          <p:cNvSpPr/>
          <p:nvPr/>
        </p:nvSpPr>
        <p:spPr>
          <a:xfrm>
            <a:off x="3858794" y="3242256"/>
            <a:ext cx="1737094" cy="1497494"/>
          </a:xfrm>
          <a:prstGeom prst="hexagon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六边形 31"/>
          <p:cNvSpPr/>
          <p:nvPr/>
        </p:nvSpPr>
        <p:spPr>
          <a:xfrm>
            <a:off x="5226501" y="2493854"/>
            <a:ext cx="1737094" cy="1497494"/>
          </a:xfrm>
          <a:prstGeom prst="hexagon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六边形 32"/>
          <p:cNvSpPr/>
          <p:nvPr/>
        </p:nvSpPr>
        <p:spPr>
          <a:xfrm>
            <a:off x="6596113" y="1739791"/>
            <a:ext cx="1737094" cy="1497494"/>
          </a:xfrm>
          <a:prstGeom prst="hexagon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六边形 33"/>
          <p:cNvSpPr/>
          <p:nvPr/>
        </p:nvSpPr>
        <p:spPr>
          <a:xfrm>
            <a:off x="6596113" y="3244868"/>
            <a:ext cx="1737094" cy="1497494"/>
          </a:xfrm>
          <a:prstGeom prst="hexagon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6" name="组合 35"/>
          <p:cNvGrpSpPr/>
          <p:nvPr/>
        </p:nvGrpSpPr>
        <p:grpSpPr>
          <a:xfrm>
            <a:off x="4367317" y="3555780"/>
            <a:ext cx="720048" cy="870446"/>
            <a:chOff x="1187450" y="4327525"/>
            <a:chExt cx="1466850" cy="1773238"/>
          </a:xfrm>
          <a:solidFill>
            <a:schemeClr val="bg1"/>
          </a:solidFill>
        </p:grpSpPr>
        <p:sp>
          <p:nvSpPr>
            <p:cNvPr id="37" name="Freeform 80"/>
            <p:cNvSpPr>
              <a:spLocks/>
            </p:cNvSpPr>
            <p:nvPr/>
          </p:nvSpPr>
          <p:spPr bwMode="auto">
            <a:xfrm>
              <a:off x="1930400" y="5130800"/>
              <a:ext cx="638175" cy="966788"/>
            </a:xfrm>
            <a:custGeom>
              <a:avLst/>
              <a:gdLst>
                <a:gd name="T0" fmla="*/ 530 w 532"/>
                <a:gd name="T1" fmla="*/ 0 h 809"/>
                <a:gd name="T2" fmla="*/ 530 w 532"/>
                <a:gd name="T3" fmla="*/ 157 h 809"/>
                <a:gd name="T4" fmla="*/ 502 w 532"/>
                <a:gd name="T5" fmla="*/ 163 h 809"/>
                <a:gd name="T6" fmla="*/ 420 w 532"/>
                <a:gd name="T7" fmla="*/ 268 h 809"/>
                <a:gd name="T8" fmla="*/ 420 w 532"/>
                <a:gd name="T9" fmla="*/ 380 h 809"/>
                <a:gd name="T10" fmla="*/ 514 w 532"/>
                <a:gd name="T11" fmla="*/ 487 h 809"/>
                <a:gd name="T12" fmla="*/ 530 w 532"/>
                <a:gd name="T13" fmla="*/ 490 h 809"/>
                <a:gd name="T14" fmla="*/ 530 w 532"/>
                <a:gd name="T15" fmla="*/ 582 h 809"/>
                <a:gd name="T16" fmla="*/ 496 w 532"/>
                <a:gd name="T17" fmla="*/ 638 h 809"/>
                <a:gd name="T18" fmla="*/ 402 w 532"/>
                <a:gd name="T19" fmla="*/ 689 h 809"/>
                <a:gd name="T20" fmla="*/ 1 w 532"/>
                <a:gd name="T21" fmla="*/ 809 h 809"/>
                <a:gd name="T22" fmla="*/ 0 w 532"/>
                <a:gd name="T23" fmla="*/ 798 h 809"/>
                <a:gd name="T24" fmla="*/ 1 w 532"/>
                <a:gd name="T25" fmla="*/ 310 h 809"/>
                <a:gd name="T26" fmla="*/ 10 w 532"/>
                <a:gd name="T27" fmla="*/ 234 h 809"/>
                <a:gd name="T28" fmla="*/ 93 w 532"/>
                <a:gd name="T29" fmla="*/ 149 h 809"/>
                <a:gd name="T30" fmla="*/ 524 w 532"/>
                <a:gd name="T31" fmla="*/ 1 h 809"/>
                <a:gd name="T32" fmla="*/ 530 w 532"/>
                <a:gd name="T3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2" h="809">
                  <a:moveTo>
                    <a:pt x="530" y="0"/>
                  </a:moveTo>
                  <a:cubicBezTo>
                    <a:pt x="530" y="53"/>
                    <a:pt x="530" y="105"/>
                    <a:pt x="530" y="157"/>
                  </a:cubicBezTo>
                  <a:cubicBezTo>
                    <a:pt x="520" y="159"/>
                    <a:pt x="511" y="160"/>
                    <a:pt x="502" y="163"/>
                  </a:cubicBezTo>
                  <a:cubicBezTo>
                    <a:pt x="452" y="176"/>
                    <a:pt x="420" y="216"/>
                    <a:pt x="420" y="268"/>
                  </a:cubicBezTo>
                  <a:cubicBezTo>
                    <a:pt x="420" y="305"/>
                    <a:pt x="420" y="343"/>
                    <a:pt x="420" y="380"/>
                  </a:cubicBezTo>
                  <a:cubicBezTo>
                    <a:pt x="421" y="436"/>
                    <a:pt x="458" y="479"/>
                    <a:pt x="514" y="487"/>
                  </a:cubicBezTo>
                  <a:cubicBezTo>
                    <a:pt x="519" y="488"/>
                    <a:pt x="524" y="489"/>
                    <a:pt x="530" y="490"/>
                  </a:cubicBezTo>
                  <a:cubicBezTo>
                    <a:pt x="530" y="521"/>
                    <a:pt x="532" y="552"/>
                    <a:pt x="530" y="582"/>
                  </a:cubicBezTo>
                  <a:cubicBezTo>
                    <a:pt x="529" y="606"/>
                    <a:pt x="514" y="623"/>
                    <a:pt x="496" y="638"/>
                  </a:cubicBezTo>
                  <a:cubicBezTo>
                    <a:pt x="468" y="662"/>
                    <a:pt x="436" y="679"/>
                    <a:pt x="402" y="689"/>
                  </a:cubicBezTo>
                  <a:cubicBezTo>
                    <a:pt x="269" y="730"/>
                    <a:pt x="135" y="769"/>
                    <a:pt x="1" y="809"/>
                  </a:cubicBezTo>
                  <a:cubicBezTo>
                    <a:pt x="1" y="806"/>
                    <a:pt x="0" y="802"/>
                    <a:pt x="0" y="798"/>
                  </a:cubicBezTo>
                  <a:cubicBezTo>
                    <a:pt x="0" y="635"/>
                    <a:pt x="0" y="473"/>
                    <a:pt x="1" y="310"/>
                  </a:cubicBezTo>
                  <a:cubicBezTo>
                    <a:pt x="1" y="284"/>
                    <a:pt x="4" y="259"/>
                    <a:pt x="10" y="234"/>
                  </a:cubicBezTo>
                  <a:cubicBezTo>
                    <a:pt x="21" y="191"/>
                    <a:pt x="50" y="160"/>
                    <a:pt x="93" y="149"/>
                  </a:cubicBezTo>
                  <a:cubicBezTo>
                    <a:pt x="240" y="111"/>
                    <a:pt x="383" y="58"/>
                    <a:pt x="524" y="1"/>
                  </a:cubicBezTo>
                  <a:cubicBezTo>
                    <a:pt x="526" y="1"/>
                    <a:pt x="527" y="1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8" name="Freeform 81"/>
            <p:cNvSpPr>
              <a:spLocks/>
            </p:cNvSpPr>
            <p:nvPr/>
          </p:nvSpPr>
          <p:spPr bwMode="auto">
            <a:xfrm>
              <a:off x="1255713" y="5130800"/>
              <a:ext cx="636587" cy="969963"/>
            </a:xfrm>
            <a:custGeom>
              <a:avLst/>
              <a:gdLst>
                <a:gd name="T0" fmla="*/ 4 w 530"/>
                <a:gd name="T1" fmla="*/ 0 h 811"/>
                <a:gd name="T2" fmla="*/ 124 w 530"/>
                <a:gd name="T3" fmla="*/ 46 h 811"/>
                <a:gd name="T4" fmla="*/ 430 w 530"/>
                <a:gd name="T5" fmla="*/ 146 h 811"/>
                <a:gd name="T6" fmla="*/ 527 w 530"/>
                <a:gd name="T7" fmla="*/ 268 h 811"/>
                <a:gd name="T8" fmla="*/ 530 w 530"/>
                <a:gd name="T9" fmla="*/ 472 h 811"/>
                <a:gd name="T10" fmla="*/ 530 w 530"/>
                <a:gd name="T11" fmla="*/ 794 h 811"/>
                <a:gd name="T12" fmla="*/ 530 w 530"/>
                <a:gd name="T13" fmla="*/ 811 h 811"/>
                <a:gd name="T14" fmla="*/ 463 w 530"/>
                <a:gd name="T15" fmla="*/ 790 h 811"/>
                <a:gd name="T16" fmla="*/ 150 w 530"/>
                <a:gd name="T17" fmla="*/ 696 h 811"/>
                <a:gd name="T18" fmla="*/ 43 w 530"/>
                <a:gd name="T19" fmla="*/ 644 h 811"/>
                <a:gd name="T20" fmla="*/ 2 w 530"/>
                <a:gd name="T21" fmla="*/ 560 h 811"/>
                <a:gd name="T22" fmla="*/ 3 w 530"/>
                <a:gd name="T23" fmla="*/ 490 h 811"/>
                <a:gd name="T24" fmla="*/ 46 w 530"/>
                <a:gd name="T25" fmla="*/ 485 h 811"/>
                <a:gd name="T26" fmla="*/ 129 w 530"/>
                <a:gd name="T27" fmla="*/ 382 h 811"/>
                <a:gd name="T28" fmla="*/ 129 w 530"/>
                <a:gd name="T29" fmla="*/ 268 h 811"/>
                <a:gd name="T30" fmla="*/ 23 w 530"/>
                <a:gd name="T31" fmla="*/ 159 h 811"/>
                <a:gd name="T32" fmla="*/ 4 w 530"/>
                <a:gd name="T33" fmla="*/ 159 h 811"/>
                <a:gd name="T34" fmla="*/ 4 w 530"/>
                <a:gd name="T3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0" h="811">
                  <a:moveTo>
                    <a:pt x="4" y="0"/>
                  </a:moveTo>
                  <a:cubicBezTo>
                    <a:pt x="45" y="16"/>
                    <a:pt x="85" y="31"/>
                    <a:pt x="124" y="46"/>
                  </a:cubicBezTo>
                  <a:cubicBezTo>
                    <a:pt x="224" y="85"/>
                    <a:pt x="326" y="120"/>
                    <a:pt x="430" y="146"/>
                  </a:cubicBezTo>
                  <a:cubicBezTo>
                    <a:pt x="489" y="161"/>
                    <a:pt x="525" y="205"/>
                    <a:pt x="527" y="268"/>
                  </a:cubicBezTo>
                  <a:cubicBezTo>
                    <a:pt x="530" y="336"/>
                    <a:pt x="530" y="404"/>
                    <a:pt x="530" y="472"/>
                  </a:cubicBezTo>
                  <a:cubicBezTo>
                    <a:pt x="530" y="579"/>
                    <a:pt x="530" y="687"/>
                    <a:pt x="530" y="794"/>
                  </a:cubicBezTo>
                  <a:cubicBezTo>
                    <a:pt x="530" y="799"/>
                    <a:pt x="530" y="804"/>
                    <a:pt x="530" y="811"/>
                  </a:cubicBezTo>
                  <a:cubicBezTo>
                    <a:pt x="507" y="803"/>
                    <a:pt x="485" y="796"/>
                    <a:pt x="463" y="790"/>
                  </a:cubicBezTo>
                  <a:cubicBezTo>
                    <a:pt x="359" y="759"/>
                    <a:pt x="254" y="728"/>
                    <a:pt x="150" y="696"/>
                  </a:cubicBezTo>
                  <a:cubicBezTo>
                    <a:pt x="112" y="685"/>
                    <a:pt x="75" y="669"/>
                    <a:pt x="43" y="644"/>
                  </a:cubicBezTo>
                  <a:cubicBezTo>
                    <a:pt x="16" y="623"/>
                    <a:pt x="0" y="597"/>
                    <a:pt x="2" y="560"/>
                  </a:cubicBezTo>
                  <a:cubicBezTo>
                    <a:pt x="4" y="537"/>
                    <a:pt x="3" y="514"/>
                    <a:pt x="3" y="490"/>
                  </a:cubicBezTo>
                  <a:cubicBezTo>
                    <a:pt x="18" y="488"/>
                    <a:pt x="32" y="488"/>
                    <a:pt x="46" y="485"/>
                  </a:cubicBezTo>
                  <a:cubicBezTo>
                    <a:pt x="97" y="473"/>
                    <a:pt x="128" y="434"/>
                    <a:pt x="129" y="382"/>
                  </a:cubicBezTo>
                  <a:cubicBezTo>
                    <a:pt x="129" y="344"/>
                    <a:pt x="129" y="306"/>
                    <a:pt x="129" y="268"/>
                  </a:cubicBezTo>
                  <a:cubicBezTo>
                    <a:pt x="129" y="206"/>
                    <a:pt x="85" y="161"/>
                    <a:pt x="23" y="159"/>
                  </a:cubicBezTo>
                  <a:cubicBezTo>
                    <a:pt x="17" y="159"/>
                    <a:pt x="11" y="159"/>
                    <a:pt x="4" y="159"/>
                  </a:cubicBezTo>
                  <a:cubicBezTo>
                    <a:pt x="4" y="105"/>
                    <a:pt x="4" y="5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82"/>
            <p:cNvSpPr>
              <a:spLocks/>
            </p:cNvSpPr>
            <p:nvPr/>
          </p:nvSpPr>
          <p:spPr bwMode="auto">
            <a:xfrm>
              <a:off x="1609725" y="4327525"/>
              <a:ext cx="609600" cy="606425"/>
            </a:xfrm>
            <a:custGeom>
              <a:avLst/>
              <a:gdLst>
                <a:gd name="T0" fmla="*/ 508 w 508"/>
                <a:gd name="T1" fmla="*/ 253 h 507"/>
                <a:gd name="T2" fmla="*/ 256 w 508"/>
                <a:gd name="T3" fmla="*/ 507 h 507"/>
                <a:gd name="T4" fmla="*/ 0 w 508"/>
                <a:gd name="T5" fmla="*/ 252 h 507"/>
                <a:gd name="T6" fmla="*/ 252 w 508"/>
                <a:gd name="T7" fmla="*/ 0 h 507"/>
                <a:gd name="T8" fmla="*/ 508 w 508"/>
                <a:gd name="T9" fmla="*/ 25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7">
                  <a:moveTo>
                    <a:pt x="508" y="253"/>
                  </a:moveTo>
                  <a:cubicBezTo>
                    <a:pt x="508" y="393"/>
                    <a:pt x="396" y="506"/>
                    <a:pt x="256" y="507"/>
                  </a:cubicBezTo>
                  <a:cubicBezTo>
                    <a:pt x="114" y="507"/>
                    <a:pt x="0" y="394"/>
                    <a:pt x="0" y="252"/>
                  </a:cubicBezTo>
                  <a:cubicBezTo>
                    <a:pt x="0" y="114"/>
                    <a:pt x="115" y="0"/>
                    <a:pt x="252" y="0"/>
                  </a:cubicBezTo>
                  <a:cubicBezTo>
                    <a:pt x="395" y="0"/>
                    <a:pt x="507" y="112"/>
                    <a:pt x="508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3"/>
            <p:cNvSpPr>
              <a:spLocks/>
            </p:cNvSpPr>
            <p:nvPr/>
          </p:nvSpPr>
          <p:spPr bwMode="auto">
            <a:xfrm>
              <a:off x="1550988" y="5014913"/>
              <a:ext cx="730250" cy="301625"/>
            </a:xfrm>
            <a:custGeom>
              <a:avLst/>
              <a:gdLst>
                <a:gd name="T0" fmla="*/ 299 w 607"/>
                <a:gd name="T1" fmla="*/ 252 h 252"/>
                <a:gd name="T2" fmla="*/ 169 w 607"/>
                <a:gd name="T3" fmla="*/ 179 h 252"/>
                <a:gd name="T4" fmla="*/ 12 w 607"/>
                <a:gd name="T5" fmla="*/ 131 h 252"/>
                <a:gd name="T6" fmla="*/ 0 w 607"/>
                <a:gd name="T7" fmla="*/ 127 h 252"/>
                <a:gd name="T8" fmla="*/ 180 w 607"/>
                <a:gd name="T9" fmla="*/ 6 h 252"/>
                <a:gd name="T10" fmla="*/ 279 w 607"/>
                <a:gd name="T11" fmla="*/ 2 h 252"/>
                <a:gd name="T12" fmla="*/ 427 w 607"/>
                <a:gd name="T13" fmla="*/ 6 h 252"/>
                <a:gd name="T14" fmla="*/ 607 w 607"/>
                <a:gd name="T15" fmla="*/ 123 h 252"/>
                <a:gd name="T16" fmla="*/ 597 w 607"/>
                <a:gd name="T17" fmla="*/ 128 h 252"/>
                <a:gd name="T18" fmla="*/ 409 w 607"/>
                <a:gd name="T19" fmla="*/ 185 h 252"/>
                <a:gd name="T20" fmla="*/ 299 w 607"/>
                <a:gd name="T21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252">
                  <a:moveTo>
                    <a:pt x="299" y="252"/>
                  </a:moveTo>
                  <a:cubicBezTo>
                    <a:pt x="266" y="209"/>
                    <a:pt x="219" y="192"/>
                    <a:pt x="169" y="179"/>
                  </a:cubicBezTo>
                  <a:cubicBezTo>
                    <a:pt x="116" y="166"/>
                    <a:pt x="64" y="148"/>
                    <a:pt x="12" y="131"/>
                  </a:cubicBezTo>
                  <a:cubicBezTo>
                    <a:pt x="8" y="130"/>
                    <a:pt x="5" y="128"/>
                    <a:pt x="0" y="127"/>
                  </a:cubicBezTo>
                  <a:cubicBezTo>
                    <a:pt x="43" y="60"/>
                    <a:pt x="102" y="18"/>
                    <a:pt x="180" y="6"/>
                  </a:cubicBezTo>
                  <a:cubicBezTo>
                    <a:pt x="213" y="1"/>
                    <a:pt x="246" y="2"/>
                    <a:pt x="279" y="2"/>
                  </a:cubicBezTo>
                  <a:cubicBezTo>
                    <a:pt x="328" y="2"/>
                    <a:pt x="378" y="0"/>
                    <a:pt x="427" y="6"/>
                  </a:cubicBezTo>
                  <a:cubicBezTo>
                    <a:pt x="504" y="16"/>
                    <a:pt x="563" y="58"/>
                    <a:pt x="607" y="123"/>
                  </a:cubicBezTo>
                  <a:cubicBezTo>
                    <a:pt x="603" y="125"/>
                    <a:pt x="600" y="127"/>
                    <a:pt x="597" y="128"/>
                  </a:cubicBezTo>
                  <a:cubicBezTo>
                    <a:pt x="534" y="147"/>
                    <a:pt x="472" y="167"/>
                    <a:pt x="409" y="185"/>
                  </a:cubicBezTo>
                  <a:cubicBezTo>
                    <a:pt x="364" y="198"/>
                    <a:pt x="337" y="213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84"/>
            <p:cNvSpPr>
              <a:spLocks/>
            </p:cNvSpPr>
            <p:nvPr/>
          </p:nvSpPr>
          <p:spPr bwMode="auto">
            <a:xfrm>
              <a:off x="1187450" y="5384800"/>
              <a:ext cx="165100" cy="263525"/>
            </a:xfrm>
            <a:custGeom>
              <a:avLst/>
              <a:gdLst>
                <a:gd name="T0" fmla="*/ 138 w 138"/>
                <a:gd name="T1" fmla="*/ 110 h 220"/>
                <a:gd name="T2" fmla="*/ 138 w 138"/>
                <a:gd name="T3" fmla="*/ 151 h 220"/>
                <a:gd name="T4" fmla="*/ 71 w 138"/>
                <a:gd name="T5" fmla="*/ 219 h 220"/>
                <a:gd name="T6" fmla="*/ 1 w 138"/>
                <a:gd name="T7" fmla="*/ 154 h 220"/>
                <a:gd name="T8" fmla="*/ 1 w 138"/>
                <a:gd name="T9" fmla="*/ 67 h 220"/>
                <a:gd name="T10" fmla="*/ 73 w 138"/>
                <a:gd name="T11" fmla="*/ 1 h 220"/>
                <a:gd name="T12" fmla="*/ 138 w 138"/>
                <a:gd name="T13" fmla="*/ 70 h 220"/>
                <a:gd name="T14" fmla="*/ 138 w 138"/>
                <a:gd name="T15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0">
                  <a:moveTo>
                    <a:pt x="138" y="110"/>
                  </a:moveTo>
                  <a:cubicBezTo>
                    <a:pt x="138" y="124"/>
                    <a:pt x="138" y="137"/>
                    <a:pt x="138" y="151"/>
                  </a:cubicBezTo>
                  <a:cubicBezTo>
                    <a:pt x="137" y="190"/>
                    <a:pt x="109" y="218"/>
                    <a:pt x="71" y="219"/>
                  </a:cubicBezTo>
                  <a:cubicBezTo>
                    <a:pt x="33" y="220"/>
                    <a:pt x="3" y="192"/>
                    <a:pt x="1" y="154"/>
                  </a:cubicBezTo>
                  <a:cubicBezTo>
                    <a:pt x="0" y="125"/>
                    <a:pt x="0" y="96"/>
                    <a:pt x="1" y="67"/>
                  </a:cubicBezTo>
                  <a:cubicBezTo>
                    <a:pt x="3" y="28"/>
                    <a:pt x="34" y="0"/>
                    <a:pt x="73" y="1"/>
                  </a:cubicBezTo>
                  <a:cubicBezTo>
                    <a:pt x="110" y="3"/>
                    <a:pt x="138" y="32"/>
                    <a:pt x="138" y="70"/>
                  </a:cubicBezTo>
                  <a:cubicBezTo>
                    <a:pt x="138" y="83"/>
                    <a:pt x="138" y="97"/>
                    <a:pt x="13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85"/>
            <p:cNvSpPr>
              <a:spLocks/>
            </p:cNvSpPr>
            <p:nvPr/>
          </p:nvSpPr>
          <p:spPr bwMode="auto">
            <a:xfrm>
              <a:off x="2487613" y="5384800"/>
              <a:ext cx="166687" cy="265113"/>
            </a:xfrm>
            <a:custGeom>
              <a:avLst/>
              <a:gdLst>
                <a:gd name="T0" fmla="*/ 1 w 139"/>
                <a:gd name="T1" fmla="*/ 110 h 221"/>
                <a:gd name="T2" fmla="*/ 1 w 139"/>
                <a:gd name="T3" fmla="*/ 69 h 221"/>
                <a:gd name="T4" fmla="*/ 66 w 139"/>
                <a:gd name="T5" fmla="*/ 1 h 221"/>
                <a:gd name="T6" fmla="*/ 137 w 139"/>
                <a:gd name="T7" fmla="*/ 64 h 221"/>
                <a:gd name="T8" fmla="*/ 137 w 139"/>
                <a:gd name="T9" fmla="*/ 154 h 221"/>
                <a:gd name="T10" fmla="*/ 66 w 139"/>
                <a:gd name="T11" fmla="*/ 219 h 221"/>
                <a:gd name="T12" fmla="*/ 1 w 139"/>
                <a:gd name="T13" fmla="*/ 149 h 221"/>
                <a:gd name="T14" fmla="*/ 1 w 139"/>
                <a:gd name="T15" fmla="*/ 110 h 221"/>
                <a:gd name="T16" fmla="*/ 1 w 139"/>
                <a:gd name="T17" fmla="*/ 11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21">
                  <a:moveTo>
                    <a:pt x="1" y="110"/>
                  </a:moveTo>
                  <a:cubicBezTo>
                    <a:pt x="1" y="96"/>
                    <a:pt x="0" y="83"/>
                    <a:pt x="1" y="69"/>
                  </a:cubicBezTo>
                  <a:cubicBezTo>
                    <a:pt x="1" y="31"/>
                    <a:pt x="29" y="3"/>
                    <a:pt x="66" y="1"/>
                  </a:cubicBezTo>
                  <a:cubicBezTo>
                    <a:pt x="103" y="0"/>
                    <a:pt x="135" y="27"/>
                    <a:pt x="137" y="64"/>
                  </a:cubicBezTo>
                  <a:cubicBezTo>
                    <a:pt x="139" y="94"/>
                    <a:pt x="139" y="125"/>
                    <a:pt x="137" y="154"/>
                  </a:cubicBezTo>
                  <a:cubicBezTo>
                    <a:pt x="135" y="193"/>
                    <a:pt x="102" y="221"/>
                    <a:pt x="66" y="219"/>
                  </a:cubicBezTo>
                  <a:cubicBezTo>
                    <a:pt x="29" y="217"/>
                    <a:pt x="1" y="188"/>
                    <a:pt x="1" y="149"/>
                  </a:cubicBezTo>
                  <a:cubicBezTo>
                    <a:pt x="1" y="136"/>
                    <a:pt x="1" y="123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Freeform 23"/>
          <p:cNvSpPr>
            <a:spLocks noEditPoints="1"/>
          </p:cNvSpPr>
          <p:nvPr/>
        </p:nvSpPr>
        <p:spPr bwMode="auto">
          <a:xfrm>
            <a:off x="5723146" y="2838398"/>
            <a:ext cx="745708" cy="812940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7072890" y="2102775"/>
            <a:ext cx="774700" cy="771525"/>
            <a:chOff x="9704388" y="1184276"/>
            <a:chExt cx="774700" cy="771525"/>
          </a:xfrm>
          <a:solidFill>
            <a:schemeClr val="bg1"/>
          </a:solidFill>
        </p:grpSpPr>
        <p:sp>
          <p:nvSpPr>
            <p:cNvPr id="45" name="Freeform 72"/>
            <p:cNvSpPr>
              <a:spLocks noEditPoints="1"/>
            </p:cNvSpPr>
            <p:nvPr/>
          </p:nvSpPr>
          <p:spPr bwMode="auto">
            <a:xfrm>
              <a:off x="9704388" y="1184276"/>
              <a:ext cx="774700" cy="7715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5"/>
            <p:cNvSpPr>
              <a:spLocks/>
            </p:cNvSpPr>
            <p:nvPr/>
          </p:nvSpPr>
          <p:spPr bwMode="auto">
            <a:xfrm>
              <a:off x="9931401" y="1412876"/>
              <a:ext cx="309563" cy="266700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220039" y="3651887"/>
            <a:ext cx="489242" cy="841328"/>
            <a:chOff x="9926638" y="4351338"/>
            <a:chExt cx="549275" cy="944563"/>
          </a:xfrm>
          <a:solidFill>
            <a:schemeClr val="bg1"/>
          </a:solidFill>
        </p:grpSpPr>
        <p:sp>
          <p:nvSpPr>
            <p:cNvPr id="48" name="Freeform 92"/>
            <p:cNvSpPr>
              <a:spLocks/>
            </p:cNvSpPr>
            <p:nvPr/>
          </p:nvSpPr>
          <p:spPr bwMode="auto">
            <a:xfrm>
              <a:off x="10059988" y="4351338"/>
              <a:ext cx="290513" cy="566738"/>
            </a:xfrm>
            <a:custGeom>
              <a:avLst/>
              <a:gdLst>
                <a:gd name="T0" fmla="*/ 228 w 230"/>
                <a:gd name="T1" fmla="*/ 300 h 450"/>
                <a:gd name="T2" fmla="*/ 228 w 230"/>
                <a:gd name="T3" fmla="*/ 360 h 450"/>
                <a:gd name="T4" fmla="*/ 126 w 230"/>
                <a:gd name="T5" fmla="*/ 360 h 450"/>
                <a:gd name="T6" fmla="*/ 126 w 230"/>
                <a:gd name="T7" fmla="*/ 390 h 450"/>
                <a:gd name="T8" fmla="*/ 225 w 230"/>
                <a:gd name="T9" fmla="*/ 390 h 450"/>
                <a:gd name="T10" fmla="*/ 210 w 230"/>
                <a:gd name="T11" fmla="*/ 416 h 450"/>
                <a:gd name="T12" fmla="*/ 138 w 230"/>
                <a:gd name="T13" fmla="*/ 450 h 450"/>
                <a:gd name="T14" fmla="*/ 95 w 230"/>
                <a:gd name="T15" fmla="*/ 450 h 450"/>
                <a:gd name="T16" fmla="*/ 1 w 230"/>
                <a:gd name="T17" fmla="*/ 362 h 450"/>
                <a:gd name="T18" fmla="*/ 2 w 230"/>
                <a:gd name="T19" fmla="*/ 89 h 450"/>
                <a:gd name="T20" fmla="*/ 78 w 230"/>
                <a:gd name="T21" fmla="*/ 3 h 450"/>
                <a:gd name="T22" fmla="*/ 158 w 230"/>
                <a:gd name="T23" fmla="*/ 4 h 450"/>
                <a:gd name="T24" fmla="*/ 227 w 230"/>
                <a:gd name="T25" fmla="*/ 90 h 450"/>
                <a:gd name="T26" fmla="*/ 125 w 230"/>
                <a:gd name="T27" fmla="*/ 90 h 450"/>
                <a:gd name="T28" fmla="*/ 125 w 230"/>
                <a:gd name="T29" fmla="*/ 120 h 450"/>
                <a:gd name="T30" fmla="*/ 228 w 230"/>
                <a:gd name="T31" fmla="*/ 120 h 450"/>
                <a:gd name="T32" fmla="*/ 228 w 230"/>
                <a:gd name="T33" fmla="*/ 180 h 450"/>
                <a:gd name="T34" fmla="*/ 125 w 230"/>
                <a:gd name="T35" fmla="*/ 180 h 450"/>
                <a:gd name="T36" fmla="*/ 125 w 230"/>
                <a:gd name="T37" fmla="*/ 210 h 450"/>
                <a:gd name="T38" fmla="*/ 227 w 230"/>
                <a:gd name="T39" fmla="*/ 210 h 450"/>
                <a:gd name="T40" fmla="*/ 227 w 230"/>
                <a:gd name="T41" fmla="*/ 269 h 450"/>
                <a:gd name="T42" fmla="*/ 126 w 230"/>
                <a:gd name="T43" fmla="*/ 269 h 450"/>
                <a:gd name="T44" fmla="*/ 126 w 230"/>
                <a:gd name="T45" fmla="*/ 300 h 450"/>
                <a:gd name="T46" fmla="*/ 228 w 230"/>
                <a:gd name="T47" fmla="*/ 30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450">
                  <a:moveTo>
                    <a:pt x="228" y="300"/>
                  </a:moveTo>
                  <a:cubicBezTo>
                    <a:pt x="228" y="321"/>
                    <a:pt x="228" y="340"/>
                    <a:pt x="228" y="360"/>
                  </a:cubicBezTo>
                  <a:cubicBezTo>
                    <a:pt x="194" y="360"/>
                    <a:pt x="160" y="360"/>
                    <a:pt x="126" y="360"/>
                  </a:cubicBezTo>
                  <a:cubicBezTo>
                    <a:pt x="126" y="370"/>
                    <a:pt x="126" y="379"/>
                    <a:pt x="126" y="390"/>
                  </a:cubicBezTo>
                  <a:cubicBezTo>
                    <a:pt x="157" y="390"/>
                    <a:pt x="189" y="390"/>
                    <a:pt x="225" y="390"/>
                  </a:cubicBezTo>
                  <a:cubicBezTo>
                    <a:pt x="219" y="400"/>
                    <a:pt x="215" y="409"/>
                    <a:pt x="210" y="416"/>
                  </a:cubicBezTo>
                  <a:cubicBezTo>
                    <a:pt x="191" y="438"/>
                    <a:pt x="167" y="450"/>
                    <a:pt x="138" y="450"/>
                  </a:cubicBezTo>
                  <a:cubicBezTo>
                    <a:pt x="124" y="450"/>
                    <a:pt x="109" y="450"/>
                    <a:pt x="95" y="450"/>
                  </a:cubicBezTo>
                  <a:cubicBezTo>
                    <a:pt x="41" y="450"/>
                    <a:pt x="2" y="415"/>
                    <a:pt x="1" y="362"/>
                  </a:cubicBezTo>
                  <a:cubicBezTo>
                    <a:pt x="0" y="271"/>
                    <a:pt x="1" y="180"/>
                    <a:pt x="2" y="89"/>
                  </a:cubicBezTo>
                  <a:cubicBezTo>
                    <a:pt x="2" y="43"/>
                    <a:pt x="32" y="8"/>
                    <a:pt x="78" y="3"/>
                  </a:cubicBezTo>
                  <a:cubicBezTo>
                    <a:pt x="104" y="0"/>
                    <a:pt x="132" y="0"/>
                    <a:pt x="158" y="4"/>
                  </a:cubicBezTo>
                  <a:cubicBezTo>
                    <a:pt x="200" y="10"/>
                    <a:pt x="230" y="50"/>
                    <a:pt x="227" y="90"/>
                  </a:cubicBezTo>
                  <a:cubicBezTo>
                    <a:pt x="193" y="90"/>
                    <a:pt x="160" y="90"/>
                    <a:pt x="125" y="90"/>
                  </a:cubicBezTo>
                  <a:cubicBezTo>
                    <a:pt x="125" y="100"/>
                    <a:pt x="125" y="109"/>
                    <a:pt x="125" y="120"/>
                  </a:cubicBezTo>
                  <a:cubicBezTo>
                    <a:pt x="159" y="120"/>
                    <a:pt x="193" y="120"/>
                    <a:pt x="228" y="120"/>
                  </a:cubicBezTo>
                  <a:cubicBezTo>
                    <a:pt x="228" y="140"/>
                    <a:pt x="228" y="159"/>
                    <a:pt x="228" y="180"/>
                  </a:cubicBezTo>
                  <a:cubicBezTo>
                    <a:pt x="194" y="180"/>
                    <a:pt x="160" y="180"/>
                    <a:pt x="125" y="180"/>
                  </a:cubicBezTo>
                  <a:cubicBezTo>
                    <a:pt x="125" y="190"/>
                    <a:pt x="125" y="199"/>
                    <a:pt x="125" y="210"/>
                  </a:cubicBezTo>
                  <a:cubicBezTo>
                    <a:pt x="159" y="210"/>
                    <a:pt x="193" y="210"/>
                    <a:pt x="227" y="210"/>
                  </a:cubicBezTo>
                  <a:cubicBezTo>
                    <a:pt x="227" y="230"/>
                    <a:pt x="227" y="249"/>
                    <a:pt x="227" y="269"/>
                  </a:cubicBezTo>
                  <a:cubicBezTo>
                    <a:pt x="194" y="269"/>
                    <a:pt x="160" y="269"/>
                    <a:pt x="126" y="269"/>
                  </a:cubicBezTo>
                  <a:cubicBezTo>
                    <a:pt x="126" y="280"/>
                    <a:pt x="126" y="289"/>
                    <a:pt x="126" y="300"/>
                  </a:cubicBezTo>
                  <a:cubicBezTo>
                    <a:pt x="160" y="300"/>
                    <a:pt x="193" y="300"/>
                    <a:pt x="228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3"/>
            <p:cNvSpPr>
              <a:spLocks/>
            </p:cNvSpPr>
            <p:nvPr/>
          </p:nvSpPr>
          <p:spPr bwMode="auto">
            <a:xfrm>
              <a:off x="9926638" y="4598988"/>
              <a:ext cx="549275" cy="696913"/>
            </a:xfrm>
            <a:custGeom>
              <a:avLst/>
              <a:gdLst>
                <a:gd name="T0" fmla="*/ 263 w 435"/>
                <a:gd name="T1" fmla="*/ 358 h 553"/>
                <a:gd name="T2" fmla="*/ 263 w 435"/>
                <a:gd name="T3" fmla="*/ 463 h 553"/>
                <a:gd name="T4" fmla="*/ 307 w 435"/>
                <a:gd name="T5" fmla="*/ 463 h 553"/>
                <a:gd name="T6" fmla="*/ 352 w 435"/>
                <a:gd name="T7" fmla="*/ 509 h 553"/>
                <a:gd name="T8" fmla="*/ 306 w 435"/>
                <a:gd name="T9" fmla="*/ 552 h 553"/>
                <a:gd name="T10" fmla="*/ 135 w 435"/>
                <a:gd name="T11" fmla="*/ 553 h 553"/>
                <a:gd name="T12" fmla="*/ 96 w 435"/>
                <a:gd name="T13" fmla="*/ 483 h 553"/>
                <a:gd name="T14" fmla="*/ 130 w 435"/>
                <a:gd name="T15" fmla="*/ 463 h 553"/>
                <a:gd name="T16" fmla="*/ 174 w 435"/>
                <a:gd name="T17" fmla="*/ 463 h 553"/>
                <a:gd name="T18" fmla="*/ 173 w 435"/>
                <a:gd name="T19" fmla="*/ 363 h 553"/>
                <a:gd name="T20" fmla="*/ 161 w 435"/>
                <a:gd name="T21" fmla="*/ 356 h 553"/>
                <a:gd name="T22" fmla="*/ 55 w 435"/>
                <a:gd name="T23" fmla="*/ 309 h 553"/>
                <a:gd name="T24" fmla="*/ 1 w 435"/>
                <a:gd name="T25" fmla="*/ 192 h 553"/>
                <a:gd name="T26" fmla="*/ 0 w 435"/>
                <a:gd name="T27" fmla="*/ 33 h 553"/>
                <a:gd name="T28" fmla="*/ 27 w 435"/>
                <a:gd name="T29" fmla="*/ 1 h 553"/>
                <a:gd name="T30" fmla="*/ 52 w 435"/>
                <a:gd name="T31" fmla="*/ 33 h 553"/>
                <a:gd name="T32" fmla="*/ 51 w 435"/>
                <a:gd name="T33" fmla="*/ 178 h 553"/>
                <a:gd name="T34" fmla="*/ 155 w 435"/>
                <a:gd name="T35" fmla="*/ 302 h 553"/>
                <a:gd name="T36" fmla="*/ 295 w 435"/>
                <a:gd name="T37" fmla="*/ 300 h 553"/>
                <a:gd name="T38" fmla="*/ 382 w 435"/>
                <a:gd name="T39" fmla="*/ 192 h 553"/>
                <a:gd name="T40" fmla="*/ 383 w 435"/>
                <a:gd name="T41" fmla="*/ 36 h 553"/>
                <a:gd name="T42" fmla="*/ 387 w 435"/>
                <a:gd name="T43" fmla="*/ 14 h 553"/>
                <a:gd name="T44" fmla="*/ 413 w 435"/>
                <a:gd name="T45" fmla="*/ 2 h 553"/>
                <a:gd name="T46" fmla="*/ 434 w 435"/>
                <a:gd name="T47" fmla="*/ 28 h 553"/>
                <a:gd name="T48" fmla="*/ 434 w 435"/>
                <a:gd name="T49" fmla="*/ 149 h 553"/>
                <a:gd name="T50" fmla="*/ 430 w 435"/>
                <a:gd name="T51" fmla="*/ 221 h 553"/>
                <a:gd name="T52" fmla="*/ 285 w 435"/>
                <a:gd name="T53" fmla="*/ 355 h 553"/>
                <a:gd name="T54" fmla="*/ 263 w 435"/>
                <a:gd name="T55" fmla="*/ 3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5" h="553">
                  <a:moveTo>
                    <a:pt x="263" y="358"/>
                  </a:moveTo>
                  <a:cubicBezTo>
                    <a:pt x="263" y="393"/>
                    <a:pt x="263" y="427"/>
                    <a:pt x="263" y="463"/>
                  </a:cubicBezTo>
                  <a:cubicBezTo>
                    <a:pt x="277" y="463"/>
                    <a:pt x="292" y="463"/>
                    <a:pt x="307" y="463"/>
                  </a:cubicBezTo>
                  <a:cubicBezTo>
                    <a:pt x="336" y="464"/>
                    <a:pt x="353" y="481"/>
                    <a:pt x="352" y="509"/>
                  </a:cubicBezTo>
                  <a:cubicBezTo>
                    <a:pt x="352" y="535"/>
                    <a:pt x="334" y="552"/>
                    <a:pt x="306" y="552"/>
                  </a:cubicBezTo>
                  <a:cubicBezTo>
                    <a:pt x="249" y="552"/>
                    <a:pt x="192" y="551"/>
                    <a:pt x="135" y="553"/>
                  </a:cubicBezTo>
                  <a:cubicBezTo>
                    <a:pt x="96" y="553"/>
                    <a:pt x="79" y="513"/>
                    <a:pt x="96" y="483"/>
                  </a:cubicBezTo>
                  <a:cubicBezTo>
                    <a:pt x="103" y="470"/>
                    <a:pt x="115" y="464"/>
                    <a:pt x="130" y="463"/>
                  </a:cubicBezTo>
                  <a:cubicBezTo>
                    <a:pt x="144" y="463"/>
                    <a:pt x="158" y="463"/>
                    <a:pt x="174" y="463"/>
                  </a:cubicBezTo>
                  <a:cubicBezTo>
                    <a:pt x="174" y="429"/>
                    <a:pt x="174" y="396"/>
                    <a:pt x="173" y="363"/>
                  </a:cubicBezTo>
                  <a:cubicBezTo>
                    <a:pt x="173" y="361"/>
                    <a:pt x="166" y="356"/>
                    <a:pt x="161" y="356"/>
                  </a:cubicBezTo>
                  <a:cubicBezTo>
                    <a:pt x="121" y="351"/>
                    <a:pt x="85" y="336"/>
                    <a:pt x="55" y="309"/>
                  </a:cubicBezTo>
                  <a:cubicBezTo>
                    <a:pt x="19" y="278"/>
                    <a:pt x="1" y="239"/>
                    <a:pt x="1" y="192"/>
                  </a:cubicBezTo>
                  <a:cubicBezTo>
                    <a:pt x="1" y="139"/>
                    <a:pt x="0" y="86"/>
                    <a:pt x="0" y="33"/>
                  </a:cubicBezTo>
                  <a:cubicBezTo>
                    <a:pt x="0" y="14"/>
                    <a:pt x="11" y="1"/>
                    <a:pt x="27" y="1"/>
                  </a:cubicBezTo>
                  <a:cubicBezTo>
                    <a:pt x="42" y="2"/>
                    <a:pt x="52" y="14"/>
                    <a:pt x="52" y="33"/>
                  </a:cubicBezTo>
                  <a:cubicBezTo>
                    <a:pt x="52" y="81"/>
                    <a:pt x="54" y="130"/>
                    <a:pt x="51" y="178"/>
                  </a:cubicBezTo>
                  <a:cubicBezTo>
                    <a:pt x="48" y="246"/>
                    <a:pt x="93" y="294"/>
                    <a:pt x="155" y="302"/>
                  </a:cubicBezTo>
                  <a:cubicBezTo>
                    <a:pt x="201" y="307"/>
                    <a:pt x="249" y="306"/>
                    <a:pt x="295" y="300"/>
                  </a:cubicBezTo>
                  <a:cubicBezTo>
                    <a:pt x="348" y="292"/>
                    <a:pt x="382" y="246"/>
                    <a:pt x="382" y="192"/>
                  </a:cubicBezTo>
                  <a:cubicBezTo>
                    <a:pt x="383" y="140"/>
                    <a:pt x="382" y="88"/>
                    <a:pt x="383" y="36"/>
                  </a:cubicBezTo>
                  <a:cubicBezTo>
                    <a:pt x="383" y="29"/>
                    <a:pt x="383" y="21"/>
                    <a:pt x="387" y="14"/>
                  </a:cubicBezTo>
                  <a:cubicBezTo>
                    <a:pt x="392" y="4"/>
                    <a:pt x="402" y="0"/>
                    <a:pt x="413" y="2"/>
                  </a:cubicBezTo>
                  <a:cubicBezTo>
                    <a:pt x="426" y="5"/>
                    <a:pt x="434" y="14"/>
                    <a:pt x="434" y="28"/>
                  </a:cubicBezTo>
                  <a:cubicBezTo>
                    <a:pt x="434" y="68"/>
                    <a:pt x="434" y="109"/>
                    <a:pt x="434" y="149"/>
                  </a:cubicBezTo>
                  <a:cubicBezTo>
                    <a:pt x="433" y="173"/>
                    <a:pt x="435" y="198"/>
                    <a:pt x="430" y="221"/>
                  </a:cubicBezTo>
                  <a:cubicBezTo>
                    <a:pt x="418" y="290"/>
                    <a:pt x="355" y="347"/>
                    <a:pt x="285" y="355"/>
                  </a:cubicBezTo>
                  <a:cubicBezTo>
                    <a:pt x="278" y="356"/>
                    <a:pt x="271" y="357"/>
                    <a:pt x="263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23281" y="4422234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866158" y="4795453"/>
            <a:ext cx="32012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1137476" y="4795453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8141198" y="4422234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8117815" y="4795453"/>
            <a:ext cx="32012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8203605" y="4795453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8154450" y="772627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131067" y="1145846"/>
            <a:ext cx="3201272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8216857" y="1145846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3057131" y="1063873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100008" y="1437092"/>
            <a:ext cx="32012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3371326" y="1437092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63393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3" grpId="0" animBg="1"/>
      <p:bldP spid="50" grpId="0"/>
      <p:bldP spid="51" grpId="0"/>
      <p:bldP spid="57" grpId="0"/>
      <p:bldP spid="58" grpId="0"/>
      <p:bldP spid="62" grpId="0"/>
      <p:bldP spid="63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793464" y="1081233"/>
            <a:ext cx="291672" cy="1603988"/>
            <a:chOff x="793464" y="1081233"/>
            <a:chExt cx="291672" cy="1603988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926385" y="1417983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泪滴形 14"/>
            <p:cNvSpPr/>
            <p:nvPr/>
          </p:nvSpPr>
          <p:spPr>
            <a:xfrm rot="8201811">
              <a:off x="793464" y="1081233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618289" y="1088569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84403" y="2148035"/>
            <a:ext cx="291672" cy="1603988"/>
            <a:chOff x="1184403" y="2148035"/>
            <a:chExt cx="291672" cy="160398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317324" y="2484785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泪滴形 36"/>
            <p:cNvSpPr/>
            <p:nvPr/>
          </p:nvSpPr>
          <p:spPr>
            <a:xfrm rot="8201811">
              <a:off x="1184403" y="2148035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009228" y="2155371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105429" y="2114906"/>
            <a:ext cx="291672" cy="1603988"/>
            <a:chOff x="2105429" y="2114906"/>
            <a:chExt cx="291672" cy="1603988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2238350" y="2451656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泪滴形 40"/>
            <p:cNvSpPr/>
            <p:nvPr/>
          </p:nvSpPr>
          <p:spPr>
            <a:xfrm rot="8201811">
              <a:off x="2105429" y="2114906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930254" y="2122242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2.5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496173" y="1034850"/>
            <a:ext cx="291672" cy="1603988"/>
            <a:chOff x="2496173" y="1034850"/>
            <a:chExt cx="291672" cy="1603988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2629094" y="1371600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泪滴形 44"/>
            <p:cNvSpPr/>
            <p:nvPr/>
          </p:nvSpPr>
          <p:spPr>
            <a:xfrm rot="8201811">
              <a:off x="2496173" y="1034850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2320998" y="1042186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430308" y="1583647"/>
            <a:ext cx="291672" cy="1603988"/>
            <a:chOff x="3430308" y="1583647"/>
            <a:chExt cx="291672" cy="1603988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3563229" y="1920397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泪滴形 48"/>
            <p:cNvSpPr/>
            <p:nvPr/>
          </p:nvSpPr>
          <p:spPr>
            <a:xfrm rot="8201811">
              <a:off x="3430308" y="1583647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255133" y="1590983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3.5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807462" y="2410739"/>
            <a:ext cx="291672" cy="1603988"/>
            <a:chOff x="3807462" y="2410739"/>
            <a:chExt cx="291672" cy="1603988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3940383" y="2747489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泪滴形 52"/>
            <p:cNvSpPr/>
            <p:nvPr/>
          </p:nvSpPr>
          <p:spPr>
            <a:xfrm rot="8201811">
              <a:off x="3807462" y="2410739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632287" y="2418075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1.8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55186" y="997425"/>
            <a:ext cx="291672" cy="1603988"/>
            <a:chOff x="4755186" y="997425"/>
            <a:chExt cx="291672" cy="1603988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4888107" y="1334175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泪滴形 56"/>
            <p:cNvSpPr/>
            <p:nvPr/>
          </p:nvSpPr>
          <p:spPr>
            <a:xfrm rot="8201811">
              <a:off x="4755186" y="997425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580011" y="1004761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4.5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119958" y="1888198"/>
            <a:ext cx="291672" cy="1603988"/>
            <a:chOff x="5119958" y="1888198"/>
            <a:chExt cx="291672" cy="1603988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52879" y="2224948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泪滴形 60"/>
            <p:cNvSpPr/>
            <p:nvPr/>
          </p:nvSpPr>
          <p:spPr>
            <a:xfrm rot="8201811">
              <a:off x="5119958" y="1888198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944783" y="1895534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2.8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054767" y="1322226"/>
            <a:ext cx="291672" cy="1603988"/>
            <a:chOff x="6041320" y="1322226"/>
            <a:chExt cx="291672" cy="1603988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6174241" y="1658976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泪滴形 64"/>
            <p:cNvSpPr/>
            <p:nvPr/>
          </p:nvSpPr>
          <p:spPr>
            <a:xfrm rot="8201811">
              <a:off x="6041320" y="1322226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5866145" y="1329562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4.0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444500" y="2215793"/>
            <a:ext cx="291672" cy="1603988"/>
            <a:chOff x="6444500" y="2215793"/>
            <a:chExt cx="291672" cy="1603988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6577421" y="2552543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泪滴形 68"/>
            <p:cNvSpPr/>
            <p:nvPr/>
          </p:nvSpPr>
          <p:spPr>
            <a:xfrm rot="8201811">
              <a:off x="6444500" y="2215793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6269325" y="2223129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2.1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365862" y="1619183"/>
            <a:ext cx="291672" cy="1603988"/>
            <a:chOff x="7365862" y="1619183"/>
            <a:chExt cx="291672" cy="1603988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7498783" y="1955933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泪滴形 72"/>
            <p:cNvSpPr/>
            <p:nvPr/>
          </p:nvSpPr>
          <p:spPr>
            <a:xfrm rot="8201811">
              <a:off x="7365862" y="1619183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7190687" y="1626519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3.4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744302" y="951042"/>
            <a:ext cx="291672" cy="1603988"/>
            <a:chOff x="7744302" y="951042"/>
            <a:chExt cx="291672" cy="1603988"/>
          </a:xfrm>
        </p:grpSpPr>
        <p:cxnSp>
          <p:nvCxnSpPr>
            <p:cNvPr id="76" name="直接连接符 75"/>
            <p:cNvCxnSpPr/>
            <p:nvPr/>
          </p:nvCxnSpPr>
          <p:spPr>
            <a:xfrm>
              <a:off x="7877223" y="1287792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泪滴形 76"/>
            <p:cNvSpPr/>
            <p:nvPr/>
          </p:nvSpPr>
          <p:spPr>
            <a:xfrm rot="8201811">
              <a:off x="7744302" y="951042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7569127" y="958378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4.6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994744" y="646421"/>
            <a:ext cx="291672" cy="1603988"/>
            <a:chOff x="9981297" y="646421"/>
            <a:chExt cx="291672" cy="1603988"/>
          </a:xfrm>
        </p:grpSpPr>
        <p:cxnSp>
          <p:nvCxnSpPr>
            <p:cNvPr id="80" name="直接连接符 79"/>
            <p:cNvCxnSpPr/>
            <p:nvPr/>
          </p:nvCxnSpPr>
          <p:spPr>
            <a:xfrm>
              <a:off x="10114218" y="983171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泪滴形 80"/>
            <p:cNvSpPr/>
            <p:nvPr/>
          </p:nvSpPr>
          <p:spPr>
            <a:xfrm rot="8201811">
              <a:off x="9981297" y="646421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9806122" y="653757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5.3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675333" y="2308856"/>
            <a:ext cx="291672" cy="1603988"/>
            <a:chOff x="8675333" y="2308856"/>
            <a:chExt cx="291672" cy="1603988"/>
          </a:xfrm>
        </p:grpSpPr>
        <p:cxnSp>
          <p:nvCxnSpPr>
            <p:cNvPr id="88" name="直接连接符 87"/>
            <p:cNvCxnSpPr/>
            <p:nvPr/>
          </p:nvCxnSpPr>
          <p:spPr>
            <a:xfrm>
              <a:off x="8808254" y="2645606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泪滴形 88"/>
            <p:cNvSpPr/>
            <p:nvPr/>
          </p:nvSpPr>
          <p:spPr>
            <a:xfrm rot="8201811">
              <a:off x="8675333" y="2308856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8500158" y="2316192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2.0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026151" y="951042"/>
            <a:ext cx="291672" cy="1603988"/>
            <a:chOff x="9026151" y="951042"/>
            <a:chExt cx="291672" cy="1603988"/>
          </a:xfrm>
        </p:grpSpPr>
        <p:cxnSp>
          <p:nvCxnSpPr>
            <p:cNvPr id="92" name="直接连接符 91"/>
            <p:cNvCxnSpPr/>
            <p:nvPr/>
          </p:nvCxnSpPr>
          <p:spPr>
            <a:xfrm>
              <a:off x="9185966" y="1287792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泪滴形 92"/>
            <p:cNvSpPr/>
            <p:nvPr/>
          </p:nvSpPr>
          <p:spPr>
            <a:xfrm rot="8201811">
              <a:off x="9026151" y="951042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8850976" y="958378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4.6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368363" y="1688322"/>
            <a:ext cx="291672" cy="1603988"/>
            <a:chOff x="10381810" y="1688322"/>
            <a:chExt cx="291672" cy="1603988"/>
          </a:xfrm>
        </p:grpSpPr>
        <p:cxnSp>
          <p:nvCxnSpPr>
            <p:cNvPr id="96" name="直接连接符 95"/>
            <p:cNvCxnSpPr/>
            <p:nvPr/>
          </p:nvCxnSpPr>
          <p:spPr>
            <a:xfrm>
              <a:off x="10514731" y="2025072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泪滴形 96"/>
            <p:cNvSpPr/>
            <p:nvPr/>
          </p:nvSpPr>
          <p:spPr>
            <a:xfrm rot="8201811">
              <a:off x="10381810" y="1688322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10206635" y="1695658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3.2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问题分析与评估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Analyze &amp; Evaluate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9" name="文本框 98"/>
          <p:cNvSpPr txBox="1"/>
          <p:nvPr/>
        </p:nvSpPr>
        <p:spPr>
          <a:xfrm>
            <a:off x="595872" y="5536116"/>
            <a:ext cx="11000256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4260014" y="5181599"/>
            <a:ext cx="3671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255097362"/>
              </p:ext>
            </p:extLst>
          </p:nvPr>
        </p:nvGraphicFramePr>
        <p:xfrm>
          <a:off x="334963" y="1563756"/>
          <a:ext cx="11522075" cy="352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14508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0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0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0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10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10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10">
                                            <p:graphicEl>
                                              <a:chart seriesIdx="1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10">
                                            <p:graphicEl>
                                              <a:chart seriesIdx="1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10">
                                            <p:graphicEl>
                                              <a:chart seriesIdx="1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Graphic spid="10" grpId="0">
        <p:bldSub>
          <a:bldChart bld="seriesEl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问题分析与评估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Analyze &amp; Evaluate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955231" y="9177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931848" y="1290971"/>
            <a:ext cx="311465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2017638" y="12909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718426" y="10062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979078" y="1236139"/>
            <a:ext cx="635210" cy="696716"/>
            <a:chOff x="8366125" y="1946275"/>
            <a:chExt cx="1901826" cy="2085975"/>
          </a:xfrm>
          <a:solidFill>
            <a:schemeClr val="bg1"/>
          </a:solidFill>
        </p:grpSpPr>
        <p:sp>
          <p:nvSpPr>
            <p:cNvPr id="32" name="Freeform 41"/>
            <p:cNvSpPr>
              <a:spLocks/>
            </p:cNvSpPr>
            <p:nvPr/>
          </p:nvSpPr>
          <p:spPr bwMode="auto">
            <a:xfrm>
              <a:off x="8834438" y="2320925"/>
              <a:ext cx="957263" cy="1282700"/>
            </a:xfrm>
            <a:custGeom>
              <a:avLst/>
              <a:gdLst>
                <a:gd name="T0" fmla="*/ 246 w 352"/>
                <a:gd name="T1" fmla="*/ 473 h 473"/>
                <a:gd name="T2" fmla="*/ 106 w 352"/>
                <a:gd name="T3" fmla="*/ 473 h 473"/>
                <a:gd name="T4" fmla="*/ 92 w 352"/>
                <a:gd name="T5" fmla="*/ 408 h 473"/>
                <a:gd name="T6" fmla="*/ 45 w 352"/>
                <a:gd name="T7" fmla="*/ 303 h 473"/>
                <a:gd name="T8" fmla="*/ 10 w 352"/>
                <a:gd name="T9" fmla="*/ 207 h 473"/>
                <a:gd name="T10" fmla="*/ 139 w 352"/>
                <a:gd name="T11" fmla="*/ 23 h 473"/>
                <a:gd name="T12" fmla="*/ 344 w 352"/>
                <a:gd name="T13" fmla="*/ 148 h 473"/>
                <a:gd name="T14" fmla="*/ 332 w 352"/>
                <a:gd name="T15" fmla="*/ 254 h 473"/>
                <a:gd name="T16" fmla="*/ 290 w 352"/>
                <a:gd name="T17" fmla="*/ 335 h 473"/>
                <a:gd name="T18" fmla="*/ 246 w 352"/>
                <a:gd name="T19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473">
                  <a:moveTo>
                    <a:pt x="246" y="473"/>
                  </a:moveTo>
                  <a:cubicBezTo>
                    <a:pt x="199" y="473"/>
                    <a:pt x="152" y="473"/>
                    <a:pt x="106" y="473"/>
                  </a:cubicBezTo>
                  <a:cubicBezTo>
                    <a:pt x="102" y="451"/>
                    <a:pt x="100" y="428"/>
                    <a:pt x="92" y="408"/>
                  </a:cubicBezTo>
                  <a:cubicBezTo>
                    <a:pt x="79" y="372"/>
                    <a:pt x="62" y="337"/>
                    <a:pt x="45" y="303"/>
                  </a:cubicBezTo>
                  <a:cubicBezTo>
                    <a:pt x="30" y="272"/>
                    <a:pt x="14" y="242"/>
                    <a:pt x="10" y="207"/>
                  </a:cubicBezTo>
                  <a:cubicBezTo>
                    <a:pt x="0" y="118"/>
                    <a:pt x="52" y="44"/>
                    <a:pt x="139" y="23"/>
                  </a:cubicBezTo>
                  <a:cubicBezTo>
                    <a:pt x="230" y="0"/>
                    <a:pt x="323" y="57"/>
                    <a:pt x="344" y="148"/>
                  </a:cubicBezTo>
                  <a:cubicBezTo>
                    <a:pt x="352" y="185"/>
                    <a:pt x="348" y="220"/>
                    <a:pt x="332" y="254"/>
                  </a:cubicBezTo>
                  <a:cubicBezTo>
                    <a:pt x="320" y="281"/>
                    <a:pt x="305" y="308"/>
                    <a:pt x="290" y="335"/>
                  </a:cubicBezTo>
                  <a:cubicBezTo>
                    <a:pt x="267" y="378"/>
                    <a:pt x="249" y="422"/>
                    <a:pt x="246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"/>
            <p:cNvSpPr>
              <a:spLocks/>
            </p:cNvSpPr>
            <p:nvPr/>
          </p:nvSpPr>
          <p:spPr bwMode="auto">
            <a:xfrm>
              <a:off x="9120188" y="3675063"/>
              <a:ext cx="384175" cy="357187"/>
            </a:xfrm>
            <a:custGeom>
              <a:avLst/>
              <a:gdLst>
                <a:gd name="T0" fmla="*/ 0 w 141"/>
                <a:gd name="T1" fmla="*/ 0 h 132"/>
                <a:gd name="T2" fmla="*/ 139 w 141"/>
                <a:gd name="T3" fmla="*/ 0 h 132"/>
                <a:gd name="T4" fmla="*/ 138 w 141"/>
                <a:gd name="T5" fmla="*/ 78 h 132"/>
                <a:gd name="T6" fmla="*/ 67 w 141"/>
                <a:gd name="T7" fmla="*/ 131 h 132"/>
                <a:gd name="T8" fmla="*/ 1 w 141"/>
                <a:gd name="T9" fmla="*/ 73 h 132"/>
                <a:gd name="T10" fmla="*/ 0 w 141"/>
                <a:gd name="T11" fmla="*/ 55 h 132"/>
                <a:gd name="T12" fmla="*/ 0 w 141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2">
                  <a:moveTo>
                    <a:pt x="0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9" y="26"/>
                    <a:pt x="141" y="52"/>
                    <a:pt x="138" y="78"/>
                  </a:cubicBezTo>
                  <a:cubicBezTo>
                    <a:pt x="134" y="109"/>
                    <a:pt x="101" y="132"/>
                    <a:pt x="67" y="131"/>
                  </a:cubicBezTo>
                  <a:cubicBezTo>
                    <a:pt x="33" y="130"/>
                    <a:pt x="5" y="104"/>
                    <a:pt x="1" y="73"/>
                  </a:cubicBezTo>
                  <a:cubicBezTo>
                    <a:pt x="0" y="67"/>
                    <a:pt x="0" y="61"/>
                    <a:pt x="0" y="55"/>
                  </a:cubicBezTo>
                  <a:cubicBezTo>
                    <a:pt x="0" y="37"/>
                    <a:pt x="0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"/>
            <p:cNvSpPr>
              <a:spLocks/>
            </p:cNvSpPr>
            <p:nvPr/>
          </p:nvSpPr>
          <p:spPr bwMode="auto">
            <a:xfrm>
              <a:off x="9283700" y="1946275"/>
              <a:ext cx="69850" cy="292100"/>
            </a:xfrm>
            <a:custGeom>
              <a:avLst/>
              <a:gdLst>
                <a:gd name="T0" fmla="*/ 25 w 26"/>
                <a:gd name="T1" fmla="*/ 54 h 108"/>
                <a:gd name="T2" fmla="*/ 24 w 26"/>
                <a:gd name="T3" fmla="*/ 94 h 108"/>
                <a:gd name="T4" fmla="*/ 13 w 26"/>
                <a:gd name="T5" fmla="*/ 108 h 108"/>
                <a:gd name="T6" fmla="*/ 2 w 26"/>
                <a:gd name="T7" fmla="*/ 93 h 108"/>
                <a:gd name="T8" fmla="*/ 2 w 26"/>
                <a:gd name="T9" fmla="*/ 14 h 108"/>
                <a:gd name="T10" fmla="*/ 13 w 26"/>
                <a:gd name="T11" fmla="*/ 0 h 108"/>
                <a:gd name="T12" fmla="*/ 24 w 26"/>
                <a:gd name="T13" fmla="*/ 15 h 108"/>
                <a:gd name="T14" fmla="*/ 25 w 26"/>
                <a:gd name="T1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8">
                  <a:moveTo>
                    <a:pt x="25" y="54"/>
                  </a:moveTo>
                  <a:cubicBezTo>
                    <a:pt x="25" y="67"/>
                    <a:pt x="26" y="81"/>
                    <a:pt x="24" y="94"/>
                  </a:cubicBezTo>
                  <a:cubicBezTo>
                    <a:pt x="24" y="99"/>
                    <a:pt x="17" y="103"/>
                    <a:pt x="13" y="108"/>
                  </a:cubicBezTo>
                  <a:cubicBezTo>
                    <a:pt x="9" y="103"/>
                    <a:pt x="2" y="98"/>
                    <a:pt x="2" y="93"/>
                  </a:cubicBezTo>
                  <a:cubicBezTo>
                    <a:pt x="0" y="67"/>
                    <a:pt x="0" y="41"/>
                    <a:pt x="2" y="14"/>
                  </a:cubicBezTo>
                  <a:cubicBezTo>
                    <a:pt x="2" y="9"/>
                    <a:pt x="9" y="5"/>
                    <a:pt x="13" y="0"/>
                  </a:cubicBezTo>
                  <a:cubicBezTo>
                    <a:pt x="17" y="5"/>
                    <a:pt x="24" y="9"/>
                    <a:pt x="24" y="15"/>
                  </a:cubicBezTo>
                  <a:cubicBezTo>
                    <a:pt x="26" y="27"/>
                    <a:pt x="25" y="41"/>
                    <a:pt x="2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4"/>
            <p:cNvSpPr>
              <a:spLocks/>
            </p:cNvSpPr>
            <p:nvPr/>
          </p:nvSpPr>
          <p:spPr bwMode="auto">
            <a:xfrm>
              <a:off x="8826500" y="2068513"/>
              <a:ext cx="182563" cy="260350"/>
            </a:xfrm>
            <a:custGeom>
              <a:avLst/>
              <a:gdLst>
                <a:gd name="T0" fmla="*/ 67 w 67"/>
                <a:gd name="T1" fmla="*/ 87 h 96"/>
                <a:gd name="T2" fmla="*/ 59 w 67"/>
                <a:gd name="T3" fmla="*/ 95 h 96"/>
                <a:gd name="T4" fmla="*/ 46 w 67"/>
                <a:gd name="T5" fmla="*/ 93 h 96"/>
                <a:gd name="T6" fmla="*/ 2 w 67"/>
                <a:gd name="T7" fmla="*/ 16 h 96"/>
                <a:gd name="T8" fmla="*/ 8 w 67"/>
                <a:gd name="T9" fmla="*/ 2 h 96"/>
                <a:gd name="T10" fmla="*/ 22 w 67"/>
                <a:gd name="T11" fmla="*/ 6 h 96"/>
                <a:gd name="T12" fmla="*/ 65 w 67"/>
                <a:gd name="T13" fmla="*/ 81 h 96"/>
                <a:gd name="T14" fmla="*/ 67 w 67"/>
                <a:gd name="T15" fmla="*/ 8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6">
                  <a:moveTo>
                    <a:pt x="67" y="87"/>
                  </a:moveTo>
                  <a:cubicBezTo>
                    <a:pt x="65" y="89"/>
                    <a:pt x="62" y="94"/>
                    <a:pt x="59" y="95"/>
                  </a:cubicBezTo>
                  <a:cubicBezTo>
                    <a:pt x="55" y="96"/>
                    <a:pt x="48" y="95"/>
                    <a:pt x="46" y="93"/>
                  </a:cubicBezTo>
                  <a:cubicBezTo>
                    <a:pt x="31" y="68"/>
                    <a:pt x="16" y="42"/>
                    <a:pt x="2" y="16"/>
                  </a:cubicBezTo>
                  <a:cubicBezTo>
                    <a:pt x="0" y="13"/>
                    <a:pt x="4" y="5"/>
                    <a:pt x="8" y="2"/>
                  </a:cubicBezTo>
                  <a:cubicBezTo>
                    <a:pt x="10" y="0"/>
                    <a:pt x="20" y="3"/>
                    <a:pt x="22" y="6"/>
                  </a:cubicBezTo>
                  <a:cubicBezTo>
                    <a:pt x="37" y="30"/>
                    <a:pt x="51" y="55"/>
                    <a:pt x="65" y="81"/>
                  </a:cubicBezTo>
                  <a:cubicBezTo>
                    <a:pt x="66" y="82"/>
                    <a:pt x="66" y="83"/>
                    <a:pt x="6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9623425" y="2070100"/>
              <a:ext cx="187325" cy="269875"/>
            </a:xfrm>
            <a:custGeom>
              <a:avLst/>
              <a:gdLst>
                <a:gd name="T0" fmla="*/ 69 w 69"/>
                <a:gd name="T1" fmla="*/ 10 h 99"/>
                <a:gd name="T2" fmla="*/ 65 w 69"/>
                <a:gd name="T3" fmla="*/ 21 h 99"/>
                <a:gd name="T4" fmla="*/ 28 w 69"/>
                <a:gd name="T5" fmla="*/ 86 h 99"/>
                <a:gd name="T6" fmla="*/ 8 w 69"/>
                <a:gd name="T7" fmla="*/ 94 h 99"/>
                <a:gd name="T8" fmla="*/ 7 w 69"/>
                <a:gd name="T9" fmla="*/ 74 h 99"/>
                <a:gd name="T10" fmla="*/ 46 w 69"/>
                <a:gd name="T11" fmla="*/ 7 h 99"/>
                <a:gd name="T12" fmla="*/ 60 w 69"/>
                <a:gd name="T13" fmla="*/ 0 h 99"/>
                <a:gd name="T14" fmla="*/ 69 w 69"/>
                <a:gd name="T15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9">
                  <a:moveTo>
                    <a:pt x="69" y="10"/>
                  </a:moveTo>
                  <a:cubicBezTo>
                    <a:pt x="67" y="15"/>
                    <a:pt x="66" y="18"/>
                    <a:pt x="65" y="21"/>
                  </a:cubicBezTo>
                  <a:cubicBezTo>
                    <a:pt x="52" y="43"/>
                    <a:pt x="40" y="64"/>
                    <a:pt x="28" y="86"/>
                  </a:cubicBezTo>
                  <a:cubicBezTo>
                    <a:pt x="23" y="94"/>
                    <a:pt x="17" y="99"/>
                    <a:pt x="8" y="94"/>
                  </a:cubicBezTo>
                  <a:cubicBezTo>
                    <a:pt x="0" y="89"/>
                    <a:pt x="2" y="81"/>
                    <a:pt x="7" y="74"/>
                  </a:cubicBezTo>
                  <a:cubicBezTo>
                    <a:pt x="20" y="52"/>
                    <a:pt x="32" y="29"/>
                    <a:pt x="46" y="7"/>
                  </a:cubicBezTo>
                  <a:cubicBezTo>
                    <a:pt x="48" y="3"/>
                    <a:pt x="55" y="0"/>
                    <a:pt x="60" y="0"/>
                  </a:cubicBezTo>
                  <a:cubicBezTo>
                    <a:pt x="63" y="0"/>
                    <a:pt x="67" y="7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8494713" y="2390775"/>
              <a:ext cx="271463" cy="187325"/>
            </a:xfrm>
            <a:custGeom>
              <a:avLst/>
              <a:gdLst>
                <a:gd name="T0" fmla="*/ 11 w 100"/>
                <a:gd name="T1" fmla="*/ 4 h 69"/>
                <a:gd name="T2" fmla="*/ 21 w 100"/>
                <a:gd name="T3" fmla="*/ 9 h 69"/>
                <a:gd name="T4" fmla="*/ 85 w 100"/>
                <a:gd name="T5" fmla="*/ 46 h 69"/>
                <a:gd name="T6" fmla="*/ 93 w 100"/>
                <a:gd name="T7" fmla="*/ 64 h 69"/>
                <a:gd name="T8" fmla="*/ 74 w 100"/>
                <a:gd name="T9" fmla="*/ 66 h 69"/>
                <a:gd name="T10" fmla="*/ 7 w 100"/>
                <a:gd name="T11" fmla="*/ 28 h 69"/>
                <a:gd name="T12" fmla="*/ 0 w 100"/>
                <a:gd name="T13" fmla="*/ 13 h 69"/>
                <a:gd name="T14" fmla="*/ 6 w 100"/>
                <a:gd name="T15" fmla="*/ 0 h 69"/>
                <a:gd name="T16" fmla="*/ 11 w 100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9">
                  <a:moveTo>
                    <a:pt x="11" y="4"/>
                  </a:moveTo>
                  <a:cubicBezTo>
                    <a:pt x="14" y="6"/>
                    <a:pt x="18" y="7"/>
                    <a:pt x="21" y="9"/>
                  </a:cubicBezTo>
                  <a:cubicBezTo>
                    <a:pt x="42" y="21"/>
                    <a:pt x="64" y="33"/>
                    <a:pt x="85" y="46"/>
                  </a:cubicBezTo>
                  <a:cubicBezTo>
                    <a:pt x="93" y="50"/>
                    <a:pt x="100" y="56"/>
                    <a:pt x="93" y="64"/>
                  </a:cubicBezTo>
                  <a:cubicBezTo>
                    <a:pt x="90" y="68"/>
                    <a:pt x="79" y="69"/>
                    <a:pt x="74" y="66"/>
                  </a:cubicBezTo>
                  <a:cubicBezTo>
                    <a:pt x="51" y="55"/>
                    <a:pt x="29" y="41"/>
                    <a:pt x="7" y="28"/>
                  </a:cubicBezTo>
                  <a:cubicBezTo>
                    <a:pt x="3" y="25"/>
                    <a:pt x="0" y="18"/>
                    <a:pt x="0" y="13"/>
                  </a:cubicBezTo>
                  <a:cubicBezTo>
                    <a:pt x="0" y="9"/>
                    <a:pt x="4" y="4"/>
                    <a:pt x="6" y="0"/>
                  </a:cubicBezTo>
                  <a:cubicBezTo>
                    <a:pt x="8" y="1"/>
                    <a:pt x="9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7"/>
            <p:cNvSpPr>
              <a:spLocks/>
            </p:cNvSpPr>
            <p:nvPr/>
          </p:nvSpPr>
          <p:spPr bwMode="auto">
            <a:xfrm>
              <a:off x="9886950" y="2397125"/>
              <a:ext cx="258763" cy="184150"/>
            </a:xfrm>
            <a:custGeom>
              <a:avLst/>
              <a:gdLst>
                <a:gd name="T0" fmla="*/ 95 w 95"/>
                <a:gd name="T1" fmla="*/ 17 h 68"/>
                <a:gd name="T2" fmla="*/ 87 w 95"/>
                <a:gd name="T3" fmla="*/ 26 h 68"/>
                <a:gd name="T4" fmla="*/ 18 w 95"/>
                <a:gd name="T5" fmla="*/ 65 h 68"/>
                <a:gd name="T6" fmla="*/ 0 w 95"/>
                <a:gd name="T7" fmla="*/ 62 h 68"/>
                <a:gd name="T8" fmla="*/ 7 w 95"/>
                <a:gd name="T9" fmla="*/ 45 h 68"/>
                <a:gd name="T10" fmla="*/ 75 w 95"/>
                <a:gd name="T11" fmla="*/ 6 h 68"/>
                <a:gd name="T12" fmla="*/ 95 w 95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8">
                  <a:moveTo>
                    <a:pt x="95" y="17"/>
                  </a:moveTo>
                  <a:cubicBezTo>
                    <a:pt x="93" y="19"/>
                    <a:pt x="91" y="24"/>
                    <a:pt x="87" y="26"/>
                  </a:cubicBezTo>
                  <a:cubicBezTo>
                    <a:pt x="64" y="40"/>
                    <a:pt x="42" y="53"/>
                    <a:pt x="18" y="65"/>
                  </a:cubicBezTo>
                  <a:cubicBezTo>
                    <a:pt x="14" y="68"/>
                    <a:pt x="6" y="64"/>
                    <a:pt x="0" y="62"/>
                  </a:cubicBezTo>
                  <a:cubicBezTo>
                    <a:pt x="2" y="57"/>
                    <a:pt x="3" y="48"/>
                    <a:pt x="7" y="45"/>
                  </a:cubicBezTo>
                  <a:cubicBezTo>
                    <a:pt x="29" y="31"/>
                    <a:pt x="52" y="18"/>
                    <a:pt x="75" y="6"/>
                  </a:cubicBezTo>
                  <a:cubicBezTo>
                    <a:pt x="85" y="0"/>
                    <a:pt x="95" y="5"/>
                    <a:pt x="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8"/>
            <p:cNvSpPr>
              <a:spLocks/>
            </p:cNvSpPr>
            <p:nvPr/>
          </p:nvSpPr>
          <p:spPr bwMode="auto">
            <a:xfrm>
              <a:off x="8483600" y="3197225"/>
              <a:ext cx="271463" cy="184150"/>
            </a:xfrm>
            <a:custGeom>
              <a:avLst/>
              <a:gdLst>
                <a:gd name="T0" fmla="*/ 99 w 100"/>
                <a:gd name="T1" fmla="*/ 18 h 68"/>
                <a:gd name="T2" fmla="*/ 91 w 100"/>
                <a:gd name="T3" fmla="*/ 27 h 68"/>
                <a:gd name="T4" fmla="*/ 23 w 100"/>
                <a:gd name="T5" fmla="*/ 65 h 68"/>
                <a:gd name="T6" fmla="*/ 5 w 100"/>
                <a:gd name="T7" fmla="*/ 63 h 68"/>
                <a:gd name="T8" fmla="*/ 12 w 100"/>
                <a:gd name="T9" fmla="*/ 45 h 68"/>
                <a:gd name="T10" fmla="*/ 79 w 100"/>
                <a:gd name="T11" fmla="*/ 6 h 68"/>
                <a:gd name="T12" fmla="*/ 99 w 100"/>
                <a:gd name="T13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8">
                  <a:moveTo>
                    <a:pt x="99" y="18"/>
                  </a:moveTo>
                  <a:cubicBezTo>
                    <a:pt x="97" y="20"/>
                    <a:pt x="95" y="25"/>
                    <a:pt x="91" y="27"/>
                  </a:cubicBezTo>
                  <a:cubicBezTo>
                    <a:pt x="68" y="40"/>
                    <a:pt x="46" y="54"/>
                    <a:pt x="23" y="65"/>
                  </a:cubicBezTo>
                  <a:cubicBezTo>
                    <a:pt x="19" y="68"/>
                    <a:pt x="8" y="67"/>
                    <a:pt x="5" y="63"/>
                  </a:cubicBezTo>
                  <a:cubicBezTo>
                    <a:pt x="0" y="56"/>
                    <a:pt x="4" y="49"/>
                    <a:pt x="12" y="45"/>
                  </a:cubicBezTo>
                  <a:cubicBezTo>
                    <a:pt x="34" y="32"/>
                    <a:pt x="56" y="19"/>
                    <a:pt x="79" y="6"/>
                  </a:cubicBezTo>
                  <a:cubicBezTo>
                    <a:pt x="90" y="0"/>
                    <a:pt x="100" y="6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9"/>
            <p:cNvSpPr>
              <a:spLocks/>
            </p:cNvSpPr>
            <p:nvPr/>
          </p:nvSpPr>
          <p:spPr bwMode="auto">
            <a:xfrm>
              <a:off x="9885363" y="3205163"/>
              <a:ext cx="260350" cy="187325"/>
            </a:xfrm>
            <a:custGeom>
              <a:avLst/>
              <a:gdLst>
                <a:gd name="T0" fmla="*/ 96 w 96"/>
                <a:gd name="T1" fmla="*/ 52 h 69"/>
                <a:gd name="T2" fmla="*/ 79 w 96"/>
                <a:gd name="T3" fmla="*/ 64 h 69"/>
                <a:gd name="T4" fmla="*/ 5 w 96"/>
                <a:gd name="T5" fmla="*/ 22 h 69"/>
                <a:gd name="T6" fmla="*/ 2 w 96"/>
                <a:gd name="T7" fmla="*/ 7 h 69"/>
                <a:gd name="T8" fmla="*/ 16 w 96"/>
                <a:gd name="T9" fmla="*/ 2 h 69"/>
                <a:gd name="T10" fmla="*/ 91 w 96"/>
                <a:gd name="T11" fmla="*/ 45 h 69"/>
                <a:gd name="T12" fmla="*/ 96 w 96"/>
                <a:gd name="T1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9">
                  <a:moveTo>
                    <a:pt x="96" y="52"/>
                  </a:moveTo>
                  <a:cubicBezTo>
                    <a:pt x="96" y="63"/>
                    <a:pt x="87" y="69"/>
                    <a:pt x="79" y="64"/>
                  </a:cubicBezTo>
                  <a:cubicBezTo>
                    <a:pt x="54" y="51"/>
                    <a:pt x="30" y="37"/>
                    <a:pt x="5" y="22"/>
                  </a:cubicBezTo>
                  <a:cubicBezTo>
                    <a:pt x="2" y="20"/>
                    <a:pt x="0" y="10"/>
                    <a:pt x="2" y="7"/>
                  </a:cubicBezTo>
                  <a:cubicBezTo>
                    <a:pt x="4" y="3"/>
                    <a:pt x="13" y="0"/>
                    <a:pt x="16" y="2"/>
                  </a:cubicBezTo>
                  <a:cubicBezTo>
                    <a:pt x="42" y="16"/>
                    <a:pt x="67" y="30"/>
                    <a:pt x="91" y="45"/>
                  </a:cubicBezTo>
                  <a:cubicBezTo>
                    <a:pt x="94" y="47"/>
                    <a:pt x="95" y="51"/>
                    <a:pt x="9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8366125" y="2860675"/>
              <a:ext cx="296863" cy="65087"/>
            </a:xfrm>
            <a:custGeom>
              <a:avLst/>
              <a:gdLst>
                <a:gd name="T0" fmla="*/ 54 w 109"/>
                <a:gd name="T1" fmla="*/ 24 h 24"/>
                <a:gd name="T2" fmla="*/ 17 w 109"/>
                <a:gd name="T3" fmla="*/ 24 h 24"/>
                <a:gd name="T4" fmla="*/ 2 w 109"/>
                <a:gd name="T5" fmla="*/ 12 h 24"/>
                <a:gd name="T6" fmla="*/ 16 w 109"/>
                <a:gd name="T7" fmla="*/ 1 h 24"/>
                <a:gd name="T8" fmla="*/ 93 w 109"/>
                <a:gd name="T9" fmla="*/ 1 h 24"/>
                <a:gd name="T10" fmla="*/ 107 w 109"/>
                <a:gd name="T11" fmla="*/ 12 h 24"/>
                <a:gd name="T12" fmla="*/ 93 w 109"/>
                <a:gd name="T13" fmla="*/ 24 h 24"/>
                <a:gd name="T14" fmla="*/ 54 w 10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4">
                  <a:moveTo>
                    <a:pt x="54" y="24"/>
                  </a:moveTo>
                  <a:cubicBezTo>
                    <a:pt x="41" y="24"/>
                    <a:pt x="29" y="24"/>
                    <a:pt x="17" y="24"/>
                  </a:cubicBezTo>
                  <a:cubicBezTo>
                    <a:pt x="8" y="24"/>
                    <a:pt x="0" y="22"/>
                    <a:pt x="2" y="12"/>
                  </a:cubicBezTo>
                  <a:cubicBezTo>
                    <a:pt x="3" y="8"/>
                    <a:pt x="11" y="1"/>
                    <a:pt x="16" y="1"/>
                  </a:cubicBezTo>
                  <a:cubicBezTo>
                    <a:pt x="41" y="0"/>
                    <a:pt x="68" y="0"/>
                    <a:pt x="93" y="1"/>
                  </a:cubicBezTo>
                  <a:cubicBezTo>
                    <a:pt x="99" y="1"/>
                    <a:pt x="107" y="7"/>
                    <a:pt x="107" y="12"/>
                  </a:cubicBezTo>
                  <a:cubicBezTo>
                    <a:pt x="109" y="21"/>
                    <a:pt x="101" y="24"/>
                    <a:pt x="93" y="24"/>
                  </a:cubicBezTo>
                  <a:cubicBezTo>
                    <a:pt x="80" y="24"/>
                    <a:pt x="67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9974263" y="2860675"/>
              <a:ext cx="293688" cy="68262"/>
            </a:xfrm>
            <a:custGeom>
              <a:avLst/>
              <a:gdLst>
                <a:gd name="T0" fmla="*/ 54 w 108"/>
                <a:gd name="T1" fmla="*/ 24 h 25"/>
                <a:gd name="T2" fmla="*/ 16 w 108"/>
                <a:gd name="T3" fmla="*/ 24 h 25"/>
                <a:gd name="T4" fmla="*/ 1 w 108"/>
                <a:gd name="T5" fmla="*/ 13 h 25"/>
                <a:gd name="T6" fmla="*/ 16 w 108"/>
                <a:gd name="T7" fmla="*/ 0 h 25"/>
                <a:gd name="T8" fmla="*/ 92 w 108"/>
                <a:gd name="T9" fmla="*/ 0 h 25"/>
                <a:gd name="T10" fmla="*/ 108 w 108"/>
                <a:gd name="T11" fmla="*/ 13 h 25"/>
                <a:gd name="T12" fmla="*/ 92 w 108"/>
                <a:gd name="T13" fmla="*/ 24 h 25"/>
                <a:gd name="T14" fmla="*/ 54 w 108"/>
                <a:gd name="T15" fmla="*/ 24 h 25"/>
                <a:gd name="T16" fmla="*/ 54 w 108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25">
                  <a:moveTo>
                    <a:pt x="54" y="24"/>
                  </a:moveTo>
                  <a:cubicBezTo>
                    <a:pt x="41" y="24"/>
                    <a:pt x="28" y="25"/>
                    <a:pt x="16" y="24"/>
                  </a:cubicBezTo>
                  <a:cubicBezTo>
                    <a:pt x="10" y="23"/>
                    <a:pt x="2" y="17"/>
                    <a:pt x="1" y="13"/>
                  </a:cubicBezTo>
                  <a:cubicBezTo>
                    <a:pt x="0" y="4"/>
                    <a:pt x="7" y="0"/>
                    <a:pt x="16" y="0"/>
                  </a:cubicBezTo>
                  <a:cubicBezTo>
                    <a:pt x="41" y="0"/>
                    <a:pt x="67" y="0"/>
                    <a:pt x="92" y="0"/>
                  </a:cubicBezTo>
                  <a:cubicBezTo>
                    <a:pt x="101" y="0"/>
                    <a:pt x="108" y="3"/>
                    <a:pt x="108" y="13"/>
                  </a:cubicBezTo>
                  <a:cubicBezTo>
                    <a:pt x="108" y="22"/>
                    <a:pt x="100" y="24"/>
                    <a:pt x="92" y="24"/>
                  </a:cubicBezTo>
                  <a:cubicBezTo>
                    <a:pt x="79" y="24"/>
                    <a:pt x="67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71977" y="30386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948594" y="3411871"/>
            <a:ext cx="309790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2034384" y="34118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735172" y="31271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1964841" y="51595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1941458" y="5532771"/>
            <a:ext cx="310504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2027248" y="55327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728036" y="52480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8591780" y="5176004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8568397" y="5549223"/>
            <a:ext cx="30507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8654187" y="5549223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椭圆 81"/>
          <p:cNvSpPr/>
          <p:nvPr/>
        </p:nvSpPr>
        <p:spPr>
          <a:xfrm>
            <a:off x="7354975" y="5249978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8591780" y="30386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8568397" y="3411871"/>
            <a:ext cx="309449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115" name="直接连接符 114"/>
          <p:cNvCxnSpPr/>
          <p:nvPr/>
        </p:nvCxnSpPr>
        <p:spPr>
          <a:xfrm>
            <a:off x="8654187" y="34118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椭圆 99"/>
          <p:cNvSpPr/>
          <p:nvPr/>
        </p:nvSpPr>
        <p:spPr>
          <a:xfrm>
            <a:off x="7354975" y="31271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文本框 130"/>
          <p:cNvSpPr txBox="1"/>
          <p:nvPr/>
        </p:nvSpPr>
        <p:spPr>
          <a:xfrm>
            <a:off x="8622241" y="9177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8598858" y="1290971"/>
            <a:ext cx="31043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133" name="直接连接符 132"/>
          <p:cNvCxnSpPr/>
          <p:nvPr/>
        </p:nvCxnSpPr>
        <p:spPr>
          <a:xfrm>
            <a:off x="8684648" y="12909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椭圆 117"/>
          <p:cNvSpPr/>
          <p:nvPr/>
        </p:nvSpPr>
        <p:spPr>
          <a:xfrm>
            <a:off x="7385436" y="10062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>
            <a:off x="982360" y="3368542"/>
            <a:ext cx="631928" cy="612878"/>
            <a:chOff x="1652588" y="2241550"/>
            <a:chExt cx="1527175" cy="1481138"/>
          </a:xfrm>
          <a:solidFill>
            <a:schemeClr val="bg1"/>
          </a:solidFill>
        </p:grpSpPr>
        <p:sp>
          <p:nvSpPr>
            <p:cNvPr id="135" name="Freeform 30"/>
            <p:cNvSpPr>
              <a:spLocks/>
            </p:cNvSpPr>
            <p:nvPr/>
          </p:nvSpPr>
          <p:spPr bwMode="auto">
            <a:xfrm>
              <a:off x="1968500" y="2241550"/>
              <a:ext cx="1211263" cy="1025525"/>
            </a:xfrm>
            <a:custGeom>
              <a:avLst/>
              <a:gdLst>
                <a:gd name="T0" fmla="*/ 0 w 1138"/>
                <a:gd name="T1" fmla="*/ 579 h 967"/>
                <a:gd name="T2" fmla="*/ 39 w 1138"/>
                <a:gd name="T3" fmla="*/ 493 h 967"/>
                <a:gd name="T4" fmla="*/ 141 w 1138"/>
                <a:gd name="T5" fmla="*/ 301 h 967"/>
                <a:gd name="T6" fmla="*/ 236 w 1138"/>
                <a:gd name="T7" fmla="*/ 235 h 967"/>
                <a:gd name="T8" fmla="*/ 442 w 1138"/>
                <a:gd name="T9" fmla="*/ 184 h 967"/>
                <a:gd name="T10" fmla="*/ 790 w 1138"/>
                <a:gd name="T11" fmla="*/ 73 h 967"/>
                <a:gd name="T12" fmla="*/ 873 w 1138"/>
                <a:gd name="T13" fmla="*/ 30 h 967"/>
                <a:gd name="T14" fmla="*/ 1009 w 1138"/>
                <a:gd name="T15" fmla="*/ 61 h 967"/>
                <a:gd name="T16" fmla="*/ 1134 w 1138"/>
                <a:gd name="T17" fmla="*/ 321 h 967"/>
                <a:gd name="T18" fmla="*/ 1135 w 1138"/>
                <a:gd name="T19" fmla="*/ 377 h 967"/>
                <a:gd name="T20" fmla="*/ 1101 w 1138"/>
                <a:gd name="T21" fmla="*/ 421 h 967"/>
                <a:gd name="T22" fmla="*/ 1019 w 1138"/>
                <a:gd name="T23" fmla="*/ 479 h 967"/>
                <a:gd name="T24" fmla="*/ 920 w 1138"/>
                <a:gd name="T25" fmla="*/ 622 h 967"/>
                <a:gd name="T26" fmla="*/ 797 w 1138"/>
                <a:gd name="T27" fmla="*/ 743 h 967"/>
                <a:gd name="T28" fmla="*/ 617 w 1138"/>
                <a:gd name="T29" fmla="*/ 793 h 967"/>
                <a:gd name="T30" fmla="*/ 511 w 1138"/>
                <a:gd name="T31" fmla="*/ 835 h 967"/>
                <a:gd name="T32" fmla="*/ 375 w 1138"/>
                <a:gd name="T33" fmla="*/ 916 h 967"/>
                <a:gd name="T34" fmla="*/ 201 w 1138"/>
                <a:gd name="T35" fmla="*/ 963 h 967"/>
                <a:gd name="T36" fmla="*/ 108 w 1138"/>
                <a:gd name="T37" fmla="*/ 927 h 967"/>
                <a:gd name="T38" fmla="*/ 99 w 1138"/>
                <a:gd name="T39" fmla="*/ 827 h 967"/>
                <a:gd name="T40" fmla="*/ 184 w 1138"/>
                <a:gd name="T41" fmla="*/ 724 h 967"/>
                <a:gd name="T42" fmla="*/ 348 w 1138"/>
                <a:gd name="T43" fmla="*/ 634 h 967"/>
                <a:gd name="T44" fmla="*/ 477 w 1138"/>
                <a:gd name="T45" fmla="*/ 524 h 967"/>
                <a:gd name="T46" fmla="*/ 475 w 1138"/>
                <a:gd name="T47" fmla="*/ 501 h 967"/>
                <a:gd name="T48" fmla="*/ 438 w 1138"/>
                <a:gd name="T49" fmla="*/ 466 h 967"/>
                <a:gd name="T50" fmla="*/ 420 w 1138"/>
                <a:gd name="T51" fmla="*/ 460 h 967"/>
                <a:gd name="T52" fmla="*/ 302 w 1138"/>
                <a:gd name="T53" fmla="*/ 479 h 967"/>
                <a:gd name="T54" fmla="*/ 289 w 1138"/>
                <a:gd name="T55" fmla="*/ 489 h 967"/>
                <a:gd name="T56" fmla="*/ 231 w 1138"/>
                <a:gd name="T57" fmla="*/ 573 h 967"/>
                <a:gd name="T58" fmla="*/ 217 w 1138"/>
                <a:gd name="T59" fmla="*/ 580 h 967"/>
                <a:gd name="T60" fmla="*/ 8 w 1138"/>
                <a:gd name="T61" fmla="*/ 581 h 967"/>
                <a:gd name="T62" fmla="*/ 0 w 1138"/>
                <a:gd name="T63" fmla="*/ 57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8" h="967">
                  <a:moveTo>
                    <a:pt x="0" y="579"/>
                  </a:moveTo>
                  <a:cubicBezTo>
                    <a:pt x="13" y="549"/>
                    <a:pt x="25" y="520"/>
                    <a:pt x="39" y="493"/>
                  </a:cubicBezTo>
                  <a:cubicBezTo>
                    <a:pt x="72" y="428"/>
                    <a:pt x="106" y="364"/>
                    <a:pt x="141" y="301"/>
                  </a:cubicBezTo>
                  <a:cubicBezTo>
                    <a:pt x="162" y="264"/>
                    <a:pt x="198" y="246"/>
                    <a:pt x="236" y="235"/>
                  </a:cubicBezTo>
                  <a:cubicBezTo>
                    <a:pt x="304" y="216"/>
                    <a:pt x="373" y="200"/>
                    <a:pt x="442" y="184"/>
                  </a:cubicBezTo>
                  <a:cubicBezTo>
                    <a:pt x="562" y="158"/>
                    <a:pt x="680" y="129"/>
                    <a:pt x="790" y="73"/>
                  </a:cubicBezTo>
                  <a:cubicBezTo>
                    <a:pt x="818" y="59"/>
                    <a:pt x="845" y="44"/>
                    <a:pt x="873" y="30"/>
                  </a:cubicBezTo>
                  <a:cubicBezTo>
                    <a:pt x="934" y="1"/>
                    <a:pt x="955" y="0"/>
                    <a:pt x="1009" y="61"/>
                  </a:cubicBezTo>
                  <a:cubicBezTo>
                    <a:pt x="1075" y="135"/>
                    <a:pt x="1116" y="223"/>
                    <a:pt x="1134" y="321"/>
                  </a:cubicBezTo>
                  <a:cubicBezTo>
                    <a:pt x="1138" y="339"/>
                    <a:pt x="1137" y="358"/>
                    <a:pt x="1135" y="377"/>
                  </a:cubicBezTo>
                  <a:cubicBezTo>
                    <a:pt x="1134" y="399"/>
                    <a:pt x="1118" y="410"/>
                    <a:pt x="1101" y="421"/>
                  </a:cubicBezTo>
                  <a:cubicBezTo>
                    <a:pt x="1073" y="439"/>
                    <a:pt x="1044" y="456"/>
                    <a:pt x="1019" y="479"/>
                  </a:cubicBezTo>
                  <a:cubicBezTo>
                    <a:pt x="975" y="519"/>
                    <a:pt x="944" y="568"/>
                    <a:pt x="920" y="622"/>
                  </a:cubicBezTo>
                  <a:cubicBezTo>
                    <a:pt x="896" y="680"/>
                    <a:pt x="853" y="718"/>
                    <a:pt x="797" y="743"/>
                  </a:cubicBezTo>
                  <a:cubicBezTo>
                    <a:pt x="740" y="769"/>
                    <a:pt x="679" y="784"/>
                    <a:pt x="617" y="793"/>
                  </a:cubicBezTo>
                  <a:cubicBezTo>
                    <a:pt x="578" y="799"/>
                    <a:pt x="543" y="813"/>
                    <a:pt x="511" y="835"/>
                  </a:cubicBezTo>
                  <a:cubicBezTo>
                    <a:pt x="467" y="864"/>
                    <a:pt x="422" y="894"/>
                    <a:pt x="375" y="916"/>
                  </a:cubicBezTo>
                  <a:cubicBezTo>
                    <a:pt x="320" y="942"/>
                    <a:pt x="261" y="958"/>
                    <a:pt x="201" y="963"/>
                  </a:cubicBezTo>
                  <a:cubicBezTo>
                    <a:pt x="165" y="967"/>
                    <a:pt x="130" y="959"/>
                    <a:pt x="108" y="927"/>
                  </a:cubicBezTo>
                  <a:cubicBezTo>
                    <a:pt x="86" y="896"/>
                    <a:pt x="82" y="862"/>
                    <a:pt x="99" y="827"/>
                  </a:cubicBezTo>
                  <a:cubicBezTo>
                    <a:pt x="118" y="785"/>
                    <a:pt x="147" y="751"/>
                    <a:pt x="184" y="724"/>
                  </a:cubicBezTo>
                  <a:cubicBezTo>
                    <a:pt x="235" y="687"/>
                    <a:pt x="291" y="660"/>
                    <a:pt x="348" y="634"/>
                  </a:cubicBezTo>
                  <a:cubicBezTo>
                    <a:pt x="401" y="609"/>
                    <a:pt x="445" y="573"/>
                    <a:pt x="477" y="524"/>
                  </a:cubicBezTo>
                  <a:cubicBezTo>
                    <a:pt x="484" y="514"/>
                    <a:pt x="485" y="509"/>
                    <a:pt x="475" y="501"/>
                  </a:cubicBezTo>
                  <a:cubicBezTo>
                    <a:pt x="462" y="490"/>
                    <a:pt x="451" y="477"/>
                    <a:pt x="438" y="466"/>
                  </a:cubicBezTo>
                  <a:cubicBezTo>
                    <a:pt x="433" y="462"/>
                    <a:pt x="425" y="460"/>
                    <a:pt x="420" y="460"/>
                  </a:cubicBezTo>
                  <a:cubicBezTo>
                    <a:pt x="380" y="466"/>
                    <a:pt x="341" y="472"/>
                    <a:pt x="302" y="479"/>
                  </a:cubicBezTo>
                  <a:cubicBezTo>
                    <a:pt x="297" y="480"/>
                    <a:pt x="292" y="485"/>
                    <a:pt x="289" y="489"/>
                  </a:cubicBezTo>
                  <a:cubicBezTo>
                    <a:pt x="270" y="517"/>
                    <a:pt x="251" y="545"/>
                    <a:pt x="231" y="573"/>
                  </a:cubicBezTo>
                  <a:cubicBezTo>
                    <a:pt x="229" y="577"/>
                    <a:pt x="222" y="580"/>
                    <a:pt x="217" y="580"/>
                  </a:cubicBezTo>
                  <a:cubicBezTo>
                    <a:pt x="147" y="581"/>
                    <a:pt x="78" y="581"/>
                    <a:pt x="8" y="581"/>
                  </a:cubicBezTo>
                  <a:cubicBezTo>
                    <a:pt x="6" y="581"/>
                    <a:pt x="5" y="580"/>
                    <a:pt x="0" y="5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"/>
            <p:cNvSpPr>
              <a:spLocks noEditPoints="1"/>
            </p:cNvSpPr>
            <p:nvPr/>
          </p:nvSpPr>
          <p:spPr bwMode="auto">
            <a:xfrm>
              <a:off x="1652588" y="2911475"/>
              <a:ext cx="1225550" cy="811213"/>
            </a:xfrm>
            <a:custGeom>
              <a:avLst/>
              <a:gdLst>
                <a:gd name="T0" fmla="*/ 537 w 1151"/>
                <a:gd name="T1" fmla="*/ 0 h 766"/>
                <a:gd name="T2" fmla="*/ 433 w 1151"/>
                <a:gd name="T3" fmla="*/ 71 h 766"/>
                <a:gd name="T4" fmla="*/ 364 w 1151"/>
                <a:gd name="T5" fmla="*/ 94 h 766"/>
                <a:gd name="T6" fmla="*/ 144 w 1151"/>
                <a:gd name="T7" fmla="*/ 94 h 766"/>
                <a:gd name="T8" fmla="*/ 95 w 1151"/>
                <a:gd name="T9" fmla="*/ 141 h 766"/>
                <a:gd name="T10" fmla="*/ 95 w 1151"/>
                <a:gd name="T11" fmla="*/ 419 h 766"/>
                <a:gd name="T12" fmla="*/ 96 w 1151"/>
                <a:gd name="T13" fmla="*/ 431 h 766"/>
                <a:gd name="T14" fmla="*/ 1057 w 1151"/>
                <a:gd name="T15" fmla="*/ 431 h 766"/>
                <a:gd name="T16" fmla="*/ 1057 w 1151"/>
                <a:gd name="T17" fmla="*/ 404 h 766"/>
                <a:gd name="T18" fmla="*/ 1057 w 1151"/>
                <a:gd name="T19" fmla="*/ 201 h 766"/>
                <a:gd name="T20" fmla="*/ 1070 w 1151"/>
                <a:gd name="T21" fmla="*/ 183 h 766"/>
                <a:gd name="T22" fmla="*/ 1151 w 1151"/>
                <a:gd name="T23" fmla="*/ 148 h 766"/>
                <a:gd name="T24" fmla="*/ 1151 w 1151"/>
                <a:gd name="T25" fmla="*/ 229 h 766"/>
                <a:gd name="T26" fmla="*/ 1150 w 1151"/>
                <a:gd name="T27" fmla="*/ 616 h 766"/>
                <a:gd name="T28" fmla="*/ 1065 w 1151"/>
                <a:gd name="T29" fmla="*/ 752 h 766"/>
                <a:gd name="T30" fmla="*/ 1001 w 1151"/>
                <a:gd name="T31" fmla="*/ 765 h 766"/>
                <a:gd name="T32" fmla="*/ 259 w 1151"/>
                <a:gd name="T33" fmla="*/ 766 h 766"/>
                <a:gd name="T34" fmla="*/ 150 w 1151"/>
                <a:gd name="T35" fmla="*/ 766 h 766"/>
                <a:gd name="T36" fmla="*/ 6 w 1151"/>
                <a:gd name="T37" fmla="*/ 652 h 766"/>
                <a:gd name="T38" fmla="*/ 1 w 1151"/>
                <a:gd name="T39" fmla="*/ 554 h 766"/>
                <a:gd name="T40" fmla="*/ 1 w 1151"/>
                <a:gd name="T41" fmla="*/ 147 h 766"/>
                <a:gd name="T42" fmla="*/ 113 w 1151"/>
                <a:gd name="T43" fmla="*/ 5 h 766"/>
                <a:gd name="T44" fmla="*/ 182 w 1151"/>
                <a:gd name="T45" fmla="*/ 0 h 766"/>
                <a:gd name="T46" fmla="*/ 537 w 1151"/>
                <a:gd name="T47" fmla="*/ 0 h 766"/>
                <a:gd name="T48" fmla="*/ 95 w 1151"/>
                <a:gd name="T49" fmla="*/ 575 h 766"/>
                <a:gd name="T50" fmla="*/ 95 w 1151"/>
                <a:gd name="T51" fmla="*/ 617 h 766"/>
                <a:gd name="T52" fmla="*/ 150 w 1151"/>
                <a:gd name="T53" fmla="*/ 673 h 766"/>
                <a:gd name="T54" fmla="*/ 613 w 1151"/>
                <a:gd name="T55" fmla="*/ 672 h 766"/>
                <a:gd name="T56" fmla="*/ 1005 w 1151"/>
                <a:gd name="T57" fmla="*/ 672 h 766"/>
                <a:gd name="T58" fmla="*/ 1055 w 1151"/>
                <a:gd name="T59" fmla="*/ 634 h 766"/>
                <a:gd name="T60" fmla="*/ 1056 w 1151"/>
                <a:gd name="T61" fmla="*/ 575 h 766"/>
                <a:gd name="T62" fmla="*/ 95 w 1151"/>
                <a:gd name="T63" fmla="*/ 575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1" h="766">
                  <a:moveTo>
                    <a:pt x="537" y="0"/>
                  </a:moveTo>
                  <a:cubicBezTo>
                    <a:pt x="502" y="23"/>
                    <a:pt x="465" y="44"/>
                    <a:pt x="433" y="71"/>
                  </a:cubicBezTo>
                  <a:cubicBezTo>
                    <a:pt x="411" y="88"/>
                    <a:pt x="391" y="95"/>
                    <a:pt x="364" y="94"/>
                  </a:cubicBezTo>
                  <a:cubicBezTo>
                    <a:pt x="291" y="93"/>
                    <a:pt x="217" y="94"/>
                    <a:pt x="144" y="94"/>
                  </a:cubicBezTo>
                  <a:cubicBezTo>
                    <a:pt x="116" y="94"/>
                    <a:pt x="95" y="114"/>
                    <a:pt x="95" y="141"/>
                  </a:cubicBezTo>
                  <a:cubicBezTo>
                    <a:pt x="95" y="234"/>
                    <a:pt x="95" y="326"/>
                    <a:pt x="95" y="419"/>
                  </a:cubicBezTo>
                  <a:cubicBezTo>
                    <a:pt x="95" y="423"/>
                    <a:pt x="95" y="426"/>
                    <a:pt x="96" y="431"/>
                  </a:cubicBezTo>
                  <a:cubicBezTo>
                    <a:pt x="416" y="431"/>
                    <a:pt x="736" y="431"/>
                    <a:pt x="1057" y="431"/>
                  </a:cubicBezTo>
                  <a:cubicBezTo>
                    <a:pt x="1057" y="422"/>
                    <a:pt x="1057" y="413"/>
                    <a:pt x="1057" y="404"/>
                  </a:cubicBezTo>
                  <a:cubicBezTo>
                    <a:pt x="1057" y="336"/>
                    <a:pt x="1057" y="269"/>
                    <a:pt x="1057" y="201"/>
                  </a:cubicBezTo>
                  <a:cubicBezTo>
                    <a:pt x="1057" y="191"/>
                    <a:pt x="1060" y="187"/>
                    <a:pt x="1070" y="183"/>
                  </a:cubicBezTo>
                  <a:cubicBezTo>
                    <a:pt x="1096" y="172"/>
                    <a:pt x="1122" y="160"/>
                    <a:pt x="1151" y="148"/>
                  </a:cubicBezTo>
                  <a:cubicBezTo>
                    <a:pt x="1151" y="175"/>
                    <a:pt x="1151" y="202"/>
                    <a:pt x="1151" y="229"/>
                  </a:cubicBezTo>
                  <a:cubicBezTo>
                    <a:pt x="1151" y="358"/>
                    <a:pt x="1151" y="487"/>
                    <a:pt x="1150" y="616"/>
                  </a:cubicBezTo>
                  <a:cubicBezTo>
                    <a:pt x="1150" y="679"/>
                    <a:pt x="1123" y="726"/>
                    <a:pt x="1065" y="752"/>
                  </a:cubicBezTo>
                  <a:cubicBezTo>
                    <a:pt x="1046" y="761"/>
                    <a:pt x="1023" y="765"/>
                    <a:pt x="1001" y="765"/>
                  </a:cubicBezTo>
                  <a:cubicBezTo>
                    <a:pt x="754" y="766"/>
                    <a:pt x="506" y="766"/>
                    <a:pt x="259" y="766"/>
                  </a:cubicBezTo>
                  <a:cubicBezTo>
                    <a:pt x="223" y="766"/>
                    <a:pt x="186" y="766"/>
                    <a:pt x="150" y="766"/>
                  </a:cubicBezTo>
                  <a:cubicBezTo>
                    <a:pt x="79" y="766"/>
                    <a:pt x="16" y="718"/>
                    <a:pt x="6" y="652"/>
                  </a:cubicBezTo>
                  <a:cubicBezTo>
                    <a:pt x="0" y="620"/>
                    <a:pt x="1" y="586"/>
                    <a:pt x="1" y="554"/>
                  </a:cubicBezTo>
                  <a:cubicBezTo>
                    <a:pt x="1" y="418"/>
                    <a:pt x="1" y="283"/>
                    <a:pt x="1" y="147"/>
                  </a:cubicBezTo>
                  <a:cubicBezTo>
                    <a:pt x="1" y="77"/>
                    <a:pt x="46" y="20"/>
                    <a:pt x="113" y="5"/>
                  </a:cubicBezTo>
                  <a:cubicBezTo>
                    <a:pt x="135" y="0"/>
                    <a:pt x="159" y="0"/>
                    <a:pt x="182" y="0"/>
                  </a:cubicBezTo>
                  <a:cubicBezTo>
                    <a:pt x="301" y="0"/>
                    <a:pt x="419" y="0"/>
                    <a:pt x="537" y="0"/>
                  </a:cubicBezTo>
                  <a:close/>
                  <a:moveTo>
                    <a:pt x="95" y="575"/>
                  </a:moveTo>
                  <a:cubicBezTo>
                    <a:pt x="95" y="590"/>
                    <a:pt x="96" y="603"/>
                    <a:pt x="95" y="617"/>
                  </a:cubicBezTo>
                  <a:cubicBezTo>
                    <a:pt x="92" y="653"/>
                    <a:pt x="122" y="673"/>
                    <a:pt x="150" y="673"/>
                  </a:cubicBezTo>
                  <a:cubicBezTo>
                    <a:pt x="304" y="671"/>
                    <a:pt x="459" y="672"/>
                    <a:pt x="613" y="672"/>
                  </a:cubicBezTo>
                  <a:cubicBezTo>
                    <a:pt x="744" y="672"/>
                    <a:pt x="874" y="672"/>
                    <a:pt x="1005" y="672"/>
                  </a:cubicBezTo>
                  <a:cubicBezTo>
                    <a:pt x="1031" y="672"/>
                    <a:pt x="1052" y="658"/>
                    <a:pt x="1055" y="634"/>
                  </a:cubicBezTo>
                  <a:cubicBezTo>
                    <a:pt x="1058" y="615"/>
                    <a:pt x="1056" y="595"/>
                    <a:pt x="1056" y="575"/>
                  </a:cubicBezTo>
                  <a:cubicBezTo>
                    <a:pt x="735" y="575"/>
                    <a:pt x="416" y="575"/>
                    <a:pt x="95" y="5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999890" y="5518023"/>
            <a:ext cx="629452" cy="627062"/>
            <a:chOff x="7458075" y="1098550"/>
            <a:chExt cx="836613" cy="833438"/>
          </a:xfrm>
          <a:solidFill>
            <a:schemeClr val="bg1"/>
          </a:solidFill>
        </p:grpSpPr>
        <p:sp>
          <p:nvSpPr>
            <p:cNvPr id="139" name="Freeform 20"/>
            <p:cNvSpPr>
              <a:spLocks/>
            </p:cNvSpPr>
            <p:nvPr/>
          </p:nvSpPr>
          <p:spPr bwMode="auto">
            <a:xfrm>
              <a:off x="7824788" y="1098550"/>
              <a:ext cx="469900" cy="469900"/>
            </a:xfrm>
            <a:custGeom>
              <a:avLst/>
              <a:gdLst>
                <a:gd name="T0" fmla="*/ 20 w 376"/>
                <a:gd name="T1" fmla="*/ 265 h 377"/>
                <a:gd name="T2" fmla="*/ 42 w 376"/>
                <a:gd name="T3" fmla="*/ 137 h 377"/>
                <a:gd name="T4" fmla="*/ 130 w 376"/>
                <a:gd name="T5" fmla="*/ 49 h 377"/>
                <a:gd name="T6" fmla="*/ 297 w 376"/>
                <a:gd name="T7" fmla="*/ 48 h 377"/>
                <a:gd name="T8" fmla="*/ 333 w 376"/>
                <a:gd name="T9" fmla="*/ 85 h 377"/>
                <a:gd name="T10" fmla="*/ 334 w 376"/>
                <a:gd name="T11" fmla="*/ 241 h 377"/>
                <a:gd name="T12" fmla="*/ 237 w 376"/>
                <a:gd name="T13" fmla="*/ 337 h 377"/>
                <a:gd name="T14" fmla="*/ 111 w 376"/>
                <a:gd name="T15" fmla="*/ 355 h 377"/>
                <a:gd name="T16" fmla="*/ 157 w 376"/>
                <a:gd name="T17" fmla="*/ 311 h 377"/>
                <a:gd name="T18" fmla="*/ 261 w 376"/>
                <a:gd name="T19" fmla="*/ 208 h 377"/>
                <a:gd name="T20" fmla="*/ 261 w 376"/>
                <a:gd name="T21" fmla="*/ 120 h 377"/>
                <a:gd name="T22" fmla="*/ 227 w 376"/>
                <a:gd name="T23" fmla="*/ 96 h 377"/>
                <a:gd name="T24" fmla="*/ 169 w 376"/>
                <a:gd name="T25" fmla="*/ 116 h 377"/>
                <a:gd name="T26" fmla="*/ 32 w 376"/>
                <a:gd name="T27" fmla="*/ 254 h 377"/>
                <a:gd name="T28" fmla="*/ 20 w 376"/>
                <a:gd name="T29" fmla="*/ 26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377">
                  <a:moveTo>
                    <a:pt x="20" y="265"/>
                  </a:moveTo>
                  <a:cubicBezTo>
                    <a:pt x="0" y="220"/>
                    <a:pt x="9" y="170"/>
                    <a:pt x="42" y="137"/>
                  </a:cubicBezTo>
                  <a:cubicBezTo>
                    <a:pt x="71" y="107"/>
                    <a:pt x="101" y="78"/>
                    <a:pt x="130" y="49"/>
                  </a:cubicBezTo>
                  <a:cubicBezTo>
                    <a:pt x="180" y="0"/>
                    <a:pt x="248" y="0"/>
                    <a:pt x="297" y="48"/>
                  </a:cubicBezTo>
                  <a:cubicBezTo>
                    <a:pt x="310" y="60"/>
                    <a:pt x="322" y="72"/>
                    <a:pt x="333" y="85"/>
                  </a:cubicBezTo>
                  <a:cubicBezTo>
                    <a:pt x="375" y="130"/>
                    <a:pt x="376" y="196"/>
                    <a:pt x="334" y="241"/>
                  </a:cubicBezTo>
                  <a:cubicBezTo>
                    <a:pt x="302" y="274"/>
                    <a:pt x="270" y="306"/>
                    <a:pt x="237" y="337"/>
                  </a:cubicBezTo>
                  <a:cubicBezTo>
                    <a:pt x="204" y="370"/>
                    <a:pt x="151" y="377"/>
                    <a:pt x="111" y="355"/>
                  </a:cubicBezTo>
                  <a:cubicBezTo>
                    <a:pt x="127" y="340"/>
                    <a:pt x="142" y="326"/>
                    <a:pt x="157" y="311"/>
                  </a:cubicBezTo>
                  <a:cubicBezTo>
                    <a:pt x="192" y="277"/>
                    <a:pt x="226" y="242"/>
                    <a:pt x="261" y="208"/>
                  </a:cubicBezTo>
                  <a:cubicBezTo>
                    <a:pt x="292" y="177"/>
                    <a:pt x="292" y="150"/>
                    <a:pt x="261" y="120"/>
                  </a:cubicBezTo>
                  <a:cubicBezTo>
                    <a:pt x="251" y="110"/>
                    <a:pt x="239" y="100"/>
                    <a:pt x="227" y="96"/>
                  </a:cubicBezTo>
                  <a:cubicBezTo>
                    <a:pt x="204" y="88"/>
                    <a:pt x="185" y="99"/>
                    <a:pt x="169" y="116"/>
                  </a:cubicBezTo>
                  <a:cubicBezTo>
                    <a:pt x="124" y="162"/>
                    <a:pt x="78" y="208"/>
                    <a:pt x="32" y="254"/>
                  </a:cubicBezTo>
                  <a:cubicBezTo>
                    <a:pt x="28" y="257"/>
                    <a:pt x="24" y="260"/>
                    <a:pt x="20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21"/>
            <p:cNvSpPr>
              <a:spLocks/>
            </p:cNvSpPr>
            <p:nvPr/>
          </p:nvSpPr>
          <p:spPr bwMode="auto">
            <a:xfrm>
              <a:off x="7458075" y="1462088"/>
              <a:ext cx="469900" cy="469900"/>
            </a:xfrm>
            <a:custGeom>
              <a:avLst/>
              <a:gdLst>
                <a:gd name="T0" fmla="*/ 266 w 375"/>
                <a:gd name="T1" fmla="*/ 22 h 377"/>
                <a:gd name="T2" fmla="*/ 210 w 375"/>
                <a:gd name="T3" fmla="*/ 76 h 377"/>
                <a:gd name="T4" fmla="*/ 111 w 375"/>
                <a:gd name="T5" fmla="*/ 174 h 377"/>
                <a:gd name="T6" fmla="*/ 111 w 375"/>
                <a:gd name="T7" fmla="*/ 256 h 377"/>
                <a:gd name="T8" fmla="*/ 123 w 375"/>
                <a:gd name="T9" fmla="*/ 267 h 377"/>
                <a:gd name="T10" fmla="*/ 201 w 375"/>
                <a:gd name="T11" fmla="*/ 267 h 377"/>
                <a:gd name="T12" fmla="*/ 340 w 375"/>
                <a:gd name="T13" fmla="*/ 128 h 377"/>
                <a:gd name="T14" fmla="*/ 353 w 375"/>
                <a:gd name="T15" fmla="*/ 110 h 377"/>
                <a:gd name="T16" fmla="*/ 341 w 375"/>
                <a:gd name="T17" fmla="*/ 232 h 377"/>
                <a:gd name="T18" fmla="*/ 236 w 375"/>
                <a:gd name="T19" fmla="*/ 338 h 377"/>
                <a:gd name="T20" fmla="*/ 85 w 375"/>
                <a:gd name="T21" fmla="*/ 336 h 377"/>
                <a:gd name="T22" fmla="*/ 46 w 375"/>
                <a:gd name="T23" fmla="*/ 297 h 377"/>
                <a:gd name="T24" fmla="*/ 46 w 375"/>
                <a:gd name="T25" fmla="*/ 133 h 377"/>
                <a:gd name="T26" fmla="*/ 132 w 375"/>
                <a:gd name="T27" fmla="*/ 47 h 377"/>
                <a:gd name="T28" fmla="*/ 266 w 375"/>
                <a:gd name="T29" fmla="*/ 2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77">
                  <a:moveTo>
                    <a:pt x="266" y="22"/>
                  </a:moveTo>
                  <a:cubicBezTo>
                    <a:pt x="247" y="41"/>
                    <a:pt x="228" y="58"/>
                    <a:pt x="210" y="76"/>
                  </a:cubicBezTo>
                  <a:cubicBezTo>
                    <a:pt x="177" y="108"/>
                    <a:pt x="144" y="141"/>
                    <a:pt x="111" y="174"/>
                  </a:cubicBezTo>
                  <a:cubicBezTo>
                    <a:pt x="85" y="200"/>
                    <a:pt x="85" y="230"/>
                    <a:pt x="111" y="256"/>
                  </a:cubicBezTo>
                  <a:cubicBezTo>
                    <a:pt x="115" y="260"/>
                    <a:pt x="119" y="264"/>
                    <a:pt x="123" y="267"/>
                  </a:cubicBezTo>
                  <a:cubicBezTo>
                    <a:pt x="147" y="291"/>
                    <a:pt x="177" y="291"/>
                    <a:pt x="201" y="267"/>
                  </a:cubicBezTo>
                  <a:cubicBezTo>
                    <a:pt x="248" y="221"/>
                    <a:pt x="294" y="175"/>
                    <a:pt x="340" y="128"/>
                  </a:cubicBezTo>
                  <a:cubicBezTo>
                    <a:pt x="345" y="123"/>
                    <a:pt x="348" y="117"/>
                    <a:pt x="353" y="110"/>
                  </a:cubicBezTo>
                  <a:cubicBezTo>
                    <a:pt x="375" y="149"/>
                    <a:pt x="370" y="201"/>
                    <a:pt x="341" y="232"/>
                  </a:cubicBezTo>
                  <a:cubicBezTo>
                    <a:pt x="308" y="269"/>
                    <a:pt x="272" y="305"/>
                    <a:pt x="236" y="338"/>
                  </a:cubicBezTo>
                  <a:cubicBezTo>
                    <a:pt x="193" y="377"/>
                    <a:pt x="127" y="374"/>
                    <a:pt x="85" y="336"/>
                  </a:cubicBezTo>
                  <a:cubicBezTo>
                    <a:pt x="72" y="323"/>
                    <a:pt x="59" y="310"/>
                    <a:pt x="46" y="297"/>
                  </a:cubicBezTo>
                  <a:cubicBezTo>
                    <a:pt x="0" y="249"/>
                    <a:pt x="0" y="180"/>
                    <a:pt x="46" y="133"/>
                  </a:cubicBezTo>
                  <a:cubicBezTo>
                    <a:pt x="75" y="104"/>
                    <a:pt x="103" y="75"/>
                    <a:pt x="132" y="47"/>
                  </a:cubicBezTo>
                  <a:cubicBezTo>
                    <a:pt x="170" y="10"/>
                    <a:pt x="220" y="0"/>
                    <a:pt x="26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2"/>
            <p:cNvSpPr>
              <a:spLocks/>
            </p:cNvSpPr>
            <p:nvPr/>
          </p:nvSpPr>
          <p:spPr bwMode="auto">
            <a:xfrm>
              <a:off x="7693025" y="1327150"/>
              <a:ext cx="371475" cy="376238"/>
            </a:xfrm>
            <a:custGeom>
              <a:avLst/>
              <a:gdLst>
                <a:gd name="T0" fmla="*/ 0 w 297"/>
                <a:gd name="T1" fmla="*/ 254 h 301"/>
                <a:gd name="T2" fmla="*/ 12 w 297"/>
                <a:gd name="T3" fmla="*/ 232 h 301"/>
                <a:gd name="T4" fmla="*/ 229 w 297"/>
                <a:gd name="T5" fmla="*/ 15 h 301"/>
                <a:gd name="T6" fmla="*/ 282 w 297"/>
                <a:gd name="T7" fmla="*/ 16 h 301"/>
                <a:gd name="T8" fmla="*/ 280 w 297"/>
                <a:gd name="T9" fmla="*/ 71 h 301"/>
                <a:gd name="T10" fmla="*/ 167 w 297"/>
                <a:gd name="T11" fmla="*/ 184 h 301"/>
                <a:gd name="T12" fmla="*/ 65 w 297"/>
                <a:gd name="T13" fmla="*/ 286 h 301"/>
                <a:gd name="T14" fmla="*/ 22 w 297"/>
                <a:gd name="T15" fmla="*/ 294 h 301"/>
                <a:gd name="T16" fmla="*/ 0 w 297"/>
                <a:gd name="T17" fmla="*/ 25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1">
                  <a:moveTo>
                    <a:pt x="0" y="254"/>
                  </a:moveTo>
                  <a:cubicBezTo>
                    <a:pt x="3" y="249"/>
                    <a:pt x="6" y="239"/>
                    <a:pt x="12" y="232"/>
                  </a:cubicBezTo>
                  <a:cubicBezTo>
                    <a:pt x="84" y="160"/>
                    <a:pt x="157" y="87"/>
                    <a:pt x="229" y="15"/>
                  </a:cubicBezTo>
                  <a:cubicBezTo>
                    <a:pt x="245" y="0"/>
                    <a:pt x="267" y="1"/>
                    <a:pt x="282" y="16"/>
                  </a:cubicBezTo>
                  <a:cubicBezTo>
                    <a:pt x="297" y="31"/>
                    <a:pt x="297" y="53"/>
                    <a:pt x="280" y="71"/>
                  </a:cubicBezTo>
                  <a:cubicBezTo>
                    <a:pt x="243" y="109"/>
                    <a:pt x="205" y="146"/>
                    <a:pt x="167" y="184"/>
                  </a:cubicBezTo>
                  <a:cubicBezTo>
                    <a:pt x="133" y="218"/>
                    <a:pt x="99" y="252"/>
                    <a:pt x="65" y="286"/>
                  </a:cubicBezTo>
                  <a:cubicBezTo>
                    <a:pt x="52" y="298"/>
                    <a:pt x="36" y="301"/>
                    <a:pt x="22" y="294"/>
                  </a:cubicBezTo>
                  <a:cubicBezTo>
                    <a:pt x="8" y="287"/>
                    <a:pt x="1" y="275"/>
                    <a:pt x="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7595502" y="1210053"/>
            <a:ext cx="675460" cy="662992"/>
            <a:chOff x="4710113" y="4732338"/>
            <a:chExt cx="1462088" cy="1435100"/>
          </a:xfrm>
          <a:solidFill>
            <a:schemeClr val="bg1"/>
          </a:solidFill>
        </p:grpSpPr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710113" y="4732338"/>
              <a:ext cx="1431925" cy="1420813"/>
            </a:xfrm>
            <a:custGeom>
              <a:avLst/>
              <a:gdLst>
                <a:gd name="T0" fmla="*/ 350 w 526"/>
                <a:gd name="T1" fmla="*/ 447 h 524"/>
                <a:gd name="T2" fmla="*/ 320 w 526"/>
                <a:gd name="T3" fmla="*/ 458 h 524"/>
                <a:gd name="T4" fmla="*/ 307 w 526"/>
                <a:gd name="T5" fmla="*/ 474 h 524"/>
                <a:gd name="T6" fmla="*/ 302 w 526"/>
                <a:gd name="T7" fmla="*/ 509 h 524"/>
                <a:gd name="T8" fmla="*/ 285 w 526"/>
                <a:gd name="T9" fmla="*/ 524 h 524"/>
                <a:gd name="T10" fmla="*/ 243 w 526"/>
                <a:gd name="T11" fmla="*/ 524 h 524"/>
                <a:gd name="T12" fmla="*/ 226 w 526"/>
                <a:gd name="T13" fmla="*/ 510 h 524"/>
                <a:gd name="T14" fmla="*/ 220 w 526"/>
                <a:gd name="T15" fmla="*/ 473 h 524"/>
                <a:gd name="T16" fmla="*/ 208 w 526"/>
                <a:gd name="T17" fmla="*/ 459 h 524"/>
                <a:gd name="T18" fmla="*/ 162 w 526"/>
                <a:gd name="T19" fmla="*/ 440 h 524"/>
                <a:gd name="T20" fmla="*/ 146 w 526"/>
                <a:gd name="T21" fmla="*/ 441 h 524"/>
                <a:gd name="T22" fmla="*/ 120 w 526"/>
                <a:gd name="T23" fmla="*/ 461 h 524"/>
                <a:gd name="T24" fmla="*/ 113 w 526"/>
                <a:gd name="T25" fmla="*/ 466 h 524"/>
                <a:gd name="T26" fmla="*/ 67 w 526"/>
                <a:gd name="T27" fmla="*/ 441 h 524"/>
                <a:gd name="T28" fmla="*/ 62 w 526"/>
                <a:gd name="T29" fmla="*/ 409 h 524"/>
                <a:gd name="T30" fmla="*/ 74 w 526"/>
                <a:gd name="T31" fmla="*/ 333 h 524"/>
                <a:gd name="T32" fmla="*/ 30 w 526"/>
                <a:gd name="T33" fmla="*/ 302 h 524"/>
                <a:gd name="T34" fmla="*/ 2 w 526"/>
                <a:gd name="T35" fmla="*/ 271 h 524"/>
                <a:gd name="T36" fmla="*/ 1 w 526"/>
                <a:gd name="T37" fmla="*/ 246 h 524"/>
                <a:gd name="T38" fmla="*/ 21 w 526"/>
                <a:gd name="T39" fmla="*/ 223 h 524"/>
                <a:gd name="T40" fmla="*/ 79 w 526"/>
                <a:gd name="T41" fmla="*/ 179 h 524"/>
                <a:gd name="T42" fmla="*/ 71 w 526"/>
                <a:gd name="T43" fmla="*/ 125 h 524"/>
                <a:gd name="T44" fmla="*/ 74 w 526"/>
                <a:gd name="T45" fmla="*/ 76 h 524"/>
                <a:gd name="T46" fmla="*/ 79 w 526"/>
                <a:gd name="T47" fmla="*/ 70 h 524"/>
                <a:gd name="T48" fmla="*/ 126 w 526"/>
                <a:gd name="T49" fmla="*/ 68 h 524"/>
                <a:gd name="T50" fmla="*/ 181 w 526"/>
                <a:gd name="T51" fmla="*/ 75 h 524"/>
                <a:gd name="T52" fmla="*/ 195 w 526"/>
                <a:gd name="T53" fmla="*/ 69 h 524"/>
                <a:gd name="T54" fmla="*/ 223 w 526"/>
                <a:gd name="T55" fmla="*/ 31 h 524"/>
                <a:gd name="T56" fmla="*/ 224 w 526"/>
                <a:gd name="T57" fmla="*/ 22 h 524"/>
                <a:gd name="T58" fmla="*/ 250 w 526"/>
                <a:gd name="T59" fmla="*/ 0 h 524"/>
                <a:gd name="T60" fmla="*/ 277 w 526"/>
                <a:gd name="T61" fmla="*/ 0 h 524"/>
                <a:gd name="T62" fmla="*/ 303 w 526"/>
                <a:gd name="T63" fmla="*/ 23 h 524"/>
                <a:gd name="T64" fmla="*/ 344 w 526"/>
                <a:gd name="T65" fmla="*/ 75 h 524"/>
                <a:gd name="T66" fmla="*/ 405 w 526"/>
                <a:gd name="T67" fmla="*/ 66 h 524"/>
                <a:gd name="T68" fmla="*/ 447 w 526"/>
                <a:gd name="T69" fmla="*/ 68 h 524"/>
                <a:gd name="T70" fmla="*/ 454 w 526"/>
                <a:gd name="T71" fmla="*/ 75 h 524"/>
                <a:gd name="T72" fmla="*/ 457 w 526"/>
                <a:gd name="T73" fmla="*/ 124 h 524"/>
                <a:gd name="T74" fmla="*/ 450 w 526"/>
                <a:gd name="T75" fmla="*/ 178 h 524"/>
                <a:gd name="T76" fmla="*/ 457 w 526"/>
                <a:gd name="T77" fmla="*/ 195 h 524"/>
                <a:gd name="T78" fmla="*/ 492 w 526"/>
                <a:gd name="T79" fmla="*/ 221 h 524"/>
                <a:gd name="T80" fmla="*/ 498 w 526"/>
                <a:gd name="T81" fmla="*/ 222 h 524"/>
                <a:gd name="T82" fmla="*/ 526 w 526"/>
                <a:gd name="T83" fmla="*/ 251 h 524"/>
                <a:gd name="T84" fmla="*/ 526 w 526"/>
                <a:gd name="T85" fmla="*/ 274 h 524"/>
                <a:gd name="T86" fmla="*/ 501 w 526"/>
                <a:gd name="T87" fmla="*/ 302 h 524"/>
                <a:gd name="T88" fmla="*/ 497 w 526"/>
                <a:gd name="T89" fmla="*/ 302 h 524"/>
                <a:gd name="T90" fmla="*/ 455 w 526"/>
                <a:gd name="T91" fmla="*/ 332 h 524"/>
                <a:gd name="T92" fmla="*/ 445 w 526"/>
                <a:gd name="T93" fmla="*/ 347 h 524"/>
                <a:gd name="T94" fmla="*/ 432 w 526"/>
                <a:gd name="T95" fmla="*/ 334 h 524"/>
                <a:gd name="T96" fmla="*/ 405 w 526"/>
                <a:gd name="T97" fmla="*/ 258 h 524"/>
                <a:gd name="T98" fmla="*/ 277 w 526"/>
                <a:gd name="T99" fmla="*/ 120 h 524"/>
                <a:gd name="T100" fmla="*/ 124 w 526"/>
                <a:gd name="T101" fmla="*/ 231 h 524"/>
                <a:gd name="T102" fmla="*/ 276 w 526"/>
                <a:gd name="T103" fmla="*/ 404 h 524"/>
                <a:gd name="T104" fmla="*/ 351 w 526"/>
                <a:gd name="T105" fmla="*/ 442 h 524"/>
                <a:gd name="T106" fmla="*/ 350 w 526"/>
                <a:gd name="T107" fmla="*/ 44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6" h="524">
                  <a:moveTo>
                    <a:pt x="350" y="447"/>
                  </a:moveTo>
                  <a:cubicBezTo>
                    <a:pt x="340" y="451"/>
                    <a:pt x="330" y="455"/>
                    <a:pt x="320" y="458"/>
                  </a:cubicBezTo>
                  <a:cubicBezTo>
                    <a:pt x="312" y="461"/>
                    <a:pt x="307" y="464"/>
                    <a:pt x="307" y="474"/>
                  </a:cubicBezTo>
                  <a:cubicBezTo>
                    <a:pt x="306" y="485"/>
                    <a:pt x="303" y="497"/>
                    <a:pt x="302" y="509"/>
                  </a:cubicBezTo>
                  <a:cubicBezTo>
                    <a:pt x="301" y="520"/>
                    <a:pt x="295" y="524"/>
                    <a:pt x="285" y="524"/>
                  </a:cubicBezTo>
                  <a:cubicBezTo>
                    <a:pt x="271" y="524"/>
                    <a:pt x="257" y="524"/>
                    <a:pt x="243" y="524"/>
                  </a:cubicBezTo>
                  <a:cubicBezTo>
                    <a:pt x="233" y="524"/>
                    <a:pt x="227" y="521"/>
                    <a:pt x="226" y="510"/>
                  </a:cubicBezTo>
                  <a:cubicBezTo>
                    <a:pt x="224" y="497"/>
                    <a:pt x="223" y="485"/>
                    <a:pt x="220" y="473"/>
                  </a:cubicBezTo>
                  <a:cubicBezTo>
                    <a:pt x="219" y="468"/>
                    <a:pt x="214" y="461"/>
                    <a:pt x="208" y="459"/>
                  </a:cubicBezTo>
                  <a:cubicBezTo>
                    <a:pt x="193" y="452"/>
                    <a:pt x="178" y="445"/>
                    <a:pt x="162" y="440"/>
                  </a:cubicBezTo>
                  <a:cubicBezTo>
                    <a:pt x="157" y="438"/>
                    <a:pt x="150" y="438"/>
                    <a:pt x="146" y="441"/>
                  </a:cubicBezTo>
                  <a:cubicBezTo>
                    <a:pt x="137" y="447"/>
                    <a:pt x="129" y="454"/>
                    <a:pt x="120" y="461"/>
                  </a:cubicBezTo>
                  <a:cubicBezTo>
                    <a:pt x="118" y="463"/>
                    <a:pt x="115" y="465"/>
                    <a:pt x="113" y="466"/>
                  </a:cubicBezTo>
                  <a:cubicBezTo>
                    <a:pt x="89" y="474"/>
                    <a:pt x="80" y="453"/>
                    <a:pt x="67" y="441"/>
                  </a:cubicBezTo>
                  <a:cubicBezTo>
                    <a:pt x="58" y="432"/>
                    <a:pt x="51" y="420"/>
                    <a:pt x="62" y="409"/>
                  </a:cubicBezTo>
                  <a:cubicBezTo>
                    <a:pt x="88" y="386"/>
                    <a:pt x="89" y="364"/>
                    <a:pt x="74" y="333"/>
                  </a:cubicBezTo>
                  <a:cubicBezTo>
                    <a:pt x="63" y="311"/>
                    <a:pt x="52" y="303"/>
                    <a:pt x="30" y="302"/>
                  </a:cubicBezTo>
                  <a:cubicBezTo>
                    <a:pt x="3" y="301"/>
                    <a:pt x="2" y="298"/>
                    <a:pt x="2" y="271"/>
                  </a:cubicBezTo>
                  <a:cubicBezTo>
                    <a:pt x="2" y="263"/>
                    <a:pt x="2" y="254"/>
                    <a:pt x="1" y="246"/>
                  </a:cubicBezTo>
                  <a:cubicBezTo>
                    <a:pt x="0" y="231"/>
                    <a:pt x="7" y="222"/>
                    <a:pt x="21" y="223"/>
                  </a:cubicBezTo>
                  <a:cubicBezTo>
                    <a:pt x="54" y="225"/>
                    <a:pt x="67" y="208"/>
                    <a:pt x="79" y="179"/>
                  </a:cubicBezTo>
                  <a:cubicBezTo>
                    <a:pt x="87" y="156"/>
                    <a:pt x="86" y="142"/>
                    <a:pt x="71" y="125"/>
                  </a:cubicBezTo>
                  <a:cubicBezTo>
                    <a:pt x="50" y="102"/>
                    <a:pt x="51" y="98"/>
                    <a:pt x="74" y="76"/>
                  </a:cubicBezTo>
                  <a:cubicBezTo>
                    <a:pt x="75" y="74"/>
                    <a:pt x="77" y="72"/>
                    <a:pt x="79" y="70"/>
                  </a:cubicBezTo>
                  <a:cubicBezTo>
                    <a:pt x="100" y="49"/>
                    <a:pt x="104" y="48"/>
                    <a:pt x="126" y="68"/>
                  </a:cubicBezTo>
                  <a:cubicBezTo>
                    <a:pt x="144" y="85"/>
                    <a:pt x="160" y="92"/>
                    <a:pt x="181" y="75"/>
                  </a:cubicBezTo>
                  <a:cubicBezTo>
                    <a:pt x="185" y="72"/>
                    <a:pt x="190" y="70"/>
                    <a:pt x="195" y="69"/>
                  </a:cubicBezTo>
                  <a:cubicBezTo>
                    <a:pt x="220" y="67"/>
                    <a:pt x="223" y="50"/>
                    <a:pt x="223" y="31"/>
                  </a:cubicBezTo>
                  <a:cubicBezTo>
                    <a:pt x="224" y="28"/>
                    <a:pt x="224" y="25"/>
                    <a:pt x="224" y="22"/>
                  </a:cubicBezTo>
                  <a:cubicBezTo>
                    <a:pt x="227" y="2"/>
                    <a:pt x="229" y="0"/>
                    <a:pt x="250" y="0"/>
                  </a:cubicBezTo>
                  <a:cubicBezTo>
                    <a:pt x="259" y="0"/>
                    <a:pt x="268" y="0"/>
                    <a:pt x="277" y="0"/>
                  </a:cubicBezTo>
                  <a:cubicBezTo>
                    <a:pt x="299" y="0"/>
                    <a:pt x="303" y="1"/>
                    <a:pt x="303" y="23"/>
                  </a:cubicBezTo>
                  <a:cubicBezTo>
                    <a:pt x="302" y="54"/>
                    <a:pt x="318" y="64"/>
                    <a:pt x="344" y="75"/>
                  </a:cubicBezTo>
                  <a:cubicBezTo>
                    <a:pt x="370" y="87"/>
                    <a:pt x="386" y="84"/>
                    <a:pt x="405" y="66"/>
                  </a:cubicBezTo>
                  <a:cubicBezTo>
                    <a:pt x="421" y="50"/>
                    <a:pt x="430" y="52"/>
                    <a:pt x="447" y="68"/>
                  </a:cubicBezTo>
                  <a:cubicBezTo>
                    <a:pt x="449" y="70"/>
                    <a:pt x="452" y="73"/>
                    <a:pt x="454" y="75"/>
                  </a:cubicBezTo>
                  <a:cubicBezTo>
                    <a:pt x="475" y="97"/>
                    <a:pt x="477" y="102"/>
                    <a:pt x="457" y="124"/>
                  </a:cubicBezTo>
                  <a:cubicBezTo>
                    <a:pt x="442" y="142"/>
                    <a:pt x="433" y="157"/>
                    <a:pt x="450" y="178"/>
                  </a:cubicBezTo>
                  <a:cubicBezTo>
                    <a:pt x="454" y="182"/>
                    <a:pt x="455" y="189"/>
                    <a:pt x="457" y="195"/>
                  </a:cubicBezTo>
                  <a:cubicBezTo>
                    <a:pt x="466" y="220"/>
                    <a:pt x="466" y="220"/>
                    <a:pt x="492" y="221"/>
                  </a:cubicBezTo>
                  <a:cubicBezTo>
                    <a:pt x="494" y="222"/>
                    <a:pt x="496" y="221"/>
                    <a:pt x="498" y="222"/>
                  </a:cubicBezTo>
                  <a:cubicBezTo>
                    <a:pt x="524" y="223"/>
                    <a:pt x="526" y="226"/>
                    <a:pt x="526" y="251"/>
                  </a:cubicBezTo>
                  <a:cubicBezTo>
                    <a:pt x="526" y="259"/>
                    <a:pt x="526" y="266"/>
                    <a:pt x="526" y="274"/>
                  </a:cubicBezTo>
                  <a:cubicBezTo>
                    <a:pt x="526" y="297"/>
                    <a:pt x="525" y="299"/>
                    <a:pt x="501" y="302"/>
                  </a:cubicBezTo>
                  <a:cubicBezTo>
                    <a:pt x="500" y="302"/>
                    <a:pt x="498" y="302"/>
                    <a:pt x="497" y="302"/>
                  </a:cubicBezTo>
                  <a:cubicBezTo>
                    <a:pt x="476" y="302"/>
                    <a:pt x="459" y="306"/>
                    <a:pt x="455" y="332"/>
                  </a:cubicBezTo>
                  <a:cubicBezTo>
                    <a:pt x="455" y="337"/>
                    <a:pt x="449" y="342"/>
                    <a:pt x="445" y="347"/>
                  </a:cubicBezTo>
                  <a:cubicBezTo>
                    <a:pt x="441" y="343"/>
                    <a:pt x="437" y="338"/>
                    <a:pt x="432" y="334"/>
                  </a:cubicBezTo>
                  <a:cubicBezTo>
                    <a:pt x="404" y="316"/>
                    <a:pt x="404" y="289"/>
                    <a:pt x="405" y="258"/>
                  </a:cubicBezTo>
                  <a:cubicBezTo>
                    <a:pt x="408" y="188"/>
                    <a:pt x="347" y="125"/>
                    <a:pt x="277" y="120"/>
                  </a:cubicBezTo>
                  <a:cubicBezTo>
                    <a:pt x="205" y="114"/>
                    <a:pt x="139" y="162"/>
                    <a:pt x="124" y="231"/>
                  </a:cubicBezTo>
                  <a:cubicBezTo>
                    <a:pt x="105" y="326"/>
                    <a:pt x="179" y="411"/>
                    <a:pt x="276" y="404"/>
                  </a:cubicBezTo>
                  <a:cubicBezTo>
                    <a:pt x="316" y="388"/>
                    <a:pt x="328" y="425"/>
                    <a:pt x="351" y="442"/>
                  </a:cubicBezTo>
                  <a:cubicBezTo>
                    <a:pt x="350" y="443"/>
                    <a:pt x="350" y="445"/>
                    <a:pt x="350" y="4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8"/>
            <p:cNvSpPr>
              <a:spLocks noEditPoints="1"/>
            </p:cNvSpPr>
            <p:nvPr/>
          </p:nvSpPr>
          <p:spPr bwMode="auto">
            <a:xfrm>
              <a:off x="5106988" y="5149850"/>
              <a:ext cx="1065213" cy="1017588"/>
            </a:xfrm>
            <a:custGeom>
              <a:avLst/>
              <a:gdLst>
                <a:gd name="T0" fmla="*/ 17 w 391"/>
                <a:gd name="T1" fmla="*/ 74 h 375"/>
                <a:gd name="T2" fmla="*/ 57 w 391"/>
                <a:gd name="T3" fmla="*/ 108 h 375"/>
                <a:gd name="T4" fmla="*/ 77 w 391"/>
                <a:gd name="T5" fmla="*/ 111 h 375"/>
                <a:gd name="T6" fmla="*/ 100 w 391"/>
                <a:gd name="T7" fmla="*/ 86 h 375"/>
                <a:gd name="T8" fmla="*/ 110 w 391"/>
                <a:gd name="T9" fmla="*/ 73 h 375"/>
                <a:gd name="T10" fmla="*/ 113 w 391"/>
                <a:gd name="T11" fmla="*/ 46 h 375"/>
                <a:gd name="T12" fmla="*/ 78 w 391"/>
                <a:gd name="T13" fmla="*/ 11 h 375"/>
                <a:gd name="T14" fmla="*/ 142 w 391"/>
                <a:gd name="T15" fmla="*/ 6 h 375"/>
                <a:gd name="T16" fmla="*/ 225 w 391"/>
                <a:gd name="T17" fmla="*/ 126 h 375"/>
                <a:gd name="T18" fmla="*/ 241 w 391"/>
                <a:gd name="T19" fmla="*/ 157 h 375"/>
                <a:gd name="T20" fmla="*/ 250 w 391"/>
                <a:gd name="T21" fmla="*/ 164 h 375"/>
                <a:gd name="T22" fmla="*/ 328 w 391"/>
                <a:gd name="T23" fmla="*/ 245 h 375"/>
                <a:gd name="T24" fmla="*/ 370 w 391"/>
                <a:gd name="T25" fmla="*/ 286 h 375"/>
                <a:gd name="T26" fmla="*/ 374 w 391"/>
                <a:gd name="T27" fmla="*/ 353 h 375"/>
                <a:gd name="T28" fmla="*/ 306 w 391"/>
                <a:gd name="T29" fmla="*/ 358 h 375"/>
                <a:gd name="T30" fmla="*/ 293 w 391"/>
                <a:gd name="T31" fmla="*/ 346 h 375"/>
                <a:gd name="T32" fmla="*/ 165 w 391"/>
                <a:gd name="T33" fmla="*/ 223 h 375"/>
                <a:gd name="T34" fmla="*/ 143 w 391"/>
                <a:gd name="T35" fmla="*/ 216 h 375"/>
                <a:gd name="T36" fmla="*/ 12 w 391"/>
                <a:gd name="T37" fmla="*/ 89 h 375"/>
                <a:gd name="T38" fmla="*/ 17 w 391"/>
                <a:gd name="T39" fmla="*/ 74 h 375"/>
                <a:gd name="T40" fmla="*/ 360 w 391"/>
                <a:gd name="T41" fmla="*/ 335 h 375"/>
                <a:gd name="T42" fmla="*/ 342 w 391"/>
                <a:gd name="T43" fmla="*/ 323 h 375"/>
                <a:gd name="T44" fmla="*/ 334 w 391"/>
                <a:gd name="T45" fmla="*/ 333 h 375"/>
                <a:gd name="T46" fmla="*/ 346 w 391"/>
                <a:gd name="T47" fmla="*/ 343 h 375"/>
                <a:gd name="T48" fmla="*/ 360 w 391"/>
                <a:gd name="T49" fmla="*/ 3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375">
                  <a:moveTo>
                    <a:pt x="17" y="74"/>
                  </a:moveTo>
                  <a:cubicBezTo>
                    <a:pt x="32" y="87"/>
                    <a:pt x="46" y="97"/>
                    <a:pt x="57" y="108"/>
                  </a:cubicBezTo>
                  <a:cubicBezTo>
                    <a:pt x="64" y="115"/>
                    <a:pt x="71" y="116"/>
                    <a:pt x="77" y="111"/>
                  </a:cubicBezTo>
                  <a:cubicBezTo>
                    <a:pt x="86" y="103"/>
                    <a:pt x="92" y="94"/>
                    <a:pt x="100" y="86"/>
                  </a:cubicBezTo>
                  <a:cubicBezTo>
                    <a:pt x="104" y="82"/>
                    <a:pt x="106" y="77"/>
                    <a:pt x="110" y="73"/>
                  </a:cubicBezTo>
                  <a:cubicBezTo>
                    <a:pt x="122" y="64"/>
                    <a:pt x="123" y="57"/>
                    <a:pt x="113" y="46"/>
                  </a:cubicBezTo>
                  <a:cubicBezTo>
                    <a:pt x="102" y="35"/>
                    <a:pt x="91" y="24"/>
                    <a:pt x="78" y="11"/>
                  </a:cubicBezTo>
                  <a:cubicBezTo>
                    <a:pt x="101" y="0"/>
                    <a:pt x="121" y="1"/>
                    <a:pt x="142" y="6"/>
                  </a:cubicBezTo>
                  <a:cubicBezTo>
                    <a:pt x="187" y="17"/>
                    <a:pt x="233" y="63"/>
                    <a:pt x="225" y="126"/>
                  </a:cubicBezTo>
                  <a:cubicBezTo>
                    <a:pt x="223" y="140"/>
                    <a:pt x="226" y="151"/>
                    <a:pt x="241" y="157"/>
                  </a:cubicBezTo>
                  <a:cubicBezTo>
                    <a:pt x="244" y="158"/>
                    <a:pt x="247" y="161"/>
                    <a:pt x="250" y="164"/>
                  </a:cubicBezTo>
                  <a:cubicBezTo>
                    <a:pt x="276" y="191"/>
                    <a:pt x="302" y="218"/>
                    <a:pt x="328" y="245"/>
                  </a:cubicBezTo>
                  <a:cubicBezTo>
                    <a:pt x="341" y="259"/>
                    <a:pt x="356" y="272"/>
                    <a:pt x="370" y="286"/>
                  </a:cubicBezTo>
                  <a:cubicBezTo>
                    <a:pt x="390" y="307"/>
                    <a:pt x="391" y="333"/>
                    <a:pt x="374" y="353"/>
                  </a:cubicBezTo>
                  <a:cubicBezTo>
                    <a:pt x="356" y="373"/>
                    <a:pt x="330" y="375"/>
                    <a:pt x="306" y="358"/>
                  </a:cubicBezTo>
                  <a:cubicBezTo>
                    <a:pt x="302" y="355"/>
                    <a:pt x="297" y="350"/>
                    <a:pt x="293" y="346"/>
                  </a:cubicBezTo>
                  <a:cubicBezTo>
                    <a:pt x="251" y="305"/>
                    <a:pt x="208" y="264"/>
                    <a:pt x="165" y="223"/>
                  </a:cubicBezTo>
                  <a:cubicBezTo>
                    <a:pt x="160" y="218"/>
                    <a:pt x="150" y="215"/>
                    <a:pt x="143" y="216"/>
                  </a:cubicBezTo>
                  <a:cubicBezTo>
                    <a:pt x="67" y="230"/>
                    <a:pt x="0" y="167"/>
                    <a:pt x="12" y="89"/>
                  </a:cubicBezTo>
                  <a:cubicBezTo>
                    <a:pt x="12" y="85"/>
                    <a:pt x="14" y="81"/>
                    <a:pt x="17" y="74"/>
                  </a:cubicBezTo>
                  <a:close/>
                  <a:moveTo>
                    <a:pt x="360" y="335"/>
                  </a:moveTo>
                  <a:cubicBezTo>
                    <a:pt x="352" y="329"/>
                    <a:pt x="347" y="325"/>
                    <a:pt x="342" y="323"/>
                  </a:cubicBezTo>
                  <a:cubicBezTo>
                    <a:pt x="340" y="323"/>
                    <a:pt x="333" y="331"/>
                    <a:pt x="334" y="333"/>
                  </a:cubicBezTo>
                  <a:cubicBezTo>
                    <a:pt x="336" y="337"/>
                    <a:pt x="341" y="342"/>
                    <a:pt x="346" y="343"/>
                  </a:cubicBezTo>
                  <a:cubicBezTo>
                    <a:pt x="349" y="344"/>
                    <a:pt x="353" y="339"/>
                    <a:pt x="360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607367" y="3407929"/>
            <a:ext cx="670520" cy="624432"/>
            <a:chOff x="6443663" y="763588"/>
            <a:chExt cx="1431925" cy="1333500"/>
          </a:xfrm>
          <a:solidFill>
            <a:schemeClr val="bg1"/>
          </a:solidFill>
        </p:grpSpPr>
        <p:sp>
          <p:nvSpPr>
            <p:cNvPr id="146" name="Freeform 98"/>
            <p:cNvSpPr>
              <a:spLocks/>
            </p:cNvSpPr>
            <p:nvPr/>
          </p:nvSpPr>
          <p:spPr bwMode="auto">
            <a:xfrm>
              <a:off x="6443663" y="763588"/>
              <a:ext cx="1339850" cy="1333500"/>
            </a:xfrm>
            <a:custGeom>
              <a:avLst/>
              <a:gdLst>
                <a:gd name="T0" fmla="*/ 1220 w 1442"/>
                <a:gd name="T1" fmla="*/ 38 h 1442"/>
                <a:gd name="T2" fmla="*/ 1140 w 1442"/>
                <a:gd name="T3" fmla="*/ 90 h 1442"/>
                <a:gd name="T4" fmla="*/ 1030 w 1442"/>
                <a:gd name="T5" fmla="*/ 172 h 1442"/>
                <a:gd name="T6" fmla="*/ 1005 w 1442"/>
                <a:gd name="T7" fmla="*/ 193 h 1442"/>
                <a:gd name="T8" fmla="*/ 996 w 1442"/>
                <a:gd name="T9" fmla="*/ 195 h 1442"/>
                <a:gd name="T10" fmla="*/ 719 w 1442"/>
                <a:gd name="T11" fmla="*/ 194 h 1442"/>
                <a:gd name="T12" fmla="*/ 479 w 1442"/>
                <a:gd name="T13" fmla="*/ 194 h 1442"/>
                <a:gd name="T14" fmla="*/ 249 w 1442"/>
                <a:gd name="T15" fmla="*/ 312 h 1442"/>
                <a:gd name="T16" fmla="*/ 193 w 1442"/>
                <a:gd name="T17" fmla="*/ 481 h 1442"/>
                <a:gd name="T18" fmla="*/ 194 w 1442"/>
                <a:gd name="T19" fmla="*/ 979 h 1442"/>
                <a:gd name="T20" fmla="*/ 251 w 1442"/>
                <a:gd name="T21" fmla="*/ 1135 h 1442"/>
                <a:gd name="T22" fmla="*/ 384 w 1442"/>
                <a:gd name="T23" fmla="*/ 1233 h 1442"/>
                <a:gd name="T24" fmla="*/ 473 w 1442"/>
                <a:gd name="T25" fmla="*/ 1249 h 1442"/>
                <a:gd name="T26" fmla="*/ 963 w 1442"/>
                <a:gd name="T27" fmla="*/ 1249 h 1442"/>
                <a:gd name="T28" fmla="*/ 1166 w 1442"/>
                <a:gd name="T29" fmla="*/ 1163 h 1442"/>
                <a:gd name="T30" fmla="*/ 1249 w 1442"/>
                <a:gd name="T31" fmla="*/ 956 h 1442"/>
                <a:gd name="T32" fmla="*/ 1249 w 1442"/>
                <a:gd name="T33" fmla="*/ 488 h 1442"/>
                <a:gd name="T34" fmla="*/ 1261 w 1442"/>
                <a:gd name="T35" fmla="*/ 462 h 1442"/>
                <a:gd name="T36" fmla="*/ 1431 w 1442"/>
                <a:gd name="T37" fmla="*/ 346 h 1442"/>
                <a:gd name="T38" fmla="*/ 1439 w 1442"/>
                <a:gd name="T39" fmla="*/ 343 h 1442"/>
                <a:gd name="T40" fmla="*/ 1441 w 1442"/>
                <a:gd name="T41" fmla="*/ 381 h 1442"/>
                <a:gd name="T42" fmla="*/ 1440 w 1442"/>
                <a:gd name="T43" fmla="*/ 1072 h 1442"/>
                <a:gd name="T44" fmla="*/ 1381 w 1442"/>
                <a:gd name="T45" fmla="*/ 1262 h 1442"/>
                <a:gd name="T46" fmla="*/ 1202 w 1442"/>
                <a:gd name="T47" fmla="*/ 1413 h 1442"/>
                <a:gd name="T48" fmla="*/ 1059 w 1442"/>
                <a:gd name="T49" fmla="*/ 1441 h 1442"/>
                <a:gd name="T50" fmla="*/ 383 w 1442"/>
                <a:gd name="T51" fmla="*/ 1441 h 1442"/>
                <a:gd name="T52" fmla="*/ 191 w 1442"/>
                <a:gd name="T53" fmla="*/ 1388 h 1442"/>
                <a:gd name="T54" fmla="*/ 35 w 1442"/>
                <a:gd name="T55" fmla="*/ 1215 h 1442"/>
                <a:gd name="T56" fmla="*/ 1 w 1442"/>
                <a:gd name="T57" fmla="*/ 1013 h 1442"/>
                <a:gd name="T58" fmla="*/ 1 w 1442"/>
                <a:gd name="T59" fmla="*/ 383 h 1442"/>
                <a:gd name="T60" fmla="*/ 84 w 1442"/>
                <a:gd name="T61" fmla="*/ 147 h 1442"/>
                <a:gd name="T62" fmla="*/ 285 w 1442"/>
                <a:gd name="T63" fmla="*/ 15 h 1442"/>
                <a:gd name="T64" fmla="*/ 444 w 1442"/>
                <a:gd name="T65" fmla="*/ 1 h 1442"/>
                <a:gd name="T66" fmla="*/ 1071 w 1442"/>
                <a:gd name="T67" fmla="*/ 2 h 1442"/>
                <a:gd name="T68" fmla="*/ 1220 w 1442"/>
                <a:gd name="T69" fmla="*/ 38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2" h="1442">
                  <a:moveTo>
                    <a:pt x="1220" y="38"/>
                  </a:moveTo>
                  <a:cubicBezTo>
                    <a:pt x="1192" y="56"/>
                    <a:pt x="1165" y="72"/>
                    <a:pt x="1140" y="90"/>
                  </a:cubicBezTo>
                  <a:cubicBezTo>
                    <a:pt x="1103" y="116"/>
                    <a:pt x="1067" y="144"/>
                    <a:pt x="1030" y="172"/>
                  </a:cubicBezTo>
                  <a:cubicBezTo>
                    <a:pt x="1021" y="179"/>
                    <a:pt x="1013" y="186"/>
                    <a:pt x="1005" y="193"/>
                  </a:cubicBezTo>
                  <a:cubicBezTo>
                    <a:pt x="1003" y="195"/>
                    <a:pt x="999" y="195"/>
                    <a:pt x="996" y="195"/>
                  </a:cubicBezTo>
                  <a:cubicBezTo>
                    <a:pt x="903" y="195"/>
                    <a:pt x="811" y="194"/>
                    <a:pt x="719" y="194"/>
                  </a:cubicBezTo>
                  <a:cubicBezTo>
                    <a:pt x="639" y="193"/>
                    <a:pt x="559" y="193"/>
                    <a:pt x="479" y="194"/>
                  </a:cubicBezTo>
                  <a:cubicBezTo>
                    <a:pt x="383" y="195"/>
                    <a:pt x="306" y="235"/>
                    <a:pt x="249" y="312"/>
                  </a:cubicBezTo>
                  <a:cubicBezTo>
                    <a:pt x="212" y="362"/>
                    <a:pt x="193" y="418"/>
                    <a:pt x="193" y="481"/>
                  </a:cubicBezTo>
                  <a:cubicBezTo>
                    <a:pt x="193" y="647"/>
                    <a:pt x="192" y="813"/>
                    <a:pt x="194" y="979"/>
                  </a:cubicBezTo>
                  <a:cubicBezTo>
                    <a:pt x="194" y="1036"/>
                    <a:pt x="216" y="1088"/>
                    <a:pt x="251" y="1135"/>
                  </a:cubicBezTo>
                  <a:cubicBezTo>
                    <a:pt x="286" y="1181"/>
                    <a:pt x="330" y="1214"/>
                    <a:pt x="384" y="1233"/>
                  </a:cubicBezTo>
                  <a:cubicBezTo>
                    <a:pt x="412" y="1243"/>
                    <a:pt x="443" y="1248"/>
                    <a:pt x="473" y="1249"/>
                  </a:cubicBezTo>
                  <a:cubicBezTo>
                    <a:pt x="636" y="1250"/>
                    <a:pt x="800" y="1250"/>
                    <a:pt x="963" y="1249"/>
                  </a:cubicBezTo>
                  <a:cubicBezTo>
                    <a:pt x="1043" y="1249"/>
                    <a:pt x="1111" y="1219"/>
                    <a:pt x="1166" y="1163"/>
                  </a:cubicBezTo>
                  <a:cubicBezTo>
                    <a:pt x="1222" y="1105"/>
                    <a:pt x="1249" y="1036"/>
                    <a:pt x="1249" y="956"/>
                  </a:cubicBezTo>
                  <a:cubicBezTo>
                    <a:pt x="1249" y="800"/>
                    <a:pt x="1249" y="644"/>
                    <a:pt x="1249" y="488"/>
                  </a:cubicBezTo>
                  <a:cubicBezTo>
                    <a:pt x="1248" y="476"/>
                    <a:pt x="1252" y="469"/>
                    <a:pt x="1261" y="462"/>
                  </a:cubicBezTo>
                  <a:cubicBezTo>
                    <a:pt x="1313" y="417"/>
                    <a:pt x="1370" y="378"/>
                    <a:pt x="1431" y="346"/>
                  </a:cubicBezTo>
                  <a:cubicBezTo>
                    <a:pt x="1433" y="345"/>
                    <a:pt x="1435" y="345"/>
                    <a:pt x="1439" y="343"/>
                  </a:cubicBezTo>
                  <a:cubicBezTo>
                    <a:pt x="1440" y="356"/>
                    <a:pt x="1441" y="369"/>
                    <a:pt x="1441" y="381"/>
                  </a:cubicBezTo>
                  <a:cubicBezTo>
                    <a:pt x="1441" y="611"/>
                    <a:pt x="1442" y="841"/>
                    <a:pt x="1440" y="1072"/>
                  </a:cubicBezTo>
                  <a:cubicBezTo>
                    <a:pt x="1440" y="1140"/>
                    <a:pt x="1418" y="1204"/>
                    <a:pt x="1381" y="1262"/>
                  </a:cubicBezTo>
                  <a:cubicBezTo>
                    <a:pt x="1338" y="1331"/>
                    <a:pt x="1278" y="1381"/>
                    <a:pt x="1202" y="1413"/>
                  </a:cubicBezTo>
                  <a:cubicBezTo>
                    <a:pt x="1157" y="1432"/>
                    <a:pt x="1109" y="1441"/>
                    <a:pt x="1059" y="1441"/>
                  </a:cubicBezTo>
                  <a:cubicBezTo>
                    <a:pt x="834" y="1441"/>
                    <a:pt x="608" y="1442"/>
                    <a:pt x="383" y="1441"/>
                  </a:cubicBezTo>
                  <a:cubicBezTo>
                    <a:pt x="315" y="1441"/>
                    <a:pt x="250" y="1423"/>
                    <a:pt x="191" y="1388"/>
                  </a:cubicBezTo>
                  <a:cubicBezTo>
                    <a:pt x="121" y="1346"/>
                    <a:pt x="69" y="1289"/>
                    <a:pt x="35" y="1215"/>
                  </a:cubicBezTo>
                  <a:cubicBezTo>
                    <a:pt x="5" y="1150"/>
                    <a:pt x="0" y="1082"/>
                    <a:pt x="1" y="1013"/>
                  </a:cubicBezTo>
                  <a:cubicBezTo>
                    <a:pt x="1" y="803"/>
                    <a:pt x="0" y="593"/>
                    <a:pt x="1" y="383"/>
                  </a:cubicBezTo>
                  <a:cubicBezTo>
                    <a:pt x="2" y="295"/>
                    <a:pt x="30" y="216"/>
                    <a:pt x="84" y="147"/>
                  </a:cubicBezTo>
                  <a:cubicBezTo>
                    <a:pt x="136" y="81"/>
                    <a:pt x="204" y="38"/>
                    <a:pt x="285" y="15"/>
                  </a:cubicBezTo>
                  <a:cubicBezTo>
                    <a:pt x="337" y="0"/>
                    <a:pt x="391" y="1"/>
                    <a:pt x="444" y="1"/>
                  </a:cubicBezTo>
                  <a:cubicBezTo>
                    <a:pt x="653" y="2"/>
                    <a:pt x="862" y="1"/>
                    <a:pt x="1071" y="2"/>
                  </a:cubicBezTo>
                  <a:cubicBezTo>
                    <a:pt x="1122" y="2"/>
                    <a:pt x="1172" y="15"/>
                    <a:pt x="122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99"/>
            <p:cNvSpPr>
              <a:spLocks/>
            </p:cNvSpPr>
            <p:nvPr/>
          </p:nvSpPr>
          <p:spPr bwMode="auto">
            <a:xfrm>
              <a:off x="6740525" y="798513"/>
              <a:ext cx="1135063" cy="971550"/>
            </a:xfrm>
            <a:custGeom>
              <a:avLst/>
              <a:gdLst>
                <a:gd name="T0" fmla="*/ 401 w 1222"/>
                <a:gd name="T1" fmla="*/ 735 h 1050"/>
                <a:gd name="T2" fmla="*/ 435 w 1222"/>
                <a:gd name="T3" fmla="*/ 653 h 1050"/>
                <a:gd name="T4" fmla="*/ 581 w 1222"/>
                <a:gd name="T5" fmla="*/ 409 h 1050"/>
                <a:gd name="T6" fmla="*/ 715 w 1222"/>
                <a:gd name="T7" fmla="*/ 260 h 1050"/>
                <a:gd name="T8" fmla="*/ 924 w 1222"/>
                <a:gd name="T9" fmla="*/ 101 h 1050"/>
                <a:gd name="T10" fmla="*/ 1095 w 1222"/>
                <a:gd name="T11" fmla="*/ 16 h 1050"/>
                <a:gd name="T12" fmla="*/ 1128 w 1222"/>
                <a:gd name="T13" fmla="*/ 7 h 1050"/>
                <a:gd name="T14" fmla="*/ 1217 w 1222"/>
                <a:gd name="T15" fmla="*/ 87 h 1050"/>
                <a:gd name="T16" fmla="*/ 1155 w 1222"/>
                <a:gd name="T17" fmla="*/ 186 h 1050"/>
                <a:gd name="T18" fmla="*/ 929 w 1222"/>
                <a:gd name="T19" fmla="*/ 310 h 1050"/>
                <a:gd name="T20" fmla="*/ 744 w 1222"/>
                <a:gd name="T21" fmla="*/ 492 h 1050"/>
                <a:gd name="T22" fmla="*/ 589 w 1222"/>
                <a:gd name="T23" fmla="*/ 753 h 1050"/>
                <a:gd name="T24" fmla="*/ 525 w 1222"/>
                <a:gd name="T25" fmla="*/ 972 h 1050"/>
                <a:gd name="T26" fmla="*/ 468 w 1222"/>
                <a:gd name="T27" fmla="*/ 1040 h 1050"/>
                <a:gd name="T28" fmla="*/ 373 w 1222"/>
                <a:gd name="T29" fmla="*/ 1020 h 1050"/>
                <a:gd name="T30" fmla="*/ 354 w 1222"/>
                <a:gd name="T31" fmla="*/ 992 h 1050"/>
                <a:gd name="T32" fmla="*/ 214 w 1222"/>
                <a:gd name="T33" fmla="*/ 798 h 1050"/>
                <a:gd name="T34" fmla="*/ 63 w 1222"/>
                <a:gd name="T35" fmla="*/ 691 h 1050"/>
                <a:gd name="T36" fmla="*/ 17 w 1222"/>
                <a:gd name="T37" fmla="*/ 651 h 1050"/>
                <a:gd name="T38" fmla="*/ 33 w 1222"/>
                <a:gd name="T39" fmla="*/ 554 h 1050"/>
                <a:gd name="T40" fmla="*/ 159 w 1222"/>
                <a:gd name="T41" fmla="*/ 537 h 1050"/>
                <a:gd name="T42" fmla="*/ 354 w 1222"/>
                <a:gd name="T43" fmla="*/ 683 h 1050"/>
                <a:gd name="T44" fmla="*/ 401 w 1222"/>
                <a:gd name="T45" fmla="*/ 735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2" h="1050">
                  <a:moveTo>
                    <a:pt x="401" y="735"/>
                  </a:moveTo>
                  <a:cubicBezTo>
                    <a:pt x="412" y="707"/>
                    <a:pt x="423" y="680"/>
                    <a:pt x="435" y="653"/>
                  </a:cubicBezTo>
                  <a:cubicBezTo>
                    <a:pt x="475" y="566"/>
                    <a:pt x="523" y="485"/>
                    <a:pt x="581" y="409"/>
                  </a:cubicBezTo>
                  <a:cubicBezTo>
                    <a:pt x="622" y="356"/>
                    <a:pt x="666" y="306"/>
                    <a:pt x="715" y="260"/>
                  </a:cubicBezTo>
                  <a:cubicBezTo>
                    <a:pt x="779" y="199"/>
                    <a:pt x="848" y="146"/>
                    <a:pt x="924" y="101"/>
                  </a:cubicBezTo>
                  <a:cubicBezTo>
                    <a:pt x="979" y="68"/>
                    <a:pt x="1036" y="40"/>
                    <a:pt x="1095" y="16"/>
                  </a:cubicBezTo>
                  <a:cubicBezTo>
                    <a:pt x="1106" y="12"/>
                    <a:pt x="1117" y="8"/>
                    <a:pt x="1128" y="7"/>
                  </a:cubicBezTo>
                  <a:cubicBezTo>
                    <a:pt x="1181" y="0"/>
                    <a:pt x="1213" y="40"/>
                    <a:pt x="1217" y="87"/>
                  </a:cubicBezTo>
                  <a:cubicBezTo>
                    <a:pt x="1222" y="133"/>
                    <a:pt x="1199" y="170"/>
                    <a:pt x="1155" y="186"/>
                  </a:cubicBezTo>
                  <a:cubicBezTo>
                    <a:pt x="1073" y="215"/>
                    <a:pt x="998" y="258"/>
                    <a:pt x="929" y="310"/>
                  </a:cubicBezTo>
                  <a:cubicBezTo>
                    <a:pt x="859" y="363"/>
                    <a:pt x="798" y="424"/>
                    <a:pt x="744" y="492"/>
                  </a:cubicBezTo>
                  <a:cubicBezTo>
                    <a:pt x="680" y="572"/>
                    <a:pt x="629" y="659"/>
                    <a:pt x="589" y="753"/>
                  </a:cubicBezTo>
                  <a:cubicBezTo>
                    <a:pt x="559" y="824"/>
                    <a:pt x="537" y="896"/>
                    <a:pt x="525" y="972"/>
                  </a:cubicBezTo>
                  <a:cubicBezTo>
                    <a:pt x="519" y="1006"/>
                    <a:pt x="501" y="1030"/>
                    <a:pt x="468" y="1040"/>
                  </a:cubicBezTo>
                  <a:cubicBezTo>
                    <a:pt x="433" y="1050"/>
                    <a:pt x="400" y="1045"/>
                    <a:pt x="373" y="1020"/>
                  </a:cubicBezTo>
                  <a:cubicBezTo>
                    <a:pt x="365" y="1012"/>
                    <a:pt x="359" y="1002"/>
                    <a:pt x="354" y="992"/>
                  </a:cubicBezTo>
                  <a:cubicBezTo>
                    <a:pt x="317" y="920"/>
                    <a:pt x="272" y="854"/>
                    <a:pt x="214" y="798"/>
                  </a:cubicBezTo>
                  <a:cubicBezTo>
                    <a:pt x="169" y="755"/>
                    <a:pt x="118" y="720"/>
                    <a:pt x="63" y="691"/>
                  </a:cubicBezTo>
                  <a:cubicBezTo>
                    <a:pt x="45" y="681"/>
                    <a:pt x="27" y="670"/>
                    <a:pt x="17" y="651"/>
                  </a:cubicBezTo>
                  <a:cubicBezTo>
                    <a:pt x="0" y="617"/>
                    <a:pt x="10" y="581"/>
                    <a:pt x="33" y="554"/>
                  </a:cubicBezTo>
                  <a:cubicBezTo>
                    <a:pt x="65" y="517"/>
                    <a:pt x="107" y="508"/>
                    <a:pt x="159" y="537"/>
                  </a:cubicBezTo>
                  <a:cubicBezTo>
                    <a:pt x="231" y="577"/>
                    <a:pt x="296" y="625"/>
                    <a:pt x="354" y="683"/>
                  </a:cubicBezTo>
                  <a:cubicBezTo>
                    <a:pt x="370" y="699"/>
                    <a:pt x="385" y="717"/>
                    <a:pt x="401" y="7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7639492" y="5438481"/>
            <a:ext cx="587480" cy="710190"/>
            <a:chOff x="1187450" y="4327525"/>
            <a:chExt cx="1466850" cy="1773238"/>
          </a:xfrm>
          <a:solidFill>
            <a:schemeClr val="bg1"/>
          </a:solidFill>
        </p:grpSpPr>
        <p:sp>
          <p:nvSpPr>
            <p:cNvPr id="149" name="Freeform 80"/>
            <p:cNvSpPr>
              <a:spLocks/>
            </p:cNvSpPr>
            <p:nvPr/>
          </p:nvSpPr>
          <p:spPr bwMode="auto">
            <a:xfrm>
              <a:off x="1930400" y="5130800"/>
              <a:ext cx="638175" cy="966788"/>
            </a:xfrm>
            <a:custGeom>
              <a:avLst/>
              <a:gdLst>
                <a:gd name="T0" fmla="*/ 530 w 532"/>
                <a:gd name="T1" fmla="*/ 0 h 809"/>
                <a:gd name="T2" fmla="*/ 530 w 532"/>
                <a:gd name="T3" fmla="*/ 157 h 809"/>
                <a:gd name="T4" fmla="*/ 502 w 532"/>
                <a:gd name="T5" fmla="*/ 163 h 809"/>
                <a:gd name="T6" fmla="*/ 420 w 532"/>
                <a:gd name="T7" fmla="*/ 268 h 809"/>
                <a:gd name="T8" fmla="*/ 420 w 532"/>
                <a:gd name="T9" fmla="*/ 380 h 809"/>
                <a:gd name="T10" fmla="*/ 514 w 532"/>
                <a:gd name="T11" fmla="*/ 487 h 809"/>
                <a:gd name="T12" fmla="*/ 530 w 532"/>
                <a:gd name="T13" fmla="*/ 490 h 809"/>
                <a:gd name="T14" fmla="*/ 530 w 532"/>
                <a:gd name="T15" fmla="*/ 582 h 809"/>
                <a:gd name="T16" fmla="*/ 496 w 532"/>
                <a:gd name="T17" fmla="*/ 638 h 809"/>
                <a:gd name="T18" fmla="*/ 402 w 532"/>
                <a:gd name="T19" fmla="*/ 689 h 809"/>
                <a:gd name="T20" fmla="*/ 1 w 532"/>
                <a:gd name="T21" fmla="*/ 809 h 809"/>
                <a:gd name="T22" fmla="*/ 0 w 532"/>
                <a:gd name="T23" fmla="*/ 798 h 809"/>
                <a:gd name="T24" fmla="*/ 1 w 532"/>
                <a:gd name="T25" fmla="*/ 310 h 809"/>
                <a:gd name="T26" fmla="*/ 10 w 532"/>
                <a:gd name="T27" fmla="*/ 234 h 809"/>
                <a:gd name="T28" fmla="*/ 93 w 532"/>
                <a:gd name="T29" fmla="*/ 149 h 809"/>
                <a:gd name="T30" fmla="*/ 524 w 532"/>
                <a:gd name="T31" fmla="*/ 1 h 809"/>
                <a:gd name="T32" fmla="*/ 530 w 532"/>
                <a:gd name="T3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2" h="809">
                  <a:moveTo>
                    <a:pt x="530" y="0"/>
                  </a:moveTo>
                  <a:cubicBezTo>
                    <a:pt x="530" y="53"/>
                    <a:pt x="530" y="105"/>
                    <a:pt x="530" y="157"/>
                  </a:cubicBezTo>
                  <a:cubicBezTo>
                    <a:pt x="520" y="159"/>
                    <a:pt x="511" y="160"/>
                    <a:pt x="502" y="163"/>
                  </a:cubicBezTo>
                  <a:cubicBezTo>
                    <a:pt x="452" y="176"/>
                    <a:pt x="420" y="216"/>
                    <a:pt x="420" y="268"/>
                  </a:cubicBezTo>
                  <a:cubicBezTo>
                    <a:pt x="420" y="305"/>
                    <a:pt x="420" y="343"/>
                    <a:pt x="420" y="380"/>
                  </a:cubicBezTo>
                  <a:cubicBezTo>
                    <a:pt x="421" y="436"/>
                    <a:pt x="458" y="479"/>
                    <a:pt x="514" y="487"/>
                  </a:cubicBezTo>
                  <a:cubicBezTo>
                    <a:pt x="519" y="488"/>
                    <a:pt x="524" y="489"/>
                    <a:pt x="530" y="490"/>
                  </a:cubicBezTo>
                  <a:cubicBezTo>
                    <a:pt x="530" y="521"/>
                    <a:pt x="532" y="552"/>
                    <a:pt x="530" y="582"/>
                  </a:cubicBezTo>
                  <a:cubicBezTo>
                    <a:pt x="529" y="606"/>
                    <a:pt x="514" y="623"/>
                    <a:pt x="496" y="638"/>
                  </a:cubicBezTo>
                  <a:cubicBezTo>
                    <a:pt x="468" y="662"/>
                    <a:pt x="436" y="679"/>
                    <a:pt x="402" y="689"/>
                  </a:cubicBezTo>
                  <a:cubicBezTo>
                    <a:pt x="269" y="730"/>
                    <a:pt x="135" y="769"/>
                    <a:pt x="1" y="809"/>
                  </a:cubicBezTo>
                  <a:cubicBezTo>
                    <a:pt x="1" y="806"/>
                    <a:pt x="0" y="802"/>
                    <a:pt x="0" y="798"/>
                  </a:cubicBezTo>
                  <a:cubicBezTo>
                    <a:pt x="0" y="635"/>
                    <a:pt x="0" y="473"/>
                    <a:pt x="1" y="310"/>
                  </a:cubicBezTo>
                  <a:cubicBezTo>
                    <a:pt x="1" y="284"/>
                    <a:pt x="4" y="259"/>
                    <a:pt x="10" y="234"/>
                  </a:cubicBezTo>
                  <a:cubicBezTo>
                    <a:pt x="21" y="191"/>
                    <a:pt x="50" y="160"/>
                    <a:pt x="93" y="149"/>
                  </a:cubicBezTo>
                  <a:cubicBezTo>
                    <a:pt x="240" y="111"/>
                    <a:pt x="383" y="58"/>
                    <a:pt x="524" y="1"/>
                  </a:cubicBezTo>
                  <a:cubicBezTo>
                    <a:pt x="526" y="1"/>
                    <a:pt x="527" y="1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81"/>
            <p:cNvSpPr>
              <a:spLocks/>
            </p:cNvSpPr>
            <p:nvPr/>
          </p:nvSpPr>
          <p:spPr bwMode="auto">
            <a:xfrm>
              <a:off x="1255713" y="5130800"/>
              <a:ext cx="636587" cy="969963"/>
            </a:xfrm>
            <a:custGeom>
              <a:avLst/>
              <a:gdLst>
                <a:gd name="T0" fmla="*/ 4 w 530"/>
                <a:gd name="T1" fmla="*/ 0 h 811"/>
                <a:gd name="T2" fmla="*/ 124 w 530"/>
                <a:gd name="T3" fmla="*/ 46 h 811"/>
                <a:gd name="T4" fmla="*/ 430 w 530"/>
                <a:gd name="T5" fmla="*/ 146 h 811"/>
                <a:gd name="T6" fmla="*/ 527 w 530"/>
                <a:gd name="T7" fmla="*/ 268 h 811"/>
                <a:gd name="T8" fmla="*/ 530 w 530"/>
                <a:gd name="T9" fmla="*/ 472 h 811"/>
                <a:gd name="T10" fmla="*/ 530 w 530"/>
                <a:gd name="T11" fmla="*/ 794 h 811"/>
                <a:gd name="T12" fmla="*/ 530 w 530"/>
                <a:gd name="T13" fmla="*/ 811 h 811"/>
                <a:gd name="T14" fmla="*/ 463 w 530"/>
                <a:gd name="T15" fmla="*/ 790 h 811"/>
                <a:gd name="T16" fmla="*/ 150 w 530"/>
                <a:gd name="T17" fmla="*/ 696 h 811"/>
                <a:gd name="T18" fmla="*/ 43 w 530"/>
                <a:gd name="T19" fmla="*/ 644 h 811"/>
                <a:gd name="T20" fmla="*/ 2 w 530"/>
                <a:gd name="T21" fmla="*/ 560 h 811"/>
                <a:gd name="T22" fmla="*/ 3 w 530"/>
                <a:gd name="T23" fmla="*/ 490 h 811"/>
                <a:gd name="T24" fmla="*/ 46 w 530"/>
                <a:gd name="T25" fmla="*/ 485 h 811"/>
                <a:gd name="T26" fmla="*/ 129 w 530"/>
                <a:gd name="T27" fmla="*/ 382 h 811"/>
                <a:gd name="T28" fmla="*/ 129 w 530"/>
                <a:gd name="T29" fmla="*/ 268 h 811"/>
                <a:gd name="T30" fmla="*/ 23 w 530"/>
                <a:gd name="T31" fmla="*/ 159 h 811"/>
                <a:gd name="T32" fmla="*/ 4 w 530"/>
                <a:gd name="T33" fmla="*/ 159 h 811"/>
                <a:gd name="T34" fmla="*/ 4 w 530"/>
                <a:gd name="T3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0" h="811">
                  <a:moveTo>
                    <a:pt x="4" y="0"/>
                  </a:moveTo>
                  <a:cubicBezTo>
                    <a:pt x="45" y="16"/>
                    <a:pt x="85" y="31"/>
                    <a:pt x="124" y="46"/>
                  </a:cubicBezTo>
                  <a:cubicBezTo>
                    <a:pt x="224" y="85"/>
                    <a:pt x="326" y="120"/>
                    <a:pt x="430" y="146"/>
                  </a:cubicBezTo>
                  <a:cubicBezTo>
                    <a:pt x="489" y="161"/>
                    <a:pt x="525" y="205"/>
                    <a:pt x="527" y="268"/>
                  </a:cubicBezTo>
                  <a:cubicBezTo>
                    <a:pt x="530" y="336"/>
                    <a:pt x="530" y="404"/>
                    <a:pt x="530" y="472"/>
                  </a:cubicBezTo>
                  <a:cubicBezTo>
                    <a:pt x="530" y="579"/>
                    <a:pt x="530" y="687"/>
                    <a:pt x="530" y="794"/>
                  </a:cubicBezTo>
                  <a:cubicBezTo>
                    <a:pt x="530" y="799"/>
                    <a:pt x="530" y="804"/>
                    <a:pt x="530" y="811"/>
                  </a:cubicBezTo>
                  <a:cubicBezTo>
                    <a:pt x="507" y="803"/>
                    <a:pt x="485" y="796"/>
                    <a:pt x="463" y="790"/>
                  </a:cubicBezTo>
                  <a:cubicBezTo>
                    <a:pt x="359" y="759"/>
                    <a:pt x="254" y="728"/>
                    <a:pt x="150" y="696"/>
                  </a:cubicBezTo>
                  <a:cubicBezTo>
                    <a:pt x="112" y="685"/>
                    <a:pt x="75" y="669"/>
                    <a:pt x="43" y="644"/>
                  </a:cubicBezTo>
                  <a:cubicBezTo>
                    <a:pt x="16" y="623"/>
                    <a:pt x="0" y="597"/>
                    <a:pt x="2" y="560"/>
                  </a:cubicBezTo>
                  <a:cubicBezTo>
                    <a:pt x="4" y="537"/>
                    <a:pt x="3" y="514"/>
                    <a:pt x="3" y="490"/>
                  </a:cubicBezTo>
                  <a:cubicBezTo>
                    <a:pt x="18" y="488"/>
                    <a:pt x="32" y="488"/>
                    <a:pt x="46" y="485"/>
                  </a:cubicBezTo>
                  <a:cubicBezTo>
                    <a:pt x="97" y="473"/>
                    <a:pt x="128" y="434"/>
                    <a:pt x="129" y="382"/>
                  </a:cubicBezTo>
                  <a:cubicBezTo>
                    <a:pt x="129" y="344"/>
                    <a:pt x="129" y="306"/>
                    <a:pt x="129" y="268"/>
                  </a:cubicBezTo>
                  <a:cubicBezTo>
                    <a:pt x="129" y="206"/>
                    <a:pt x="85" y="161"/>
                    <a:pt x="23" y="159"/>
                  </a:cubicBezTo>
                  <a:cubicBezTo>
                    <a:pt x="17" y="159"/>
                    <a:pt x="11" y="159"/>
                    <a:pt x="4" y="159"/>
                  </a:cubicBezTo>
                  <a:cubicBezTo>
                    <a:pt x="4" y="105"/>
                    <a:pt x="4" y="5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82"/>
            <p:cNvSpPr>
              <a:spLocks/>
            </p:cNvSpPr>
            <p:nvPr/>
          </p:nvSpPr>
          <p:spPr bwMode="auto">
            <a:xfrm>
              <a:off x="1609725" y="4327525"/>
              <a:ext cx="609600" cy="606425"/>
            </a:xfrm>
            <a:custGeom>
              <a:avLst/>
              <a:gdLst>
                <a:gd name="T0" fmla="*/ 508 w 508"/>
                <a:gd name="T1" fmla="*/ 253 h 507"/>
                <a:gd name="T2" fmla="*/ 256 w 508"/>
                <a:gd name="T3" fmla="*/ 507 h 507"/>
                <a:gd name="T4" fmla="*/ 0 w 508"/>
                <a:gd name="T5" fmla="*/ 252 h 507"/>
                <a:gd name="T6" fmla="*/ 252 w 508"/>
                <a:gd name="T7" fmla="*/ 0 h 507"/>
                <a:gd name="T8" fmla="*/ 508 w 508"/>
                <a:gd name="T9" fmla="*/ 25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7">
                  <a:moveTo>
                    <a:pt x="508" y="253"/>
                  </a:moveTo>
                  <a:cubicBezTo>
                    <a:pt x="508" y="393"/>
                    <a:pt x="396" y="506"/>
                    <a:pt x="256" y="507"/>
                  </a:cubicBezTo>
                  <a:cubicBezTo>
                    <a:pt x="114" y="507"/>
                    <a:pt x="0" y="394"/>
                    <a:pt x="0" y="252"/>
                  </a:cubicBezTo>
                  <a:cubicBezTo>
                    <a:pt x="0" y="114"/>
                    <a:pt x="115" y="0"/>
                    <a:pt x="252" y="0"/>
                  </a:cubicBezTo>
                  <a:cubicBezTo>
                    <a:pt x="395" y="0"/>
                    <a:pt x="507" y="112"/>
                    <a:pt x="508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83"/>
            <p:cNvSpPr>
              <a:spLocks/>
            </p:cNvSpPr>
            <p:nvPr/>
          </p:nvSpPr>
          <p:spPr bwMode="auto">
            <a:xfrm>
              <a:off x="1550988" y="5014913"/>
              <a:ext cx="730250" cy="301625"/>
            </a:xfrm>
            <a:custGeom>
              <a:avLst/>
              <a:gdLst>
                <a:gd name="T0" fmla="*/ 299 w 607"/>
                <a:gd name="T1" fmla="*/ 252 h 252"/>
                <a:gd name="T2" fmla="*/ 169 w 607"/>
                <a:gd name="T3" fmla="*/ 179 h 252"/>
                <a:gd name="T4" fmla="*/ 12 w 607"/>
                <a:gd name="T5" fmla="*/ 131 h 252"/>
                <a:gd name="T6" fmla="*/ 0 w 607"/>
                <a:gd name="T7" fmla="*/ 127 h 252"/>
                <a:gd name="T8" fmla="*/ 180 w 607"/>
                <a:gd name="T9" fmla="*/ 6 h 252"/>
                <a:gd name="T10" fmla="*/ 279 w 607"/>
                <a:gd name="T11" fmla="*/ 2 h 252"/>
                <a:gd name="T12" fmla="*/ 427 w 607"/>
                <a:gd name="T13" fmla="*/ 6 h 252"/>
                <a:gd name="T14" fmla="*/ 607 w 607"/>
                <a:gd name="T15" fmla="*/ 123 h 252"/>
                <a:gd name="T16" fmla="*/ 597 w 607"/>
                <a:gd name="T17" fmla="*/ 128 h 252"/>
                <a:gd name="T18" fmla="*/ 409 w 607"/>
                <a:gd name="T19" fmla="*/ 185 h 252"/>
                <a:gd name="T20" fmla="*/ 299 w 607"/>
                <a:gd name="T21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252">
                  <a:moveTo>
                    <a:pt x="299" y="252"/>
                  </a:moveTo>
                  <a:cubicBezTo>
                    <a:pt x="266" y="209"/>
                    <a:pt x="219" y="192"/>
                    <a:pt x="169" y="179"/>
                  </a:cubicBezTo>
                  <a:cubicBezTo>
                    <a:pt x="116" y="166"/>
                    <a:pt x="64" y="148"/>
                    <a:pt x="12" y="131"/>
                  </a:cubicBezTo>
                  <a:cubicBezTo>
                    <a:pt x="8" y="130"/>
                    <a:pt x="5" y="128"/>
                    <a:pt x="0" y="127"/>
                  </a:cubicBezTo>
                  <a:cubicBezTo>
                    <a:pt x="43" y="60"/>
                    <a:pt x="102" y="18"/>
                    <a:pt x="180" y="6"/>
                  </a:cubicBezTo>
                  <a:cubicBezTo>
                    <a:pt x="213" y="1"/>
                    <a:pt x="246" y="2"/>
                    <a:pt x="279" y="2"/>
                  </a:cubicBezTo>
                  <a:cubicBezTo>
                    <a:pt x="328" y="2"/>
                    <a:pt x="378" y="0"/>
                    <a:pt x="427" y="6"/>
                  </a:cubicBezTo>
                  <a:cubicBezTo>
                    <a:pt x="504" y="16"/>
                    <a:pt x="563" y="58"/>
                    <a:pt x="607" y="123"/>
                  </a:cubicBezTo>
                  <a:cubicBezTo>
                    <a:pt x="603" y="125"/>
                    <a:pt x="600" y="127"/>
                    <a:pt x="597" y="128"/>
                  </a:cubicBezTo>
                  <a:cubicBezTo>
                    <a:pt x="534" y="147"/>
                    <a:pt x="472" y="167"/>
                    <a:pt x="409" y="185"/>
                  </a:cubicBezTo>
                  <a:cubicBezTo>
                    <a:pt x="364" y="198"/>
                    <a:pt x="337" y="213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84"/>
            <p:cNvSpPr>
              <a:spLocks/>
            </p:cNvSpPr>
            <p:nvPr/>
          </p:nvSpPr>
          <p:spPr bwMode="auto">
            <a:xfrm>
              <a:off x="1187450" y="5384800"/>
              <a:ext cx="165100" cy="263525"/>
            </a:xfrm>
            <a:custGeom>
              <a:avLst/>
              <a:gdLst>
                <a:gd name="T0" fmla="*/ 138 w 138"/>
                <a:gd name="T1" fmla="*/ 110 h 220"/>
                <a:gd name="T2" fmla="*/ 138 w 138"/>
                <a:gd name="T3" fmla="*/ 151 h 220"/>
                <a:gd name="T4" fmla="*/ 71 w 138"/>
                <a:gd name="T5" fmla="*/ 219 h 220"/>
                <a:gd name="T6" fmla="*/ 1 w 138"/>
                <a:gd name="T7" fmla="*/ 154 h 220"/>
                <a:gd name="T8" fmla="*/ 1 w 138"/>
                <a:gd name="T9" fmla="*/ 67 h 220"/>
                <a:gd name="T10" fmla="*/ 73 w 138"/>
                <a:gd name="T11" fmla="*/ 1 h 220"/>
                <a:gd name="T12" fmla="*/ 138 w 138"/>
                <a:gd name="T13" fmla="*/ 70 h 220"/>
                <a:gd name="T14" fmla="*/ 138 w 138"/>
                <a:gd name="T15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0">
                  <a:moveTo>
                    <a:pt x="138" y="110"/>
                  </a:moveTo>
                  <a:cubicBezTo>
                    <a:pt x="138" y="124"/>
                    <a:pt x="138" y="137"/>
                    <a:pt x="138" y="151"/>
                  </a:cubicBezTo>
                  <a:cubicBezTo>
                    <a:pt x="137" y="190"/>
                    <a:pt x="109" y="218"/>
                    <a:pt x="71" y="219"/>
                  </a:cubicBezTo>
                  <a:cubicBezTo>
                    <a:pt x="33" y="220"/>
                    <a:pt x="3" y="192"/>
                    <a:pt x="1" y="154"/>
                  </a:cubicBezTo>
                  <a:cubicBezTo>
                    <a:pt x="0" y="125"/>
                    <a:pt x="0" y="96"/>
                    <a:pt x="1" y="67"/>
                  </a:cubicBezTo>
                  <a:cubicBezTo>
                    <a:pt x="3" y="28"/>
                    <a:pt x="34" y="0"/>
                    <a:pt x="73" y="1"/>
                  </a:cubicBezTo>
                  <a:cubicBezTo>
                    <a:pt x="110" y="3"/>
                    <a:pt x="138" y="32"/>
                    <a:pt x="138" y="70"/>
                  </a:cubicBezTo>
                  <a:cubicBezTo>
                    <a:pt x="138" y="83"/>
                    <a:pt x="138" y="97"/>
                    <a:pt x="13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85"/>
            <p:cNvSpPr>
              <a:spLocks/>
            </p:cNvSpPr>
            <p:nvPr/>
          </p:nvSpPr>
          <p:spPr bwMode="auto">
            <a:xfrm>
              <a:off x="2487613" y="5384800"/>
              <a:ext cx="166687" cy="265113"/>
            </a:xfrm>
            <a:custGeom>
              <a:avLst/>
              <a:gdLst>
                <a:gd name="T0" fmla="*/ 1 w 139"/>
                <a:gd name="T1" fmla="*/ 110 h 221"/>
                <a:gd name="T2" fmla="*/ 1 w 139"/>
                <a:gd name="T3" fmla="*/ 69 h 221"/>
                <a:gd name="T4" fmla="*/ 66 w 139"/>
                <a:gd name="T5" fmla="*/ 1 h 221"/>
                <a:gd name="T6" fmla="*/ 137 w 139"/>
                <a:gd name="T7" fmla="*/ 64 h 221"/>
                <a:gd name="T8" fmla="*/ 137 w 139"/>
                <a:gd name="T9" fmla="*/ 154 h 221"/>
                <a:gd name="T10" fmla="*/ 66 w 139"/>
                <a:gd name="T11" fmla="*/ 219 h 221"/>
                <a:gd name="T12" fmla="*/ 1 w 139"/>
                <a:gd name="T13" fmla="*/ 149 h 221"/>
                <a:gd name="T14" fmla="*/ 1 w 139"/>
                <a:gd name="T15" fmla="*/ 110 h 221"/>
                <a:gd name="T16" fmla="*/ 1 w 139"/>
                <a:gd name="T17" fmla="*/ 11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21">
                  <a:moveTo>
                    <a:pt x="1" y="110"/>
                  </a:moveTo>
                  <a:cubicBezTo>
                    <a:pt x="1" y="96"/>
                    <a:pt x="0" y="83"/>
                    <a:pt x="1" y="69"/>
                  </a:cubicBezTo>
                  <a:cubicBezTo>
                    <a:pt x="1" y="31"/>
                    <a:pt x="29" y="3"/>
                    <a:pt x="66" y="1"/>
                  </a:cubicBezTo>
                  <a:cubicBezTo>
                    <a:pt x="103" y="0"/>
                    <a:pt x="135" y="27"/>
                    <a:pt x="137" y="64"/>
                  </a:cubicBezTo>
                  <a:cubicBezTo>
                    <a:pt x="139" y="94"/>
                    <a:pt x="139" y="125"/>
                    <a:pt x="137" y="154"/>
                  </a:cubicBezTo>
                  <a:cubicBezTo>
                    <a:pt x="135" y="193"/>
                    <a:pt x="102" y="221"/>
                    <a:pt x="66" y="219"/>
                  </a:cubicBezTo>
                  <a:cubicBezTo>
                    <a:pt x="29" y="217"/>
                    <a:pt x="1" y="188"/>
                    <a:pt x="1" y="149"/>
                  </a:cubicBezTo>
                  <a:cubicBezTo>
                    <a:pt x="1" y="136"/>
                    <a:pt x="1" y="123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42173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25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"/>
                            </p:stCondLst>
                            <p:childTnLst>
                              <p:par>
                                <p:cTn id="1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"/>
                            </p:stCondLst>
                            <p:childTnLst>
                              <p:par>
                                <p:cTn id="1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5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 animBg="1"/>
      <p:bldP spid="59" grpId="0"/>
      <p:bldP spid="60" grpId="0"/>
      <p:bldP spid="46" grpId="0" animBg="1"/>
      <p:bldP spid="77" grpId="0"/>
      <p:bldP spid="78" grpId="0"/>
      <p:bldP spid="64" grpId="0" animBg="1"/>
      <p:bldP spid="95" grpId="0"/>
      <p:bldP spid="96" grpId="0"/>
      <p:bldP spid="82" grpId="0" animBg="1"/>
      <p:bldP spid="113" grpId="0"/>
      <p:bldP spid="114" grpId="0"/>
      <p:bldP spid="100" grpId="0" animBg="1"/>
      <p:bldP spid="131" grpId="0"/>
      <p:bldP spid="132" grpId="0"/>
      <p:bldP spid="1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研究总结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Conclusions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914400"/>
            <a:ext cx="11522076" cy="361784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84644" y="4691547"/>
            <a:ext cx="282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34964" y="5179716"/>
            <a:ext cx="11522075" cy="134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929809" y="5111572"/>
            <a:ext cx="233238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603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4686518"/>
            <a:ext cx="12192000" cy="2171482"/>
          </a:xfrm>
          <a:custGeom>
            <a:avLst/>
            <a:gdLst>
              <a:gd name="connsiteX0" fmla="*/ 3257550 w 12192000"/>
              <a:gd name="connsiteY0" fmla="*/ 188 h 2171482"/>
              <a:gd name="connsiteX1" fmla="*/ 9105900 w 12192000"/>
              <a:gd name="connsiteY1" fmla="*/ 952688 h 2171482"/>
              <a:gd name="connsiteX2" fmla="*/ 11973446 w 12192000"/>
              <a:gd name="connsiteY2" fmla="*/ 221570 h 2171482"/>
              <a:gd name="connsiteX3" fmla="*/ 12192000 w 12192000"/>
              <a:gd name="connsiteY3" fmla="*/ 133408 h 2171482"/>
              <a:gd name="connsiteX4" fmla="*/ 12192000 w 12192000"/>
              <a:gd name="connsiteY4" fmla="*/ 2171482 h 2171482"/>
              <a:gd name="connsiteX5" fmla="*/ 0 w 12192000"/>
              <a:gd name="connsiteY5" fmla="*/ 2171482 h 2171482"/>
              <a:gd name="connsiteX6" fmla="*/ 0 w 12192000"/>
              <a:gd name="connsiteY6" fmla="*/ 601217 h 2171482"/>
              <a:gd name="connsiteX7" fmla="*/ 328334 w 12192000"/>
              <a:gd name="connsiteY7" fmla="*/ 493879 h 2171482"/>
              <a:gd name="connsiteX8" fmla="*/ 3257550 w 12192000"/>
              <a:gd name="connsiteY8" fmla="*/ 188 h 217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71482">
                <a:moveTo>
                  <a:pt x="3257550" y="188"/>
                </a:moveTo>
                <a:cubicBezTo>
                  <a:pt x="4984752" y="-15687"/>
                  <a:pt x="7464425" y="984438"/>
                  <a:pt x="9105900" y="952688"/>
                </a:cubicBezTo>
                <a:cubicBezTo>
                  <a:pt x="10131822" y="932845"/>
                  <a:pt x="11171386" y="543411"/>
                  <a:pt x="11973446" y="221570"/>
                </a:cubicBezTo>
                <a:lnTo>
                  <a:pt x="12192000" y="133408"/>
                </a:lnTo>
                <a:lnTo>
                  <a:pt x="12192000" y="2171482"/>
                </a:lnTo>
                <a:lnTo>
                  <a:pt x="0" y="2171482"/>
                </a:lnTo>
                <a:lnTo>
                  <a:pt x="0" y="601217"/>
                </a:lnTo>
                <a:lnTo>
                  <a:pt x="328334" y="493879"/>
                </a:lnTo>
                <a:cubicBezTo>
                  <a:pt x="1228775" y="215369"/>
                  <a:pt x="2178050" y="10110"/>
                  <a:pt x="3257550" y="18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13140" y="1965013"/>
            <a:ext cx="4165721" cy="883930"/>
            <a:chOff x="3510537" y="1965013"/>
            <a:chExt cx="4165721" cy="883930"/>
          </a:xfrm>
        </p:grpSpPr>
        <p:grpSp>
          <p:nvGrpSpPr>
            <p:cNvPr id="16" name="组合 15"/>
            <p:cNvGrpSpPr/>
            <p:nvPr/>
          </p:nvGrpSpPr>
          <p:grpSpPr>
            <a:xfrm>
              <a:off x="3510537" y="1965013"/>
              <a:ext cx="1242528" cy="883930"/>
              <a:chOff x="3311525" y="1446213"/>
              <a:chExt cx="5572125" cy="3963988"/>
            </a:xfrm>
            <a:solidFill>
              <a:srgbClr val="616161"/>
            </a:solidFill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3311525" y="1446213"/>
                <a:ext cx="5572125" cy="2676525"/>
              </a:xfrm>
              <a:custGeom>
                <a:avLst/>
                <a:gdLst>
                  <a:gd name="T0" fmla="*/ 944 w 2050"/>
                  <a:gd name="T1" fmla="*/ 28 h 988"/>
                  <a:gd name="T2" fmla="*/ 1101 w 2050"/>
                  <a:gd name="T3" fmla="*/ 25 h 988"/>
                  <a:gd name="T4" fmla="*/ 2021 w 2050"/>
                  <a:gd name="T5" fmla="*/ 464 h 988"/>
                  <a:gd name="T6" fmla="*/ 2049 w 2050"/>
                  <a:gd name="T7" fmla="*/ 497 h 988"/>
                  <a:gd name="T8" fmla="*/ 2022 w 2050"/>
                  <a:gd name="T9" fmla="*/ 526 h 988"/>
                  <a:gd name="T10" fmla="*/ 1090 w 2050"/>
                  <a:gd name="T11" fmla="*/ 970 h 988"/>
                  <a:gd name="T12" fmla="*/ 966 w 2050"/>
                  <a:gd name="T13" fmla="*/ 973 h 988"/>
                  <a:gd name="T14" fmla="*/ 637 w 2050"/>
                  <a:gd name="T15" fmla="*/ 817 h 988"/>
                  <a:gd name="T16" fmla="*/ 573 w 2050"/>
                  <a:gd name="T17" fmla="*/ 784 h 988"/>
                  <a:gd name="T18" fmla="*/ 579 w 2050"/>
                  <a:gd name="T19" fmla="*/ 763 h 988"/>
                  <a:gd name="T20" fmla="*/ 972 w 2050"/>
                  <a:gd name="T21" fmla="*/ 559 h 988"/>
                  <a:gd name="T22" fmla="*/ 1099 w 2050"/>
                  <a:gd name="T23" fmla="*/ 550 h 988"/>
                  <a:gd name="T24" fmla="*/ 1138 w 2050"/>
                  <a:gd name="T25" fmla="*/ 500 h 988"/>
                  <a:gd name="T26" fmla="*/ 1110 w 2050"/>
                  <a:gd name="T27" fmla="*/ 448 h 988"/>
                  <a:gd name="T28" fmla="*/ 996 w 2050"/>
                  <a:gd name="T29" fmla="*/ 427 h 988"/>
                  <a:gd name="T30" fmla="*/ 922 w 2050"/>
                  <a:gd name="T31" fmla="*/ 466 h 988"/>
                  <a:gd name="T32" fmla="*/ 916 w 2050"/>
                  <a:gd name="T33" fmla="*/ 516 h 988"/>
                  <a:gd name="T34" fmla="*/ 521 w 2050"/>
                  <a:gd name="T35" fmla="*/ 721 h 988"/>
                  <a:gd name="T36" fmla="*/ 500 w 2050"/>
                  <a:gd name="T37" fmla="*/ 749 h 988"/>
                  <a:gd name="T38" fmla="*/ 269 w 2050"/>
                  <a:gd name="T39" fmla="*/ 641 h 988"/>
                  <a:gd name="T40" fmla="*/ 28 w 2050"/>
                  <a:gd name="T41" fmla="*/ 526 h 988"/>
                  <a:gd name="T42" fmla="*/ 1 w 2050"/>
                  <a:gd name="T43" fmla="*/ 493 h 988"/>
                  <a:gd name="T44" fmla="*/ 31 w 2050"/>
                  <a:gd name="T45" fmla="*/ 463 h 988"/>
                  <a:gd name="T46" fmla="*/ 944 w 2050"/>
                  <a:gd name="T47" fmla="*/ 28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50" h="988">
                    <a:moveTo>
                      <a:pt x="944" y="28"/>
                    </a:moveTo>
                    <a:cubicBezTo>
                      <a:pt x="992" y="1"/>
                      <a:pt x="1053" y="0"/>
                      <a:pt x="1101" y="25"/>
                    </a:cubicBezTo>
                    <a:cubicBezTo>
                      <a:pt x="1408" y="172"/>
                      <a:pt x="1715" y="318"/>
                      <a:pt x="2021" y="464"/>
                    </a:cubicBezTo>
                    <a:cubicBezTo>
                      <a:pt x="2035" y="470"/>
                      <a:pt x="2050" y="481"/>
                      <a:pt x="2049" y="497"/>
                    </a:cubicBezTo>
                    <a:cubicBezTo>
                      <a:pt x="2047" y="512"/>
                      <a:pt x="2034" y="521"/>
                      <a:pt x="2022" y="526"/>
                    </a:cubicBezTo>
                    <a:cubicBezTo>
                      <a:pt x="1711" y="674"/>
                      <a:pt x="1400" y="822"/>
                      <a:pt x="1090" y="970"/>
                    </a:cubicBezTo>
                    <a:cubicBezTo>
                      <a:pt x="1051" y="988"/>
                      <a:pt x="1005" y="988"/>
                      <a:pt x="966" y="973"/>
                    </a:cubicBezTo>
                    <a:cubicBezTo>
                      <a:pt x="856" y="921"/>
                      <a:pt x="747" y="869"/>
                      <a:pt x="637" y="817"/>
                    </a:cubicBezTo>
                    <a:cubicBezTo>
                      <a:pt x="616" y="806"/>
                      <a:pt x="594" y="797"/>
                      <a:pt x="573" y="784"/>
                    </a:cubicBezTo>
                    <a:cubicBezTo>
                      <a:pt x="567" y="777"/>
                      <a:pt x="570" y="766"/>
                      <a:pt x="579" y="763"/>
                    </a:cubicBezTo>
                    <a:cubicBezTo>
                      <a:pt x="710" y="695"/>
                      <a:pt x="841" y="627"/>
                      <a:pt x="972" y="559"/>
                    </a:cubicBezTo>
                    <a:cubicBezTo>
                      <a:pt x="1013" y="572"/>
                      <a:pt x="1060" y="570"/>
                      <a:pt x="1099" y="550"/>
                    </a:cubicBezTo>
                    <a:cubicBezTo>
                      <a:pt x="1118" y="540"/>
                      <a:pt x="1136" y="523"/>
                      <a:pt x="1138" y="500"/>
                    </a:cubicBezTo>
                    <a:cubicBezTo>
                      <a:pt x="1141" y="479"/>
                      <a:pt x="1126" y="460"/>
                      <a:pt x="1110" y="448"/>
                    </a:cubicBezTo>
                    <a:cubicBezTo>
                      <a:pt x="1077" y="426"/>
                      <a:pt x="1035" y="421"/>
                      <a:pt x="996" y="427"/>
                    </a:cubicBezTo>
                    <a:cubicBezTo>
                      <a:pt x="968" y="432"/>
                      <a:pt x="940" y="443"/>
                      <a:pt x="922" y="466"/>
                    </a:cubicBezTo>
                    <a:cubicBezTo>
                      <a:pt x="911" y="480"/>
                      <a:pt x="908" y="499"/>
                      <a:pt x="916" y="516"/>
                    </a:cubicBezTo>
                    <a:cubicBezTo>
                      <a:pt x="784" y="584"/>
                      <a:pt x="652" y="652"/>
                      <a:pt x="521" y="721"/>
                    </a:cubicBezTo>
                    <a:cubicBezTo>
                      <a:pt x="509" y="725"/>
                      <a:pt x="500" y="736"/>
                      <a:pt x="500" y="749"/>
                    </a:cubicBezTo>
                    <a:cubicBezTo>
                      <a:pt x="422" y="715"/>
                      <a:pt x="346" y="677"/>
                      <a:pt x="269" y="641"/>
                    </a:cubicBezTo>
                    <a:cubicBezTo>
                      <a:pt x="189" y="602"/>
                      <a:pt x="108" y="564"/>
                      <a:pt x="28" y="526"/>
                    </a:cubicBezTo>
                    <a:cubicBezTo>
                      <a:pt x="15" y="520"/>
                      <a:pt x="0" y="509"/>
                      <a:pt x="1" y="493"/>
                    </a:cubicBezTo>
                    <a:cubicBezTo>
                      <a:pt x="3" y="478"/>
                      <a:pt x="18" y="469"/>
                      <a:pt x="31" y="463"/>
                    </a:cubicBezTo>
                    <a:cubicBezTo>
                      <a:pt x="335" y="318"/>
                      <a:pt x="640" y="173"/>
                      <a:pt x="94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4341813" y="3486151"/>
                <a:ext cx="236538" cy="971550"/>
              </a:xfrm>
              <a:custGeom>
                <a:avLst/>
                <a:gdLst>
                  <a:gd name="T0" fmla="*/ 0 w 87"/>
                  <a:gd name="T1" fmla="*/ 0 h 359"/>
                  <a:gd name="T2" fmla="*/ 87 w 87"/>
                  <a:gd name="T3" fmla="*/ 42 h 359"/>
                  <a:gd name="T4" fmla="*/ 48 w 87"/>
                  <a:gd name="T5" fmla="*/ 359 h 359"/>
                  <a:gd name="T6" fmla="*/ 0 w 87"/>
                  <a:gd name="T7" fmla="*/ 252 h 359"/>
                  <a:gd name="T8" fmla="*/ 0 w 87"/>
                  <a:gd name="T9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59">
                    <a:moveTo>
                      <a:pt x="0" y="0"/>
                    </a:moveTo>
                    <a:cubicBezTo>
                      <a:pt x="29" y="14"/>
                      <a:pt x="58" y="28"/>
                      <a:pt x="87" y="42"/>
                    </a:cubicBezTo>
                    <a:cubicBezTo>
                      <a:pt x="74" y="148"/>
                      <a:pt x="61" y="253"/>
                      <a:pt x="48" y="359"/>
                    </a:cubicBezTo>
                    <a:cubicBezTo>
                      <a:pt x="23" y="328"/>
                      <a:pt x="0" y="293"/>
                      <a:pt x="0" y="252"/>
                    </a:cubicBezTo>
                    <a:cubicBezTo>
                      <a:pt x="1" y="168"/>
                      <a:pt x="0" y="8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4930775" y="3494088"/>
                <a:ext cx="2900363" cy="1693863"/>
              </a:xfrm>
              <a:custGeom>
                <a:avLst/>
                <a:gdLst>
                  <a:gd name="T0" fmla="*/ 496 w 1067"/>
                  <a:gd name="T1" fmla="*/ 275 h 625"/>
                  <a:gd name="T2" fmla="*/ 1067 w 1067"/>
                  <a:gd name="T3" fmla="*/ 0 h 625"/>
                  <a:gd name="T4" fmla="*/ 1067 w 1067"/>
                  <a:gd name="T5" fmla="*/ 253 h 625"/>
                  <a:gd name="T6" fmla="*/ 1022 w 1067"/>
                  <a:gd name="T7" fmla="*/ 353 h 625"/>
                  <a:gd name="T8" fmla="*/ 871 w 1067"/>
                  <a:gd name="T9" fmla="*/ 479 h 625"/>
                  <a:gd name="T10" fmla="*/ 285 w 1067"/>
                  <a:gd name="T11" fmla="*/ 591 h 625"/>
                  <a:gd name="T12" fmla="*/ 52 w 1067"/>
                  <a:gd name="T13" fmla="*/ 518 h 625"/>
                  <a:gd name="T14" fmla="*/ 0 w 1067"/>
                  <a:gd name="T15" fmla="*/ 101 h 625"/>
                  <a:gd name="T16" fmla="*/ 356 w 1067"/>
                  <a:gd name="T17" fmla="*/ 273 h 625"/>
                  <a:gd name="T18" fmla="*/ 496 w 1067"/>
                  <a:gd name="T19" fmla="*/ 27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7" h="625">
                    <a:moveTo>
                      <a:pt x="496" y="275"/>
                    </a:moveTo>
                    <a:cubicBezTo>
                      <a:pt x="686" y="184"/>
                      <a:pt x="876" y="92"/>
                      <a:pt x="1067" y="0"/>
                    </a:cubicBezTo>
                    <a:cubicBezTo>
                      <a:pt x="1066" y="85"/>
                      <a:pt x="1067" y="169"/>
                      <a:pt x="1067" y="253"/>
                    </a:cubicBezTo>
                    <a:cubicBezTo>
                      <a:pt x="1065" y="291"/>
                      <a:pt x="1044" y="324"/>
                      <a:pt x="1022" y="353"/>
                    </a:cubicBezTo>
                    <a:cubicBezTo>
                      <a:pt x="980" y="404"/>
                      <a:pt x="927" y="445"/>
                      <a:pt x="871" y="479"/>
                    </a:cubicBezTo>
                    <a:cubicBezTo>
                      <a:pt x="697" y="583"/>
                      <a:pt x="486" y="625"/>
                      <a:pt x="285" y="591"/>
                    </a:cubicBezTo>
                    <a:cubicBezTo>
                      <a:pt x="204" y="578"/>
                      <a:pt x="126" y="552"/>
                      <a:pt x="52" y="518"/>
                    </a:cubicBezTo>
                    <a:cubicBezTo>
                      <a:pt x="34" y="379"/>
                      <a:pt x="17" y="240"/>
                      <a:pt x="0" y="101"/>
                    </a:cubicBezTo>
                    <a:cubicBezTo>
                      <a:pt x="118" y="159"/>
                      <a:pt x="238" y="216"/>
                      <a:pt x="356" y="273"/>
                    </a:cubicBezTo>
                    <a:cubicBezTo>
                      <a:pt x="400" y="295"/>
                      <a:pt x="452" y="297"/>
                      <a:pt x="496" y="2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4543425" y="3681413"/>
                <a:ext cx="404813" cy="1728788"/>
              </a:xfrm>
              <a:custGeom>
                <a:avLst/>
                <a:gdLst>
                  <a:gd name="T0" fmla="*/ 0 w 149"/>
                  <a:gd name="T1" fmla="*/ 568 h 638"/>
                  <a:gd name="T2" fmla="*/ 74 w 149"/>
                  <a:gd name="T3" fmla="*/ 0 h 638"/>
                  <a:gd name="T4" fmla="*/ 145 w 149"/>
                  <a:gd name="T5" fmla="*/ 538 h 638"/>
                  <a:gd name="T6" fmla="*/ 149 w 149"/>
                  <a:gd name="T7" fmla="*/ 572 h 638"/>
                  <a:gd name="T8" fmla="*/ 101 w 149"/>
                  <a:gd name="T9" fmla="*/ 629 h 638"/>
                  <a:gd name="T10" fmla="*/ 27 w 149"/>
                  <a:gd name="T11" fmla="*/ 617 h 638"/>
                  <a:gd name="T12" fmla="*/ 0 w 149"/>
                  <a:gd name="T13" fmla="*/ 568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38">
                    <a:moveTo>
                      <a:pt x="0" y="568"/>
                    </a:moveTo>
                    <a:cubicBezTo>
                      <a:pt x="24" y="379"/>
                      <a:pt x="49" y="190"/>
                      <a:pt x="74" y="0"/>
                    </a:cubicBezTo>
                    <a:cubicBezTo>
                      <a:pt x="98" y="180"/>
                      <a:pt x="121" y="359"/>
                      <a:pt x="145" y="538"/>
                    </a:cubicBezTo>
                    <a:cubicBezTo>
                      <a:pt x="146" y="549"/>
                      <a:pt x="148" y="560"/>
                      <a:pt x="149" y="572"/>
                    </a:cubicBezTo>
                    <a:cubicBezTo>
                      <a:pt x="142" y="596"/>
                      <a:pt x="126" y="620"/>
                      <a:pt x="101" y="629"/>
                    </a:cubicBezTo>
                    <a:cubicBezTo>
                      <a:pt x="77" y="638"/>
                      <a:pt x="47" y="635"/>
                      <a:pt x="27" y="617"/>
                    </a:cubicBezTo>
                    <a:cubicBezTo>
                      <a:pt x="13" y="605"/>
                      <a:pt x="2" y="587"/>
                      <a:pt x="0" y="5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4515743" y="1965013"/>
              <a:ext cx="31605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rgbClr val="002060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谢谢聆听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4855917" y="2762458"/>
              <a:ext cx="2528955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84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方毕业答辩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3">
      <a:majorFont>
        <a:latin typeface="Arial Rounded MT Bold"/>
        <a:ea typeface="方正粗宋简体"/>
        <a:cs typeface=""/>
      </a:majorFont>
      <a:minorFont>
        <a:latin typeface="Century Gothic"/>
        <a:ea typeface="方正中等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</TotalTime>
  <Words>1656</Words>
  <Application>Microsoft Office PowerPoint</Application>
  <PresentationFormat>宽屏</PresentationFormat>
  <Paragraphs>250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方正粗宋简体</vt:lpstr>
      <vt:lpstr>方正中等线简体</vt:lpstr>
      <vt:lpstr>宋体</vt:lpstr>
      <vt:lpstr>Arial</vt:lpstr>
      <vt:lpstr>Arial Rounded MT Bold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简约大方毕业答辩PPT模板</dc:title>
  <cp:lastModifiedBy>faith123</cp:lastModifiedBy>
  <cp:revision>109</cp:revision>
  <dcterms:created xsi:type="dcterms:W3CDTF">2016-04-27T09:07:46Z</dcterms:created>
  <dcterms:modified xsi:type="dcterms:W3CDTF">2019-10-16T07:25:55Z</dcterms:modified>
</cp:coreProperties>
</file>